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1"/>
  </p:notesMasterIdLst>
  <p:sldIdLst>
    <p:sldId id="264" r:id="rId2"/>
    <p:sldId id="430" r:id="rId3"/>
    <p:sldId id="431" r:id="rId4"/>
    <p:sldId id="432" r:id="rId5"/>
    <p:sldId id="433" r:id="rId6"/>
    <p:sldId id="434" r:id="rId7"/>
    <p:sldId id="435" r:id="rId8"/>
    <p:sldId id="436" r:id="rId9"/>
    <p:sldId id="437" r:id="rId10"/>
    <p:sldId id="438" r:id="rId11"/>
    <p:sldId id="439" r:id="rId12"/>
    <p:sldId id="440" r:id="rId13"/>
    <p:sldId id="441" r:id="rId14"/>
    <p:sldId id="266" r:id="rId15"/>
    <p:sldId id="267" r:id="rId16"/>
    <p:sldId id="268" r:id="rId17"/>
    <p:sldId id="284" r:id="rId18"/>
    <p:sldId id="285" r:id="rId19"/>
    <p:sldId id="286" r:id="rId20"/>
    <p:sldId id="283"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7" r:id="rId36"/>
    <p:sldId id="288" r:id="rId37"/>
    <p:sldId id="459" r:id="rId38"/>
    <p:sldId id="289" r:id="rId39"/>
    <p:sldId id="290" r:id="rId40"/>
    <p:sldId id="292" r:id="rId41"/>
    <p:sldId id="297" r:id="rId42"/>
    <p:sldId id="299" r:id="rId43"/>
    <p:sldId id="298" r:id="rId44"/>
    <p:sldId id="294" r:id="rId45"/>
    <p:sldId id="295" r:id="rId46"/>
    <p:sldId id="300" r:id="rId47"/>
    <p:sldId id="296" r:id="rId48"/>
    <p:sldId id="301" r:id="rId49"/>
    <p:sldId id="302" r:id="rId50"/>
    <p:sldId id="303" r:id="rId51"/>
    <p:sldId id="308" r:id="rId52"/>
    <p:sldId id="304" r:id="rId53"/>
    <p:sldId id="305" r:id="rId54"/>
    <p:sldId id="306" r:id="rId55"/>
    <p:sldId id="309" r:id="rId56"/>
    <p:sldId id="310" r:id="rId57"/>
    <p:sldId id="313" r:id="rId58"/>
    <p:sldId id="311" r:id="rId59"/>
    <p:sldId id="312" r:id="rId60"/>
    <p:sldId id="462" r:id="rId61"/>
    <p:sldId id="314" r:id="rId62"/>
    <p:sldId id="315" r:id="rId63"/>
    <p:sldId id="317" r:id="rId64"/>
    <p:sldId id="318" r:id="rId65"/>
    <p:sldId id="460" r:id="rId66"/>
    <p:sldId id="320" r:id="rId67"/>
    <p:sldId id="321" r:id="rId68"/>
    <p:sldId id="319" r:id="rId69"/>
    <p:sldId id="322" r:id="rId70"/>
    <p:sldId id="329" r:id="rId71"/>
    <p:sldId id="325" r:id="rId72"/>
    <p:sldId id="324" r:id="rId73"/>
    <p:sldId id="326" r:id="rId74"/>
    <p:sldId id="327" r:id="rId75"/>
    <p:sldId id="328" r:id="rId76"/>
    <p:sldId id="333" r:id="rId77"/>
    <p:sldId id="334" r:id="rId78"/>
    <p:sldId id="335" r:id="rId79"/>
    <p:sldId id="336" r:id="rId80"/>
    <p:sldId id="461" r:id="rId81"/>
    <p:sldId id="337" r:id="rId82"/>
    <p:sldId id="463" r:id="rId83"/>
    <p:sldId id="442" r:id="rId84"/>
    <p:sldId id="338" r:id="rId85"/>
    <p:sldId id="339" r:id="rId86"/>
    <p:sldId id="340" r:id="rId87"/>
    <p:sldId id="341" r:id="rId88"/>
    <p:sldId id="343" r:id="rId89"/>
    <p:sldId id="344" r:id="rId90"/>
    <p:sldId id="345" r:id="rId91"/>
    <p:sldId id="346" r:id="rId92"/>
    <p:sldId id="347" r:id="rId93"/>
    <p:sldId id="348" r:id="rId94"/>
    <p:sldId id="349" r:id="rId95"/>
    <p:sldId id="350" r:id="rId96"/>
    <p:sldId id="351" r:id="rId97"/>
    <p:sldId id="352" r:id="rId98"/>
    <p:sldId id="353" r:id="rId99"/>
    <p:sldId id="356" r:id="rId100"/>
    <p:sldId id="357" r:id="rId101"/>
    <p:sldId id="358" r:id="rId102"/>
    <p:sldId id="354" r:id="rId103"/>
    <p:sldId id="359" r:id="rId104"/>
    <p:sldId id="360" r:id="rId105"/>
    <p:sldId id="362" r:id="rId106"/>
    <p:sldId id="364" r:id="rId107"/>
    <p:sldId id="363" r:id="rId108"/>
    <p:sldId id="361" r:id="rId109"/>
    <p:sldId id="370" r:id="rId110"/>
    <p:sldId id="365" r:id="rId111"/>
    <p:sldId id="366" r:id="rId112"/>
    <p:sldId id="367" r:id="rId113"/>
    <p:sldId id="368" r:id="rId114"/>
    <p:sldId id="369" r:id="rId115"/>
    <p:sldId id="381" r:id="rId116"/>
    <p:sldId id="372" r:id="rId117"/>
    <p:sldId id="373" r:id="rId118"/>
    <p:sldId id="374" r:id="rId119"/>
    <p:sldId id="371" r:id="rId120"/>
    <p:sldId id="375" r:id="rId121"/>
    <p:sldId id="376" r:id="rId122"/>
    <p:sldId id="377" r:id="rId123"/>
    <p:sldId id="456" r:id="rId124"/>
    <p:sldId id="455" r:id="rId125"/>
    <p:sldId id="452" r:id="rId126"/>
    <p:sldId id="457" r:id="rId127"/>
    <p:sldId id="458" r:id="rId128"/>
    <p:sldId id="450" r:id="rId129"/>
    <p:sldId id="451" r:id="rId130"/>
    <p:sldId id="453" r:id="rId131"/>
    <p:sldId id="454" r:id="rId132"/>
    <p:sldId id="379" r:id="rId133"/>
    <p:sldId id="380" r:id="rId134"/>
    <p:sldId id="464" r:id="rId135"/>
    <p:sldId id="382" r:id="rId136"/>
    <p:sldId id="465" r:id="rId137"/>
    <p:sldId id="383" r:id="rId138"/>
    <p:sldId id="466" r:id="rId139"/>
    <p:sldId id="384" r:id="rId140"/>
    <p:sldId id="385" r:id="rId141"/>
    <p:sldId id="443" r:id="rId142"/>
    <p:sldId id="386" r:id="rId143"/>
    <p:sldId id="387" r:id="rId144"/>
    <p:sldId id="388" r:id="rId145"/>
    <p:sldId id="389" r:id="rId146"/>
    <p:sldId id="390" r:id="rId147"/>
    <p:sldId id="391" r:id="rId148"/>
    <p:sldId id="392" r:id="rId149"/>
    <p:sldId id="468" r:id="rId150"/>
    <p:sldId id="467" r:id="rId151"/>
    <p:sldId id="393" r:id="rId152"/>
    <p:sldId id="395" r:id="rId153"/>
    <p:sldId id="396" r:id="rId154"/>
    <p:sldId id="394" r:id="rId155"/>
    <p:sldId id="423" r:id="rId156"/>
    <p:sldId id="397" r:id="rId157"/>
    <p:sldId id="398" r:id="rId158"/>
    <p:sldId id="399" r:id="rId159"/>
    <p:sldId id="400" r:id="rId160"/>
    <p:sldId id="401" r:id="rId161"/>
    <p:sldId id="402" r:id="rId162"/>
    <p:sldId id="403" r:id="rId163"/>
    <p:sldId id="406" r:id="rId164"/>
    <p:sldId id="407" r:id="rId165"/>
    <p:sldId id="408" r:id="rId166"/>
    <p:sldId id="409" r:id="rId167"/>
    <p:sldId id="424" r:id="rId168"/>
    <p:sldId id="444" r:id="rId169"/>
    <p:sldId id="410" r:id="rId170"/>
    <p:sldId id="411" r:id="rId171"/>
    <p:sldId id="412" r:id="rId172"/>
    <p:sldId id="413" r:id="rId173"/>
    <p:sldId id="414" r:id="rId174"/>
    <p:sldId id="415" r:id="rId175"/>
    <p:sldId id="416" r:id="rId176"/>
    <p:sldId id="417" r:id="rId177"/>
    <p:sldId id="418" r:id="rId178"/>
    <p:sldId id="470" r:id="rId179"/>
    <p:sldId id="419" r:id="rId180"/>
    <p:sldId id="420" r:id="rId181"/>
    <p:sldId id="421" r:id="rId182"/>
    <p:sldId id="471" r:id="rId183"/>
    <p:sldId id="472" r:id="rId184"/>
    <p:sldId id="473" r:id="rId185"/>
    <p:sldId id="474" r:id="rId186"/>
    <p:sldId id="475" r:id="rId187"/>
    <p:sldId id="476" r:id="rId188"/>
    <p:sldId id="428" r:id="rId189"/>
    <p:sldId id="445" r:id="rId190"/>
    <p:sldId id="446" r:id="rId191"/>
    <p:sldId id="447" r:id="rId192"/>
    <p:sldId id="448" r:id="rId193"/>
    <p:sldId id="449" r:id="rId194"/>
    <p:sldId id="427" r:id="rId195"/>
    <p:sldId id="429" r:id="rId196"/>
    <p:sldId id="426" r:id="rId197"/>
    <p:sldId id="422" r:id="rId198"/>
    <p:sldId id="425" r:id="rId199"/>
    <p:sldId id="469" r:id="rId2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4660"/>
  </p:normalViewPr>
  <p:slideViewPr>
    <p:cSldViewPr>
      <p:cViewPr>
        <p:scale>
          <a:sx n="66" d="100"/>
          <a:sy n="66" d="100"/>
        </p:scale>
        <p:origin x="-1668" y="-5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4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F00AA3B-4C58-4F0C-A67C-A634435C22F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AF28CB7E-5452-4DF1-8157-DD50B6BACE97}" type="slidenum">
              <a:rPr lang="en-US" smtClean="0"/>
              <a:pPr/>
              <a:t>18</a:t>
            </a:fld>
            <a:endParaRPr lang="en-US" smtClean="0"/>
          </a:p>
        </p:txBody>
      </p:sp>
      <p:sp>
        <p:nvSpPr>
          <p:cNvPr id="327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BCD16F49-7D7B-4A4B-BA63-9ABC2485A15C}" type="slidenum">
              <a:rPr lang="en-US" sz="1200">
                <a:latin typeface="Times" pitchFamily="18" charset="0"/>
                <a:ea typeface="ＭＳ Ｐゴシック"/>
                <a:cs typeface="ＭＳ Ｐゴシック"/>
              </a:rPr>
              <a:pPr algn="r" eaLnBrk="0" hangingPunct="0"/>
              <a:t>18</a:t>
            </a:fld>
            <a:endParaRPr lang="en-US" sz="1200">
              <a:latin typeface="Times" pitchFamily="18" charset="0"/>
              <a:ea typeface="ＭＳ Ｐゴシック"/>
              <a:cs typeface="ＭＳ Ｐゴシック"/>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solidFill>
            <a:srgbClr val="FFFFFF"/>
          </a:solidFill>
          <a:ln/>
        </p:spPr>
        <p:txBody>
          <a:bodyPr/>
          <a:lstStyle/>
          <a:p>
            <a:pPr eaLnBrk="1" hangingPunct="1"/>
            <a:r>
              <a:rPr lang="en-US" sz="800" smtClean="0"/>
              <a:t>The avian nature of the brain and inner ear of Archaeopteryx  (Alonso et al. 2004) - Archaeopteryx, the earliest known flying bird from the Late Jurassic period, exhibits many shared primitive characters with more basal coelurosaurian dinosaurs (the clade including all theropods more bird-like than Allosaurus), such as teeth, a long bony tail and pinnate feathers. However, Archaeopteryx possessed asymmetrical flight feathers on its wings and tail, together with a wing feather arrangement shared with modern birds. This suggests some degree of powered flight capability but, until now, little was understood about the extent to which its brain and special senses were adapted for flight. Alonso et al. (2004) investigated this problem by computed tomography scanning and three-dimensional reconstruction of the braincase of the London specimen of Archaeopteryx. A reconstruction of the braincase and endocasts of the brain and inner ear suggest that Archaeopteryx closely resembled modern birds in the dominance of the sense of vision and in the possession of expanded auditory and spatial sensory perception in the ear. Alonso et al. (2004) concluded that Archaeopteryx had acquired the derived neurological and structural adaptations necessary for flight. An enlarged forebrain suggests that it had also developed enhanced somatosensory integration with these special senses demanded by a lifestyle involving flying ability.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4273C538-8488-4BF6-89B0-930890CCE3D6}" type="slidenum">
              <a:rPr lang="en-US" smtClean="0"/>
              <a:pPr/>
              <a:t>19</a:t>
            </a:fld>
            <a:endParaRPr lang="en-US" smtClean="0"/>
          </a:p>
        </p:txBody>
      </p:sp>
      <p:sp>
        <p:nvSpPr>
          <p:cNvPr id="34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8620BE22-6F79-42C5-A6D5-26207FF416D8}" type="slidenum">
              <a:rPr lang="en-US" sz="1200">
                <a:latin typeface="Times" pitchFamily="18" charset="0"/>
                <a:ea typeface="ＭＳ Ｐゴシック"/>
                <a:cs typeface="ＭＳ Ｐゴシック"/>
              </a:rPr>
              <a:pPr algn="r" eaLnBrk="0" hangingPunct="0"/>
              <a:t>19</a:t>
            </a:fld>
            <a:endParaRPr lang="en-US" sz="1200">
              <a:latin typeface="Times" pitchFamily="18" charset="0"/>
              <a:ea typeface="ＭＳ Ｐゴシック"/>
              <a:cs typeface="ＭＳ Ｐゴシック"/>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B6200C9C-FF5E-460E-9BBF-B114BC8A89B7}" type="slidenum">
              <a:rPr lang="en-US" smtClean="0"/>
              <a:pPr/>
              <a:t>51</a:t>
            </a:fld>
            <a:endParaRPr lang="en-US" smtClean="0"/>
          </a:p>
        </p:txBody>
      </p:sp>
      <p:sp>
        <p:nvSpPr>
          <p:cNvPr id="696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0B6DDC03-237F-4B73-9D28-423171DBF244}" type="slidenum">
              <a:rPr lang="en-US" sz="1200">
                <a:latin typeface="Times" pitchFamily="18" charset="0"/>
                <a:ea typeface="ＭＳ Ｐゴシック"/>
                <a:cs typeface="ＭＳ Ｐゴシック"/>
              </a:rPr>
              <a:pPr algn="r" eaLnBrk="0" hangingPunct="0"/>
              <a:t>51</a:t>
            </a:fld>
            <a:endParaRPr lang="en-US" sz="1200">
              <a:latin typeface="Times" pitchFamily="18" charset="0"/>
              <a:ea typeface="ＭＳ Ｐゴシック"/>
              <a:cs typeface="ＭＳ Ｐゴシック"/>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solidFill>
            <a:srgbClr val="FFFFFF"/>
          </a:solidFill>
          <a:ln/>
        </p:spPr>
        <p:txBody>
          <a:bodyPr/>
          <a:lstStyle/>
          <a:p>
            <a:pPr marL="266700" indent="-266700" eaLnBrk="1" hangingPunct="1"/>
            <a:r>
              <a:rPr lang="en-US" smtClean="0"/>
              <a:t>Molecular Record</a:t>
            </a:r>
          </a:p>
          <a:p>
            <a:pPr marL="266700" indent="-266700" eaLnBrk="1" hangingPunct="1">
              <a:buFontTx/>
              <a:buAutoNum type="arabicPeriod"/>
            </a:pPr>
            <a:r>
              <a:rPr lang="en-US" smtClean="0"/>
              <a:t> What are we comparing here? -</a:t>
            </a:r>
            <a:r>
              <a:rPr lang="en-US" smtClean="0">
                <a:sym typeface="Wingdings" pitchFamily="2" charset="2"/>
              </a:rPr>
              <a:t></a:t>
            </a:r>
            <a:r>
              <a:rPr lang="en-US" smtClean="0"/>
              <a:t> comparing DNA (base sequence) &amp; proteins (amino acid sequence)</a:t>
            </a:r>
          </a:p>
          <a:p>
            <a:pPr marL="266700" indent="-266700" eaLnBrk="1" hangingPunct="1">
              <a:buFontTx/>
              <a:buAutoNum type="arabicPeriod"/>
            </a:pPr>
            <a:r>
              <a:rPr lang="en-US" smtClean="0"/>
              <a:t>What assumption do we make </a:t>
            </a:r>
            <a:br>
              <a:rPr lang="en-US" smtClean="0"/>
            </a:br>
            <a:r>
              <a:rPr lang="en-US" smtClean="0"/>
              <a:t>about genes and relatedness? </a:t>
            </a:r>
            <a:r>
              <a:rPr lang="en-US" smtClean="0">
                <a:sym typeface="Wingdings" pitchFamily="2" charset="2"/>
              </a:rPr>
              <a:t> </a:t>
            </a:r>
            <a:r>
              <a:rPr lang="en-US" smtClean="0"/>
              <a:t> the more closely related, the more DNA bases &amp; amino acids you have in common</a:t>
            </a:r>
          </a:p>
          <a:p>
            <a:pPr marL="266700" indent="-266700" eaLnBrk="1" hangingPunct="1">
              <a:buFontTx/>
              <a:buAutoNum type="arabicPeriod"/>
            </a:pPr>
            <a:endParaRPr lang="en-US" smtClean="0"/>
          </a:p>
          <a:p>
            <a:pPr marL="266700" indent="-266700" eaLnBrk="1" hangingPunct="1">
              <a:buFontTx/>
              <a:buAutoNum type="arabicPeriod"/>
            </a:pPr>
            <a:r>
              <a:rPr lang="en-US" smtClean="0"/>
              <a:t> have to compare genes for protein the organisms have in common… can’t compare genes for  proteins you don’t have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fld id="{1D92BA03-0A0E-49F8-8D91-012A51A5E007}" type="slidenum">
              <a:rPr lang="en-US" smtClean="0"/>
              <a:pPr/>
              <a:t>97</a:t>
            </a:fld>
            <a:endParaRPr lang="en-US" smtClean="0"/>
          </a:p>
        </p:txBody>
      </p:sp>
      <p:sp>
        <p:nvSpPr>
          <p:cNvPr id="1177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AB8E637C-A5B1-4C03-9105-D7479AA1CE79}" type="slidenum">
              <a:rPr lang="en-US" sz="1200">
                <a:latin typeface="Times" pitchFamily="18" charset="0"/>
                <a:ea typeface="ＭＳ Ｐゴシック"/>
                <a:cs typeface="ＭＳ Ｐゴシック"/>
              </a:rPr>
              <a:pPr algn="r" eaLnBrk="0" hangingPunct="0"/>
              <a:t>97</a:t>
            </a:fld>
            <a:endParaRPr lang="en-US" sz="1200">
              <a:latin typeface="Times" pitchFamily="18" charset="0"/>
              <a:ea typeface="ＭＳ Ｐゴシック"/>
              <a:cs typeface="ＭＳ Ｐゴシック"/>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4400" y="4343400"/>
            <a:ext cx="5029200" cy="4114800"/>
          </a:xfrm>
          <a:solidFill>
            <a:srgbClr val="FFFFFF"/>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C25E3146-0195-4514-A156-E0EBB3AAD408}" type="slidenum">
              <a:rPr lang="en-US" smtClean="0"/>
              <a:pPr/>
              <a:t>98</a:t>
            </a:fld>
            <a:endParaRPr lang="en-US" smtClean="0"/>
          </a:p>
        </p:txBody>
      </p:sp>
      <p:sp>
        <p:nvSpPr>
          <p:cNvPr id="1198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6BF8258E-1BB3-4949-ADB7-343239FFFA5D}" type="slidenum">
              <a:rPr lang="en-US" sz="1200">
                <a:latin typeface="Times" pitchFamily="18" charset="0"/>
                <a:ea typeface="ＭＳ Ｐゴシック"/>
                <a:cs typeface="ＭＳ Ｐゴシック"/>
              </a:rPr>
              <a:pPr algn="r" eaLnBrk="0" hangingPunct="0"/>
              <a:t>98</a:t>
            </a:fld>
            <a:endParaRPr lang="en-US" sz="1200">
              <a:latin typeface="Times" pitchFamily="18" charset="0"/>
              <a:ea typeface="ＭＳ Ｐゴシック"/>
              <a:cs typeface="ＭＳ Ｐゴシック"/>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solidFill>
            <a:srgbClr val="FFFFFF"/>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F0E07287-72D1-41A1-856E-31F083D9D99E}" type="slidenum">
              <a:rPr lang="en-US" smtClean="0"/>
              <a:pPr/>
              <a:t>115</a:t>
            </a:fld>
            <a:endParaRPr lang="en-US" smtClean="0"/>
          </a:p>
        </p:txBody>
      </p:sp>
      <p:sp>
        <p:nvSpPr>
          <p:cNvPr id="1392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931A461A-F595-4238-840D-864886AB4D27}" type="slidenum">
              <a:rPr lang="en-US" sz="1200">
                <a:latin typeface="Times" pitchFamily="18" charset="0"/>
                <a:ea typeface="ＭＳ Ｐゴシック"/>
                <a:cs typeface="ＭＳ Ｐゴシック"/>
              </a:rPr>
              <a:pPr algn="r" eaLnBrk="0" hangingPunct="0"/>
              <a:t>115</a:t>
            </a:fld>
            <a:endParaRPr lang="en-US" sz="1200">
              <a:latin typeface="Times" pitchFamily="18" charset="0"/>
              <a:ea typeface="ＭＳ Ｐゴシック"/>
              <a:cs typeface="ＭＳ Ｐゴシック"/>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p:spPr>
        <p:txBody>
          <a:bodyPr/>
          <a:lstStyle/>
          <a:p>
            <a:pPr eaLnBrk="1" hangingPunct="1"/>
            <a:r>
              <a:rPr lang="en-US" smtClean="0"/>
              <a:t>Even though it’s very hot to have a large mane the benefit of attracting mates and successfully producing &amp; rearing young since you have that large mane outweighs the costs.</a:t>
            </a:r>
          </a:p>
          <a:p>
            <a:pPr eaLnBrk="1" hangingPunct="1"/>
            <a:endParaRPr lang="en-US" smtClean="0"/>
          </a:p>
          <a:p>
            <a:pPr eaLnBrk="1" hangingPunct="1"/>
            <a:r>
              <a:rPr lang="en-US" smtClean="0"/>
              <a:t>Females who chose these males were more “successful” (more, healthier young) and therefore had a greater opportunity to pass on the trait of being attracted to longer darker manes to their daughters and the trait of having longer, darker manes to their sons.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39403F4E-D60C-4D7A-AA4B-F98D2701B9B9}" type="slidenum">
              <a:rPr lang="en-US" smtClean="0"/>
              <a:pPr/>
              <a:t>152</a:t>
            </a:fld>
            <a:endParaRPr lang="en-US" smtClean="0"/>
          </a:p>
        </p:txBody>
      </p:sp>
      <p:sp>
        <p:nvSpPr>
          <p:cNvPr id="1781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EE609960-CDF0-4102-84B0-CE6D4999CD55}" type="slidenum">
              <a:rPr lang="en-US" sz="1200">
                <a:latin typeface="Times" pitchFamily="18" charset="0"/>
                <a:ea typeface="ＭＳ Ｐゴシック"/>
                <a:cs typeface="ＭＳ Ｐゴシック"/>
              </a:rPr>
              <a:pPr algn="r" eaLnBrk="0" hangingPunct="0"/>
              <a:t>152</a:t>
            </a:fld>
            <a:endParaRPr lang="en-US" sz="1200">
              <a:latin typeface="Times" pitchFamily="18" charset="0"/>
              <a:ea typeface="ＭＳ Ｐゴシック"/>
              <a:cs typeface="ＭＳ Ｐゴシック"/>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16327069-B773-48C9-A3B6-ED0FFEBCCB0C}" type="slidenum">
              <a:rPr lang="en-US" smtClean="0"/>
              <a:pPr/>
              <a:t>153</a:t>
            </a:fld>
            <a:endParaRPr lang="en-US" smtClean="0"/>
          </a:p>
        </p:txBody>
      </p:sp>
      <p:sp>
        <p:nvSpPr>
          <p:cNvPr id="1802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eaLnBrk="0" hangingPunct="0"/>
            <a:fld id="{47769211-F6F6-4F8D-9884-571A7AE36F07}" type="slidenum">
              <a:rPr lang="en-US" sz="1200">
                <a:latin typeface="Times" pitchFamily="18" charset="0"/>
                <a:ea typeface="ＭＳ Ｐゴシック"/>
                <a:cs typeface="ＭＳ Ｐゴシック"/>
              </a:rPr>
              <a:pPr algn="r" eaLnBrk="0" hangingPunct="0"/>
              <a:t>153</a:t>
            </a:fld>
            <a:endParaRPr lang="en-US" sz="1200">
              <a:latin typeface="Times" pitchFamily="18" charset="0"/>
              <a:ea typeface="ＭＳ Ｐゴシック"/>
              <a:cs typeface="ＭＳ Ｐゴシック"/>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EF086E-F952-41D7-87D5-BF3B7DF9F2F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BCE34-FF63-4951-B347-A9851998129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FDB5C-D896-41C4-B669-4961E34D68D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565546-3B70-407D-8BDD-5B591D1018B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9F91BC-496E-4343-B627-504A7EBCCD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95B33-78BC-49AF-8B7A-3216DFDB479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0E26E9-ADB9-4E28-8E38-BF423A5360D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89C593-3239-4F8C-8222-8CAC37E045B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8C0DDF-A256-412A-AE70-EA2BDDBF352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C724A8-3C99-40B4-AAD5-84CB8FFE853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FE0693-296C-4876-B221-317EDB857E1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CAC8FE8-EEA8-4695-B270-B6BB4DCA7A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10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11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11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11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image" Target="../media/image230.jpeg"/></Relationships>
</file>

<file path=ppt/slides/_rels/slide12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jpeg"/><Relationship Id="rId4" Type="http://schemas.openxmlformats.org/officeDocument/2006/relationships/image" Target="../media/image234.jpeg"/></Relationships>
</file>

<file path=ppt/slides/_rels/slide12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pn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3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png"/><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7.xml"/><Relationship Id="rId4" Type="http://schemas.openxmlformats.org/officeDocument/2006/relationships/image" Target="../media/image280.jpeg"/></Relationships>
</file>

<file path=ppt/slides/_rels/slide15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audio" Target="../media/audio2.wav"/></Relationships>
</file>

<file path=ppt/slides/_rels/slide154.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88.png"/><Relationship Id="rId1" Type="http://schemas.openxmlformats.org/officeDocument/2006/relationships/slideLayout" Target="../slideLayouts/slideLayout7.xml"/><Relationship Id="rId6" Type="http://schemas.openxmlformats.org/officeDocument/2006/relationships/image" Target="../media/image213.jpeg"/><Relationship Id="rId5" Type="http://schemas.openxmlformats.org/officeDocument/2006/relationships/image" Target="http://www.sfondideldesktop.com/Images-Animals/Bear/Grizzlybears-Fighting-Instream.Jpg" TargetMode="External"/><Relationship Id="rId4" Type="http://schemas.openxmlformats.org/officeDocument/2006/relationships/image" Target="../media/image150.jpeg"/></Relationships>
</file>

<file path=ppt/slides/_rels/slide157.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png"/><Relationship Id="rId1" Type="http://schemas.openxmlformats.org/officeDocument/2006/relationships/slideLayout" Target="../slideLayouts/slideLayout7.xml"/><Relationship Id="rId4" Type="http://schemas.openxmlformats.org/officeDocument/2006/relationships/image" Target="../media/image292.png"/></Relationships>
</file>

<file path=ppt/slides/_rels/slide15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7.xml"/><Relationship Id="rId4" Type="http://schemas.openxmlformats.org/officeDocument/2006/relationships/image" Target="../media/image298.jpeg"/></Relationships>
</file>

<file path=ppt/slides/_rels/slide163.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7.xml"/><Relationship Id="rId4" Type="http://schemas.openxmlformats.org/officeDocument/2006/relationships/image" Target="../media/image301.jpeg"/></Relationships>
</file>

<file path=ppt/slides/_rels/slide164.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hyperlink" Target="http://www.whateats.com/wp-content/uploads/2010/03/Chimp-Thomas-Lersch.jpg" TargetMode="External"/><Relationship Id="rId2" Type="http://schemas.openxmlformats.org/officeDocument/2006/relationships/image" Target="../media/image307.jpeg"/><Relationship Id="rId1" Type="http://schemas.openxmlformats.org/officeDocument/2006/relationships/slideLayout" Target="../slideLayouts/slideLayout7.xml"/><Relationship Id="rId4" Type="http://schemas.openxmlformats.org/officeDocument/2006/relationships/image" Target="../media/image308.jpeg"/></Relationships>
</file>

<file path=ppt/slides/_rels/slide16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7.xml"/><Relationship Id="rId4" Type="http://schemas.openxmlformats.org/officeDocument/2006/relationships/image" Target="../media/image314.jpeg"/></Relationships>
</file>

<file path=ppt/slides/_rels/slide17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7.xml"/><Relationship Id="rId5" Type="http://schemas.openxmlformats.org/officeDocument/2006/relationships/image" Target="../media/image322.png"/><Relationship Id="rId4" Type="http://schemas.openxmlformats.org/officeDocument/2006/relationships/image" Target="../media/image321.jpeg"/></Relationships>
</file>

<file path=ppt/slides/_rels/slide175.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7.xml"/><Relationship Id="rId4" Type="http://schemas.openxmlformats.org/officeDocument/2006/relationships/image" Target="../media/image325.png"/></Relationships>
</file>

<file path=ppt/slides/_rels/slide17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178.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png"/><Relationship Id="rId1" Type="http://schemas.openxmlformats.org/officeDocument/2006/relationships/slideLayout" Target="../slideLayouts/slideLayout7.xml"/><Relationship Id="rId5" Type="http://schemas.openxmlformats.org/officeDocument/2006/relationships/image" Target="../media/image335.png"/><Relationship Id="rId4" Type="http://schemas.openxmlformats.org/officeDocument/2006/relationships/image" Target="../media/image3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hyperlink" Target="https://www.youtube.com/watch?v=92oHNd8vFwo&amp;list=PL8dPuuaLjXtMczXZUmjb3mZSU1Roxnrey&amp;index=5" TargetMode="Externa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43.emf"/><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343.em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http://www.articlesweb.org/blog/wp-content/uploads/2012/04/mammal-cladogram-the-tree-of-life-evolutio-15.gif" TargetMode="External"/><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File:Bird_blink.jpg"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en.wikipedia.org/wiki/File:Gray906.png" TargetMode="Externa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http://www.nwcreation.net/images/marsupials.gif"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wmf"/><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http://photos.jibble.org/albums/Dandelions/dandelion_seeds_being_blown.jpg" TargetMode="External"/><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http://www.nature.com/news/2000/001102/images/mice_200.jpg" TargetMode="External"/><Relationship Id="rId4" Type="http://schemas.openxmlformats.org/officeDocument/2006/relationships/image" Target="../media/image144.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http://www.sfondideldesktop.com/Images-Animals/Bear/Grizzlybears-Fighting-Instream.Jpg" TargetMode="External"/><Relationship Id="rId7" Type="http://schemas.openxmlformats.org/officeDocument/2006/relationships/image" Target="http://instruct1.cit.cornell.edu/courses/ent201/images/matingbehavior001.jpg" TargetMode="External"/><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http://www.bsos.umd.edu/psyc/Herberholz/crayfish_two1N.jpg" TargetMode="External"/><Relationship Id="rId4" Type="http://schemas.openxmlformats.org/officeDocument/2006/relationships/image" Target="../media/image151.jpeg"/><Relationship Id="rId9" Type="http://schemas.openxmlformats.org/officeDocument/2006/relationships/image" Target="http://www.simonandbaker.com/chobe_impala.jp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http://museum.utep.edu/archive/museums/pmicecolors1.jpg" TargetMode="External"/><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http://pages.cthome.net/jbair/finches.gif" TargetMode="External"/><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http://www.marietta.edu/~biol/biomes/images/shores/piaster_ochraceus_color_variation_5673_800.jpg" TargetMode="External"/><Relationship Id="rId4" Type="http://schemas.openxmlformats.org/officeDocument/2006/relationships/image" Target="../media/image158.jpeg"/></Relationships>
</file>

<file path=ppt/slides/_rels/slide7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7.xml"/><Relationship Id="rId5" Type="http://schemas.openxmlformats.org/officeDocument/2006/relationships/hyperlink" Target="https://www.youtube.com/watch?v=xpo8SdY1JSw" TargetMode="External"/><Relationship Id="rId4" Type="http://schemas.openxmlformats.org/officeDocument/2006/relationships/image" Target="../media/image168.png"/></Relationships>
</file>

<file path=ppt/slides/_rels/slide8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9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ratesarecool4"/>
          <p:cNvPicPr>
            <a:picLocks noChangeAspect="1" noChangeArrowheads="1"/>
          </p:cNvPicPr>
          <p:nvPr/>
        </p:nvPicPr>
        <p:blipFill>
          <a:blip r:embed="rId2" cstate="print"/>
          <a:srcRect/>
          <a:stretch>
            <a:fillRect/>
          </a:stretch>
        </p:blipFill>
        <p:spPr bwMode="auto">
          <a:xfrm>
            <a:off x="228600" y="381000"/>
            <a:ext cx="8763000" cy="6134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plus(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cstate="print"/>
          <a:srcRect/>
          <a:stretch>
            <a:fillRect/>
          </a:stretch>
        </p:blipFill>
        <p:spPr bwMode="auto">
          <a:xfrm>
            <a:off x="0" y="0"/>
            <a:ext cx="5638800" cy="3913188"/>
          </a:xfrm>
          <a:prstGeom prst="rect">
            <a:avLst/>
          </a:prstGeom>
          <a:noFill/>
          <a:ln w="9525" algn="ctr">
            <a:noFill/>
            <a:miter lim="800000"/>
            <a:headEnd/>
            <a:tailEnd/>
          </a:ln>
        </p:spPr>
      </p:pic>
      <p:pic>
        <p:nvPicPr>
          <p:cNvPr id="202755" name="Picture 3"/>
          <p:cNvPicPr>
            <a:picLocks noChangeAspect="1" noChangeArrowheads="1"/>
          </p:cNvPicPr>
          <p:nvPr/>
        </p:nvPicPr>
        <p:blipFill>
          <a:blip r:embed="rId3" cstate="print"/>
          <a:srcRect/>
          <a:stretch>
            <a:fillRect/>
          </a:stretch>
        </p:blipFill>
        <p:spPr bwMode="auto">
          <a:xfrm>
            <a:off x="3448050" y="2409825"/>
            <a:ext cx="5695950" cy="4448175"/>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checkerboard(across)">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152400" y="222250"/>
            <a:ext cx="4724400" cy="3663950"/>
          </a:xfrm>
          <a:prstGeom prst="rect">
            <a:avLst/>
          </a:prstGeom>
          <a:noFill/>
          <a:ln w="9525">
            <a:noFill/>
            <a:miter lim="800000"/>
            <a:headEnd/>
            <a:tailEnd/>
          </a:ln>
        </p:spPr>
        <p:txBody>
          <a:bodyPr>
            <a:spAutoFit/>
          </a:bodyPr>
          <a:lstStyle/>
          <a:p>
            <a:pPr>
              <a:spcBef>
                <a:spcPct val="50000"/>
              </a:spcBef>
            </a:pPr>
            <a:r>
              <a:rPr lang="en-US" sz="2600">
                <a:latin typeface="Times New Roman" pitchFamily="18" charset="0"/>
              </a:rPr>
              <a:t>An outbreak of strep throat infections in Pittsburgh, Pennsylvania, involved bacteria that are resistant to erythromycin (a drug used to treat sore throats). Nearly half of the “Group A” </a:t>
            </a:r>
            <a:r>
              <a:rPr lang="en-US" sz="2600" i="1">
                <a:latin typeface="Times New Roman" pitchFamily="18" charset="0"/>
              </a:rPr>
              <a:t>Streptococcus</a:t>
            </a:r>
            <a:r>
              <a:rPr lang="en-US" sz="2600">
                <a:latin typeface="Times New Roman" pitchFamily="18" charset="0"/>
              </a:rPr>
              <a:t> bacteria analyzed by researchers had developed resistance to the drug.</a:t>
            </a:r>
            <a:r>
              <a:rPr lang="en-US" sz="2400">
                <a:latin typeface="Times New Roman" pitchFamily="18" charset="0"/>
              </a:rPr>
              <a:t>                  </a:t>
            </a:r>
          </a:p>
        </p:txBody>
      </p:sp>
      <p:pic>
        <p:nvPicPr>
          <p:cNvPr id="122882" name="Picture 3"/>
          <p:cNvPicPr>
            <a:picLocks noChangeAspect="1" noChangeArrowheads="1"/>
          </p:cNvPicPr>
          <p:nvPr/>
        </p:nvPicPr>
        <p:blipFill>
          <a:blip r:embed="rId2" cstate="print"/>
          <a:srcRect/>
          <a:stretch>
            <a:fillRect/>
          </a:stretch>
        </p:blipFill>
        <p:spPr bwMode="auto">
          <a:xfrm>
            <a:off x="0" y="4024313"/>
            <a:ext cx="4876800" cy="2833687"/>
          </a:xfrm>
          <a:prstGeom prst="rect">
            <a:avLst/>
          </a:prstGeom>
          <a:noFill/>
          <a:ln w="9525">
            <a:noFill/>
            <a:miter lim="800000"/>
            <a:headEnd/>
            <a:tailEnd/>
          </a:ln>
        </p:spPr>
      </p:pic>
      <p:pic>
        <p:nvPicPr>
          <p:cNvPr id="122883" name="Picture 4"/>
          <p:cNvPicPr>
            <a:picLocks noChangeAspect="1" noChangeArrowheads="1"/>
          </p:cNvPicPr>
          <p:nvPr/>
        </p:nvPicPr>
        <p:blipFill>
          <a:blip r:embed="rId3" cstate="print"/>
          <a:srcRect/>
          <a:stretch>
            <a:fillRect/>
          </a:stretch>
        </p:blipFill>
        <p:spPr bwMode="auto">
          <a:xfrm>
            <a:off x="4953000" y="381000"/>
            <a:ext cx="40386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2" cstate="print"/>
          <a:srcRect/>
          <a:stretch>
            <a:fillRect/>
          </a:stretch>
        </p:blipFill>
        <p:spPr bwMode="auto">
          <a:xfrm>
            <a:off x="1143000" y="2017713"/>
            <a:ext cx="6781800" cy="4840287"/>
          </a:xfrm>
          <a:prstGeom prst="rect">
            <a:avLst/>
          </a:prstGeom>
          <a:noFill/>
          <a:ln w="9525">
            <a:noFill/>
            <a:miter lim="800000"/>
            <a:headEnd/>
            <a:tailEnd/>
          </a:ln>
        </p:spPr>
      </p:pic>
      <p:sp>
        <p:nvSpPr>
          <p:cNvPr id="123906" name="Text Box 3"/>
          <p:cNvSpPr txBox="1">
            <a:spLocks noChangeArrowheads="1"/>
          </p:cNvSpPr>
          <p:nvPr/>
        </p:nvSpPr>
        <p:spPr bwMode="auto">
          <a:xfrm>
            <a:off x="152400" y="214313"/>
            <a:ext cx="8839200" cy="1614487"/>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Antibiotic-resistant bacteria are now common throughout the U.S. and much of the world. In Arizona, the most common bacteria that can cause illnesses like pneumonia and meningitis have recently developed resistance to penicillin in </a:t>
            </a:r>
            <a:r>
              <a:rPr lang="en-US" sz="2800" b="1">
                <a:latin typeface="Times New Roman" pitchFamily="18" charset="0"/>
              </a:rPr>
              <a:t>30 percent of cases</a:t>
            </a:r>
            <a:r>
              <a:rPr lang="en-US" sz="2400">
                <a:latin typeface="Times New Roman" pitchFamily="18" charset="0"/>
              </a:rPr>
              <a:t>.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p:cNvPicPr>
            <a:picLocks noChangeAspect="1" noChangeArrowheads="1"/>
          </p:cNvPicPr>
          <p:nvPr/>
        </p:nvPicPr>
        <p:blipFill>
          <a:blip r:embed="rId2" cstate="print"/>
          <a:srcRect/>
          <a:stretch>
            <a:fillRect/>
          </a:stretch>
        </p:blipFill>
        <p:spPr bwMode="auto">
          <a:xfrm>
            <a:off x="0" y="0"/>
            <a:ext cx="9144000" cy="1681163"/>
          </a:xfrm>
          <a:prstGeom prst="rect">
            <a:avLst/>
          </a:prstGeom>
          <a:noFill/>
          <a:ln w="9525">
            <a:noFill/>
            <a:miter lim="800000"/>
            <a:headEnd/>
            <a:tailEnd/>
          </a:ln>
        </p:spPr>
      </p:pic>
      <p:pic>
        <p:nvPicPr>
          <p:cNvPr id="124930" name="Picture 7" descr="http://membracid.files.wordpress.com/2007/06/insect_resist_graph.gif"/>
          <p:cNvPicPr>
            <a:picLocks noChangeAspect="1" noChangeArrowheads="1"/>
          </p:cNvPicPr>
          <p:nvPr/>
        </p:nvPicPr>
        <p:blipFill>
          <a:blip r:embed="rId3" cstate="print"/>
          <a:srcRect/>
          <a:stretch>
            <a:fillRect/>
          </a:stretch>
        </p:blipFill>
        <p:spPr bwMode="auto">
          <a:xfrm>
            <a:off x="152400" y="1295400"/>
            <a:ext cx="8839200"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p:cNvPicPr>
            <a:picLocks noChangeAspect="1" noChangeArrowheads="1"/>
          </p:cNvPicPr>
          <p:nvPr/>
        </p:nvPicPr>
        <p:blipFill>
          <a:blip r:embed="rId2" cstate="print"/>
          <a:srcRect/>
          <a:stretch>
            <a:fillRect/>
          </a:stretch>
        </p:blipFill>
        <p:spPr bwMode="auto">
          <a:xfrm>
            <a:off x="0" y="0"/>
            <a:ext cx="8991600" cy="1866900"/>
          </a:xfrm>
          <a:prstGeom prst="rect">
            <a:avLst/>
          </a:prstGeom>
          <a:noFill/>
          <a:ln w="9525">
            <a:noFill/>
            <a:miter lim="800000"/>
            <a:headEnd/>
            <a:tailEnd/>
          </a:ln>
        </p:spPr>
      </p:pic>
      <p:grpSp>
        <p:nvGrpSpPr>
          <p:cNvPr id="125954" name="Group 5"/>
          <p:cNvGrpSpPr>
            <a:grpSpLocks/>
          </p:cNvGrpSpPr>
          <p:nvPr/>
        </p:nvGrpSpPr>
        <p:grpSpPr bwMode="auto">
          <a:xfrm>
            <a:off x="4191000" y="2133600"/>
            <a:ext cx="4876800" cy="4419600"/>
            <a:chOff x="6495" y="12060"/>
            <a:chExt cx="2865" cy="2880"/>
          </a:xfrm>
        </p:grpSpPr>
        <p:pic>
          <p:nvPicPr>
            <p:cNvPr id="125955" name="Picture 6"/>
            <p:cNvPicPr>
              <a:picLocks noChangeAspect="1" noChangeArrowheads="1"/>
            </p:cNvPicPr>
            <p:nvPr/>
          </p:nvPicPr>
          <p:blipFill>
            <a:blip r:embed="rId3" cstate="print"/>
            <a:srcRect/>
            <a:stretch>
              <a:fillRect/>
            </a:stretch>
          </p:blipFill>
          <p:spPr bwMode="auto">
            <a:xfrm rot="60000">
              <a:off x="6495" y="12060"/>
              <a:ext cx="2865" cy="2880"/>
            </a:xfrm>
            <a:prstGeom prst="rect">
              <a:avLst/>
            </a:prstGeom>
            <a:noFill/>
            <a:ln w="9525">
              <a:noFill/>
              <a:miter lim="800000"/>
              <a:headEnd/>
              <a:tailEnd/>
            </a:ln>
          </p:spPr>
        </p:pic>
        <p:sp>
          <p:nvSpPr>
            <p:cNvPr id="125956" name="Rectangle 7"/>
            <p:cNvSpPr>
              <a:spLocks noChangeArrowheads="1"/>
            </p:cNvSpPr>
            <p:nvPr/>
          </p:nvSpPr>
          <p:spPr bwMode="auto">
            <a:xfrm>
              <a:off x="6840" y="12060"/>
              <a:ext cx="2160" cy="2160"/>
            </a:xfrm>
            <a:prstGeom prst="rect">
              <a:avLst/>
            </a:prstGeom>
            <a:solidFill>
              <a:srgbClr val="FFFFFF"/>
            </a:solidFill>
            <a:ln w="9525">
              <a:noFill/>
              <a:miter lim="800000"/>
              <a:headEnd/>
              <a:tailEnd/>
            </a:ln>
          </p:spPr>
          <p:txBody>
            <a:bodyPr/>
            <a:lstStyle/>
            <a:p>
              <a:endParaRPr lang="en-US"/>
            </a:p>
          </p:txBody>
        </p:sp>
        <p:sp>
          <p:nvSpPr>
            <p:cNvPr id="125957" name="Rectangle 8"/>
            <p:cNvSpPr>
              <a:spLocks noChangeArrowheads="1"/>
            </p:cNvSpPr>
            <p:nvPr/>
          </p:nvSpPr>
          <p:spPr bwMode="auto">
            <a:xfrm rot="10800000">
              <a:off x="6660" y="14248"/>
              <a:ext cx="2340" cy="475"/>
            </a:xfrm>
            <a:prstGeom prst="rect">
              <a:avLst/>
            </a:prstGeom>
            <a:solidFill>
              <a:srgbClr val="FFFFFF"/>
            </a:solidFill>
            <a:ln w="9525">
              <a:noFill/>
              <a:miter lim="800000"/>
              <a:headEnd/>
              <a:tailEnd/>
            </a:ln>
          </p:spPr>
          <p:txBody>
            <a:bodyPr/>
            <a:lstStyle/>
            <a:p>
              <a:endParaRPr lang="en-US"/>
            </a:p>
          </p:txBody>
        </p:sp>
      </p:grpSp>
      <p:grpSp>
        <p:nvGrpSpPr>
          <p:cNvPr id="14" name="SMARTInkShape-Group41"/>
          <p:cNvGrpSpPr/>
          <p:nvPr/>
        </p:nvGrpSpPr>
        <p:grpSpPr>
          <a:xfrm>
            <a:off x="3429000" y="327799"/>
            <a:ext cx="1340350" cy="509067"/>
            <a:chOff x="3429000" y="327799"/>
            <a:chExt cx="1340350" cy="509067"/>
          </a:xfrm>
        </p:grpSpPr>
        <p:sp>
          <p:nvSpPr>
            <p:cNvPr id="7" name="SMARTInkShape-235"/>
            <p:cNvSpPr/>
            <p:nvPr/>
          </p:nvSpPr>
          <p:spPr>
            <a:xfrm>
              <a:off x="4632959" y="640079"/>
              <a:ext cx="136391" cy="181681"/>
            </a:xfrm>
            <a:custGeom>
              <a:avLst/>
              <a:gdLst/>
              <a:ahLst/>
              <a:cxnLst/>
              <a:rect l="0" t="0" r="0" b="0"/>
              <a:pathLst>
                <a:path w="136391" h="181681">
                  <a:moveTo>
                    <a:pt x="76200" y="0"/>
                  </a:moveTo>
                  <a:lnTo>
                    <a:pt x="76200" y="4046"/>
                  </a:lnTo>
                  <a:lnTo>
                    <a:pt x="73943" y="8289"/>
                  </a:lnTo>
                  <a:lnTo>
                    <a:pt x="69271" y="12998"/>
                  </a:lnTo>
                  <a:lnTo>
                    <a:pt x="31597" y="40644"/>
                  </a:lnTo>
                  <a:lnTo>
                    <a:pt x="13021" y="49320"/>
                  </a:lnTo>
                  <a:lnTo>
                    <a:pt x="10021" y="53811"/>
                  </a:lnTo>
                  <a:lnTo>
                    <a:pt x="9221" y="56194"/>
                  </a:lnTo>
                  <a:lnTo>
                    <a:pt x="9534" y="57783"/>
                  </a:lnTo>
                  <a:lnTo>
                    <a:pt x="10590" y="58842"/>
                  </a:lnTo>
                  <a:lnTo>
                    <a:pt x="14322" y="60542"/>
                  </a:lnTo>
                  <a:lnTo>
                    <a:pt x="48630" y="61800"/>
                  </a:lnTo>
                  <a:lnTo>
                    <a:pt x="82354" y="72312"/>
                  </a:lnTo>
                  <a:lnTo>
                    <a:pt x="104564" y="77946"/>
                  </a:lnTo>
                  <a:lnTo>
                    <a:pt x="123993" y="93851"/>
                  </a:lnTo>
                  <a:lnTo>
                    <a:pt x="128382" y="98128"/>
                  </a:lnTo>
                  <a:lnTo>
                    <a:pt x="133258" y="107395"/>
                  </a:lnTo>
                  <a:lnTo>
                    <a:pt x="136390" y="127142"/>
                  </a:lnTo>
                  <a:lnTo>
                    <a:pt x="134560" y="134965"/>
                  </a:lnTo>
                  <a:lnTo>
                    <a:pt x="119228" y="161373"/>
                  </a:lnTo>
                  <a:lnTo>
                    <a:pt x="111715" y="169829"/>
                  </a:lnTo>
                  <a:lnTo>
                    <a:pt x="104402" y="172846"/>
                  </a:lnTo>
                  <a:lnTo>
                    <a:pt x="70987" y="181680"/>
                  </a:lnTo>
                  <a:lnTo>
                    <a:pt x="36584" y="176214"/>
                  </a:lnTo>
                  <a:lnTo>
                    <a:pt x="19488" y="174602"/>
                  </a:lnTo>
                  <a:lnTo>
                    <a:pt x="7958" y="169267"/>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36"/>
            <p:cNvSpPr/>
            <p:nvPr/>
          </p:nvSpPr>
          <p:spPr>
            <a:xfrm>
              <a:off x="4450080" y="662939"/>
              <a:ext cx="121921" cy="167120"/>
            </a:xfrm>
            <a:custGeom>
              <a:avLst/>
              <a:gdLst/>
              <a:ahLst/>
              <a:cxnLst/>
              <a:rect l="0" t="0" r="0" b="0"/>
              <a:pathLst>
                <a:path w="121921" h="167120">
                  <a:moveTo>
                    <a:pt x="0" y="7621"/>
                  </a:moveTo>
                  <a:lnTo>
                    <a:pt x="0" y="11666"/>
                  </a:lnTo>
                  <a:lnTo>
                    <a:pt x="2257" y="15909"/>
                  </a:lnTo>
                  <a:lnTo>
                    <a:pt x="5236" y="20618"/>
                  </a:lnTo>
                  <a:lnTo>
                    <a:pt x="13511" y="48665"/>
                  </a:lnTo>
                  <a:lnTo>
                    <a:pt x="20249" y="83362"/>
                  </a:lnTo>
                  <a:lnTo>
                    <a:pt x="22515" y="115411"/>
                  </a:lnTo>
                  <a:lnTo>
                    <a:pt x="22829" y="152028"/>
                  </a:lnTo>
                  <a:lnTo>
                    <a:pt x="22859" y="167119"/>
                  </a:lnTo>
                  <a:lnTo>
                    <a:pt x="23706" y="145530"/>
                  </a:lnTo>
                  <a:lnTo>
                    <a:pt x="29420" y="113396"/>
                  </a:lnTo>
                  <a:lnTo>
                    <a:pt x="30340" y="76081"/>
                  </a:lnTo>
                  <a:lnTo>
                    <a:pt x="32696" y="55563"/>
                  </a:lnTo>
                  <a:lnTo>
                    <a:pt x="43472" y="29080"/>
                  </a:lnTo>
                  <a:lnTo>
                    <a:pt x="48389" y="21956"/>
                  </a:lnTo>
                  <a:lnTo>
                    <a:pt x="53397" y="18225"/>
                  </a:lnTo>
                  <a:lnTo>
                    <a:pt x="76874" y="9471"/>
                  </a:lnTo>
                  <a:lnTo>
                    <a:pt x="91639" y="5911"/>
                  </a:lnTo>
                  <a:lnTo>
                    <a:pt x="107754" y="1168"/>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37"/>
            <p:cNvSpPr/>
            <p:nvPr/>
          </p:nvSpPr>
          <p:spPr>
            <a:xfrm>
              <a:off x="4230956" y="655421"/>
              <a:ext cx="126462" cy="181445"/>
            </a:xfrm>
            <a:custGeom>
              <a:avLst/>
              <a:gdLst/>
              <a:ahLst/>
              <a:cxnLst/>
              <a:rect l="0" t="0" r="0" b="0"/>
              <a:pathLst>
                <a:path w="126462" h="181445">
                  <a:moveTo>
                    <a:pt x="97203" y="15139"/>
                  </a:moveTo>
                  <a:lnTo>
                    <a:pt x="97203" y="11093"/>
                  </a:lnTo>
                  <a:lnTo>
                    <a:pt x="96357" y="9902"/>
                  </a:lnTo>
                  <a:lnTo>
                    <a:pt x="94946" y="9107"/>
                  </a:lnTo>
                  <a:lnTo>
                    <a:pt x="93158" y="8578"/>
                  </a:lnTo>
                  <a:lnTo>
                    <a:pt x="91967" y="7378"/>
                  </a:lnTo>
                  <a:lnTo>
                    <a:pt x="90643" y="3787"/>
                  </a:lnTo>
                  <a:lnTo>
                    <a:pt x="89443" y="2491"/>
                  </a:lnTo>
                  <a:lnTo>
                    <a:pt x="85852" y="1051"/>
                  </a:lnTo>
                  <a:lnTo>
                    <a:pt x="71699" y="0"/>
                  </a:lnTo>
                  <a:lnTo>
                    <a:pt x="60107" y="3974"/>
                  </a:lnTo>
                  <a:lnTo>
                    <a:pt x="46257" y="13748"/>
                  </a:lnTo>
                  <a:lnTo>
                    <a:pt x="33754" y="27238"/>
                  </a:lnTo>
                  <a:lnTo>
                    <a:pt x="18805" y="61448"/>
                  </a:lnTo>
                  <a:lnTo>
                    <a:pt x="5809" y="99036"/>
                  </a:lnTo>
                  <a:lnTo>
                    <a:pt x="415" y="121842"/>
                  </a:lnTo>
                  <a:lnTo>
                    <a:pt x="0" y="136222"/>
                  </a:lnTo>
                  <a:lnTo>
                    <a:pt x="4837" y="164554"/>
                  </a:lnTo>
                  <a:lnTo>
                    <a:pt x="6839" y="168089"/>
                  </a:lnTo>
                  <a:lnTo>
                    <a:pt x="9868" y="170445"/>
                  </a:lnTo>
                  <a:lnTo>
                    <a:pt x="19962" y="176020"/>
                  </a:lnTo>
                  <a:lnTo>
                    <a:pt x="22849" y="178273"/>
                  </a:lnTo>
                  <a:lnTo>
                    <a:pt x="30573" y="180776"/>
                  </a:lnTo>
                  <a:lnTo>
                    <a:pt x="35003" y="181444"/>
                  </a:lnTo>
                  <a:lnTo>
                    <a:pt x="44441" y="179927"/>
                  </a:lnTo>
                  <a:lnTo>
                    <a:pt x="64298" y="172055"/>
                  </a:lnTo>
                  <a:lnTo>
                    <a:pt x="79458" y="160786"/>
                  </a:lnTo>
                  <a:lnTo>
                    <a:pt x="98797" y="128549"/>
                  </a:lnTo>
                  <a:lnTo>
                    <a:pt x="113793" y="98783"/>
                  </a:lnTo>
                  <a:lnTo>
                    <a:pt x="123558" y="63829"/>
                  </a:lnTo>
                  <a:lnTo>
                    <a:pt x="126461" y="52331"/>
                  </a:lnTo>
                  <a:lnTo>
                    <a:pt x="126022" y="49247"/>
                  </a:lnTo>
                  <a:lnTo>
                    <a:pt x="121015" y="39647"/>
                  </a:lnTo>
                  <a:lnTo>
                    <a:pt x="112444" y="303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38"/>
            <p:cNvSpPr/>
            <p:nvPr/>
          </p:nvSpPr>
          <p:spPr>
            <a:xfrm>
              <a:off x="4053840" y="632960"/>
              <a:ext cx="137161" cy="193980"/>
            </a:xfrm>
            <a:custGeom>
              <a:avLst/>
              <a:gdLst/>
              <a:ahLst/>
              <a:cxnLst/>
              <a:rect l="0" t="0" r="0" b="0"/>
              <a:pathLst>
                <a:path w="137161" h="193980">
                  <a:moveTo>
                    <a:pt x="0" y="45219"/>
                  </a:moveTo>
                  <a:lnTo>
                    <a:pt x="0" y="51780"/>
                  </a:lnTo>
                  <a:lnTo>
                    <a:pt x="6031" y="69278"/>
                  </a:lnTo>
                  <a:lnTo>
                    <a:pt x="9406" y="83675"/>
                  </a:lnTo>
                  <a:lnTo>
                    <a:pt x="26638" y="114850"/>
                  </a:lnTo>
                  <a:lnTo>
                    <a:pt x="50963" y="152038"/>
                  </a:lnTo>
                  <a:lnTo>
                    <a:pt x="65915" y="175477"/>
                  </a:lnTo>
                  <a:lnTo>
                    <a:pt x="78608" y="185320"/>
                  </a:lnTo>
                  <a:lnTo>
                    <a:pt x="90912" y="191333"/>
                  </a:lnTo>
                  <a:lnTo>
                    <a:pt x="93628" y="193428"/>
                  </a:lnTo>
                  <a:lnTo>
                    <a:pt x="95438" y="193979"/>
                  </a:lnTo>
                  <a:lnTo>
                    <a:pt x="96646" y="193499"/>
                  </a:lnTo>
                  <a:lnTo>
                    <a:pt x="109524" y="175553"/>
                  </a:lnTo>
                  <a:lnTo>
                    <a:pt x="115928" y="141123"/>
                  </a:lnTo>
                  <a:lnTo>
                    <a:pt x="122402" y="112864"/>
                  </a:lnTo>
                  <a:lnTo>
                    <a:pt x="127424" y="83042"/>
                  </a:lnTo>
                  <a:lnTo>
                    <a:pt x="133167" y="46670"/>
                  </a:lnTo>
                  <a:lnTo>
                    <a:pt x="136926" y="11045"/>
                  </a:lnTo>
                  <a:lnTo>
                    <a:pt x="137151" y="0"/>
                  </a:lnTo>
                  <a:lnTo>
                    <a:pt x="137160" y="7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39"/>
            <p:cNvSpPr/>
            <p:nvPr/>
          </p:nvSpPr>
          <p:spPr>
            <a:xfrm>
              <a:off x="3757145" y="617249"/>
              <a:ext cx="258596" cy="198091"/>
            </a:xfrm>
            <a:custGeom>
              <a:avLst/>
              <a:gdLst/>
              <a:ahLst/>
              <a:cxnLst/>
              <a:rect l="0" t="0" r="0" b="0"/>
              <a:pathLst>
                <a:path w="258596" h="198091">
                  <a:moveTo>
                    <a:pt x="113814" y="15211"/>
                  </a:moveTo>
                  <a:lnTo>
                    <a:pt x="113814" y="11165"/>
                  </a:lnTo>
                  <a:lnTo>
                    <a:pt x="114661" y="9974"/>
                  </a:lnTo>
                  <a:lnTo>
                    <a:pt x="116072" y="9179"/>
                  </a:lnTo>
                  <a:lnTo>
                    <a:pt x="117859" y="8650"/>
                  </a:lnTo>
                  <a:lnTo>
                    <a:pt x="119051" y="7450"/>
                  </a:lnTo>
                  <a:lnTo>
                    <a:pt x="120375" y="3859"/>
                  </a:lnTo>
                  <a:lnTo>
                    <a:pt x="119882" y="2563"/>
                  </a:lnTo>
                  <a:lnTo>
                    <a:pt x="118706" y="1699"/>
                  </a:lnTo>
                  <a:lnTo>
                    <a:pt x="114781" y="312"/>
                  </a:lnTo>
                  <a:lnTo>
                    <a:pt x="99248" y="0"/>
                  </a:lnTo>
                  <a:lnTo>
                    <a:pt x="90125" y="4499"/>
                  </a:lnTo>
                  <a:lnTo>
                    <a:pt x="55346" y="35796"/>
                  </a:lnTo>
                  <a:lnTo>
                    <a:pt x="24910" y="70079"/>
                  </a:lnTo>
                  <a:lnTo>
                    <a:pt x="7803" y="106852"/>
                  </a:lnTo>
                  <a:lnTo>
                    <a:pt x="1970" y="129570"/>
                  </a:lnTo>
                  <a:lnTo>
                    <a:pt x="0" y="155957"/>
                  </a:lnTo>
                  <a:lnTo>
                    <a:pt x="1988" y="164689"/>
                  </a:lnTo>
                  <a:lnTo>
                    <a:pt x="3703" y="168203"/>
                  </a:lnTo>
                  <a:lnTo>
                    <a:pt x="10125" y="174365"/>
                  </a:lnTo>
                  <a:lnTo>
                    <a:pt x="18624" y="179079"/>
                  </a:lnTo>
                  <a:lnTo>
                    <a:pt x="28045" y="181174"/>
                  </a:lnTo>
                  <a:lnTo>
                    <a:pt x="37877" y="179848"/>
                  </a:lnTo>
                  <a:lnTo>
                    <a:pt x="73190" y="164895"/>
                  </a:lnTo>
                  <a:lnTo>
                    <a:pt x="92651" y="154029"/>
                  </a:lnTo>
                  <a:lnTo>
                    <a:pt x="99611" y="145770"/>
                  </a:lnTo>
                  <a:lnTo>
                    <a:pt x="113617" y="113401"/>
                  </a:lnTo>
                  <a:lnTo>
                    <a:pt x="127538" y="75531"/>
                  </a:lnTo>
                  <a:lnTo>
                    <a:pt x="128921" y="69163"/>
                  </a:lnTo>
                  <a:lnTo>
                    <a:pt x="133060" y="72777"/>
                  </a:lnTo>
                  <a:lnTo>
                    <a:pt x="135068" y="76920"/>
                  </a:lnTo>
                  <a:lnTo>
                    <a:pt x="135604" y="79210"/>
                  </a:lnTo>
                  <a:lnTo>
                    <a:pt x="158604" y="116235"/>
                  </a:lnTo>
                  <a:lnTo>
                    <a:pt x="180348" y="150371"/>
                  </a:lnTo>
                  <a:lnTo>
                    <a:pt x="196195" y="172296"/>
                  </a:lnTo>
                  <a:lnTo>
                    <a:pt x="220640" y="189749"/>
                  </a:lnTo>
                  <a:lnTo>
                    <a:pt x="233520" y="195619"/>
                  </a:lnTo>
                  <a:lnTo>
                    <a:pt x="258595" y="1980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40"/>
            <p:cNvSpPr/>
            <p:nvPr/>
          </p:nvSpPr>
          <p:spPr>
            <a:xfrm>
              <a:off x="3429000" y="624839"/>
              <a:ext cx="228601" cy="76201"/>
            </a:xfrm>
            <a:custGeom>
              <a:avLst/>
              <a:gdLst/>
              <a:ahLst/>
              <a:cxnLst/>
              <a:rect l="0" t="0" r="0" b="0"/>
              <a:pathLst>
                <a:path w="228601" h="76201">
                  <a:moveTo>
                    <a:pt x="0" y="76200"/>
                  </a:moveTo>
                  <a:lnTo>
                    <a:pt x="0" y="72155"/>
                  </a:lnTo>
                  <a:lnTo>
                    <a:pt x="846" y="70964"/>
                  </a:lnTo>
                  <a:lnTo>
                    <a:pt x="2257" y="70169"/>
                  </a:lnTo>
                  <a:lnTo>
                    <a:pt x="4045" y="69640"/>
                  </a:lnTo>
                  <a:lnTo>
                    <a:pt x="37238" y="53184"/>
                  </a:lnTo>
                  <a:lnTo>
                    <a:pt x="66340" y="43150"/>
                  </a:lnTo>
                  <a:lnTo>
                    <a:pt x="103854" y="33014"/>
                  </a:lnTo>
                  <a:lnTo>
                    <a:pt x="136601" y="20601"/>
                  </a:lnTo>
                  <a:lnTo>
                    <a:pt x="152151" y="13390"/>
                  </a:lnTo>
                  <a:lnTo>
                    <a:pt x="182830" y="6502"/>
                  </a:lnTo>
                  <a:lnTo>
                    <a:pt x="218048" y="571"/>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41"/>
            <p:cNvSpPr/>
            <p:nvPr/>
          </p:nvSpPr>
          <p:spPr>
            <a:xfrm>
              <a:off x="3543456" y="327799"/>
              <a:ext cx="121764" cy="441822"/>
            </a:xfrm>
            <a:custGeom>
              <a:avLst/>
              <a:gdLst/>
              <a:ahLst/>
              <a:cxnLst/>
              <a:rect l="0" t="0" r="0" b="0"/>
              <a:pathLst>
                <a:path w="121764" h="441822">
                  <a:moveTo>
                    <a:pt x="121763" y="45581"/>
                  </a:moveTo>
                  <a:lnTo>
                    <a:pt x="121763" y="41535"/>
                  </a:lnTo>
                  <a:lnTo>
                    <a:pt x="120917" y="40344"/>
                  </a:lnTo>
                  <a:lnTo>
                    <a:pt x="119506" y="39549"/>
                  </a:lnTo>
                  <a:lnTo>
                    <a:pt x="117718" y="39020"/>
                  </a:lnTo>
                  <a:lnTo>
                    <a:pt x="116527" y="37820"/>
                  </a:lnTo>
                  <a:lnTo>
                    <a:pt x="103631" y="13515"/>
                  </a:lnTo>
                  <a:lnTo>
                    <a:pt x="92214" y="5223"/>
                  </a:lnTo>
                  <a:lnTo>
                    <a:pt x="78107" y="1450"/>
                  </a:lnTo>
                  <a:lnTo>
                    <a:pt x="48061" y="0"/>
                  </a:lnTo>
                  <a:lnTo>
                    <a:pt x="40183" y="2180"/>
                  </a:lnTo>
                  <a:lnTo>
                    <a:pt x="28226" y="10479"/>
                  </a:lnTo>
                  <a:lnTo>
                    <a:pt x="12582" y="35907"/>
                  </a:lnTo>
                  <a:lnTo>
                    <a:pt x="3868" y="69988"/>
                  </a:lnTo>
                  <a:lnTo>
                    <a:pt x="638" y="100073"/>
                  </a:lnTo>
                  <a:lnTo>
                    <a:pt x="0" y="137750"/>
                  </a:lnTo>
                  <a:lnTo>
                    <a:pt x="2148" y="169974"/>
                  </a:lnTo>
                  <a:lnTo>
                    <a:pt x="5888" y="204076"/>
                  </a:lnTo>
                  <a:lnTo>
                    <a:pt x="6997" y="237887"/>
                  </a:lnTo>
                  <a:lnTo>
                    <a:pt x="9583" y="274716"/>
                  </a:lnTo>
                  <a:lnTo>
                    <a:pt x="13454" y="310181"/>
                  </a:lnTo>
                  <a:lnTo>
                    <a:pt x="14601" y="342139"/>
                  </a:lnTo>
                  <a:lnTo>
                    <a:pt x="14988" y="379232"/>
                  </a:lnTo>
                  <a:lnTo>
                    <a:pt x="15911" y="404089"/>
                  </a:lnTo>
                  <a:lnTo>
                    <a:pt x="19120" y="411786"/>
                  </a:lnTo>
                  <a:lnTo>
                    <a:pt x="18853" y="420288"/>
                  </a:lnTo>
                  <a:lnTo>
                    <a:pt x="15084" y="441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SMARTInkShape-Group42"/>
          <p:cNvGrpSpPr/>
          <p:nvPr/>
        </p:nvGrpSpPr>
        <p:grpSpPr>
          <a:xfrm>
            <a:off x="5173980" y="473153"/>
            <a:ext cx="2885889" cy="372050"/>
            <a:chOff x="5173980" y="473153"/>
            <a:chExt cx="2885889" cy="372050"/>
          </a:xfrm>
        </p:grpSpPr>
        <p:sp>
          <p:nvSpPr>
            <p:cNvPr id="15" name="SMARTInkShape-242"/>
            <p:cNvSpPr/>
            <p:nvPr/>
          </p:nvSpPr>
          <p:spPr>
            <a:xfrm>
              <a:off x="7865391" y="594360"/>
              <a:ext cx="194478" cy="198120"/>
            </a:xfrm>
            <a:custGeom>
              <a:avLst/>
              <a:gdLst/>
              <a:ahLst/>
              <a:cxnLst/>
              <a:rect l="0" t="0" r="0" b="0"/>
              <a:pathLst>
                <a:path w="194478" h="198120">
                  <a:moveTo>
                    <a:pt x="112748" y="0"/>
                  </a:moveTo>
                  <a:lnTo>
                    <a:pt x="94836" y="0"/>
                  </a:lnTo>
                  <a:lnTo>
                    <a:pt x="56947" y="9407"/>
                  </a:lnTo>
                  <a:lnTo>
                    <a:pt x="27914" y="20555"/>
                  </a:lnTo>
                  <a:lnTo>
                    <a:pt x="6306" y="35856"/>
                  </a:lnTo>
                  <a:lnTo>
                    <a:pt x="3688" y="36604"/>
                  </a:lnTo>
                  <a:lnTo>
                    <a:pt x="1941" y="37949"/>
                  </a:lnTo>
                  <a:lnTo>
                    <a:pt x="0" y="41701"/>
                  </a:lnTo>
                  <a:lnTo>
                    <a:pt x="330" y="43887"/>
                  </a:lnTo>
                  <a:lnTo>
                    <a:pt x="2954" y="48574"/>
                  </a:lnTo>
                  <a:lnTo>
                    <a:pt x="5685" y="50163"/>
                  </a:lnTo>
                  <a:lnTo>
                    <a:pt x="19978" y="54970"/>
                  </a:lnTo>
                  <a:lnTo>
                    <a:pt x="33050" y="61442"/>
                  </a:lnTo>
                  <a:lnTo>
                    <a:pt x="53010" y="66465"/>
                  </a:lnTo>
                  <a:lnTo>
                    <a:pt x="90897" y="74385"/>
                  </a:lnTo>
                  <a:lnTo>
                    <a:pt x="126432" y="83963"/>
                  </a:lnTo>
                  <a:lnTo>
                    <a:pt x="158161" y="98053"/>
                  </a:lnTo>
                  <a:lnTo>
                    <a:pt x="189511" y="123089"/>
                  </a:lnTo>
                  <a:lnTo>
                    <a:pt x="193431" y="131188"/>
                  </a:lnTo>
                  <a:lnTo>
                    <a:pt x="194477" y="135719"/>
                  </a:lnTo>
                  <a:lnTo>
                    <a:pt x="193381" y="145268"/>
                  </a:lnTo>
                  <a:lnTo>
                    <a:pt x="190072" y="154310"/>
                  </a:lnTo>
                  <a:lnTo>
                    <a:pt x="185779" y="161151"/>
                  </a:lnTo>
                  <a:lnTo>
                    <a:pt x="170041" y="172441"/>
                  </a:lnTo>
                  <a:lnTo>
                    <a:pt x="134506" y="187935"/>
                  </a:lnTo>
                  <a:lnTo>
                    <a:pt x="101408" y="196611"/>
                  </a:lnTo>
                  <a:lnTo>
                    <a:pt x="82269"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43"/>
            <p:cNvSpPr/>
            <p:nvPr/>
          </p:nvSpPr>
          <p:spPr>
            <a:xfrm>
              <a:off x="7589519" y="603930"/>
              <a:ext cx="137162" cy="203791"/>
            </a:xfrm>
            <a:custGeom>
              <a:avLst/>
              <a:gdLst/>
              <a:ahLst/>
              <a:cxnLst/>
              <a:rect l="0" t="0" r="0" b="0"/>
              <a:pathLst>
                <a:path w="137162" h="203791">
                  <a:moveTo>
                    <a:pt x="0" y="74249"/>
                  </a:moveTo>
                  <a:lnTo>
                    <a:pt x="0" y="92162"/>
                  </a:lnTo>
                  <a:lnTo>
                    <a:pt x="2258" y="97168"/>
                  </a:lnTo>
                  <a:lnTo>
                    <a:pt x="10607" y="107281"/>
                  </a:lnTo>
                  <a:lnTo>
                    <a:pt x="15439" y="110097"/>
                  </a:lnTo>
                  <a:lnTo>
                    <a:pt x="25177" y="111682"/>
                  </a:lnTo>
                  <a:lnTo>
                    <a:pt x="43638" y="112218"/>
                  </a:lnTo>
                  <a:lnTo>
                    <a:pt x="53543" y="107775"/>
                  </a:lnTo>
                  <a:lnTo>
                    <a:pt x="88752" y="83682"/>
                  </a:lnTo>
                  <a:lnTo>
                    <a:pt x="119803" y="51198"/>
                  </a:lnTo>
                  <a:lnTo>
                    <a:pt x="125213" y="41145"/>
                  </a:lnTo>
                  <a:lnTo>
                    <a:pt x="127617" y="31032"/>
                  </a:lnTo>
                  <a:lnTo>
                    <a:pt x="126428" y="20893"/>
                  </a:lnTo>
                  <a:lnTo>
                    <a:pt x="123077" y="11589"/>
                  </a:lnTo>
                  <a:lnTo>
                    <a:pt x="118766" y="4631"/>
                  </a:lnTo>
                  <a:lnTo>
                    <a:pt x="115584" y="2437"/>
                  </a:lnTo>
                  <a:lnTo>
                    <a:pt x="107533" y="0"/>
                  </a:lnTo>
                  <a:lnTo>
                    <a:pt x="103862" y="196"/>
                  </a:lnTo>
                  <a:lnTo>
                    <a:pt x="85153" y="8827"/>
                  </a:lnTo>
                  <a:lnTo>
                    <a:pt x="55775" y="34110"/>
                  </a:lnTo>
                  <a:lnTo>
                    <a:pt x="44655" y="48998"/>
                  </a:lnTo>
                  <a:lnTo>
                    <a:pt x="34158" y="75282"/>
                  </a:lnTo>
                  <a:lnTo>
                    <a:pt x="30965" y="112486"/>
                  </a:lnTo>
                  <a:lnTo>
                    <a:pt x="31423" y="142010"/>
                  </a:lnTo>
                  <a:lnTo>
                    <a:pt x="41099" y="170327"/>
                  </a:lnTo>
                  <a:lnTo>
                    <a:pt x="52441" y="185878"/>
                  </a:lnTo>
                  <a:lnTo>
                    <a:pt x="61689" y="191596"/>
                  </a:lnTo>
                  <a:lnTo>
                    <a:pt x="96563" y="202463"/>
                  </a:lnTo>
                  <a:lnTo>
                    <a:pt x="137161" y="2037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44"/>
            <p:cNvSpPr/>
            <p:nvPr/>
          </p:nvSpPr>
          <p:spPr>
            <a:xfrm>
              <a:off x="6987539" y="625417"/>
              <a:ext cx="533401" cy="218312"/>
            </a:xfrm>
            <a:custGeom>
              <a:avLst/>
              <a:gdLst/>
              <a:ahLst/>
              <a:cxnLst/>
              <a:rect l="0" t="0" r="0" b="0"/>
              <a:pathLst>
                <a:path w="533401" h="218312">
                  <a:moveTo>
                    <a:pt x="0" y="98483"/>
                  </a:moveTo>
                  <a:lnTo>
                    <a:pt x="4046" y="98483"/>
                  </a:lnTo>
                  <a:lnTo>
                    <a:pt x="5237" y="99329"/>
                  </a:lnTo>
                  <a:lnTo>
                    <a:pt x="6032" y="100740"/>
                  </a:lnTo>
                  <a:lnTo>
                    <a:pt x="6561" y="102528"/>
                  </a:lnTo>
                  <a:lnTo>
                    <a:pt x="7761" y="103719"/>
                  </a:lnTo>
                  <a:lnTo>
                    <a:pt x="11352" y="105043"/>
                  </a:lnTo>
                  <a:lnTo>
                    <a:pt x="43658" y="106075"/>
                  </a:lnTo>
                  <a:lnTo>
                    <a:pt x="63594" y="100014"/>
                  </a:lnTo>
                  <a:lnTo>
                    <a:pt x="88914" y="88190"/>
                  </a:lnTo>
                  <a:lnTo>
                    <a:pt x="96808" y="80926"/>
                  </a:lnTo>
                  <a:lnTo>
                    <a:pt x="108775" y="62465"/>
                  </a:lnTo>
                  <a:lnTo>
                    <a:pt x="112663" y="47547"/>
                  </a:lnTo>
                  <a:lnTo>
                    <a:pt x="114156" y="17191"/>
                  </a:lnTo>
                  <a:lnTo>
                    <a:pt x="111979" y="9295"/>
                  </a:lnTo>
                  <a:lnTo>
                    <a:pt x="110213" y="6004"/>
                  </a:lnTo>
                  <a:lnTo>
                    <a:pt x="107342" y="3810"/>
                  </a:lnTo>
                  <a:lnTo>
                    <a:pt x="99636" y="1373"/>
                  </a:lnTo>
                  <a:lnTo>
                    <a:pt x="85778" y="0"/>
                  </a:lnTo>
                  <a:lnTo>
                    <a:pt x="70947" y="3639"/>
                  </a:lnTo>
                  <a:lnTo>
                    <a:pt x="50767" y="13300"/>
                  </a:lnTo>
                  <a:lnTo>
                    <a:pt x="35550" y="26771"/>
                  </a:lnTo>
                  <a:lnTo>
                    <a:pt x="17496" y="53649"/>
                  </a:lnTo>
                  <a:lnTo>
                    <a:pt x="12009" y="68397"/>
                  </a:lnTo>
                  <a:lnTo>
                    <a:pt x="8199" y="106154"/>
                  </a:lnTo>
                  <a:lnTo>
                    <a:pt x="8582" y="141830"/>
                  </a:lnTo>
                  <a:lnTo>
                    <a:pt x="11716" y="158388"/>
                  </a:lnTo>
                  <a:lnTo>
                    <a:pt x="26332" y="181990"/>
                  </a:lnTo>
                  <a:lnTo>
                    <a:pt x="48789" y="205791"/>
                  </a:lnTo>
                  <a:lnTo>
                    <a:pt x="62325" y="213344"/>
                  </a:lnTo>
                  <a:lnTo>
                    <a:pt x="84225" y="218311"/>
                  </a:lnTo>
                  <a:lnTo>
                    <a:pt x="114380" y="213906"/>
                  </a:lnTo>
                  <a:lnTo>
                    <a:pt x="152411" y="202436"/>
                  </a:lnTo>
                  <a:lnTo>
                    <a:pt x="188119" y="185496"/>
                  </a:lnTo>
                  <a:lnTo>
                    <a:pt x="211809" y="164904"/>
                  </a:lnTo>
                  <a:lnTo>
                    <a:pt x="235412" y="128034"/>
                  </a:lnTo>
                  <a:lnTo>
                    <a:pt x="256380" y="92184"/>
                  </a:lnTo>
                  <a:lnTo>
                    <a:pt x="277404" y="55194"/>
                  </a:lnTo>
                  <a:lnTo>
                    <a:pt x="280771" y="44530"/>
                  </a:lnTo>
                  <a:lnTo>
                    <a:pt x="287573" y="30785"/>
                  </a:lnTo>
                  <a:lnTo>
                    <a:pt x="289168" y="23962"/>
                  </a:lnTo>
                  <a:lnTo>
                    <a:pt x="289299" y="24249"/>
                  </a:lnTo>
                  <a:lnTo>
                    <a:pt x="289555" y="61799"/>
                  </a:lnTo>
                  <a:lnTo>
                    <a:pt x="289560" y="99516"/>
                  </a:lnTo>
                  <a:lnTo>
                    <a:pt x="289561" y="135030"/>
                  </a:lnTo>
                  <a:lnTo>
                    <a:pt x="289561" y="166756"/>
                  </a:lnTo>
                  <a:lnTo>
                    <a:pt x="289561" y="204749"/>
                  </a:lnTo>
                  <a:lnTo>
                    <a:pt x="289561" y="204979"/>
                  </a:lnTo>
                  <a:lnTo>
                    <a:pt x="289561" y="172594"/>
                  </a:lnTo>
                  <a:lnTo>
                    <a:pt x="290407" y="138553"/>
                  </a:lnTo>
                  <a:lnTo>
                    <a:pt x="297850" y="104234"/>
                  </a:lnTo>
                  <a:lnTo>
                    <a:pt x="304999" y="75069"/>
                  </a:lnTo>
                  <a:lnTo>
                    <a:pt x="314999" y="42964"/>
                  </a:lnTo>
                  <a:lnTo>
                    <a:pt x="322316" y="33450"/>
                  </a:lnTo>
                  <a:lnTo>
                    <a:pt x="331212" y="27246"/>
                  </a:lnTo>
                  <a:lnTo>
                    <a:pt x="348462" y="23263"/>
                  </a:lnTo>
                  <a:lnTo>
                    <a:pt x="351688" y="22936"/>
                  </a:lnTo>
                  <a:lnTo>
                    <a:pt x="357532" y="24831"/>
                  </a:lnTo>
                  <a:lnTo>
                    <a:pt x="372225" y="36991"/>
                  </a:lnTo>
                  <a:lnTo>
                    <a:pt x="382446" y="50818"/>
                  </a:lnTo>
                  <a:lnTo>
                    <a:pt x="386791" y="73729"/>
                  </a:lnTo>
                  <a:lnTo>
                    <a:pt x="388259" y="106575"/>
                  </a:lnTo>
                  <a:lnTo>
                    <a:pt x="388514" y="134935"/>
                  </a:lnTo>
                  <a:lnTo>
                    <a:pt x="388599" y="170343"/>
                  </a:lnTo>
                  <a:lnTo>
                    <a:pt x="388620" y="208223"/>
                  </a:lnTo>
                  <a:lnTo>
                    <a:pt x="388620" y="210756"/>
                  </a:lnTo>
                  <a:lnTo>
                    <a:pt x="388621" y="208137"/>
                  </a:lnTo>
                  <a:lnTo>
                    <a:pt x="390878" y="204227"/>
                  </a:lnTo>
                  <a:lnTo>
                    <a:pt x="392666" y="201999"/>
                  </a:lnTo>
                  <a:lnTo>
                    <a:pt x="395181" y="186727"/>
                  </a:lnTo>
                  <a:lnTo>
                    <a:pt x="396878" y="157118"/>
                  </a:lnTo>
                  <a:lnTo>
                    <a:pt x="402262" y="124229"/>
                  </a:lnTo>
                  <a:lnTo>
                    <a:pt x="410066" y="88519"/>
                  </a:lnTo>
                  <a:lnTo>
                    <a:pt x="421880" y="56960"/>
                  </a:lnTo>
                  <a:lnTo>
                    <a:pt x="436577" y="19260"/>
                  </a:lnTo>
                  <a:lnTo>
                    <a:pt x="444411" y="6617"/>
                  </a:lnTo>
                  <a:lnTo>
                    <a:pt x="447827" y="4219"/>
                  </a:lnTo>
                  <a:lnTo>
                    <a:pt x="456139" y="1554"/>
                  </a:lnTo>
                  <a:lnTo>
                    <a:pt x="459879" y="1690"/>
                  </a:lnTo>
                  <a:lnTo>
                    <a:pt x="466293" y="4099"/>
                  </a:lnTo>
                  <a:lnTo>
                    <a:pt x="471966" y="10250"/>
                  </a:lnTo>
                  <a:lnTo>
                    <a:pt x="482507" y="27996"/>
                  </a:lnTo>
                  <a:lnTo>
                    <a:pt x="489257" y="61135"/>
                  </a:lnTo>
                  <a:lnTo>
                    <a:pt x="494107" y="95056"/>
                  </a:lnTo>
                  <a:lnTo>
                    <a:pt x="495911" y="129132"/>
                  </a:lnTo>
                  <a:lnTo>
                    <a:pt x="501285" y="163082"/>
                  </a:lnTo>
                  <a:lnTo>
                    <a:pt x="504694" y="181123"/>
                  </a:lnTo>
                  <a:lnTo>
                    <a:pt x="509386" y="198344"/>
                  </a:lnTo>
                  <a:lnTo>
                    <a:pt x="511464" y="200617"/>
                  </a:lnTo>
                  <a:lnTo>
                    <a:pt x="523561" y="204564"/>
                  </a:lnTo>
                  <a:lnTo>
                    <a:pt x="533400" y="2051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45"/>
            <p:cNvSpPr/>
            <p:nvPr/>
          </p:nvSpPr>
          <p:spPr>
            <a:xfrm>
              <a:off x="6812280" y="624839"/>
              <a:ext cx="114301" cy="220364"/>
            </a:xfrm>
            <a:custGeom>
              <a:avLst/>
              <a:gdLst/>
              <a:ahLst/>
              <a:cxnLst/>
              <a:rect l="0" t="0" r="0" b="0"/>
              <a:pathLst>
                <a:path w="114301" h="220364">
                  <a:moveTo>
                    <a:pt x="0" y="68581"/>
                  </a:moveTo>
                  <a:lnTo>
                    <a:pt x="0" y="101156"/>
                  </a:lnTo>
                  <a:lnTo>
                    <a:pt x="2258" y="129954"/>
                  </a:lnTo>
                  <a:lnTo>
                    <a:pt x="7761" y="167695"/>
                  </a:lnTo>
                  <a:lnTo>
                    <a:pt x="14087" y="201702"/>
                  </a:lnTo>
                  <a:lnTo>
                    <a:pt x="15210" y="220363"/>
                  </a:lnTo>
                  <a:lnTo>
                    <a:pt x="15231" y="216752"/>
                  </a:lnTo>
                  <a:lnTo>
                    <a:pt x="12978" y="212610"/>
                  </a:lnTo>
                  <a:lnTo>
                    <a:pt x="11192" y="210320"/>
                  </a:lnTo>
                  <a:lnTo>
                    <a:pt x="3888" y="174325"/>
                  </a:lnTo>
                  <a:lnTo>
                    <a:pt x="1152" y="144033"/>
                  </a:lnTo>
                  <a:lnTo>
                    <a:pt x="4386" y="112292"/>
                  </a:lnTo>
                  <a:lnTo>
                    <a:pt x="10707" y="81438"/>
                  </a:lnTo>
                  <a:lnTo>
                    <a:pt x="25664" y="47602"/>
                  </a:lnTo>
                  <a:lnTo>
                    <a:pt x="32009" y="34985"/>
                  </a:lnTo>
                  <a:lnTo>
                    <a:pt x="42165" y="25992"/>
                  </a:lnTo>
                  <a:lnTo>
                    <a:pt x="70651" y="11419"/>
                  </a:lnTo>
                  <a:lnTo>
                    <a:pt x="108168" y="1812"/>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46"/>
            <p:cNvSpPr/>
            <p:nvPr/>
          </p:nvSpPr>
          <p:spPr>
            <a:xfrm>
              <a:off x="6545580" y="670560"/>
              <a:ext cx="144781" cy="30480"/>
            </a:xfrm>
            <a:custGeom>
              <a:avLst/>
              <a:gdLst/>
              <a:ahLst/>
              <a:cxnLst/>
              <a:rect l="0" t="0" r="0" b="0"/>
              <a:pathLst>
                <a:path w="144781" h="30480">
                  <a:moveTo>
                    <a:pt x="0" y="30479"/>
                  </a:moveTo>
                  <a:lnTo>
                    <a:pt x="31728" y="29633"/>
                  </a:lnTo>
                  <a:lnTo>
                    <a:pt x="66340" y="19874"/>
                  </a:lnTo>
                  <a:lnTo>
                    <a:pt x="103854" y="10071"/>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47"/>
            <p:cNvSpPr/>
            <p:nvPr/>
          </p:nvSpPr>
          <p:spPr>
            <a:xfrm>
              <a:off x="6598919" y="502919"/>
              <a:ext cx="28261" cy="320042"/>
            </a:xfrm>
            <a:custGeom>
              <a:avLst/>
              <a:gdLst/>
              <a:ahLst/>
              <a:cxnLst/>
              <a:rect l="0" t="0" r="0" b="0"/>
              <a:pathLst>
                <a:path w="28261" h="320042">
                  <a:moveTo>
                    <a:pt x="0" y="0"/>
                  </a:moveTo>
                  <a:lnTo>
                    <a:pt x="0" y="32576"/>
                  </a:lnTo>
                  <a:lnTo>
                    <a:pt x="2258" y="63632"/>
                  </a:lnTo>
                  <a:lnTo>
                    <a:pt x="6032" y="94490"/>
                  </a:lnTo>
                  <a:lnTo>
                    <a:pt x="7761" y="119042"/>
                  </a:lnTo>
                  <a:lnTo>
                    <a:pt x="11351" y="146888"/>
                  </a:lnTo>
                  <a:lnTo>
                    <a:pt x="13513" y="176197"/>
                  </a:lnTo>
                  <a:lnTo>
                    <a:pt x="16166" y="205310"/>
                  </a:lnTo>
                  <a:lnTo>
                    <a:pt x="22989" y="232360"/>
                  </a:lnTo>
                  <a:lnTo>
                    <a:pt x="28260" y="263299"/>
                  </a:lnTo>
                  <a:lnTo>
                    <a:pt x="24157" y="299837"/>
                  </a:lnTo>
                  <a:lnTo>
                    <a:pt x="22861"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48"/>
            <p:cNvSpPr/>
            <p:nvPr/>
          </p:nvSpPr>
          <p:spPr>
            <a:xfrm>
              <a:off x="6316980" y="670560"/>
              <a:ext cx="175260" cy="152401"/>
            </a:xfrm>
            <a:custGeom>
              <a:avLst/>
              <a:gdLst/>
              <a:ahLst/>
              <a:cxnLst/>
              <a:rect l="0" t="0" r="0" b="0"/>
              <a:pathLst>
                <a:path w="175260" h="152401">
                  <a:moveTo>
                    <a:pt x="0" y="0"/>
                  </a:moveTo>
                  <a:lnTo>
                    <a:pt x="0" y="4045"/>
                  </a:lnTo>
                  <a:lnTo>
                    <a:pt x="2258" y="8288"/>
                  </a:lnTo>
                  <a:lnTo>
                    <a:pt x="33405" y="41810"/>
                  </a:lnTo>
                  <a:lnTo>
                    <a:pt x="62515" y="76688"/>
                  </a:lnTo>
                  <a:lnTo>
                    <a:pt x="93233" y="114364"/>
                  </a:lnTo>
                  <a:lnTo>
                    <a:pt x="123692" y="144631"/>
                  </a:lnTo>
                  <a:lnTo>
                    <a:pt x="134278" y="148947"/>
                  </a:lnTo>
                  <a:lnTo>
                    <a:pt x="171569" y="152340"/>
                  </a:lnTo>
                  <a:lnTo>
                    <a:pt x="175259"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49"/>
            <p:cNvSpPr/>
            <p:nvPr/>
          </p:nvSpPr>
          <p:spPr>
            <a:xfrm>
              <a:off x="6347460" y="624839"/>
              <a:ext cx="114301" cy="198122"/>
            </a:xfrm>
            <a:custGeom>
              <a:avLst/>
              <a:gdLst/>
              <a:ahLst/>
              <a:cxnLst/>
              <a:rect l="0" t="0" r="0" b="0"/>
              <a:pathLst>
                <a:path w="114301" h="198122">
                  <a:moveTo>
                    <a:pt x="114300" y="0"/>
                  </a:moveTo>
                  <a:lnTo>
                    <a:pt x="114300" y="4046"/>
                  </a:lnTo>
                  <a:lnTo>
                    <a:pt x="113453" y="5237"/>
                  </a:lnTo>
                  <a:lnTo>
                    <a:pt x="112042" y="6032"/>
                  </a:lnTo>
                  <a:lnTo>
                    <a:pt x="110254" y="6561"/>
                  </a:lnTo>
                  <a:lnTo>
                    <a:pt x="106011" y="11665"/>
                  </a:lnTo>
                  <a:lnTo>
                    <a:pt x="89123" y="46745"/>
                  </a:lnTo>
                  <a:lnTo>
                    <a:pt x="70662" y="80448"/>
                  </a:lnTo>
                  <a:lnTo>
                    <a:pt x="59789" y="109726"/>
                  </a:lnTo>
                  <a:lnTo>
                    <a:pt x="47160" y="139850"/>
                  </a:lnTo>
                  <a:lnTo>
                    <a:pt x="24973" y="177716"/>
                  </a:lnTo>
                  <a:lnTo>
                    <a:pt x="13117" y="192020"/>
                  </a:lnTo>
                  <a:lnTo>
                    <a:pt x="7804" y="195409"/>
                  </a:lnTo>
                  <a:lnTo>
                    <a:pt x="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50"/>
            <p:cNvSpPr/>
            <p:nvPr/>
          </p:nvSpPr>
          <p:spPr>
            <a:xfrm>
              <a:off x="6096000" y="599381"/>
              <a:ext cx="159535" cy="222939"/>
            </a:xfrm>
            <a:custGeom>
              <a:avLst/>
              <a:gdLst/>
              <a:ahLst/>
              <a:cxnLst/>
              <a:rect l="0" t="0" r="0" b="0"/>
              <a:pathLst>
                <a:path w="159535" h="222939">
                  <a:moveTo>
                    <a:pt x="0" y="86419"/>
                  </a:moveTo>
                  <a:lnTo>
                    <a:pt x="10605" y="97024"/>
                  </a:lnTo>
                  <a:lnTo>
                    <a:pt x="17695" y="99599"/>
                  </a:lnTo>
                  <a:lnTo>
                    <a:pt x="50944" y="101538"/>
                  </a:lnTo>
                  <a:lnTo>
                    <a:pt x="70127" y="101623"/>
                  </a:lnTo>
                  <a:lnTo>
                    <a:pt x="82249" y="97127"/>
                  </a:lnTo>
                  <a:lnTo>
                    <a:pt x="119288" y="72394"/>
                  </a:lnTo>
                  <a:lnTo>
                    <a:pt x="142510" y="54175"/>
                  </a:lnTo>
                  <a:lnTo>
                    <a:pt x="156334" y="31153"/>
                  </a:lnTo>
                  <a:lnTo>
                    <a:pt x="158928" y="20467"/>
                  </a:lnTo>
                  <a:lnTo>
                    <a:pt x="159534" y="11669"/>
                  </a:lnTo>
                  <a:lnTo>
                    <a:pt x="157546" y="4372"/>
                  </a:lnTo>
                  <a:lnTo>
                    <a:pt x="155830" y="1241"/>
                  </a:lnTo>
                  <a:lnTo>
                    <a:pt x="152993" y="0"/>
                  </a:lnTo>
                  <a:lnTo>
                    <a:pt x="145326" y="879"/>
                  </a:lnTo>
                  <a:lnTo>
                    <a:pt x="112619" y="13054"/>
                  </a:lnTo>
                  <a:lnTo>
                    <a:pt x="90942" y="28556"/>
                  </a:lnTo>
                  <a:lnTo>
                    <a:pt x="67791" y="56550"/>
                  </a:lnTo>
                  <a:lnTo>
                    <a:pt x="51365" y="94119"/>
                  </a:lnTo>
                  <a:lnTo>
                    <a:pt x="41598" y="129771"/>
                  </a:lnTo>
                  <a:lnTo>
                    <a:pt x="39983" y="155144"/>
                  </a:lnTo>
                  <a:lnTo>
                    <a:pt x="45337" y="182041"/>
                  </a:lnTo>
                  <a:lnTo>
                    <a:pt x="61887" y="207158"/>
                  </a:lnTo>
                  <a:lnTo>
                    <a:pt x="66658" y="212631"/>
                  </a:lnTo>
                  <a:lnTo>
                    <a:pt x="78732" y="218713"/>
                  </a:lnTo>
                  <a:lnTo>
                    <a:pt x="114633" y="222938"/>
                  </a:lnTo>
                  <a:lnTo>
                    <a:pt x="135565" y="222542"/>
                  </a:lnTo>
                  <a:lnTo>
                    <a:pt x="152400" y="2159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51"/>
            <p:cNvSpPr/>
            <p:nvPr/>
          </p:nvSpPr>
          <p:spPr>
            <a:xfrm>
              <a:off x="5539739" y="635175"/>
              <a:ext cx="167642" cy="195405"/>
            </a:xfrm>
            <a:custGeom>
              <a:avLst/>
              <a:gdLst/>
              <a:ahLst/>
              <a:cxnLst/>
              <a:rect l="0" t="0" r="0" b="0"/>
              <a:pathLst>
                <a:path w="167642" h="195405">
                  <a:moveTo>
                    <a:pt x="0" y="73485"/>
                  </a:moveTo>
                  <a:lnTo>
                    <a:pt x="0" y="77530"/>
                  </a:lnTo>
                  <a:lnTo>
                    <a:pt x="847" y="78721"/>
                  </a:lnTo>
                  <a:lnTo>
                    <a:pt x="2258" y="79516"/>
                  </a:lnTo>
                  <a:lnTo>
                    <a:pt x="4045" y="80045"/>
                  </a:lnTo>
                  <a:lnTo>
                    <a:pt x="5237" y="82092"/>
                  </a:lnTo>
                  <a:lnTo>
                    <a:pt x="7761" y="92216"/>
                  </a:lnTo>
                  <a:lnTo>
                    <a:pt x="11352" y="98178"/>
                  </a:lnTo>
                  <a:lnTo>
                    <a:pt x="14341" y="100107"/>
                  </a:lnTo>
                  <a:lnTo>
                    <a:pt x="29048" y="105460"/>
                  </a:lnTo>
                  <a:lnTo>
                    <a:pt x="32066" y="107502"/>
                  </a:lnTo>
                  <a:lnTo>
                    <a:pt x="42192" y="107512"/>
                  </a:lnTo>
                  <a:lnTo>
                    <a:pt x="74513" y="100127"/>
                  </a:lnTo>
                  <a:lnTo>
                    <a:pt x="89153" y="89375"/>
                  </a:lnTo>
                  <a:lnTo>
                    <a:pt x="108796" y="64664"/>
                  </a:lnTo>
                  <a:lnTo>
                    <a:pt x="116714" y="48011"/>
                  </a:lnTo>
                  <a:lnTo>
                    <a:pt x="121464" y="19326"/>
                  </a:lnTo>
                  <a:lnTo>
                    <a:pt x="117740" y="6449"/>
                  </a:lnTo>
                  <a:lnTo>
                    <a:pt x="115747" y="3394"/>
                  </a:lnTo>
                  <a:lnTo>
                    <a:pt x="111274" y="0"/>
                  </a:lnTo>
                  <a:lnTo>
                    <a:pt x="108049" y="788"/>
                  </a:lnTo>
                  <a:lnTo>
                    <a:pt x="99951" y="6179"/>
                  </a:lnTo>
                  <a:lnTo>
                    <a:pt x="87038" y="23438"/>
                  </a:lnTo>
                  <a:lnTo>
                    <a:pt x="71180" y="58467"/>
                  </a:lnTo>
                  <a:lnTo>
                    <a:pt x="64365" y="76185"/>
                  </a:lnTo>
                  <a:lnTo>
                    <a:pt x="61409" y="111940"/>
                  </a:lnTo>
                  <a:lnTo>
                    <a:pt x="69308" y="149731"/>
                  </a:lnTo>
                  <a:lnTo>
                    <a:pt x="74831" y="164099"/>
                  </a:lnTo>
                  <a:lnTo>
                    <a:pt x="82930" y="176129"/>
                  </a:lnTo>
                  <a:lnTo>
                    <a:pt x="94431" y="184862"/>
                  </a:lnTo>
                  <a:lnTo>
                    <a:pt x="108010" y="190719"/>
                  </a:lnTo>
                  <a:lnTo>
                    <a:pt x="144955" y="194787"/>
                  </a:lnTo>
                  <a:lnTo>
                    <a:pt x="167641" y="1954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52"/>
            <p:cNvSpPr/>
            <p:nvPr/>
          </p:nvSpPr>
          <p:spPr>
            <a:xfrm>
              <a:off x="5173980" y="473153"/>
              <a:ext cx="342901" cy="340629"/>
            </a:xfrm>
            <a:custGeom>
              <a:avLst/>
              <a:gdLst/>
              <a:ahLst/>
              <a:cxnLst/>
              <a:rect l="0" t="0" r="0" b="0"/>
              <a:pathLst>
                <a:path w="342901" h="340629">
                  <a:moveTo>
                    <a:pt x="0" y="212647"/>
                  </a:moveTo>
                  <a:lnTo>
                    <a:pt x="0" y="226513"/>
                  </a:lnTo>
                  <a:lnTo>
                    <a:pt x="8090" y="231525"/>
                  </a:lnTo>
                  <a:lnTo>
                    <a:pt x="21211" y="234327"/>
                  </a:lnTo>
                  <a:lnTo>
                    <a:pt x="39869" y="231112"/>
                  </a:lnTo>
                  <a:lnTo>
                    <a:pt x="76433" y="211733"/>
                  </a:lnTo>
                  <a:lnTo>
                    <a:pt x="106726" y="192146"/>
                  </a:lnTo>
                  <a:lnTo>
                    <a:pt x="142405" y="165887"/>
                  </a:lnTo>
                  <a:lnTo>
                    <a:pt x="166090" y="142912"/>
                  </a:lnTo>
                  <a:lnTo>
                    <a:pt x="189691" y="105237"/>
                  </a:lnTo>
                  <a:lnTo>
                    <a:pt x="210660" y="69228"/>
                  </a:lnTo>
                  <a:lnTo>
                    <a:pt x="225024" y="37655"/>
                  </a:lnTo>
                  <a:lnTo>
                    <a:pt x="243381" y="0"/>
                  </a:lnTo>
                  <a:lnTo>
                    <a:pt x="243704" y="7588"/>
                  </a:lnTo>
                  <a:lnTo>
                    <a:pt x="237267" y="39175"/>
                  </a:lnTo>
                  <a:lnTo>
                    <a:pt x="231190" y="75150"/>
                  </a:lnTo>
                  <a:lnTo>
                    <a:pt x="228521" y="109912"/>
                  </a:lnTo>
                  <a:lnTo>
                    <a:pt x="223590" y="147870"/>
                  </a:lnTo>
                  <a:lnTo>
                    <a:pt x="222140" y="176237"/>
                  </a:lnTo>
                  <a:lnTo>
                    <a:pt x="221495" y="205778"/>
                  </a:lnTo>
                  <a:lnTo>
                    <a:pt x="221209" y="234994"/>
                  </a:lnTo>
                  <a:lnTo>
                    <a:pt x="221082" y="262090"/>
                  </a:lnTo>
                  <a:lnTo>
                    <a:pt x="221010" y="293054"/>
                  </a:lnTo>
                  <a:lnTo>
                    <a:pt x="220981" y="330526"/>
                  </a:lnTo>
                  <a:lnTo>
                    <a:pt x="220980" y="340484"/>
                  </a:lnTo>
                  <a:lnTo>
                    <a:pt x="220980" y="337637"/>
                  </a:lnTo>
                  <a:lnTo>
                    <a:pt x="214419" y="313624"/>
                  </a:lnTo>
                  <a:lnTo>
                    <a:pt x="214415" y="281637"/>
                  </a:lnTo>
                  <a:lnTo>
                    <a:pt x="219505" y="251809"/>
                  </a:lnTo>
                  <a:lnTo>
                    <a:pt x="226375" y="219076"/>
                  </a:lnTo>
                  <a:lnTo>
                    <a:pt x="234620" y="197524"/>
                  </a:lnTo>
                  <a:lnTo>
                    <a:pt x="247411" y="181261"/>
                  </a:lnTo>
                  <a:lnTo>
                    <a:pt x="256998" y="173862"/>
                  </a:lnTo>
                  <a:lnTo>
                    <a:pt x="261078" y="172397"/>
                  </a:lnTo>
                  <a:lnTo>
                    <a:pt x="264645" y="172267"/>
                  </a:lnTo>
                  <a:lnTo>
                    <a:pt x="280499" y="178141"/>
                  </a:lnTo>
                  <a:lnTo>
                    <a:pt x="290920" y="185019"/>
                  </a:lnTo>
                  <a:lnTo>
                    <a:pt x="299370" y="200509"/>
                  </a:lnTo>
                  <a:lnTo>
                    <a:pt x="308368" y="236838"/>
                  </a:lnTo>
                  <a:lnTo>
                    <a:pt x="312466" y="271486"/>
                  </a:lnTo>
                  <a:lnTo>
                    <a:pt x="318875" y="307382"/>
                  </a:lnTo>
                  <a:lnTo>
                    <a:pt x="321779" y="316276"/>
                  </a:lnTo>
                  <a:lnTo>
                    <a:pt x="333175" y="334299"/>
                  </a:lnTo>
                  <a:lnTo>
                    <a:pt x="333876" y="336928"/>
                  </a:lnTo>
                  <a:lnTo>
                    <a:pt x="335191" y="338681"/>
                  </a:lnTo>
                  <a:lnTo>
                    <a:pt x="338909" y="340628"/>
                  </a:lnTo>
                  <a:lnTo>
                    <a:pt x="340240" y="340301"/>
                  </a:lnTo>
                  <a:lnTo>
                    <a:pt x="341126" y="339236"/>
                  </a:lnTo>
                  <a:lnTo>
                    <a:pt x="342900" y="3345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53"/>
            <p:cNvSpPr/>
            <p:nvPr/>
          </p:nvSpPr>
          <p:spPr>
            <a:xfrm>
              <a:off x="5273039" y="480060"/>
              <a:ext cx="7622" cy="327661"/>
            </a:xfrm>
            <a:custGeom>
              <a:avLst/>
              <a:gdLst/>
              <a:ahLst/>
              <a:cxnLst/>
              <a:rect l="0" t="0" r="0" b="0"/>
              <a:pathLst>
                <a:path w="7622" h="327661">
                  <a:moveTo>
                    <a:pt x="7621" y="0"/>
                  </a:moveTo>
                  <a:lnTo>
                    <a:pt x="7621" y="32575"/>
                  </a:lnTo>
                  <a:lnTo>
                    <a:pt x="7621" y="65889"/>
                  </a:lnTo>
                  <a:lnTo>
                    <a:pt x="7621" y="100520"/>
                  </a:lnTo>
                  <a:lnTo>
                    <a:pt x="7621" y="137592"/>
                  </a:lnTo>
                  <a:lnTo>
                    <a:pt x="7621" y="175388"/>
                  </a:lnTo>
                  <a:lnTo>
                    <a:pt x="5363" y="213397"/>
                  </a:lnTo>
                  <a:lnTo>
                    <a:pt x="1589" y="249213"/>
                  </a:lnTo>
                  <a:lnTo>
                    <a:pt x="471" y="279016"/>
                  </a:lnTo>
                  <a:lnTo>
                    <a:pt x="42" y="316856"/>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SMARTInkShape-Group43"/>
          <p:cNvGrpSpPr/>
          <p:nvPr/>
        </p:nvGrpSpPr>
        <p:grpSpPr>
          <a:xfrm>
            <a:off x="1099592" y="2808745"/>
            <a:ext cx="2283689" cy="519421"/>
            <a:chOff x="1099592" y="2808745"/>
            <a:chExt cx="2283689" cy="519421"/>
          </a:xfrm>
        </p:grpSpPr>
        <p:sp>
          <p:nvSpPr>
            <p:cNvPr id="28" name="SMARTInkShape-254"/>
            <p:cNvSpPr/>
            <p:nvPr/>
          </p:nvSpPr>
          <p:spPr>
            <a:xfrm>
              <a:off x="3329940" y="2819400"/>
              <a:ext cx="53341" cy="396241"/>
            </a:xfrm>
            <a:custGeom>
              <a:avLst/>
              <a:gdLst/>
              <a:ahLst/>
              <a:cxnLst/>
              <a:rect l="0" t="0" r="0" b="0"/>
              <a:pathLst>
                <a:path w="53341" h="396241">
                  <a:moveTo>
                    <a:pt x="53340" y="0"/>
                  </a:moveTo>
                  <a:lnTo>
                    <a:pt x="49294" y="4045"/>
                  </a:lnTo>
                  <a:lnTo>
                    <a:pt x="47308" y="10546"/>
                  </a:lnTo>
                  <a:lnTo>
                    <a:pt x="43932" y="23727"/>
                  </a:lnTo>
                  <a:lnTo>
                    <a:pt x="33631" y="55304"/>
                  </a:lnTo>
                  <a:lnTo>
                    <a:pt x="30567" y="83461"/>
                  </a:lnTo>
                  <a:lnTo>
                    <a:pt x="25519" y="118238"/>
                  </a:lnTo>
                  <a:lnTo>
                    <a:pt x="21954" y="156201"/>
                  </a:lnTo>
                  <a:lnTo>
                    <a:pt x="15119" y="184569"/>
                  </a:lnTo>
                  <a:lnTo>
                    <a:pt x="10953" y="211852"/>
                  </a:lnTo>
                  <a:lnTo>
                    <a:pt x="8254" y="238090"/>
                  </a:lnTo>
                  <a:lnTo>
                    <a:pt x="4233" y="263862"/>
                  </a:lnTo>
                  <a:lnTo>
                    <a:pt x="1881" y="289427"/>
                  </a:lnTo>
                  <a:lnTo>
                    <a:pt x="557" y="325363"/>
                  </a:lnTo>
                  <a:lnTo>
                    <a:pt x="164" y="359717"/>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55"/>
            <p:cNvSpPr/>
            <p:nvPr/>
          </p:nvSpPr>
          <p:spPr>
            <a:xfrm>
              <a:off x="2882450" y="3034393"/>
              <a:ext cx="277587" cy="279000"/>
            </a:xfrm>
            <a:custGeom>
              <a:avLst/>
              <a:gdLst/>
              <a:ahLst/>
              <a:cxnLst/>
              <a:rect l="0" t="0" r="0" b="0"/>
              <a:pathLst>
                <a:path w="277587" h="279000">
                  <a:moveTo>
                    <a:pt x="157930" y="21226"/>
                  </a:moveTo>
                  <a:lnTo>
                    <a:pt x="147323" y="10621"/>
                  </a:lnTo>
                  <a:lnTo>
                    <a:pt x="137976" y="8046"/>
                  </a:lnTo>
                  <a:lnTo>
                    <a:pt x="103122" y="1021"/>
                  </a:lnTo>
                  <a:lnTo>
                    <a:pt x="76309" y="0"/>
                  </a:lnTo>
                  <a:lnTo>
                    <a:pt x="44064" y="4553"/>
                  </a:lnTo>
                  <a:lnTo>
                    <a:pt x="12517" y="6645"/>
                  </a:lnTo>
                  <a:lnTo>
                    <a:pt x="4966" y="9948"/>
                  </a:lnTo>
                  <a:lnTo>
                    <a:pt x="2614" y="12014"/>
                  </a:lnTo>
                  <a:lnTo>
                    <a:pt x="0" y="16568"/>
                  </a:lnTo>
                  <a:lnTo>
                    <a:pt x="150" y="18967"/>
                  </a:lnTo>
                  <a:lnTo>
                    <a:pt x="2574" y="23891"/>
                  </a:lnTo>
                  <a:lnTo>
                    <a:pt x="8699" y="31423"/>
                  </a:lnTo>
                  <a:lnTo>
                    <a:pt x="23966" y="43062"/>
                  </a:lnTo>
                  <a:lnTo>
                    <a:pt x="58811" y="56929"/>
                  </a:lnTo>
                  <a:lnTo>
                    <a:pt x="92531" y="69435"/>
                  </a:lnTo>
                  <a:lnTo>
                    <a:pt x="125193" y="79725"/>
                  </a:lnTo>
                  <a:lnTo>
                    <a:pt x="160460" y="93122"/>
                  </a:lnTo>
                  <a:lnTo>
                    <a:pt x="192734" y="107816"/>
                  </a:lnTo>
                  <a:lnTo>
                    <a:pt x="222899" y="123741"/>
                  </a:lnTo>
                  <a:lnTo>
                    <a:pt x="260089" y="154796"/>
                  </a:lnTo>
                  <a:lnTo>
                    <a:pt x="272677" y="170775"/>
                  </a:lnTo>
                  <a:lnTo>
                    <a:pt x="276662" y="183366"/>
                  </a:lnTo>
                  <a:lnTo>
                    <a:pt x="277586" y="197428"/>
                  </a:lnTo>
                  <a:lnTo>
                    <a:pt x="275175" y="212145"/>
                  </a:lnTo>
                  <a:lnTo>
                    <a:pt x="269023" y="224895"/>
                  </a:lnTo>
                  <a:lnTo>
                    <a:pt x="259798" y="236206"/>
                  </a:lnTo>
                  <a:lnTo>
                    <a:pt x="225876" y="262405"/>
                  </a:lnTo>
                  <a:lnTo>
                    <a:pt x="199416" y="273685"/>
                  </a:lnTo>
                  <a:lnTo>
                    <a:pt x="166218" y="278999"/>
                  </a:lnTo>
                  <a:lnTo>
                    <a:pt x="132944" y="277790"/>
                  </a:lnTo>
                  <a:lnTo>
                    <a:pt x="115498" y="273262"/>
                  </a:lnTo>
                  <a:lnTo>
                    <a:pt x="90501" y="256556"/>
                  </a:lnTo>
                  <a:lnTo>
                    <a:pt x="76709" y="241943"/>
                  </a:lnTo>
                  <a:lnTo>
                    <a:pt x="58869" y="219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56"/>
            <p:cNvSpPr/>
            <p:nvPr/>
          </p:nvSpPr>
          <p:spPr>
            <a:xfrm>
              <a:off x="2448185" y="2808745"/>
              <a:ext cx="340735" cy="519421"/>
            </a:xfrm>
            <a:custGeom>
              <a:avLst/>
              <a:gdLst/>
              <a:ahLst/>
              <a:cxnLst/>
              <a:rect l="0" t="0" r="0" b="0"/>
              <a:pathLst>
                <a:path w="340735" h="519421">
                  <a:moveTo>
                    <a:pt x="127374" y="323074"/>
                  </a:moveTo>
                  <a:lnTo>
                    <a:pt x="127374" y="297635"/>
                  </a:lnTo>
                  <a:lnTo>
                    <a:pt x="126528" y="295955"/>
                  </a:lnTo>
                  <a:lnTo>
                    <a:pt x="125117" y="294835"/>
                  </a:lnTo>
                  <a:lnTo>
                    <a:pt x="123329" y="294088"/>
                  </a:lnTo>
                  <a:lnTo>
                    <a:pt x="98856" y="292726"/>
                  </a:lnTo>
                  <a:lnTo>
                    <a:pt x="89017" y="297168"/>
                  </a:lnTo>
                  <a:lnTo>
                    <a:pt x="56514" y="325734"/>
                  </a:lnTo>
                  <a:lnTo>
                    <a:pt x="26478" y="362371"/>
                  </a:lnTo>
                  <a:lnTo>
                    <a:pt x="11590" y="391068"/>
                  </a:lnTo>
                  <a:lnTo>
                    <a:pt x="2286" y="424313"/>
                  </a:lnTo>
                  <a:lnTo>
                    <a:pt x="0" y="451002"/>
                  </a:lnTo>
                  <a:lnTo>
                    <a:pt x="5155" y="474997"/>
                  </a:lnTo>
                  <a:lnTo>
                    <a:pt x="12659" y="490502"/>
                  </a:lnTo>
                  <a:lnTo>
                    <a:pt x="23897" y="501345"/>
                  </a:lnTo>
                  <a:lnTo>
                    <a:pt x="51807" y="515204"/>
                  </a:lnTo>
                  <a:lnTo>
                    <a:pt x="78267" y="519420"/>
                  </a:lnTo>
                  <a:lnTo>
                    <a:pt x="107556" y="516623"/>
                  </a:lnTo>
                  <a:lnTo>
                    <a:pt x="133638" y="506388"/>
                  </a:lnTo>
                  <a:lnTo>
                    <a:pt x="165207" y="481675"/>
                  </a:lnTo>
                  <a:lnTo>
                    <a:pt x="195902" y="447819"/>
                  </a:lnTo>
                  <a:lnTo>
                    <a:pt x="216541" y="413093"/>
                  </a:lnTo>
                  <a:lnTo>
                    <a:pt x="227117" y="387636"/>
                  </a:lnTo>
                  <a:lnTo>
                    <a:pt x="234640" y="359388"/>
                  </a:lnTo>
                  <a:lnTo>
                    <a:pt x="240806" y="327643"/>
                  </a:lnTo>
                  <a:lnTo>
                    <a:pt x="246368" y="294625"/>
                  </a:lnTo>
                  <a:lnTo>
                    <a:pt x="251663" y="263017"/>
                  </a:lnTo>
                  <a:lnTo>
                    <a:pt x="256838" y="229778"/>
                  </a:lnTo>
                  <a:lnTo>
                    <a:pt x="261114" y="196943"/>
                  </a:lnTo>
                  <a:lnTo>
                    <a:pt x="263014" y="168238"/>
                  </a:lnTo>
                  <a:lnTo>
                    <a:pt x="263859" y="141369"/>
                  </a:lnTo>
                  <a:lnTo>
                    <a:pt x="262077" y="104701"/>
                  </a:lnTo>
                  <a:lnTo>
                    <a:pt x="256186" y="72386"/>
                  </a:lnTo>
                  <a:lnTo>
                    <a:pt x="246611" y="39217"/>
                  </a:lnTo>
                  <a:lnTo>
                    <a:pt x="228004" y="13329"/>
                  </a:lnTo>
                  <a:lnTo>
                    <a:pt x="222899" y="6763"/>
                  </a:lnTo>
                  <a:lnTo>
                    <a:pt x="220630" y="1023"/>
                  </a:lnTo>
                  <a:lnTo>
                    <a:pt x="219178" y="0"/>
                  </a:lnTo>
                  <a:lnTo>
                    <a:pt x="217363" y="165"/>
                  </a:lnTo>
                  <a:lnTo>
                    <a:pt x="215307" y="1121"/>
                  </a:lnTo>
                  <a:lnTo>
                    <a:pt x="208368" y="10558"/>
                  </a:lnTo>
                  <a:lnTo>
                    <a:pt x="201948" y="46641"/>
                  </a:lnTo>
                  <a:lnTo>
                    <a:pt x="197730" y="80866"/>
                  </a:lnTo>
                  <a:lnTo>
                    <a:pt x="195897" y="107053"/>
                  </a:lnTo>
                  <a:lnTo>
                    <a:pt x="192260" y="138447"/>
                  </a:lnTo>
                  <a:lnTo>
                    <a:pt x="190079" y="169898"/>
                  </a:lnTo>
                  <a:lnTo>
                    <a:pt x="189957" y="201656"/>
                  </a:lnTo>
                  <a:lnTo>
                    <a:pt x="192725" y="235526"/>
                  </a:lnTo>
                  <a:lnTo>
                    <a:pt x="194519" y="265820"/>
                  </a:lnTo>
                  <a:lnTo>
                    <a:pt x="196163" y="294241"/>
                  </a:lnTo>
                  <a:lnTo>
                    <a:pt x="199716" y="323806"/>
                  </a:lnTo>
                  <a:lnTo>
                    <a:pt x="210522" y="360921"/>
                  </a:lnTo>
                  <a:lnTo>
                    <a:pt x="224447" y="393367"/>
                  </a:lnTo>
                  <a:lnTo>
                    <a:pt x="250407" y="428588"/>
                  </a:lnTo>
                  <a:lnTo>
                    <a:pt x="272484" y="450575"/>
                  </a:lnTo>
                  <a:lnTo>
                    <a:pt x="287541" y="459610"/>
                  </a:lnTo>
                  <a:lnTo>
                    <a:pt x="318388" y="465412"/>
                  </a:lnTo>
                  <a:lnTo>
                    <a:pt x="340734" y="4678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57"/>
            <p:cNvSpPr/>
            <p:nvPr/>
          </p:nvSpPr>
          <p:spPr>
            <a:xfrm>
              <a:off x="2097507" y="3057772"/>
              <a:ext cx="211353" cy="270194"/>
            </a:xfrm>
            <a:custGeom>
              <a:avLst/>
              <a:gdLst/>
              <a:ahLst/>
              <a:cxnLst/>
              <a:rect l="0" t="0" r="0" b="0"/>
              <a:pathLst>
                <a:path w="211353" h="270194">
                  <a:moveTo>
                    <a:pt x="13233" y="104528"/>
                  </a:moveTo>
                  <a:lnTo>
                    <a:pt x="13233" y="108573"/>
                  </a:lnTo>
                  <a:lnTo>
                    <a:pt x="10975" y="112817"/>
                  </a:lnTo>
                  <a:lnTo>
                    <a:pt x="9187" y="115133"/>
                  </a:lnTo>
                  <a:lnTo>
                    <a:pt x="8842" y="117525"/>
                  </a:lnTo>
                  <a:lnTo>
                    <a:pt x="10717" y="122440"/>
                  </a:lnTo>
                  <a:lnTo>
                    <a:pt x="16532" y="129967"/>
                  </a:lnTo>
                  <a:lnTo>
                    <a:pt x="23448" y="132767"/>
                  </a:lnTo>
                  <a:lnTo>
                    <a:pt x="59849" y="134811"/>
                  </a:lnTo>
                  <a:lnTo>
                    <a:pt x="89610" y="134969"/>
                  </a:lnTo>
                  <a:lnTo>
                    <a:pt x="127556" y="120682"/>
                  </a:lnTo>
                  <a:lnTo>
                    <a:pt x="141936" y="114247"/>
                  </a:lnTo>
                  <a:lnTo>
                    <a:pt x="174650" y="91723"/>
                  </a:lnTo>
                  <a:lnTo>
                    <a:pt x="184861" y="77497"/>
                  </a:lnTo>
                  <a:lnTo>
                    <a:pt x="192402" y="58418"/>
                  </a:lnTo>
                  <a:lnTo>
                    <a:pt x="194463" y="47064"/>
                  </a:lnTo>
                  <a:lnTo>
                    <a:pt x="193122" y="36372"/>
                  </a:lnTo>
                  <a:lnTo>
                    <a:pt x="185362" y="15711"/>
                  </a:lnTo>
                  <a:lnTo>
                    <a:pt x="178352" y="7762"/>
                  </a:lnTo>
                  <a:lnTo>
                    <a:pt x="174112" y="4457"/>
                  </a:lnTo>
                  <a:lnTo>
                    <a:pt x="162628" y="785"/>
                  </a:lnTo>
                  <a:lnTo>
                    <a:pt x="149057" y="0"/>
                  </a:lnTo>
                  <a:lnTo>
                    <a:pt x="112117" y="8626"/>
                  </a:lnTo>
                  <a:lnTo>
                    <a:pt x="74169" y="29078"/>
                  </a:lnTo>
                  <a:lnTo>
                    <a:pt x="59789" y="40514"/>
                  </a:lnTo>
                  <a:lnTo>
                    <a:pt x="34502" y="73194"/>
                  </a:lnTo>
                  <a:lnTo>
                    <a:pt x="21839" y="89755"/>
                  </a:lnTo>
                  <a:lnTo>
                    <a:pt x="9950" y="118119"/>
                  </a:lnTo>
                  <a:lnTo>
                    <a:pt x="1912" y="147972"/>
                  </a:lnTo>
                  <a:lnTo>
                    <a:pt x="0" y="178266"/>
                  </a:lnTo>
                  <a:lnTo>
                    <a:pt x="6511" y="214327"/>
                  </a:lnTo>
                  <a:lnTo>
                    <a:pt x="8752" y="220907"/>
                  </a:lnTo>
                  <a:lnTo>
                    <a:pt x="18014" y="232734"/>
                  </a:lnTo>
                  <a:lnTo>
                    <a:pt x="44657" y="254124"/>
                  </a:lnTo>
                  <a:lnTo>
                    <a:pt x="74943" y="265504"/>
                  </a:lnTo>
                  <a:lnTo>
                    <a:pt x="106682" y="270193"/>
                  </a:lnTo>
                  <a:lnTo>
                    <a:pt x="141581" y="267537"/>
                  </a:lnTo>
                  <a:lnTo>
                    <a:pt x="174687" y="261388"/>
                  </a:lnTo>
                  <a:lnTo>
                    <a:pt x="211352" y="2569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58"/>
            <p:cNvSpPr/>
            <p:nvPr/>
          </p:nvSpPr>
          <p:spPr>
            <a:xfrm>
              <a:off x="1752600" y="3033307"/>
              <a:ext cx="213360" cy="279400"/>
            </a:xfrm>
            <a:custGeom>
              <a:avLst/>
              <a:gdLst/>
              <a:ahLst/>
              <a:cxnLst/>
              <a:rect l="0" t="0" r="0" b="0"/>
              <a:pathLst>
                <a:path w="213360" h="279400">
                  <a:moveTo>
                    <a:pt x="0" y="98512"/>
                  </a:moveTo>
                  <a:lnTo>
                    <a:pt x="4045" y="98512"/>
                  </a:lnTo>
                  <a:lnTo>
                    <a:pt x="8288" y="100770"/>
                  </a:lnTo>
                  <a:lnTo>
                    <a:pt x="21957" y="109119"/>
                  </a:lnTo>
                  <a:lnTo>
                    <a:pt x="36045" y="112380"/>
                  </a:lnTo>
                  <a:lnTo>
                    <a:pt x="69312" y="105283"/>
                  </a:lnTo>
                  <a:lnTo>
                    <a:pt x="103249" y="95805"/>
                  </a:lnTo>
                  <a:lnTo>
                    <a:pt x="135635" y="80543"/>
                  </a:lnTo>
                  <a:lnTo>
                    <a:pt x="169823" y="57922"/>
                  </a:lnTo>
                  <a:lnTo>
                    <a:pt x="180181" y="51403"/>
                  </a:lnTo>
                  <a:lnTo>
                    <a:pt x="183620" y="47633"/>
                  </a:lnTo>
                  <a:lnTo>
                    <a:pt x="193639" y="28553"/>
                  </a:lnTo>
                  <a:lnTo>
                    <a:pt x="194286" y="24779"/>
                  </a:lnTo>
                  <a:lnTo>
                    <a:pt x="191165" y="5694"/>
                  </a:lnTo>
                  <a:lnTo>
                    <a:pt x="189250" y="3613"/>
                  </a:lnTo>
                  <a:lnTo>
                    <a:pt x="182606" y="1302"/>
                  </a:lnTo>
                  <a:lnTo>
                    <a:pt x="169346" y="0"/>
                  </a:lnTo>
                  <a:lnTo>
                    <a:pt x="154693" y="3660"/>
                  </a:lnTo>
                  <a:lnTo>
                    <a:pt x="120393" y="27985"/>
                  </a:lnTo>
                  <a:lnTo>
                    <a:pt x="85876" y="61159"/>
                  </a:lnTo>
                  <a:lnTo>
                    <a:pt x="63906" y="95085"/>
                  </a:lnTo>
                  <a:lnTo>
                    <a:pt x="50190" y="129162"/>
                  </a:lnTo>
                  <a:lnTo>
                    <a:pt x="47891" y="157735"/>
                  </a:lnTo>
                  <a:lnTo>
                    <a:pt x="54270" y="195473"/>
                  </a:lnTo>
                  <a:lnTo>
                    <a:pt x="63493" y="219811"/>
                  </a:lnTo>
                  <a:lnTo>
                    <a:pt x="73092" y="234550"/>
                  </a:lnTo>
                  <a:lnTo>
                    <a:pt x="107274" y="263130"/>
                  </a:lnTo>
                  <a:lnTo>
                    <a:pt x="129716" y="274664"/>
                  </a:lnTo>
                  <a:lnTo>
                    <a:pt x="160542" y="279399"/>
                  </a:lnTo>
                  <a:lnTo>
                    <a:pt x="192442" y="276757"/>
                  </a:lnTo>
                  <a:lnTo>
                    <a:pt x="213359" y="2737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59"/>
            <p:cNvSpPr/>
            <p:nvPr/>
          </p:nvSpPr>
          <p:spPr>
            <a:xfrm>
              <a:off x="1099592" y="2827019"/>
              <a:ext cx="627630" cy="471781"/>
            </a:xfrm>
            <a:custGeom>
              <a:avLst/>
              <a:gdLst/>
              <a:ahLst/>
              <a:cxnLst/>
              <a:rect l="0" t="0" r="0" b="0"/>
              <a:pathLst>
                <a:path w="627630" h="471781">
                  <a:moveTo>
                    <a:pt x="89128" y="0"/>
                  </a:moveTo>
                  <a:lnTo>
                    <a:pt x="82567" y="0"/>
                  </a:lnTo>
                  <a:lnTo>
                    <a:pt x="82214" y="847"/>
                  </a:lnTo>
                  <a:lnTo>
                    <a:pt x="77490" y="32564"/>
                  </a:lnTo>
                  <a:lnTo>
                    <a:pt x="63279" y="68302"/>
                  </a:lnTo>
                  <a:lnTo>
                    <a:pt x="53340" y="103870"/>
                  </a:lnTo>
                  <a:lnTo>
                    <a:pt x="44718" y="131678"/>
                  </a:lnTo>
                  <a:lnTo>
                    <a:pt x="35241" y="160971"/>
                  </a:lnTo>
                  <a:lnTo>
                    <a:pt x="26231" y="190923"/>
                  </a:lnTo>
                  <a:lnTo>
                    <a:pt x="19405" y="221168"/>
                  </a:lnTo>
                  <a:lnTo>
                    <a:pt x="13548" y="253802"/>
                  </a:lnTo>
                  <a:lnTo>
                    <a:pt x="8123" y="287214"/>
                  </a:lnTo>
                  <a:lnTo>
                    <a:pt x="2890" y="318998"/>
                  </a:lnTo>
                  <a:lnTo>
                    <a:pt x="0" y="347799"/>
                  </a:lnTo>
                  <a:lnTo>
                    <a:pt x="630" y="385557"/>
                  </a:lnTo>
                  <a:lnTo>
                    <a:pt x="6179" y="418192"/>
                  </a:lnTo>
                  <a:lnTo>
                    <a:pt x="11622" y="437324"/>
                  </a:lnTo>
                  <a:lnTo>
                    <a:pt x="19685" y="451471"/>
                  </a:lnTo>
                  <a:lnTo>
                    <a:pt x="33745" y="464910"/>
                  </a:lnTo>
                  <a:lnTo>
                    <a:pt x="45886" y="469094"/>
                  </a:lnTo>
                  <a:lnTo>
                    <a:pt x="74377" y="471780"/>
                  </a:lnTo>
                  <a:lnTo>
                    <a:pt x="110548" y="460143"/>
                  </a:lnTo>
                  <a:lnTo>
                    <a:pt x="148047" y="439280"/>
                  </a:lnTo>
                  <a:lnTo>
                    <a:pt x="184210" y="406906"/>
                  </a:lnTo>
                  <a:lnTo>
                    <a:pt x="217035" y="372289"/>
                  </a:lnTo>
                  <a:lnTo>
                    <a:pt x="235211" y="340225"/>
                  </a:lnTo>
                  <a:lnTo>
                    <a:pt x="254266" y="305777"/>
                  </a:lnTo>
                  <a:lnTo>
                    <a:pt x="269138" y="272913"/>
                  </a:lnTo>
                  <a:lnTo>
                    <a:pt x="279492" y="251738"/>
                  </a:lnTo>
                  <a:lnTo>
                    <a:pt x="278773" y="271404"/>
                  </a:lnTo>
                  <a:lnTo>
                    <a:pt x="275235" y="290954"/>
                  </a:lnTo>
                  <a:lnTo>
                    <a:pt x="278509" y="322574"/>
                  </a:lnTo>
                  <a:lnTo>
                    <a:pt x="281554" y="351271"/>
                  </a:lnTo>
                  <a:lnTo>
                    <a:pt x="290168" y="387264"/>
                  </a:lnTo>
                  <a:lnTo>
                    <a:pt x="306106" y="417986"/>
                  </a:lnTo>
                  <a:lnTo>
                    <a:pt x="322280" y="435798"/>
                  </a:lnTo>
                  <a:lnTo>
                    <a:pt x="354971" y="454729"/>
                  </a:lnTo>
                  <a:lnTo>
                    <a:pt x="390184" y="466872"/>
                  </a:lnTo>
                  <a:lnTo>
                    <a:pt x="419723" y="466745"/>
                  </a:lnTo>
                  <a:lnTo>
                    <a:pt x="449925" y="461346"/>
                  </a:lnTo>
                  <a:lnTo>
                    <a:pt x="480322" y="450338"/>
                  </a:lnTo>
                  <a:lnTo>
                    <a:pt x="515698" y="425365"/>
                  </a:lnTo>
                  <a:lnTo>
                    <a:pt x="552162" y="393715"/>
                  </a:lnTo>
                  <a:lnTo>
                    <a:pt x="576278" y="365012"/>
                  </a:lnTo>
                  <a:lnTo>
                    <a:pt x="597253" y="332801"/>
                  </a:lnTo>
                  <a:lnTo>
                    <a:pt x="611934" y="296446"/>
                  </a:lnTo>
                  <a:lnTo>
                    <a:pt x="621646" y="258863"/>
                  </a:lnTo>
                  <a:lnTo>
                    <a:pt x="627629" y="220916"/>
                  </a:lnTo>
                  <a:lnTo>
                    <a:pt x="627143" y="185119"/>
                  </a:lnTo>
                  <a:lnTo>
                    <a:pt x="621638" y="153064"/>
                  </a:lnTo>
                  <a:lnTo>
                    <a:pt x="612386" y="124375"/>
                  </a:lnTo>
                  <a:lnTo>
                    <a:pt x="594089" y="91925"/>
                  </a:lnTo>
                  <a:lnTo>
                    <a:pt x="564064" y="56369"/>
                  </a:lnTo>
                  <a:lnTo>
                    <a:pt x="526477" y="32131"/>
                  </a:lnTo>
                  <a:lnTo>
                    <a:pt x="523467"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SMARTInkShape-Group44"/>
          <p:cNvGrpSpPr/>
          <p:nvPr/>
        </p:nvGrpSpPr>
        <p:grpSpPr>
          <a:xfrm>
            <a:off x="4610100" y="3223259"/>
            <a:ext cx="3840481" cy="2141086"/>
            <a:chOff x="4610100" y="3223259"/>
            <a:chExt cx="3840481" cy="2141086"/>
          </a:xfrm>
        </p:grpSpPr>
        <p:sp>
          <p:nvSpPr>
            <p:cNvPr id="35" name="SMARTInkShape-260"/>
            <p:cNvSpPr/>
            <p:nvPr/>
          </p:nvSpPr>
          <p:spPr>
            <a:xfrm>
              <a:off x="6461853" y="4267200"/>
              <a:ext cx="327567" cy="326008"/>
            </a:xfrm>
            <a:custGeom>
              <a:avLst/>
              <a:gdLst/>
              <a:ahLst/>
              <a:cxnLst/>
              <a:rect l="0" t="0" r="0" b="0"/>
              <a:pathLst>
                <a:path w="327567" h="326008">
                  <a:moveTo>
                    <a:pt x="7527" y="0"/>
                  </a:moveTo>
                  <a:lnTo>
                    <a:pt x="220" y="0"/>
                  </a:lnTo>
                  <a:lnTo>
                    <a:pt x="0" y="4045"/>
                  </a:lnTo>
                  <a:lnTo>
                    <a:pt x="13756" y="39489"/>
                  </a:lnTo>
                  <a:lnTo>
                    <a:pt x="28858" y="71112"/>
                  </a:lnTo>
                  <a:lnTo>
                    <a:pt x="39811" y="99810"/>
                  </a:lnTo>
                  <a:lnTo>
                    <a:pt x="53781" y="129762"/>
                  </a:lnTo>
                  <a:lnTo>
                    <a:pt x="66387" y="162343"/>
                  </a:lnTo>
                  <a:lnTo>
                    <a:pt x="77742" y="196550"/>
                  </a:lnTo>
                  <a:lnTo>
                    <a:pt x="89573" y="228134"/>
                  </a:lnTo>
                  <a:lnTo>
                    <a:pt x="97111" y="265102"/>
                  </a:lnTo>
                  <a:lnTo>
                    <a:pt x="109409" y="301673"/>
                  </a:lnTo>
                  <a:lnTo>
                    <a:pt x="119606" y="319293"/>
                  </a:lnTo>
                  <a:lnTo>
                    <a:pt x="120346" y="322082"/>
                  </a:lnTo>
                  <a:lnTo>
                    <a:pt x="121686" y="323941"/>
                  </a:lnTo>
                  <a:lnTo>
                    <a:pt x="123427" y="325181"/>
                  </a:lnTo>
                  <a:lnTo>
                    <a:pt x="125434" y="326007"/>
                  </a:lnTo>
                  <a:lnTo>
                    <a:pt x="127617" y="325711"/>
                  </a:lnTo>
                  <a:lnTo>
                    <a:pt x="132302" y="323125"/>
                  </a:lnTo>
                  <a:lnTo>
                    <a:pt x="155869" y="287295"/>
                  </a:lnTo>
                  <a:lnTo>
                    <a:pt x="171236" y="258503"/>
                  </a:lnTo>
                  <a:lnTo>
                    <a:pt x="184426" y="232577"/>
                  </a:lnTo>
                  <a:lnTo>
                    <a:pt x="198755" y="206378"/>
                  </a:lnTo>
                  <a:lnTo>
                    <a:pt x="213590" y="180623"/>
                  </a:lnTo>
                  <a:lnTo>
                    <a:pt x="236223" y="143171"/>
                  </a:lnTo>
                  <a:lnTo>
                    <a:pt x="258168" y="110248"/>
                  </a:lnTo>
                  <a:lnTo>
                    <a:pt x="275771" y="79891"/>
                  </a:lnTo>
                  <a:lnTo>
                    <a:pt x="297990" y="42631"/>
                  </a:lnTo>
                  <a:lnTo>
                    <a:pt x="313853" y="20713"/>
                  </a:lnTo>
                  <a:lnTo>
                    <a:pt x="318988" y="6889"/>
                  </a:lnTo>
                  <a:lnTo>
                    <a:pt x="321001" y="4593"/>
                  </a:lnTo>
                  <a:lnTo>
                    <a:pt x="3275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61"/>
            <p:cNvSpPr/>
            <p:nvPr/>
          </p:nvSpPr>
          <p:spPr>
            <a:xfrm>
              <a:off x="6576060" y="3398612"/>
              <a:ext cx="76201" cy="1135289"/>
            </a:xfrm>
            <a:custGeom>
              <a:avLst/>
              <a:gdLst/>
              <a:ahLst/>
              <a:cxnLst/>
              <a:rect l="0" t="0" r="0" b="0"/>
              <a:pathLst>
                <a:path w="76201" h="1135289">
                  <a:moveTo>
                    <a:pt x="76200" y="7528"/>
                  </a:moveTo>
                  <a:lnTo>
                    <a:pt x="76200" y="221"/>
                  </a:lnTo>
                  <a:lnTo>
                    <a:pt x="72154" y="0"/>
                  </a:lnTo>
                  <a:lnTo>
                    <a:pt x="70963" y="816"/>
                  </a:lnTo>
                  <a:lnTo>
                    <a:pt x="70168" y="2207"/>
                  </a:lnTo>
                  <a:lnTo>
                    <a:pt x="64848" y="14567"/>
                  </a:lnTo>
                  <a:lnTo>
                    <a:pt x="65245" y="19840"/>
                  </a:lnTo>
                  <a:lnTo>
                    <a:pt x="73534" y="51070"/>
                  </a:lnTo>
                  <a:lnTo>
                    <a:pt x="73151" y="85340"/>
                  </a:lnTo>
                  <a:lnTo>
                    <a:pt x="69935" y="122306"/>
                  </a:lnTo>
                  <a:lnTo>
                    <a:pt x="68335" y="148287"/>
                  </a:lnTo>
                  <a:lnTo>
                    <a:pt x="64802" y="176767"/>
                  </a:lnTo>
                  <a:lnTo>
                    <a:pt x="62667" y="208616"/>
                  </a:lnTo>
                  <a:lnTo>
                    <a:pt x="61718" y="242527"/>
                  </a:lnTo>
                  <a:lnTo>
                    <a:pt x="61296" y="277354"/>
                  </a:lnTo>
                  <a:lnTo>
                    <a:pt x="58852" y="314846"/>
                  </a:lnTo>
                  <a:lnTo>
                    <a:pt x="57014" y="334326"/>
                  </a:lnTo>
                  <a:lnTo>
                    <a:pt x="54973" y="371776"/>
                  </a:lnTo>
                  <a:lnTo>
                    <a:pt x="54065" y="409869"/>
                  </a:lnTo>
                  <a:lnTo>
                    <a:pt x="53823" y="430695"/>
                  </a:lnTo>
                  <a:lnTo>
                    <a:pt x="53662" y="452199"/>
                  </a:lnTo>
                  <a:lnTo>
                    <a:pt x="53555" y="473309"/>
                  </a:lnTo>
                  <a:lnTo>
                    <a:pt x="53482" y="494155"/>
                  </a:lnTo>
                  <a:lnTo>
                    <a:pt x="53435" y="514826"/>
                  </a:lnTo>
                  <a:lnTo>
                    <a:pt x="53403" y="536226"/>
                  </a:lnTo>
                  <a:lnTo>
                    <a:pt x="53382" y="558113"/>
                  </a:lnTo>
                  <a:lnTo>
                    <a:pt x="53367" y="580325"/>
                  </a:lnTo>
                  <a:lnTo>
                    <a:pt x="52512" y="602752"/>
                  </a:lnTo>
                  <a:lnTo>
                    <a:pt x="51094" y="625324"/>
                  </a:lnTo>
                  <a:lnTo>
                    <a:pt x="49303" y="647992"/>
                  </a:lnTo>
                  <a:lnTo>
                    <a:pt x="48108" y="670724"/>
                  </a:lnTo>
                  <a:lnTo>
                    <a:pt x="47312" y="693498"/>
                  </a:lnTo>
                  <a:lnTo>
                    <a:pt x="46781" y="716301"/>
                  </a:lnTo>
                  <a:lnTo>
                    <a:pt x="45580" y="739123"/>
                  </a:lnTo>
                  <a:lnTo>
                    <a:pt x="43934" y="761958"/>
                  </a:lnTo>
                  <a:lnTo>
                    <a:pt x="41989" y="784801"/>
                  </a:lnTo>
                  <a:lnTo>
                    <a:pt x="39846" y="807650"/>
                  </a:lnTo>
                  <a:lnTo>
                    <a:pt x="37570" y="830502"/>
                  </a:lnTo>
                  <a:lnTo>
                    <a:pt x="35207" y="853357"/>
                  </a:lnTo>
                  <a:lnTo>
                    <a:pt x="33631" y="875367"/>
                  </a:lnTo>
                  <a:lnTo>
                    <a:pt x="32580" y="896814"/>
                  </a:lnTo>
                  <a:lnTo>
                    <a:pt x="31880" y="917885"/>
                  </a:lnTo>
                  <a:lnTo>
                    <a:pt x="30566" y="937859"/>
                  </a:lnTo>
                  <a:lnTo>
                    <a:pt x="26850" y="975857"/>
                  </a:lnTo>
                  <a:lnTo>
                    <a:pt x="22375" y="1010243"/>
                  </a:lnTo>
                  <a:lnTo>
                    <a:pt x="18411" y="1040765"/>
                  </a:lnTo>
                  <a:lnTo>
                    <a:pt x="15333" y="1076989"/>
                  </a:lnTo>
                  <a:lnTo>
                    <a:pt x="9394" y="1112796"/>
                  </a:lnTo>
                  <a:lnTo>
                    <a:pt x="7562" y="1121905"/>
                  </a:lnTo>
                  <a:lnTo>
                    <a:pt x="0" y="11352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62"/>
            <p:cNvSpPr/>
            <p:nvPr/>
          </p:nvSpPr>
          <p:spPr>
            <a:xfrm>
              <a:off x="6073167" y="4221480"/>
              <a:ext cx="342873" cy="432233"/>
            </a:xfrm>
            <a:custGeom>
              <a:avLst/>
              <a:gdLst/>
              <a:ahLst/>
              <a:cxnLst/>
              <a:rect l="0" t="0" r="0" b="0"/>
              <a:pathLst>
                <a:path w="342873" h="432233">
                  <a:moveTo>
                    <a:pt x="7593" y="7620"/>
                  </a:moveTo>
                  <a:lnTo>
                    <a:pt x="3547" y="7620"/>
                  </a:lnTo>
                  <a:lnTo>
                    <a:pt x="2356" y="8466"/>
                  </a:lnTo>
                  <a:lnTo>
                    <a:pt x="1561" y="9877"/>
                  </a:lnTo>
                  <a:lnTo>
                    <a:pt x="182" y="15380"/>
                  </a:lnTo>
                  <a:lnTo>
                    <a:pt x="0" y="25753"/>
                  </a:lnTo>
                  <a:lnTo>
                    <a:pt x="21187" y="61882"/>
                  </a:lnTo>
                  <a:lnTo>
                    <a:pt x="35798" y="92183"/>
                  </a:lnTo>
                  <a:lnTo>
                    <a:pt x="50851" y="127972"/>
                  </a:lnTo>
                  <a:lnTo>
                    <a:pt x="60967" y="155090"/>
                  </a:lnTo>
                  <a:lnTo>
                    <a:pt x="71108" y="184075"/>
                  </a:lnTo>
                  <a:lnTo>
                    <a:pt x="81259" y="213891"/>
                  </a:lnTo>
                  <a:lnTo>
                    <a:pt x="91416" y="244076"/>
                  </a:lnTo>
                  <a:lnTo>
                    <a:pt x="100727" y="273578"/>
                  </a:lnTo>
                  <a:lnTo>
                    <a:pt x="107689" y="300801"/>
                  </a:lnTo>
                  <a:lnTo>
                    <a:pt x="113604" y="327011"/>
                  </a:lnTo>
                  <a:lnTo>
                    <a:pt x="121694" y="361052"/>
                  </a:lnTo>
                  <a:lnTo>
                    <a:pt x="132013" y="395309"/>
                  </a:lnTo>
                  <a:lnTo>
                    <a:pt x="137680" y="429598"/>
                  </a:lnTo>
                  <a:lnTo>
                    <a:pt x="139191" y="431178"/>
                  </a:lnTo>
                  <a:lnTo>
                    <a:pt x="141045" y="432232"/>
                  </a:lnTo>
                  <a:lnTo>
                    <a:pt x="142280" y="431241"/>
                  </a:lnTo>
                  <a:lnTo>
                    <a:pt x="145713" y="421756"/>
                  </a:lnTo>
                  <a:lnTo>
                    <a:pt x="170683" y="385710"/>
                  </a:lnTo>
                  <a:lnTo>
                    <a:pt x="186396" y="352386"/>
                  </a:lnTo>
                  <a:lnTo>
                    <a:pt x="199667" y="325102"/>
                  </a:lnTo>
                  <a:lnTo>
                    <a:pt x="214033" y="296043"/>
                  </a:lnTo>
                  <a:lnTo>
                    <a:pt x="228884" y="267041"/>
                  </a:lnTo>
                  <a:lnTo>
                    <a:pt x="243951" y="240040"/>
                  </a:lnTo>
                  <a:lnTo>
                    <a:pt x="256857" y="213929"/>
                  </a:lnTo>
                  <a:lnTo>
                    <a:pt x="268237" y="188212"/>
                  </a:lnTo>
                  <a:lnTo>
                    <a:pt x="285010" y="150781"/>
                  </a:lnTo>
                  <a:lnTo>
                    <a:pt x="303997" y="118712"/>
                  </a:lnTo>
                  <a:lnTo>
                    <a:pt x="318856" y="82433"/>
                  </a:lnTo>
                  <a:lnTo>
                    <a:pt x="329944" y="46951"/>
                  </a:lnTo>
                  <a:lnTo>
                    <a:pt x="341347" y="10713"/>
                  </a:lnTo>
                  <a:lnTo>
                    <a:pt x="34287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63"/>
            <p:cNvSpPr/>
            <p:nvPr/>
          </p:nvSpPr>
          <p:spPr>
            <a:xfrm>
              <a:off x="6202907" y="3223259"/>
              <a:ext cx="52792" cy="1303022"/>
            </a:xfrm>
            <a:custGeom>
              <a:avLst/>
              <a:gdLst/>
              <a:ahLst/>
              <a:cxnLst/>
              <a:rect l="0" t="0" r="0" b="0"/>
              <a:pathLst>
                <a:path w="52792" h="1303022">
                  <a:moveTo>
                    <a:pt x="15012" y="0"/>
                  </a:moveTo>
                  <a:lnTo>
                    <a:pt x="10967" y="0"/>
                  </a:lnTo>
                  <a:lnTo>
                    <a:pt x="9775" y="847"/>
                  </a:lnTo>
                  <a:lnTo>
                    <a:pt x="8981" y="2258"/>
                  </a:lnTo>
                  <a:lnTo>
                    <a:pt x="924" y="39125"/>
                  </a:lnTo>
                  <a:lnTo>
                    <a:pt x="0" y="75713"/>
                  </a:lnTo>
                  <a:lnTo>
                    <a:pt x="687" y="111428"/>
                  </a:lnTo>
                  <a:lnTo>
                    <a:pt x="3847" y="139271"/>
                  </a:lnTo>
                  <a:lnTo>
                    <a:pt x="10333" y="168578"/>
                  </a:lnTo>
                  <a:lnTo>
                    <a:pt x="17166" y="199384"/>
                  </a:lnTo>
                  <a:lnTo>
                    <a:pt x="20203" y="232831"/>
                  </a:lnTo>
                  <a:lnTo>
                    <a:pt x="21553" y="267451"/>
                  </a:lnTo>
                  <a:lnTo>
                    <a:pt x="22999" y="303441"/>
                  </a:lnTo>
                  <a:lnTo>
                    <a:pt x="24571" y="322521"/>
                  </a:lnTo>
                  <a:lnTo>
                    <a:pt x="26465" y="342014"/>
                  </a:lnTo>
                  <a:lnTo>
                    <a:pt x="27727" y="361783"/>
                  </a:lnTo>
                  <a:lnTo>
                    <a:pt x="28569" y="381736"/>
                  </a:lnTo>
                  <a:lnTo>
                    <a:pt x="29130" y="401811"/>
                  </a:lnTo>
                  <a:lnTo>
                    <a:pt x="29504" y="421967"/>
                  </a:lnTo>
                  <a:lnTo>
                    <a:pt x="29754" y="442178"/>
                  </a:lnTo>
                  <a:lnTo>
                    <a:pt x="29920" y="462426"/>
                  </a:lnTo>
                  <a:lnTo>
                    <a:pt x="30878" y="482697"/>
                  </a:lnTo>
                  <a:lnTo>
                    <a:pt x="32362" y="502985"/>
                  </a:lnTo>
                  <a:lnTo>
                    <a:pt x="34199" y="523284"/>
                  </a:lnTo>
                  <a:lnTo>
                    <a:pt x="35423" y="544436"/>
                  </a:lnTo>
                  <a:lnTo>
                    <a:pt x="36240" y="566157"/>
                  </a:lnTo>
                  <a:lnTo>
                    <a:pt x="36784" y="588258"/>
                  </a:lnTo>
                  <a:lnTo>
                    <a:pt x="37994" y="609766"/>
                  </a:lnTo>
                  <a:lnTo>
                    <a:pt x="39646" y="630878"/>
                  </a:lnTo>
                  <a:lnTo>
                    <a:pt x="41595" y="651725"/>
                  </a:lnTo>
                  <a:lnTo>
                    <a:pt x="42894" y="673244"/>
                  </a:lnTo>
                  <a:lnTo>
                    <a:pt x="43760" y="695209"/>
                  </a:lnTo>
                  <a:lnTo>
                    <a:pt x="44338" y="717473"/>
                  </a:lnTo>
                  <a:lnTo>
                    <a:pt x="44723" y="739935"/>
                  </a:lnTo>
                  <a:lnTo>
                    <a:pt x="44979" y="762531"/>
                  </a:lnTo>
                  <a:lnTo>
                    <a:pt x="45150" y="785214"/>
                  </a:lnTo>
                  <a:lnTo>
                    <a:pt x="46111" y="807109"/>
                  </a:lnTo>
                  <a:lnTo>
                    <a:pt x="47598" y="828480"/>
                  </a:lnTo>
                  <a:lnTo>
                    <a:pt x="49436" y="849500"/>
                  </a:lnTo>
                  <a:lnTo>
                    <a:pt x="50662" y="871134"/>
                  </a:lnTo>
                  <a:lnTo>
                    <a:pt x="51479" y="893176"/>
                  </a:lnTo>
                  <a:lnTo>
                    <a:pt x="52023" y="915491"/>
                  </a:lnTo>
                  <a:lnTo>
                    <a:pt x="52386" y="937141"/>
                  </a:lnTo>
                  <a:lnTo>
                    <a:pt x="52628" y="958347"/>
                  </a:lnTo>
                  <a:lnTo>
                    <a:pt x="52791" y="979258"/>
                  </a:lnTo>
                  <a:lnTo>
                    <a:pt x="52051" y="1000819"/>
                  </a:lnTo>
                  <a:lnTo>
                    <a:pt x="50712" y="1022813"/>
                  </a:lnTo>
                  <a:lnTo>
                    <a:pt x="48972" y="1045095"/>
                  </a:lnTo>
                  <a:lnTo>
                    <a:pt x="47812" y="1065877"/>
                  </a:lnTo>
                  <a:lnTo>
                    <a:pt x="47039" y="1085658"/>
                  </a:lnTo>
                  <a:lnTo>
                    <a:pt x="46180" y="1122595"/>
                  </a:lnTo>
                  <a:lnTo>
                    <a:pt x="45798" y="1155945"/>
                  </a:lnTo>
                  <a:lnTo>
                    <a:pt x="43370" y="1185443"/>
                  </a:lnTo>
                  <a:lnTo>
                    <a:pt x="40316" y="1212664"/>
                  </a:lnTo>
                  <a:lnTo>
                    <a:pt x="38596" y="1249249"/>
                  </a:lnTo>
                  <a:lnTo>
                    <a:pt x="35757" y="1278068"/>
                  </a:lnTo>
                  <a:lnTo>
                    <a:pt x="30253" y="1303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64"/>
            <p:cNvSpPr/>
            <p:nvPr/>
          </p:nvSpPr>
          <p:spPr>
            <a:xfrm>
              <a:off x="4610100" y="3292991"/>
              <a:ext cx="3840481" cy="2071354"/>
            </a:xfrm>
            <a:custGeom>
              <a:avLst/>
              <a:gdLst/>
              <a:ahLst/>
              <a:cxnLst/>
              <a:rect l="0" t="0" r="0" b="0"/>
              <a:pathLst>
                <a:path w="3840481" h="2071354">
                  <a:moveTo>
                    <a:pt x="0" y="1827648"/>
                  </a:moveTo>
                  <a:lnTo>
                    <a:pt x="0" y="1845782"/>
                  </a:lnTo>
                  <a:lnTo>
                    <a:pt x="2257" y="1850665"/>
                  </a:lnTo>
                  <a:lnTo>
                    <a:pt x="4045" y="1853153"/>
                  </a:lnTo>
                  <a:lnTo>
                    <a:pt x="6930" y="1854812"/>
                  </a:lnTo>
                  <a:lnTo>
                    <a:pt x="14651" y="1856654"/>
                  </a:lnTo>
                  <a:lnTo>
                    <a:pt x="18234" y="1858839"/>
                  </a:lnTo>
                  <a:lnTo>
                    <a:pt x="28168" y="1868311"/>
                  </a:lnTo>
                  <a:lnTo>
                    <a:pt x="61122" y="1879104"/>
                  </a:lnTo>
                  <a:lnTo>
                    <a:pt x="96529" y="1880878"/>
                  </a:lnTo>
                  <a:lnTo>
                    <a:pt x="124178" y="1878716"/>
                  </a:lnTo>
                  <a:lnTo>
                    <a:pt x="160317" y="1867142"/>
                  </a:lnTo>
                  <a:lnTo>
                    <a:pt x="198159" y="1844943"/>
                  </a:lnTo>
                  <a:lnTo>
                    <a:pt x="229454" y="1818929"/>
                  </a:lnTo>
                  <a:lnTo>
                    <a:pt x="255852" y="1795996"/>
                  </a:lnTo>
                  <a:lnTo>
                    <a:pt x="283058" y="1760592"/>
                  </a:lnTo>
                  <a:lnTo>
                    <a:pt x="308595" y="1724845"/>
                  </a:lnTo>
                  <a:lnTo>
                    <a:pt x="324739" y="1691166"/>
                  </a:lnTo>
                  <a:lnTo>
                    <a:pt x="340247" y="1658422"/>
                  </a:lnTo>
                  <a:lnTo>
                    <a:pt x="355566" y="1623226"/>
                  </a:lnTo>
                  <a:lnTo>
                    <a:pt x="365745" y="1596247"/>
                  </a:lnTo>
                  <a:lnTo>
                    <a:pt x="375913" y="1568170"/>
                  </a:lnTo>
                  <a:lnTo>
                    <a:pt x="386077" y="1541580"/>
                  </a:lnTo>
                  <a:lnTo>
                    <a:pt x="396238" y="1515651"/>
                  </a:lnTo>
                  <a:lnTo>
                    <a:pt x="405552" y="1489170"/>
                  </a:lnTo>
                  <a:lnTo>
                    <a:pt x="412514" y="1460467"/>
                  </a:lnTo>
                  <a:lnTo>
                    <a:pt x="420689" y="1430777"/>
                  </a:lnTo>
                  <a:lnTo>
                    <a:pt x="429119" y="1400648"/>
                  </a:lnTo>
                  <a:lnTo>
                    <a:pt x="435688" y="1370323"/>
                  </a:lnTo>
                  <a:lnTo>
                    <a:pt x="443688" y="1339913"/>
                  </a:lnTo>
                  <a:lnTo>
                    <a:pt x="452041" y="1309464"/>
                  </a:lnTo>
                  <a:lnTo>
                    <a:pt x="458575" y="1278998"/>
                  </a:lnTo>
                  <a:lnTo>
                    <a:pt x="464303" y="1246266"/>
                  </a:lnTo>
                  <a:lnTo>
                    <a:pt x="470516" y="1212809"/>
                  </a:lnTo>
                  <a:lnTo>
                    <a:pt x="478923" y="1181007"/>
                  </a:lnTo>
                  <a:lnTo>
                    <a:pt x="486045" y="1149939"/>
                  </a:lnTo>
                  <a:lnTo>
                    <a:pt x="492033" y="1118351"/>
                  </a:lnTo>
                  <a:lnTo>
                    <a:pt x="497517" y="1084556"/>
                  </a:lnTo>
                  <a:lnTo>
                    <a:pt x="502776" y="1052039"/>
                  </a:lnTo>
                  <a:lnTo>
                    <a:pt x="507936" y="1019806"/>
                  </a:lnTo>
                  <a:lnTo>
                    <a:pt x="513051" y="985725"/>
                  </a:lnTo>
                  <a:lnTo>
                    <a:pt x="515889" y="953080"/>
                  </a:lnTo>
                  <a:lnTo>
                    <a:pt x="517997" y="921638"/>
                  </a:lnTo>
                  <a:lnTo>
                    <a:pt x="521756" y="890731"/>
                  </a:lnTo>
                  <a:lnTo>
                    <a:pt x="523992" y="860060"/>
                  </a:lnTo>
                  <a:lnTo>
                    <a:pt x="525831" y="829496"/>
                  </a:lnTo>
                  <a:lnTo>
                    <a:pt x="529471" y="798978"/>
                  </a:lnTo>
                  <a:lnTo>
                    <a:pt x="533912" y="768482"/>
                  </a:lnTo>
                  <a:lnTo>
                    <a:pt x="538707" y="737994"/>
                  </a:lnTo>
                  <a:lnTo>
                    <a:pt x="543661" y="707511"/>
                  </a:lnTo>
                  <a:lnTo>
                    <a:pt x="548685" y="679287"/>
                  </a:lnTo>
                  <a:lnTo>
                    <a:pt x="553739" y="651786"/>
                  </a:lnTo>
                  <a:lnTo>
                    <a:pt x="558808" y="622630"/>
                  </a:lnTo>
                  <a:lnTo>
                    <a:pt x="563883" y="592738"/>
                  </a:lnTo>
                  <a:lnTo>
                    <a:pt x="568961" y="563366"/>
                  </a:lnTo>
                  <a:lnTo>
                    <a:pt x="574040" y="536201"/>
                  </a:lnTo>
                  <a:lnTo>
                    <a:pt x="579120" y="510016"/>
                  </a:lnTo>
                  <a:lnTo>
                    <a:pt x="584482" y="473732"/>
                  </a:lnTo>
                  <a:lnTo>
                    <a:pt x="590586" y="439275"/>
                  </a:lnTo>
                  <a:lnTo>
                    <a:pt x="600862" y="404512"/>
                  </a:lnTo>
                  <a:lnTo>
                    <a:pt x="609268" y="372763"/>
                  </a:lnTo>
                  <a:lnTo>
                    <a:pt x="617122" y="339649"/>
                  </a:lnTo>
                  <a:lnTo>
                    <a:pt x="627068" y="305284"/>
                  </a:lnTo>
                  <a:lnTo>
                    <a:pt x="640739" y="273653"/>
                  </a:lnTo>
                  <a:lnTo>
                    <a:pt x="660530" y="236669"/>
                  </a:lnTo>
                  <a:lnTo>
                    <a:pt x="680745" y="199668"/>
                  </a:lnTo>
                  <a:lnTo>
                    <a:pt x="701044" y="164764"/>
                  </a:lnTo>
                  <a:lnTo>
                    <a:pt x="721203" y="126782"/>
                  </a:lnTo>
                  <a:lnTo>
                    <a:pt x="744534" y="94122"/>
                  </a:lnTo>
                  <a:lnTo>
                    <a:pt x="765448" y="68374"/>
                  </a:lnTo>
                  <a:lnTo>
                    <a:pt x="802785" y="41554"/>
                  </a:lnTo>
                  <a:lnTo>
                    <a:pt x="838553" y="20611"/>
                  </a:lnTo>
                  <a:lnTo>
                    <a:pt x="870315" y="6659"/>
                  </a:lnTo>
                  <a:lnTo>
                    <a:pt x="895437" y="391"/>
                  </a:lnTo>
                  <a:lnTo>
                    <a:pt x="921942" y="0"/>
                  </a:lnTo>
                  <a:lnTo>
                    <a:pt x="953660" y="5449"/>
                  </a:lnTo>
                  <a:lnTo>
                    <a:pt x="965998" y="10531"/>
                  </a:lnTo>
                  <a:lnTo>
                    <a:pt x="1003198" y="35706"/>
                  </a:lnTo>
                  <a:lnTo>
                    <a:pt x="1038854" y="70891"/>
                  </a:lnTo>
                  <a:lnTo>
                    <a:pt x="1056920" y="98593"/>
                  </a:lnTo>
                  <a:lnTo>
                    <a:pt x="1064949" y="113453"/>
                  </a:lnTo>
                  <a:lnTo>
                    <a:pt x="1089948" y="151288"/>
                  </a:lnTo>
                  <a:lnTo>
                    <a:pt x="1107152" y="186973"/>
                  </a:lnTo>
                  <a:lnTo>
                    <a:pt x="1119581" y="221617"/>
                  </a:lnTo>
                  <a:lnTo>
                    <a:pt x="1129852" y="250838"/>
                  </a:lnTo>
                  <a:lnTo>
                    <a:pt x="1141362" y="280945"/>
                  </a:lnTo>
                  <a:lnTo>
                    <a:pt x="1148791" y="317414"/>
                  </a:lnTo>
                  <a:lnTo>
                    <a:pt x="1156342" y="355161"/>
                  </a:lnTo>
                  <a:lnTo>
                    <a:pt x="1163510" y="385139"/>
                  </a:lnTo>
                  <a:lnTo>
                    <a:pt x="1170149" y="415471"/>
                  </a:lnTo>
                  <a:lnTo>
                    <a:pt x="1173340" y="445907"/>
                  </a:lnTo>
                  <a:lnTo>
                    <a:pt x="1178424" y="476374"/>
                  </a:lnTo>
                  <a:lnTo>
                    <a:pt x="1180307" y="506850"/>
                  </a:lnTo>
                  <a:lnTo>
                    <a:pt x="1180865" y="537329"/>
                  </a:lnTo>
                  <a:lnTo>
                    <a:pt x="1181030" y="567809"/>
                  </a:lnTo>
                  <a:lnTo>
                    <a:pt x="1181079" y="599135"/>
                  </a:lnTo>
                  <a:lnTo>
                    <a:pt x="1180247" y="634005"/>
                  </a:lnTo>
                  <a:lnTo>
                    <a:pt x="1175861" y="667009"/>
                  </a:lnTo>
                  <a:lnTo>
                    <a:pt x="1173338" y="702376"/>
                  </a:lnTo>
                  <a:lnTo>
                    <a:pt x="1167605" y="735527"/>
                  </a:lnTo>
                  <a:lnTo>
                    <a:pt x="1161391" y="770938"/>
                  </a:lnTo>
                  <a:lnTo>
                    <a:pt x="1158326" y="804102"/>
                  </a:lnTo>
                  <a:lnTo>
                    <a:pt x="1152433" y="839516"/>
                  </a:lnTo>
                  <a:lnTo>
                    <a:pt x="1145324" y="871835"/>
                  </a:lnTo>
                  <a:lnTo>
                    <a:pt x="1137856" y="903706"/>
                  </a:lnTo>
                  <a:lnTo>
                    <a:pt x="1130281" y="938737"/>
                  </a:lnTo>
                  <a:lnTo>
                    <a:pt x="1122674" y="971789"/>
                  </a:lnTo>
                  <a:lnTo>
                    <a:pt x="1115058" y="1006324"/>
                  </a:lnTo>
                  <a:lnTo>
                    <a:pt x="1108285" y="1035089"/>
                  </a:lnTo>
                  <a:lnTo>
                    <a:pt x="1105056" y="1068823"/>
                  </a:lnTo>
                  <a:lnTo>
                    <a:pt x="1099959" y="1100644"/>
                  </a:lnTo>
                  <a:lnTo>
                    <a:pt x="1098074" y="1131521"/>
                  </a:lnTo>
                  <a:lnTo>
                    <a:pt x="1096668" y="1162119"/>
                  </a:lnTo>
                  <a:lnTo>
                    <a:pt x="1092113" y="1192634"/>
                  </a:lnTo>
                  <a:lnTo>
                    <a:pt x="1090386" y="1223124"/>
                  </a:lnTo>
                  <a:lnTo>
                    <a:pt x="1090721" y="1252760"/>
                  </a:lnTo>
                  <a:lnTo>
                    <a:pt x="1095733" y="1288217"/>
                  </a:lnTo>
                  <a:lnTo>
                    <a:pt x="1096974" y="1323537"/>
                  </a:lnTo>
                  <a:lnTo>
                    <a:pt x="1102456" y="1360210"/>
                  </a:lnTo>
                  <a:lnTo>
                    <a:pt x="1106675" y="1395049"/>
                  </a:lnTo>
                  <a:lnTo>
                    <a:pt x="1115410" y="1430247"/>
                  </a:lnTo>
                  <a:lnTo>
                    <a:pt x="1130525" y="1461659"/>
                  </a:lnTo>
                  <a:lnTo>
                    <a:pt x="1144801" y="1492323"/>
                  </a:lnTo>
                  <a:lnTo>
                    <a:pt x="1159630" y="1522839"/>
                  </a:lnTo>
                  <a:lnTo>
                    <a:pt x="1176796" y="1553327"/>
                  </a:lnTo>
                  <a:lnTo>
                    <a:pt x="1196493" y="1583808"/>
                  </a:lnTo>
                  <a:lnTo>
                    <a:pt x="1222606" y="1621062"/>
                  </a:lnTo>
                  <a:lnTo>
                    <a:pt x="1253703" y="1653448"/>
                  </a:lnTo>
                  <a:lnTo>
                    <a:pt x="1288309" y="1684597"/>
                  </a:lnTo>
                  <a:lnTo>
                    <a:pt x="1320713" y="1715113"/>
                  </a:lnTo>
                  <a:lnTo>
                    <a:pt x="1356683" y="1741186"/>
                  </a:lnTo>
                  <a:lnTo>
                    <a:pt x="1394502" y="1766675"/>
                  </a:lnTo>
                  <a:lnTo>
                    <a:pt x="1432565" y="1792086"/>
                  </a:lnTo>
                  <a:lnTo>
                    <a:pt x="1465298" y="1812408"/>
                  </a:lnTo>
                  <a:lnTo>
                    <a:pt x="1500081" y="1828683"/>
                  </a:lnTo>
                  <a:lnTo>
                    <a:pt x="1536647" y="1840051"/>
                  </a:lnTo>
                  <a:lnTo>
                    <a:pt x="1569208" y="1850450"/>
                  </a:lnTo>
                  <a:lnTo>
                    <a:pt x="1600098" y="1864702"/>
                  </a:lnTo>
                  <a:lnTo>
                    <a:pt x="1636743" y="1872503"/>
                  </a:lnTo>
                  <a:lnTo>
                    <a:pt x="1666531" y="1878098"/>
                  </a:lnTo>
                  <a:lnTo>
                    <a:pt x="1695960" y="1880979"/>
                  </a:lnTo>
                  <a:lnTo>
                    <a:pt x="1731345" y="1886850"/>
                  </a:lnTo>
                  <a:lnTo>
                    <a:pt x="1760695" y="1888088"/>
                  </a:lnTo>
                  <a:lnTo>
                    <a:pt x="1796908" y="1888505"/>
                  </a:lnTo>
                  <a:lnTo>
                    <a:pt x="1834605" y="1888588"/>
                  </a:lnTo>
                  <a:lnTo>
                    <a:pt x="1872405" y="1886347"/>
                  </a:lnTo>
                  <a:lnTo>
                    <a:pt x="1908627" y="1878001"/>
                  </a:lnTo>
                  <a:lnTo>
                    <a:pt x="1943158" y="1868200"/>
                  </a:lnTo>
                  <a:lnTo>
                    <a:pt x="1979455" y="1858111"/>
                  </a:lnTo>
                  <a:lnTo>
                    <a:pt x="2011335" y="1847965"/>
                  </a:lnTo>
                  <a:lnTo>
                    <a:pt x="2047328" y="1831724"/>
                  </a:lnTo>
                  <a:lnTo>
                    <a:pt x="2079775" y="1812210"/>
                  </a:lnTo>
                  <a:lnTo>
                    <a:pt x="2110644" y="1792049"/>
                  </a:lnTo>
                  <a:lnTo>
                    <a:pt x="2146569" y="1764425"/>
                  </a:lnTo>
                  <a:lnTo>
                    <a:pt x="2180024" y="1729138"/>
                  </a:lnTo>
                  <a:lnTo>
                    <a:pt x="2217512" y="1692965"/>
                  </a:lnTo>
                  <a:lnTo>
                    <a:pt x="2241834" y="1659651"/>
                  </a:lnTo>
                  <a:lnTo>
                    <a:pt x="2262945" y="1623594"/>
                  </a:lnTo>
                  <a:lnTo>
                    <a:pt x="2287466" y="1587716"/>
                  </a:lnTo>
                  <a:lnTo>
                    <a:pt x="2305249" y="1558061"/>
                  </a:lnTo>
                  <a:lnTo>
                    <a:pt x="2321242" y="1527825"/>
                  </a:lnTo>
                  <a:lnTo>
                    <a:pt x="2336706" y="1497418"/>
                  </a:lnTo>
                  <a:lnTo>
                    <a:pt x="2352012" y="1462914"/>
                  </a:lnTo>
                  <a:lnTo>
                    <a:pt x="2367271" y="1429925"/>
                  </a:lnTo>
                  <a:lnTo>
                    <a:pt x="2378471" y="1394656"/>
                  </a:lnTo>
                  <a:lnTo>
                    <a:pt x="2391198" y="1361441"/>
                  </a:lnTo>
                  <a:lnTo>
                    <a:pt x="2405693" y="1326105"/>
                  </a:lnTo>
                  <a:lnTo>
                    <a:pt x="2416667" y="1288823"/>
                  </a:lnTo>
                  <a:lnTo>
                    <a:pt x="2425281" y="1250966"/>
                  </a:lnTo>
                  <a:lnTo>
                    <a:pt x="2433196" y="1212938"/>
                  </a:lnTo>
                  <a:lnTo>
                    <a:pt x="2438344" y="1185297"/>
                  </a:lnTo>
                  <a:lnTo>
                    <a:pt x="2443455" y="1157772"/>
                  </a:lnTo>
                  <a:lnTo>
                    <a:pt x="2451093" y="1122389"/>
                  </a:lnTo>
                  <a:lnTo>
                    <a:pt x="2457870" y="1084624"/>
                  </a:lnTo>
                  <a:lnTo>
                    <a:pt x="2459753" y="1056302"/>
                  </a:lnTo>
                  <a:lnTo>
                    <a:pt x="2462848" y="1029039"/>
                  </a:lnTo>
                  <a:lnTo>
                    <a:pt x="2466199" y="1002811"/>
                  </a:lnTo>
                  <a:lnTo>
                    <a:pt x="2467688" y="977043"/>
                  </a:lnTo>
                  <a:lnTo>
                    <a:pt x="2470608" y="951479"/>
                  </a:lnTo>
                  <a:lnTo>
                    <a:pt x="2474728" y="925160"/>
                  </a:lnTo>
                  <a:lnTo>
                    <a:pt x="2479381" y="896529"/>
                  </a:lnTo>
                  <a:lnTo>
                    <a:pt x="2482014" y="869129"/>
                  </a:lnTo>
                  <a:lnTo>
                    <a:pt x="2484031" y="842840"/>
                  </a:lnTo>
                  <a:lnTo>
                    <a:pt x="2487748" y="817044"/>
                  </a:lnTo>
                  <a:lnTo>
                    <a:pt x="2489966" y="791469"/>
                  </a:lnTo>
                  <a:lnTo>
                    <a:pt x="2491798" y="765991"/>
                  </a:lnTo>
                  <a:lnTo>
                    <a:pt x="2495435" y="740556"/>
                  </a:lnTo>
                  <a:lnTo>
                    <a:pt x="2497615" y="715141"/>
                  </a:lnTo>
                  <a:lnTo>
                    <a:pt x="2498584" y="689734"/>
                  </a:lnTo>
                  <a:lnTo>
                    <a:pt x="2499015" y="664331"/>
                  </a:lnTo>
                  <a:lnTo>
                    <a:pt x="2501464" y="638930"/>
                  </a:lnTo>
                  <a:lnTo>
                    <a:pt x="2507603" y="603087"/>
                  </a:lnTo>
                  <a:lnTo>
                    <a:pt x="2514784" y="568760"/>
                  </a:lnTo>
                  <a:lnTo>
                    <a:pt x="2520016" y="534036"/>
                  </a:lnTo>
                  <a:lnTo>
                    <a:pt x="2523825" y="500041"/>
                  </a:lnTo>
                  <a:lnTo>
                    <a:pt x="2530315" y="465414"/>
                  </a:lnTo>
                  <a:lnTo>
                    <a:pt x="2537600" y="433706"/>
                  </a:lnTo>
                  <a:lnTo>
                    <a:pt x="2547379" y="402862"/>
                  </a:lnTo>
                  <a:lnTo>
                    <a:pt x="2558743" y="372274"/>
                  </a:lnTo>
                  <a:lnTo>
                    <a:pt x="2569730" y="341762"/>
                  </a:lnTo>
                  <a:lnTo>
                    <a:pt x="2583710" y="311273"/>
                  </a:lnTo>
                  <a:lnTo>
                    <a:pt x="2598577" y="280790"/>
                  </a:lnTo>
                  <a:lnTo>
                    <a:pt x="2618771" y="244194"/>
                  </a:lnTo>
                  <a:lnTo>
                    <a:pt x="2640759" y="207269"/>
                  </a:lnTo>
                  <a:lnTo>
                    <a:pt x="2673701" y="174638"/>
                  </a:lnTo>
                  <a:lnTo>
                    <a:pt x="2692692" y="151406"/>
                  </a:lnTo>
                  <a:lnTo>
                    <a:pt x="2714784" y="120799"/>
                  </a:lnTo>
                  <a:lnTo>
                    <a:pt x="2751091" y="84931"/>
                  </a:lnTo>
                  <a:lnTo>
                    <a:pt x="2785398" y="62795"/>
                  </a:lnTo>
                  <a:lnTo>
                    <a:pt x="2819551" y="47353"/>
                  </a:lnTo>
                  <a:lnTo>
                    <a:pt x="2855772" y="31133"/>
                  </a:lnTo>
                  <a:lnTo>
                    <a:pt x="2879848" y="24501"/>
                  </a:lnTo>
                  <a:lnTo>
                    <a:pt x="2910739" y="18215"/>
                  </a:lnTo>
                  <a:lnTo>
                    <a:pt x="2946536" y="14903"/>
                  </a:lnTo>
                  <a:lnTo>
                    <a:pt x="2978945" y="14250"/>
                  </a:lnTo>
                  <a:lnTo>
                    <a:pt x="3002139" y="16394"/>
                  </a:lnTo>
                  <a:lnTo>
                    <a:pt x="3032732" y="24704"/>
                  </a:lnTo>
                  <a:lnTo>
                    <a:pt x="3068598" y="37008"/>
                  </a:lnTo>
                  <a:lnTo>
                    <a:pt x="3101199" y="55740"/>
                  </a:lnTo>
                  <a:lnTo>
                    <a:pt x="3138514" y="86144"/>
                  </a:lnTo>
                  <a:lnTo>
                    <a:pt x="3160266" y="113835"/>
                  </a:lnTo>
                  <a:lnTo>
                    <a:pt x="3188333" y="143764"/>
                  </a:lnTo>
                  <a:lnTo>
                    <a:pt x="3209357" y="181746"/>
                  </a:lnTo>
                  <a:lnTo>
                    <a:pt x="3224558" y="216257"/>
                  </a:lnTo>
                  <a:lnTo>
                    <a:pt x="3235714" y="250450"/>
                  </a:lnTo>
                  <a:lnTo>
                    <a:pt x="3243507" y="279043"/>
                  </a:lnTo>
                  <a:lnTo>
                    <a:pt x="3253725" y="316787"/>
                  </a:lnTo>
                  <a:lnTo>
                    <a:pt x="3263896" y="352999"/>
                  </a:lnTo>
                  <a:lnTo>
                    <a:pt x="3271519" y="382711"/>
                  </a:lnTo>
                  <a:lnTo>
                    <a:pt x="3279140" y="412964"/>
                  </a:lnTo>
                  <a:lnTo>
                    <a:pt x="3286759" y="443377"/>
                  </a:lnTo>
                  <a:lnTo>
                    <a:pt x="3294379" y="473837"/>
                  </a:lnTo>
                  <a:lnTo>
                    <a:pt x="3297954" y="508356"/>
                  </a:lnTo>
                  <a:lnTo>
                    <a:pt x="3303058" y="541350"/>
                  </a:lnTo>
                  <a:lnTo>
                    <a:pt x="3305888" y="576620"/>
                  </a:lnTo>
                  <a:lnTo>
                    <a:pt x="3310771" y="613882"/>
                  </a:lnTo>
                  <a:lnTo>
                    <a:pt x="3313535" y="651733"/>
                  </a:lnTo>
                  <a:lnTo>
                    <a:pt x="3314355" y="689760"/>
                  </a:lnTo>
                  <a:lnTo>
                    <a:pt x="3318642" y="727837"/>
                  </a:lnTo>
                  <a:lnTo>
                    <a:pt x="3321230" y="761886"/>
                  </a:lnTo>
                  <a:lnTo>
                    <a:pt x="3321997" y="797469"/>
                  </a:lnTo>
                  <a:lnTo>
                    <a:pt x="3322223" y="834823"/>
                  </a:lnTo>
                  <a:lnTo>
                    <a:pt x="3322277" y="862306"/>
                  </a:lnTo>
                  <a:lnTo>
                    <a:pt x="3321454" y="890607"/>
                  </a:lnTo>
                  <a:lnTo>
                    <a:pt x="3318266" y="917297"/>
                  </a:lnTo>
                  <a:lnTo>
                    <a:pt x="3318543" y="943270"/>
                  </a:lnTo>
                  <a:lnTo>
                    <a:pt x="3319794" y="968925"/>
                  </a:lnTo>
                  <a:lnTo>
                    <a:pt x="3317529" y="994438"/>
                  </a:lnTo>
                  <a:lnTo>
                    <a:pt x="3315957" y="1022146"/>
                  </a:lnTo>
                  <a:lnTo>
                    <a:pt x="3315258" y="1050547"/>
                  </a:lnTo>
                  <a:lnTo>
                    <a:pt x="3314948" y="1077281"/>
                  </a:lnTo>
                  <a:lnTo>
                    <a:pt x="3314810" y="1103274"/>
                  </a:lnTo>
                  <a:lnTo>
                    <a:pt x="3314749" y="1129784"/>
                  </a:lnTo>
                  <a:lnTo>
                    <a:pt x="3314721" y="1158500"/>
                  </a:lnTo>
                  <a:lnTo>
                    <a:pt x="3314710" y="1185938"/>
                  </a:lnTo>
                  <a:lnTo>
                    <a:pt x="3314704" y="1213090"/>
                  </a:lnTo>
                  <a:lnTo>
                    <a:pt x="3314702" y="1242091"/>
                  </a:lnTo>
                  <a:lnTo>
                    <a:pt x="3314700" y="1269657"/>
                  </a:lnTo>
                  <a:lnTo>
                    <a:pt x="3314700" y="1296019"/>
                  </a:lnTo>
                  <a:lnTo>
                    <a:pt x="3314700" y="1321847"/>
                  </a:lnTo>
                  <a:lnTo>
                    <a:pt x="3316958" y="1349694"/>
                  </a:lnTo>
                  <a:lnTo>
                    <a:pt x="3320783" y="1378157"/>
                  </a:lnTo>
                  <a:lnTo>
                    <a:pt x="3325305" y="1404919"/>
                  </a:lnTo>
                  <a:lnTo>
                    <a:pt x="3327880" y="1433182"/>
                  </a:lnTo>
                  <a:lnTo>
                    <a:pt x="3329871" y="1461830"/>
                  </a:lnTo>
                  <a:lnTo>
                    <a:pt x="3333578" y="1488674"/>
                  </a:lnTo>
                  <a:lnTo>
                    <a:pt x="3335790" y="1514715"/>
                  </a:lnTo>
                  <a:lnTo>
                    <a:pt x="3337620" y="1540400"/>
                  </a:lnTo>
                  <a:lnTo>
                    <a:pt x="3341255" y="1565927"/>
                  </a:lnTo>
                  <a:lnTo>
                    <a:pt x="3343436" y="1591384"/>
                  </a:lnTo>
                  <a:lnTo>
                    <a:pt x="3345251" y="1616808"/>
                  </a:lnTo>
                  <a:lnTo>
                    <a:pt x="3348880" y="1642220"/>
                  </a:lnTo>
                  <a:lnTo>
                    <a:pt x="3353315" y="1667625"/>
                  </a:lnTo>
                  <a:lnTo>
                    <a:pt x="3358109" y="1693027"/>
                  </a:lnTo>
                  <a:lnTo>
                    <a:pt x="3366414" y="1730282"/>
                  </a:lnTo>
                  <a:lnTo>
                    <a:pt x="3378376" y="1763145"/>
                  </a:lnTo>
                  <a:lnTo>
                    <a:pt x="3388506" y="1795178"/>
                  </a:lnTo>
                  <a:lnTo>
                    <a:pt x="3401855" y="1830257"/>
                  </a:lnTo>
                  <a:lnTo>
                    <a:pt x="3416535" y="1862476"/>
                  </a:lnTo>
                  <a:lnTo>
                    <a:pt x="3431609" y="1893472"/>
                  </a:lnTo>
                  <a:lnTo>
                    <a:pt x="3446800" y="1923258"/>
                  </a:lnTo>
                  <a:lnTo>
                    <a:pt x="3467103" y="1956507"/>
                  </a:lnTo>
                  <a:lnTo>
                    <a:pt x="3491465" y="1987534"/>
                  </a:lnTo>
                  <a:lnTo>
                    <a:pt x="3528258" y="2017462"/>
                  </a:lnTo>
                  <a:lnTo>
                    <a:pt x="3555493" y="2033185"/>
                  </a:lnTo>
                  <a:lnTo>
                    <a:pt x="3585859" y="2046311"/>
                  </a:lnTo>
                  <a:lnTo>
                    <a:pt x="3622920" y="2058331"/>
                  </a:lnTo>
                  <a:lnTo>
                    <a:pt x="3652780" y="2066273"/>
                  </a:lnTo>
                  <a:lnTo>
                    <a:pt x="3683076" y="2069943"/>
                  </a:lnTo>
                  <a:lnTo>
                    <a:pt x="3713502" y="2071031"/>
                  </a:lnTo>
                  <a:lnTo>
                    <a:pt x="3743966" y="2071353"/>
                  </a:lnTo>
                  <a:lnTo>
                    <a:pt x="3777670" y="2066225"/>
                  </a:lnTo>
                  <a:lnTo>
                    <a:pt x="3801512" y="2062076"/>
                  </a:lnTo>
                  <a:lnTo>
                    <a:pt x="3840480" y="20486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descr="disruptiveSelection2"/>
          <p:cNvPicPr>
            <a:picLocks noChangeAspect="1" noChangeArrowheads="1"/>
          </p:cNvPicPr>
          <p:nvPr/>
        </p:nvPicPr>
        <p:blipFill>
          <a:blip r:embed="rId2" cstate="print"/>
          <a:srcRect/>
          <a:stretch>
            <a:fillRect/>
          </a:stretch>
        </p:blipFill>
        <p:spPr bwMode="auto">
          <a:xfrm>
            <a:off x="2244725" y="209550"/>
            <a:ext cx="5146675"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WordArt 4"/>
          <p:cNvSpPr>
            <a:spLocks noChangeArrowheads="1" noChangeShapeType="1" noTextEdit="1"/>
          </p:cNvSpPr>
          <p:nvPr/>
        </p:nvSpPr>
        <p:spPr bwMode="auto">
          <a:xfrm>
            <a:off x="295275" y="381000"/>
            <a:ext cx="8553450" cy="638175"/>
          </a:xfrm>
          <a:prstGeom prst="rect">
            <a:avLst/>
          </a:prstGeom>
        </p:spPr>
        <p:txBody>
          <a:bodyPr wrap="none" fromWordArt="1">
            <a:prstTxWarp prst="textPlain">
              <a:avLst>
                <a:gd name="adj" fmla="val 50000"/>
              </a:avLst>
            </a:prstTxWarp>
          </a:bodyPr>
          <a:lstStyle/>
          <a:p>
            <a:pPr algn="ctr"/>
            <a:r>
              <a:rPr lang="en-US" sz="3600" b="1" kern="10">
                <a:ln w="28575">
                  <a:solidFill>
                    <a:srgbClr val="000000"/>
                  </a:solidFill>
                  <a:round/>
                  <a:headEnd/>
                  <a:tailEnd/>
                </a:ln>
                <a:solidFill>
                  <a:srgbClr val="3366FF"/>
                </a:solidFill>
                <a:latin typeface="Bell MT"/>
              </a:rPr>
              <a:t>FOR MATURE AUDIENCES ONLY...</a:t>
            </a:r>
          </a:p>
        </p:txBody>
      </p:sp>
      <p:grpSp>
        <p:nvGrpSpPr>
          <p:cNvPr id="120841" name="Group 9"/>
          <p:cNvGrpSpPr>
            <a:grpSpLocks/>
          </p:cNvGrpSpPr>
          <p:nvPr/>
        </p:nvGrpSpPr>
        <p:grpSpPr bwMode="auto">
          <a:xfrm>
            <a:off x="733425" y="1474788"/>
            <a:ext cx="7750175" cy="4886325"/>
            <a:chOff x="462" y="929"/>
            <a:chExt cx="4882" cy="3078"/>
          </a:xfrm>
        </p:grpSpPr>
        <p:pic>
          <p:nvPicPr>
            <p:cNvPr id="595972" name="Picture 4" descr="angelina_jolie_wall_ccr_1024_03"/>
            <p:cNvPicPr>
              <a:picLocks noChangeAspect="1" noChangeArrowheads="1"/>
            </p:cNvPicPr>
            <p:nvPr/>
          </p:nvPicPr>
          <p:blipFill>
            <a:blip r:embed="rId2" cstate="print"/>
            <a:srcRect l="47110"/>
            <a:stretch>
              <a:fillRect/>
            </a:stretch>
          </p:blipFill>
          <p:spPr bwMode="auto">
            <a:xfrm>
              <a:off x="462" y="929"/>
              <a:ext cx="2170" cy="3076"/>
            </a:xfrm>
            <a:prstGeom prst="rect">
              <a:avLst/>
            </a:prstGeom>
            <a:noFill/>
            <a:ln w="9525">
              <a:noFill/>
              <a:miter lim="800000"/>
              <a:headEnd/>
              <a:tailEnd/>
            </a:ln>
            <a:effectLst>
              <a:outerShdw blurRad="63500" dist="38099" dir="2700000" algn="ctr" rotWithShape="0">
                <a:srgbClr val="0E0E0E">
                  <a:alpha val="74998"/>
                </a:srgbClr>
              </a:outerShdw>
            </a:effectLst>
          </p:spPr>
        </p:pic>
        <p:pic>
          <p:nvPicPr>
            <p:cNvPr id="595973" name="Picture 5" descr="brad_pitt-1024-02"/>
            <p:cNvPicPr>
              <a:picLocks noChangeAspect="1" noChangeArrowheads="1"/>
            </p:cNvPicPr>
            <p:nvPr/>
          </p:nvPicPr>
          <p:blipFill>
            <a:blip r:embed="rId3" cstate="print"/>
            <a:srcRect l="23203" r="21094"/>
            <a:stretch>
              <a:fillRect/>
            </a:stretch>
          </p:blipFill>
          <p:spPr bwMode="auto">
            <a:xfrm>
              <a:off x="3121" y="929"/>
              <a:ext cx="2223" cy="3078"/>
            </a:xfrm>
            <a:prstGeom prst="rect">
              <a:avLst/>
            </a:prstGeom>
            <a:noFill/>
            <a:ln w="9525">
              <a:noFill/>
              <a:miter lim="800000"/>
              <a:headEnd/>
              <a:tailEnd/>
            </a:ln>
            <a:effectLst>
              <a:outerShdw blurRad="63500" dist="38099" dir="2700000" algn="ctr" rotWithShape="0">
                <a:srgbClr val="0E0E0E">
                  <a:alpha val="74998"/>
                </a:srgbClr>
              </a:outerShdw>
            </a:effectLst>
          </p:spPr>
        </p:pic>
      </p:grpSp>
      <p:sp>
        <p:nvSpPr>
          <p:cNvPr id="120840" name="AutoShape 8"/>
          <p:cNvSpPr>
            <a:spLocks noChangeArrowheads="1"/>
          </p:cNvSpPr>
          <p:nvPr/>
        </p:nvSpPr>
        <p:spPr bwMode="auto">
          <a:xfrm>
            <a:off x="1600200" y="990600"/>
            <a:ext cx="6096000" cy="5486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50" y="17300"/>
                </a:moveTo>
                <a:cubicBezTo>
                  <a:pt x="19652" y="15514"/>
                  <a:pt x="20538" y="13199"/>
                  <a:pt x="20538" y="10800"/>
                </a:cubicBezTo>
                <a:cubicBezTo>
                  <a:pt x="20538" y="5421"/>
                  <a:pt x="16178" y="1062"/>
                  <a:pt x="10800" y="1062"/>
                </a:cubicBezTo>
                <a:cubicBezTo>
                  <a:pt x="8400" y="1061"/>
                  <a:pt x="6085" y="1947"/>
                  <a:pt x="4299" y="3549"/>
                </a:cubicBezTo>
                <a:close/>
                <a:moveTo>
                  <a:pt x="3549" y="4299"/>
                </a:moveTo>
                <a:cubicBezTo>
                  <a:pt x="1947" y="6085"/>
                  <a:pt x="1062" y="8400"/>
                  <a:pt x="1062" y="10799"/>
                </a:cubicBezTo>
                <a:cubicBezTo>
                  <a:pt x="1062" y="16178"/>
                  <a:pt x="5421" y="20538"/>
                  <a:pt x="10800" y="20538"/>
                </a:cubicBezTo>
                <a:cubicBezTo>
                  <a:pt x="13199" y="20538"/>
                  <a:pt x="15514" y="19652"/>
                  <a:pt x="17300" y="18050"/>
                </a:cubicBezTo>
                <a:close/>
              </a:path>
            </a:pathLst>
          </a:custGeom>
          <a:solidFill>
            <a:srgbClr val="FF0000"/>
          </a:solidFill>
          <a:ln w="254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0841"/>
                                        </p:tgtEl>
                                        <p:attrNameLst>
                                          <p:attrName>style.visibility</p:attrName>
                                        </p:attrNameLst>
                                      </p:cBhvr>
                                      <p:to>
                                        <p:strVal val="visible"/>
                                      </p:to>
                                    </p:set>
                                    <p:animEffect transition="in" filter="checkerboard(across)">
                                      <p:cBhvr>
                                        <p:cTn id="7" dur="500"/>
                                        <p:tgtEl>
                                          <p:spTgt spid="120841"/>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120840"/>
                                        </p:tgtEl>
                                        <p:attrNameLst>
                                          <p:attrName>style.visibility</p:attrName>
                                        </p:attrNameLst>
                                      </p:cBhvr>
                                      <p:to>
                                        <p:strVal val="visible"/>
                                      </p:to>
                                    </p:set>
                                    <p:anim calcmode="lin" valueType="num">
                                      <p:cBhvr>
                                        <p:cTn id="12" dur="1000" fill="hold"/>
                                        <p:tgtEl>
                                          <p:spTgt spid="12084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120840"/>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120840"/>
                                        </p:tgtEl>
                                        <p:attrNameLst>
                                          <p:attrName>ppt_y</p:attrName>
                                        </p:attrNameLst>
                                      </p:cBhvr>
                                      <p:tavLst>
                                        <p:tav tm="0">
                                          <p:val>
                                            <p:strVal val="#ppt_y"/>
                                          </p:val>
                                        </p:tav>
                                        <p:tav tm="100000">
                                          <p:val>
                                            <p:strVal val="#ppt_y"/>
                                          </p:val>
                                        </p:tav>
                                      </p:tavLst>
                                    </p:anim>
                                    <p:animEffect transition="in" filter="fade">
                                      <p:cBhvr>
                                        <p:cTn id="15" dur="10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3" name="Picture 5"/>
          <p:cNvPicPr>
            <a:picLocks noChangeAspect="1" noChangeArrowheads="1"/>
          </p:cNvPicPr>
          <p:nvPr/>
        </p:nvPicPr>
        <p:blipFill>
          <a:blip r:embed="rId2" cstate="print"/>
          <a:srcRect/>
          <a:stretch>
            <a:fillRect/>
          </a:stretch>
        </p:blipFill>
        <p:spPr bwMode="auto">
          <a:xfrm>
            <a:off x="304800" y="228600"/>
            <a:ext cx="2811463" cy="4222750"/>
          </a:xfrm>
          <a:prstGeom prst="rect">
            <a:avLst/>
          </a:prstGeom>
          <a:noFill/>
          <a:ln w="9525">
            <a:noFill/>
            <a:miter lim="800000"/>
            <a:headEnd/>
            <a:tailEnd/>
          </a:ln>
          <a:effectLst>
            <a:outerShdw dist="35921" dir="2700000" algn="ctr" rotWithShape="0">
              <a:srgbClr val="0E0E0E">
                <a:alpha val="75000"/>
              </a:srgbClr>
            </a:outerShdw>
          </a:effectLst>
        </p:spPr>
      </p:pic>
      <p:pic>
        <p:nvPicPr>
          <p:cNvPr id="575492" name="Picture 4"/>
          <p:cNvPicPr>
            <a:picLocks noChangeAspect="1" noChangeArrowheads="1"/>
          </p:cNvPicPr>
          <p:nvPr/>
        </p:nvPicPr>
        <p:blipFill>
          <a:blip r:embed="rId3" cstate="print"/>
          <a:srcRect/>
          <a:stretch>
            <a:fillRect/>
          </a:stretch>
        </p:blipFill>
        <p:spPr bwMode="auto">
          <a:xfrm>
            <a:off x="3276600" y="2819400"/>
            <a:ext cx="5638800" cy="3851275"/>
          </a:xfrm>
          <a:prstGeom prst="rect">
            <a:avLst/>
          </a:prstGeom>
          <a:noFill/>
          <a:effectLst>
            <a:outerShdw blurRad="63500" dist="38099" dir="2700000" algn="ctr" rotWithShape="0">
              <a:srgbClr val="000000">
                <a:alpha val="74998"/>
              </a:srgbClr>
            </a:outerShdw>
          </a:effectLst>
        </p:spPr>
      </p:pic>
      <p:pic>
        <p:nvPicPr>
          <p:cNvPr id="536594" name="Picture 18"/>
          <p:cNvPicPr>
            <a:picLocks noChangeAspect="1" noChangeArrowheads="1"/>
          </p:cNvPicPr>
          <p:nvPr/>
        </p:nvPicPr>
        <p:blipFill>
          <a:blip r:embed="rId4" cstate="print"/>
          <a:srcRect/>
          <a:stretch>
            <a:fillRect/>
          </a:stretch>
        </p:blipFill>
        <p:spPr bwMode="auto">
          <a:xfrm>
            <a:off x="5029200" y="228600"/>
            <a:ext cx="3886200" cy="2808288"/>
          </a:xfrm>
          <a:prstGeom prst="rect">
            <a:avLst/>
          </a:prstGeom>
          <a:noFill/>
          <a:ln w="9525">
            <a:noFill/>
            <a:miter lim="800000"/>
            <a:headEnd/>
            <a:tailEnd/>
          </a:ln>
          <a:effectLst>
            <a:outerShdw dist="35921" dir="2700000" algn="ctr" rotWithShape="0">
              <a:srgbClr val="0E0E0E"/>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5493"/>
                                        </p:tgtEl>
                                        <p:attrNameLst>
                                          <p:attrName>style.visibility</p:attrName>
                                        </p:attrNameLst>
                                      </p:cBhvr>
                                      <p:to>
                                        <p:strVal val="visible"/>
                                      </p:to>
                                    </p:set>
                                    <p:animEffect transition="in" filter="checkerboard(across)">
                                      <p:cBhvr>
                                        <p:cTn id="7" dur="500"/>
                                        <p:tgtEl>
                                          <p:spTgt spid="5754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75492"/>
                                        </p:tgtEl>
                                        <p:attrNameLst>
                                          <p:attrName>style.visibility</p:attrName>
                                        </p:attrNameLst>
                                      </p:cBhvr>
                                      <p:to>
                                        <p:strVal val="visible"/>
                                      </p:to>
                                    </p:set>
                                    <p:animEffect transition="in" filter="checkerboard(across)">
                                      <p:cBhvr>
                                        <p:cTn id="12" dur="500"/>
                                        <p:tgtEl>
                                          <p:spTgt spid="57549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36594"/>
                                        </p:tgtEl>
                                        <p:attrNameLst>
                                          <p:attrName>style.visibility</p:attrName>
                                        </p:attrNameLst>
                                      </p:cBhvr>
                                      <p:to>
                                        <p:strVal val="visible"/>
                                      </p:to>
                                    </p:set>
                                    <p:animEffect transition="in" filter="checkerboard(across)">
                                      <p:cBhvr>
                                        <p:cTn id="17" dur="500"/>
                                        <p:tgtEl>
                                          <p:spTgt spid="536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49" name="Group 8"/>
          <p:cNvGrpSpPr>
            <a:grpSpLocks/>
          </p:cNvGrpSpPr>
          <p:nvPr/>
        </p:nvGrpSpPr>
        <p:grpSpPr bwMode="auto">
          <a:xfrm>
            <a:off x="531813" y="606425"/>
            <a:ext cx="8002587" cy="5413375"/>
            <a:chOff x="479" y="816"/>
            <a:chExt cx="5041" cy="3410"/>
          </a:xfrm>
        </p:grpSpPr>
        <p:pic>
          <p:nvPicPr>
            <p:cNvPr id="538628" name="Picture 4"/>
            <p:cNvPicPr>
              <a:picLocks noChangeArrowheads="1"/>
            </p:cNvPicPr>
            <p:nvPr/>
          </p:nvPicPr>
          <p:blipFill>
            <a:blip r:embed="rId2" cstate="print"/>
            <a:srcRect l="923" t="1358"/>
            <a:stretch>
              <a:fillRect/>
            </a:stretch>
          </p:blipFill>
          <p:spPr bwMode="auto">
            <a:xfrm>
              <a:off x="479" y="816"/>
              <a:ext cx="5041" cy="3410"/>
            </a:xfrm>
            <a:prstGeom prst="rect">
              <a:avLst/>
            </a:prstGeom>
            <a:noFill/>
            <a:ln w="9525">
              <a:noFill/>
              <a:miter lim="800000"/>
              <a:headEnd/>
              <a:tailEnd/>
            </a:ln>
            <a:effectLst>
              <a:outerShdw dist="126999" dir="2700000" algn="ctr" rotWithShape="0">
                <a:srgbClr val="121212">
                  <a:alpha val="75000"/>
                </a:srgbClr>
              </a:outerShdw>
            </a:effectLst>
          </p:spPr>
        </p:pic>
        <p:pic>
          <p:nvPicPr>
            <p:cNvPr id="130055" name="Picture 7"/>
            <p:cNvPicPr>
              <a:picLocks noChangeAspect="1" noChangeArrowheads="1"/>
            </p:cNvPicPr>
            <p:nvPr/>
          </p:nvPicPr>
          <p:blipFill>
            <a:blip r:embed="rId3" cstate="print"/>
            <a:srcRect l="6647" t="1962" r="10522"/>
            <a:stretch>
              <a:fillRect/>
            </a:stretch>
          </p:blipFill>
          <p:spPr bwMode="auto">
            <a:xfrm>
              <a:off x="3014" y="839"/>
              <a:ext cx="2444" cy="1634"/>
            </a:xfrm>
            <a:prstGeom prst="rect">
              <a:avLst/>
            </a:prstGeom>
            <a:noFill/>
            <a:ln w="9525">
              <a:noFill/>
              <a:miter lim="800000"/>
              <a:headEnd/>
              <a:tailEnd/>
            </a:ln>
          </p:spPr>
        </p:pic>
      </p:grpSp>
      <p:sp>
        <p:nvSpPr>
          <p:cNvPr id="121863" name="Rectangle 7"/>
          <p:cNvSpPr>
            <a:spLocks noChangeArrowheads="1"/>
          </p:cNvSpPr>
          <p:nvPr/>
        </p:nvSpPr>
        <p:spPr bwMode="auto">
          <a:xfrm>
            <a:off x="533400" y="6096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1864" name="Rectangle 8"/>
          <p:cNvSpPr>
            <a:spLocks noChangeArrowheads="1"/>
          </p:cNvSpPr>
          <p:nvPr/>
        </p:nvSpPr>
        <p:spPr bwMode="auto">
          <a:xfrm>
            <a:off x="4572000" y="6096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1865" name="Rectangle 9"/>
          <p:cNvSpPr>
            <a:spLocks noChangeArrowheads="1"/>
          </p:cNvSpPr>
          <p:nvPr/>
        </p:nvSpPr>
        <p:spPr bwMode="auto">
          <a:xfrm>
            <a:off x="533400" y="33528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1866" name="Rectangle 10"/>
          <p:cNvSpPr>
            <a:spLocks noChangeArrowheads="1"/>
          </p:cNvSpPr>
          <p:nvPr/>
        </p:nvSpPr>
        <p:spPr bwMode="auto">
          <a:xfrm>
            <a:off x="4572000" y="3352800"/>
            <a:ext cx="38862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1863"/>
                                        </p:tgtEl>
                                      </p:cBhvr>
                                    </p:animEffect>
                                    <p:set>
                                      <p:cBhvr>
                                        <p:cTn id="7" dur="1" fill="hold">
                                          <p:stCondLst>
                                            <p:cond delay="499"/>
                                          </p:stCondLst>
                                        </p:cTn>
                                        <p:tgtEl>
                                          <p:spTgt spid="1218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1864"/>
                                        </p:tgtEl>
                                      </p:cBhvr>
                                    </p:animEffect>
                                    <p:set>
                                      <p:cBhvr>
                                        <p:cTn id="12" dur="1" fill="hold">
                                          <p:stCondLst>
                                            <p:cond delay="499"/>
                                          </p:stCondLst>
                                        </p:cTn>
                                        <p:tgtEl>
                                          <p:spTgt spid="1218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1865"/>
                                        </p:tgtEl>
                                      </p:cBhvr>
                                    </p:animEffect>
                                    <p:set>
                                      <p:cBhvr>
                                        <p:cTn id="17" dur="1" fill="hold">
                                          <p:stCondLst>
                                            <p:cond delay="499"/>
                                          </p:stCondLst>
                                        </p:cTn>
                                        <p:tgtEl>
                                          <p:spTgt spid="12186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21866"/>
                                        </p:tgtEl>
                                      </p:cBhvr>
                                    </p:animEffect>
                                    <p:set>
                                      <p:cBhvr>
                                        <p:cTn id="22" dur="1" fill="hold">
                                          <p:stCondLst>
                                            <p:cond delay="499"/>
                                          </p:stCondLst>
                                        </p:cTn>
                                        <p:tgtEl>
                                          <p:spTgt spid="1218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animBg="1"/>
      <p:bldP spid="121864" grpId="0" animBg="1"/>
      <p:bldP spid="121865" grpId="0" animBg="1"/>
      <p:bldP spid="12186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4"/>
          <p:cNvPicPr>
            <a:picLocks noChangeAspect="1" noChangeArrowheads="1"/>
          </p:cNvPicPr>
          <p:nvPr/>
        </p:nvPicPr>
        <p:blipFill>
          <a:blip r:embed="rId2" cstate="print"/>
          <a:srcRect/>
          <a:stretch>
            <a:fillRect/>
          </a:stretch>
        </p:blipFill>
        <p:spPr bwMode="auto">
          <a:xfrm>
            <a:off x="0" y="0"/>
            <a:ext cx="9144000" cy="3425825"/>
          </a:xfrm>
          <a:prstGeom prst="rect">
            <a:avLst/>
          </a:prstGeom>
          <a:noFill/>
          <a:ln w="9525">
            <a:noFill/>
            <a:miter lim="800000"/>
            <a:headEnd/>
            <a:tailEnd/>
          </a:ln>
        </p:spPr>
      </p:pic>
      <p:grpSp>
        <p:nvGrpSpPr>
          <p:cNvPr id="99" name="SMARTInkShape-Group51"/>
          <p:cNvGrpSpPr/>
          <p:nvPr/>
        </p:nvGrpSpPr>
        <p:grpSpPr>
          <a:xfrm>
            <a:off x="678861" y="4542104"/>
            <a:ext cx="3838253" cy="561616"/>
            <a:chOff x="678861" y="4542104"/>
            <a:chExt cx="3838253" cy="561616"/>
          </a:xfrm>
        </p:grpSpPr>
        <p:sp>
          <p:nvSpPr>
            <p:cNvPr id="79" name="SMARTInkShape-335"/>
            <p:cNvSpPr/>
            <p:nvPr/>
          </p:nvSpPr>
          <p:spPr>
            <a:xfrm>
              <a:off x="4191003" y="4657809"/>
              <a:ext cx="326111" cy="195767"/>
            </a:xfrm>
            <a:custGeom>
              <a:avLst/>
              <a:gdLst/>
              <a:ahLst/>
              <a:cxnLst/>
              <a:rect l="0" t="0" r="0" b="0"/>
              <a:pathLst>
                <a:path w="326111" h="195767">
                  <a:moveTo>
                    <a:pt x="45715" y="89450"/>
                  </a:moveTo>
                  <a:lnTo>
                    <a:pt x="45715" y="93495"/>
                  </a:lnTo>
                  <a:lnTo>
                    <a:pt x="43459" y="97739"/>
                  </a:lnTo>
                  <a:lnTo>
                    <a:pt x="41670" y="100057"/>
                  </a:lnTo>
                  <a:lnTo>
                    <a:pt x="39686" y="107147"/>
                  </a:lnTo>
                  <a:lnTo>
                    <a:pt x="36309" y="120657"/>
                  </a:lnTo>
                  <a:lnTo>
                    <a:pt x="20212" y="155532"/>
                  </a:lnTo>
                  <a:lnTo>
                    <a:pt x="13634" y="178638"/>
                  </a:lnTo>
                  <a:lnTo>
                    <a:pt x="11628" y="181928"/>
                  </a:lnTo>
                  <a:lnTo>
                    <a:pt x="7141" y="185584"/>
                  </a:lnTo>
                  <a:lnTo>
                    <a:pt x="4759" y="186560"/>
                  </a:lnTo>
                  <a:lnTo>
                    <a:pt x="3172" y="188056"/>
                  </a:lnTo>
                  <a:lnTo>
                    <a:pt x="121" y="195766"/>
                  </a:lnTo>
                  <a:lnTo>
                    <a:pt x="0" y="178208"/>
                  </a:lnTo>
                  <a:lnTo>
                    <a:pt x="6926" y="155996"/>
                  </a:lnTo>
                  <a:lnTo>
                    <a:pt x="28515" y="119662"/>
                  </a:lnTo>
                  <a:lnTo>
                    <a:pt x="53413" y="81795"/>
                  </a:lnTo>
                  <a:lnTo>
                    <a:pt x="77717" y="51343"/>
                  </a:lnTo>
                  <a:lnTo>
                    <a:pt x="112238" y="29826"/>
                  </a:lnTo>
                  <a:lnTo>
                    <a:pt x="123542" y="24852"/>
                  </a:lnTo>
                  <a:lnTo>
                    <a:pt x="149735" y="21394"/>
                  </a:lnTo>
                  <a:lnTo>
                    <a:pt x="157704" y="23361"/>
                  </a:lnTo>
                  <a:lnTo>
                    <a:pt x="161015" y="25071"/>
                  </a:lnTo>
                  <a:lnTo>
                    <a:pt x="166951" y="31486"/>
                  </a:lnTo>
                  <a:lnTo>
                    <a:pt x="171564" y="39136"/>
                  </a:lnTo>
                  <a:lnTo>
                    <a:pt x="173615" y="45357"/>
                  </a:lnTo>
                  <a:lnTo>
                    <a:pt x="175111" y="78596"/>
                  </a:lnTo>
                  <a:lnTo>
                    <a:pt x="174382" y="99473"/>
                  </a:lnTo>
                  <a:lnTo>
                    <a:pt x="164647" y="124992"/>
                  </a:lnTo>
                  <a:lnTo>
                    <a:pt x="157342" y="136199"/>
                  </a:lnTo>
                  <a:lnTo>
                    <a:pt x="152338" y="139862"/>
                  </a:lnTo>
                  <a:lnTo>
                    <a:pt x="144907" y="142739"/>
                  </a:lnTo>
                  <a:lnTo>
                    <a:pt x="144814" y="138730"/>
                  </a:lnTo>
                  <a:lnTo>
                    <a:pt x="155385" y="114271"/>
                  </a:lnTo>
                  <a:lnTo>
                    <a:pt x="175985" y="81085"/>
                  </a:lnTo>
                  <a:lnTo>
                    <a:pt x="199765" y="51203"/>
                  </a:lnTo>
                  <a:lnTo>
                    <a:pt x="234176" y="21520"/>
                  </a:lnTo>
                  <a:lnTo>
                    <a:pt x="246316" y="11845"/>
                  </a:lnTo>
                  <a:lnTo>
                    <a:pt x="266583" y="2485"/>
                  </a:lnTo>
                  <a:lnTo>
                    <a:pt x="278218" y="0"/>
                  </a:lnTo>
                  <a:lnTo>
                    <a:pt x="289032" y="1151"/>
                  </a:lnTo>
                  <a:lnTo>
                    <a:pt x="298636" y="4487"/>
                  </a:lnTo>
                  <a:lnTo>
                    <a:pt x="305727" y="8791"/>
                  </a:lnTo>
                  <a:lnTo>
                    <a:pt x="322435" y="40632"/>
                  </a:lnTo>
                  <a:lnTo>
                    <a:pt x="326110" y="60309"/>
                  </a:lnTo>
                  <a:lnTo>
                    <a:pt x="322114" y="90562"/>
                  </a:lnTo>
                  <a:lnTo>
                    <a:pt x="318188" y="126014"/>
                  </a:lnTo>
                  <a:lnTo>
                    <a:pt x="307939" y="162907"/>
                  </a:lnTo>
                  <a:lnTo>
                    <a:pt x="304797" y="1732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336"/>
            <p:cNvSpPr/>
            <p:nvPr/>
          </p:nvSpPr>
          <p:spPr>
            <a:xfrm>
              <a:off x="3978230" y="4754879"/>
              <a:ext cx="173745" cy="152362"/>
            </a:xfrm>
            <a:custGeom>
              <a:avLst/>
              <a:gdLst/>
              <a:ahLst/>
              <a:cxnLst/>
              <a:rect l="0" t="0" r="0" b="0"/>
              <a:pathLst>
                <a:path w="173745" h="152362">
                  <a:moveTo>
                    <a:pt x="136570" y="0"/>
                  </a:moveTo>
                  <a:lnTo>
                    <a:pt x="102317" y="846"/>
                  </a:lnTo>
                  <a:lnTo>
                    <a:pt x="67492" y="6560"/>
                  </a:lnTo>
                  <a:lnTo>
                    <a:pt x="33701" y="15318"/>
                  </a:lnTo>
                  <a:lnTo>
                    <a:pt x="19896" y="25745"/>
                  </a:lnTo>
                  <a:lnTo>
                    <a:pt x="18995" y="28170"/>
                  </a:lnTo>
                  <a:lnTo>
                    <a:pt x="19239" y="30633"/>
                  </a:lnTo>
                  <a:lnTo>
                    <a:pt x="21370" y="38145"/>
                  </a:lnTo>
                  <a:lnTo>
                    <a:pt x="21670" y="40670"/>
                  </a:lnTo>
                  <a:lnTo>
                    <a:pt x="26518" y="45734"/>
                  </a:lnTo>
                  <a:lnTo>
                    <a:pt x="55381" y="60961"/>
                  </a:lnTo>
                  <a:lnTo>
                    <a:pt x="87793" y="71121"/>
                  </a:lnTo>
                  <a:lnTo>
                    <a:pt x="122515" y="89852"/>
                  </a:lnTo>
                  <a:lnTo>
                    <a:pt x="142282" y="100847"/>
                  </a:lnTo>
                  <a:lnTo>
                    <a:pt x="169986" y="121407"/>
                  </a:lnTo>
                  <a:lnTo>
                    <a:pt x="172587" y="126773"/>
                  </a:lnTo>
                  <a:lnTo>
                    <a:pt x="173744" y="131979"/>
                  </a:lnTo>
                  <a:lnTo>
                    <a:pt x="173206" y="134553"/>
                  </a:lnTo>
                  <a:lnTo>
                    <a:pt x="170350" y="139671"/>
                  </a:lnTo>
                  <a:lnTo>
                    <a:pt x="159937" y="147310"/>
                  </a:lnTo>
                  <a:lnTo>
                    <a:pt x="142082" y="150892"/>
                  </a:lnTo>
                  <a:lnTo>
                    <a:pt x="109584" y="152202"/>
                  </a:lnTo>
                  <a:lnTo>
                    <a:pt x="76300" y="152361"/>
                  </a:lnTo>
                  <a:lnTo>
                    <a:pt x="39858" y="150137"/>
                  </a:lnTo>
                  <a:lnTo>
                    <a:pt x="9494" y="142992"/>
                  </a:lnTo>
                  <a:lnTo>
                    <a:pt x="6131" y="141048"/>
                  </a:lnTo>
                  <a:lnTo>
                    <a:pt x="3890" y="138906"/>
                  </a:lnTo>
                  <a:lnTo>
                    <a:pt x="1401" y="134267"/>
                  </a:lnTo>
                  <a:lnTo>
                    <a:pt x="0" y="126895"/>
                  </a:lnTo>
                  <a:lnTo>
                    <a:pt x="1930" y="121874"/>
                  </a:lnTo>
                  <a:lnTo>
                    <a:pt x="7029"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337"/>
            <p:cNvSpPr/>
            <p:nvPr/>
          </p:nvSpPr>
          <p:spPr>
            <a:xfrm>
              <a:off x="3916679" y="4693918"/>
              <a:ext cx="7622" cy="1"/>
            </a:xfrm>
            <a:custGeom>
              <a:avLst/>
              <a:gdLst/>
              <a:ahLst/>
              <a:cxnLst/>
              <a:rect l="0" t="0" r="0" b="0"/>
              <a:pathLst>
                <a:path w="7622" h="1">
                  <a:moveTo>
                    <a:pt x="0" y="0"/>
                  </a:moveTo>
                  <a:lnTo>
                    <a:pt x="76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338"/>
            <p:cNvSpPr/>
            <p:nvPr/>
          </p:nvSpPr>
          <p:spPr>
            <a:xfrm>
              <a:off x="3901754" y="4800600"/>
              <a:ext cx="14926" cy="144781"/>
            </a:xfrm>
            <a:custGeom>
              <a:avLst/>
              <a:gdLst/>
              <a:ahLst/>
              <a:cxnLst/>
              <a:rect l="0" t="0" r="0" b="0"/>
              <a:pathLst>
                <a:path w="14926" h="144781">
                  <a:moveTo>
                    <a:pt x="14925" y="0"/>
                  </a:moveTo>
                  <a:lnTo>
                    <a:pt x="14925" y="10605"/>
                  </a:lnTo>
                  <a:lnTo>
                    <a:pt x="7775" y="48193"/>
                  </a:lnTo>
                  <a:lnTo>
                    <a:pt x="7367" y="84146"/>
                  </a:lnTo>
                  <a:lnTo>
                    <a:pt x="7313" y="117916"/>
                  </a:lnTo>
                  <a:lnTo>
                    <a:pt x="7308" y="134185"/>
                  </a:lnTo>
                  <a:lnTo>
                    <a:pt x="6460" y="137717"/>
                  </a:lnTo>
                  <a:lnTo>
                    <a:pt x="5049" y="140072"/>
                  </a:lnTo>
                  <a:lnTo>
                    <a:pt x="0" y="144503"/>
                  </a:lnTo>
                  <a:lnTo>
                    <a:pt x="7305"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339"/>
            <p:cNvSpPr/>
            <p:nvPr/>
          </p:nvSpPr>
          <p:spPr>
            <a:xfrm>
              <a:off x="3672840" y="4655818"/>
              <a:ext cx="167640" cy="289563"/>
            </a:xfrm>
            <a:custGeom>
              <a:avLst/>
              <a:gdLst/>
              <a:ahLst/>
              <a:cxnLst/>
              <a:rect l="0" t="0" r="0" b="0"/>
              <a:pathLst>
                <a:path w="167640" h="289563">
                  <a:moveTo>
                    <a:pt x="0" y="0"/>
                  </a:moveTo>
                  <a:lnTo>
                    <a:pt x="845" y="19081"/>
                  </a:lnTo>
                  <a:lnTo>
                    <a:pt x="7760" y="55306"/>
                  </a:lnTo>
                  <a:lnTo>
                    <a:pt x="13512" y="92330"/>
                  </a:lnTo>
                  <a:lnTo>
                    <a:pt x="16985" y="122184"/>
                  </a:lnTo>
                  <a:lnTo>
                    <a:pt x="21119" y="154736"/>
                  </a:lnTo>
                  <a:lnTo>
                    <a:pt x="22344" y="188935"/>
                  </a:lnTo>
                  <a:lnTo>
                    <a:pt x="22706" y="220518"/>
                  </a:lnTo>
                  <a:lnTo>
                    <a:pt x="20557" y="246809"/>
                  </a:lnTo>
                  <a:lnTo>
                    <a:pt x="15093" y="274556"/>
                  </a:lnTo>
                  <a:lnTo>
                    <a:pt x="13448" y="277018"/>
                  </a:lnTo>
                  <a:lnTo>
                    <a:pt x="11506" y="278659"/>
                  </a:lnTo>
                  <a:lnTo>
                    <a:pt x="9346" y="282739"/>
                  </a:lnTo>
                  <a:lnTo>
                    <a:pt x="7960" y="288213"/>
                  </a:lnTo>
                  <a:lnTo>
                    <a:pt x="7770" y="286705"/>
                  </a:lnTo>
                  <a:lnTo>
                    <a:pt x="7650" y="278837"/>
                  </a:lnTo>
                  <a:lnTo>
                    <a:pt x="18228" y="242900"/>
                  </a:lnTo>
                  <a:lnTo>
                    <a:pt x="28027" y="212329"/>
                  </a:lnTo>
                  <a:lnTo>
                    <a:pt x="40374" y="176814"/>
                  </a:lnTo>
                  <a:lnTo>
                    <a:pt x="58869" y="149132"/>
                  </a:lnTo>
                  <a:lnTo>
                    <a:pt x="84893" y="121045"/>
                  </a:lnTo>
                  <a:lnTo>
                    <a:pt x="93046" y="117299"/>
                  </a:lnTo>
                  <a:lnTo>
                    <a:pt x="97591" y="116300"/>
                  </a:lnTo>
                  <a:lnTo>
                    <a:pt x="101466" y="116479"/>
                  </a:lnTo>
                  <a:lnTo>
                    <a:pt x="108031" y="118939"/>
                  </a:lnTo>
                  <a:lnTo>
                    <a:pt x="116488" y="125082"/>
                  </a:lnTo>
                  <a:lnTo>
                    <a:pt x="124354" y="136310"/>
                  </a:lnTo>
                  <a:lnTo>
                    <a:pt x="133130" y="169294"/>
                  </a:lnTo>
                  <a:lnTo>
                    <a:pt x="142660" y="199927"/>
                  </a:lnTo>
                  <a:lnTo>
                    <a:pt x="144592" y="235710"/>
                  </a:lnTo>
                  <a:lnTo>
                    <a:pt x="145542" y="246154"/>
                  </a:lnTo>
                  <a:lnTo>
                    <a:pt x="152533" y="270758"/>
                  </a:lnTo>
                  <a:lnTo>
                    <a:pt x="156127" y="276407"/>
                  </a:lnTo>
                  <a:lnTo>
                    <a:pt x="160546" y="279481"/>
                  </a:lnTo>
                  <a:lnTo>
                    <a:pt x="162911" y="280302"/>
                  </a:lnTo>
                  <a:lnTo>
                    <a:pt x="164487" y="281695"/>
                  </a:lnTo>
                  <a:lnTo>
                    <a:pt x="167639" y="2895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340"/>
            <p:cNvSpPr/>
            <p:nvPr/>
          </p:nvSpPr>
          <p:spPr>
            <a:xfrm>
              <a:off x="3451952" y="4755012"/>
              <a:ext cx="165589" cy="188422"/>
            </a:xfrm>
            <a:custGeom>
              <a:avLst/>
              <a:gdLst/>
              <a:ahLst/>
              <a:cxnLst/>
              <a:rect l="0" t="0" r="0" b="0"/>
              <a:pathLst>
                <a:path w="165589" h="188422">
                  <a:moveTo>
                    <a:pt x="7527" y="83688"/>
                  </a:moveTo>
                  <a:lnTo>
                    <a:pt x="1496" y="69367"/>
                  </a:lnTo>
                  <a:lnTo>
                    <a:pt x="0" y="40115"/>
                  </a:lnTo>
                  <a:lnTo>
                    <a:pt x="2206" y="32431"/>
                  </a:lnTo>
                  <a:lnTo>
                    <a:pt x="10521" y="20598"/>
                  </a:lnTo>
                  <a:lnTo>
                    <a:pt x="35954" y="4983"/>
                  </a:lnTo>
                  <a:lnTo>
                    <a:pt x="50852" y="1382"/>
                  </a:lnTo>
                  <a:lnTo>
                    <a:pt x="85244" y="0"/>
                  </a:lnTo>
                  <a:lnTo>
                    <a:pt x="97384" y="4442"/>
                  </a:lnTo>
                  <a:lnTo>
                    <a:pt x="135339" y="24717"/>
                  </a:lnTo>
                  <a:lnTo>
                    <a:pt x="149537" y="38557"/>
                  </a:lnTo>
                  <a:lnTo>
                    <a:pt x="159107" y="55640"/>
                  </a:lnTo>
                  <a:lnTo>
                    <a:pt x="165046" y="76788"/>
                  </a:lnTo>
                  <a:lnTo>
                    <a:pt x="165588" y="91627"/>
                  </a:lnTo>
                  <a:lnTo>
                    <a:pt x="160287" y="114262"/>
                  </a:lnTo>
                  <a:lnTo>
                    <a:pt x="143754" y="142408"/>
                  </a:lnTo>
                  <a:lnTo>
                    <a:pt x="119164" y="168906"/>
                  </a:lnTo>
                  <a:lnTo>
                    <a:pt x="96686" y="182019"/>
                  </a:lnTo>
                  <a:lnTo>
                    <a:pt x="77689" y="187894"/>
                  </a:lnTo>
                  <a:lnTo>
                    <a:pt x="67497" y="188421"/>
                  </a:lnTo>
                  <a:lnTo>
                    <a:pt x="39836" y="180896"/>
                  </a:lnTo>
                  <a:lnTo>
                    <a:pt x="33739" y="177692"/>
                  </a:lnTo>
                  <a:lnTo>
                    <a:pt x="22766" y="1751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341"/>
            <p:cNvSpPr/>
            <p:nvPr/>
          </p:nvSpPr>
          <p:spPr>
            <a:xfrm>
              <a:off x="3436618" y="4869179"/>
              <a:ext cx="38101" cy="234541"/>
            </a:xfrm>
            <a:custGeom>
              <a:avLst/>
              <a:gdLst/>
              <a:ahLst/>
              <a:cxnLst/>
              <a:rect l="0" t="0" r="0" b="0"/>
              <a:pathLst>
                <a:path w="38101" h="234541">
                  <a:moveTo>
                    <a:pt x="38100" y="0"/>
                  </a:moveTo>
                  <a:lnTo>
                    <a:pt x="38100" y="32564"/>
                  </a:lnTo>
                  <a:lnTo>
                    <a:pt x="37254" y="62218"/>
                  </a:lnTo>
                  <a:lnTo>
                    <a:pt x="32071" y="99811"/>
                  </a:lnTo>
                  <a:lnTo>
                    <a:pt x="28694" y="129763"/>
                  </a:lnTo>
                  <a:lnTo>
                    <a:pt x="24014" y="166179"/>
                  </a:lnTo>
                  <a:lnTo>
                    <a:pt x="14724" y="203289"/>
                  </a:lnTo>
                  <a:lnTo>
                    <a:pt x="7467" y="217997"/>
                  </a:lnTo>
                  <a:lnTo>
                    <a:pt x="3320" y="224734"/>
                  </a:lnTo>
                  <a:lnTo>
                    <a:pt x="438" y="234540"/>
                  </a:lnTo>
                  <a:lnTo>
                    <a:pt x="293" y="234254"/>
                  </a:lnTo>
                  <a:lnTo>
                    <a:pt x="0" y="2286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342"/>
            <p:cNvSpPr/>
            <p:nvPr/>
          </p:nvSpPr>
          <p:spPr>
            <a:xfrm>
              <a:off x="3276600" y="4770118"/>
              <a:ext cx="106680" cy="198006"/>
            </a:xfrm>
            <a:custGeom>
              <a:avLst/>
              <a:gdLst/>
              <a:ahLst/>
              <a:cxnLst/>
              <a:rect l="0" t="0" r="0" b="0"/>
              <a:pathLst>
                <a:path w="106680" h="198006">
                  <a:moveTo>
                    <a:pt x="0" y="53341"/>
                  </a:moveTo>
                  <a:lnTo>
                    <a:pt x="846" y="75442"/>
                  </a:lnTo>
                  <a:lnTo>
                    <a:pt x="7759" y="109667"/>
                  </a:lnTo>
                  <a:lnTo>
                    <a:pt x="14087" y="145174"/>
                  </a:lnTo>
                  <a:lnTo>
                    <a:pt x="15137" y="179929"/>
                  </a:lnTo>
                  <a:lnTo>
                    <a:pt x="14325" y="183454"/>
                  </a:lnTo>
                  <a:lnTo>
                    <a:pt x="12936" y="185803"/>
                  </a:lnTo>
                  <a:lnTo>
                    <a:pt x="11164" y="187368"/>
                  </a:lnTo>
                  <a:lnTo>
                    <a:pt x="9195" y="191366"/>
                  </a:lnTo>
                  <a:lnTo>
                    <a:pt x="7646" y="198005"/>
                  </a:lnTo>
                  <a:lnTo>
                    <a:pt x="7620" y="165555"/>
                  </a:lnTo>
                  <a:lnTo>
                    <a:pt x="11665" y="148208"/>
                  </a:lnTo>
                  <a:lnTo>
                    <a:pt x="25853" y="115857"/>
                  </a:lnTo>
                  <a:lnTo>
                    <a:pt x="37686" y="84129"/>
                  </a:lnTo>
                  <a:lnTo>
                    <a:pt x="43843" y="69564"/>
                  </a:lnTo>
                  <a:lnTo>
                    <a:pt x="70553" y="35870"/>
                  </a:lnTo>
                  <a:lnTo>
                    <a:pt x="85950" y="14246"/>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343"/>
            <p:cNvSpPr/>
            <p:nvPr/>
          </p:nvSpPr>
          <p:spPr>
            <a:xfrm>
              <a:off x="3056444" y="4792979"/>
              <a:ext cx="134781" cy="166830"/>
            </a:xfrm>
            <a:custGeom>
              <a:avLst/>
              <a:gdLst/>
              <a:ahLst/>
              <a:cxnLst/>
              <a:rect l="0" t="0" r="0" b="0"/>
              <a:pathLst>
                <a:path w="134781" h="166830">
                  <a:moveTo>
                    <a:pt x="90615" y="7621"/>
                  </a:moveTo>
                  <a:lnTo>
                    <a:pt x="72702" y="7621"/>
                  </a:lnTo>
                  <a:lnTo>
                    <a:pt x="67697" y="9877"/>
                  </a:lnTo>
                  <a:lnTo>
                    <a:pt x="44221" y="27574"/>
                  </a:lnTo>
                  <a:lnTo>
                    <a:pt x="20387" y="62962"/>
                  </a:lnTo>
                  <a:lnTo>
                    <a:pt x="5434" y="91836"/>
                  </a:lnTo>
                  <a:lnTo>
                    <a:pt x="0" y="127335"/>
                  </a:lnTo>
                  <a:lnTo>
                    <a:pt x="388" y="137874"/>
                  </a:lnTo>
                  <a:lnTo>
                    <a:pt x="3382" y="145380"/>
                  </a:lnTo>
                  <a:lnTo>
                    <a:pt x="13874" y="158411"/>
                  </a:lnTo>
                  <a:lnTo>
                    <a:pt x="22924" y="163537"/>
                  </a:lnTo>
                  <a:lnTo>
                    <a:pt x="42531" y="166829"/>
                  </a:lnTo>
                  <a:lnTo>
                    <a:pt x="76066" y="159245"/>
                  </a:lnTo>
                  <a:lnTo>
                    <a:pt x="90077" y="153750"/>
                  </a:lnTo>
                  <a:lnTo>
                    <a:pt x="106635" y="141134"/>
                  </a:lnTo>
                  <a:lnTo>
                    <a:pt x="117282" y="125826"/>
                  </a:lnTo>
                  <a:lnTo>
                    <a:pt x="131087" y="90951"/>
                  </a:lnTo>
                  <a:lnTo>
                    <a:pt x="134780" y="68435"/>
                  </a:lnTo>
                  <a:lnTo>
                    <a:pt x="131829" y="49723"/>
                  </a:lnTo>
                  <a:lnTo>
                    <a:pt x="120837" y="19278"/>
                  </a:lnTo>
                  <a:lnTo>
                    <a:pt x="110885" y="5878"/>
                  </a:lnTo>
                  <a:lnTo>
                    <a:pt x="105833" y="2613"/>
                  </a:lnTo>
                  <a:lnTo>
                    <a:pt x="9823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344"/>
            <p:cNvSpPr/>
            <p:nvPr/>
          </p:nvSpPr>
          <p:spPr>
            <a:xfrm>
              <a:off x="2727990" y="4734018"/>
              <a:ext cx="266670" cy="226101"/>
            </a:xfrm>
            <a:custGeom>
              <a:avLst/>
              <a:gdLst/>
              <a:ahLst/>
              <a:cxnLst/>
              <a:rect l="0" t="0" r="0" b="0"/>
              <a:pathLst>
                <a:path w="266670" h="226101">
                  <a:moveTo>
                    <a:pt x="22828" y="36100"/>
                  </a:moveTo>
                  <a:lnTo>
                    <a:pt x="22828" y="40147"/>
                  </a:lnTo>
                  <a:lnTo>
                    <a:pt x="16268" y="68664"/>
                  </a:lnTo>
                  <a:lnTo>
                    <a:pt x="15418" y="103556"/>
                  </a:lnTo>
                  <a:lnTo>
                    <a:pt x="15272" y="133041"/>
                  </a:lnTo>
                  <a:lnTo>
                    <a:pt x="15222" y="171086"/>
                  </a:lnTo>
                  <a:lnTo>
                    <a:pt x="12956" y="193219"/>
                  </a:lnTo>
                  <a:lnTo>
                    <a:pt x="5803" y="218058"/>
                  </a:lnTo>
                  <a:lnTo>
                    <a:pt x="310" y="226100"/>
                  </a:lnTo>
                  <a:lnTo>
                    <a:pt x="0" y="211906"/>
                  </a:lnTo>
                  <a:lnTo>
                    <a:pt x="8263" y="179950"/>
                  </a:lnTo>
                  <a:lnTo>
                    <a:pt x="13151" y="155487"/>
                  </a:lnTo>
                  <a:lnTo>
                    <a:pt x="16856" y="126791"/>
                  </a:lnTo>
                  <a:lnTo>
                    <a:pt x="25576" y="99097"/>
                  </a:lnTo>
                  <a:lnTo>
                    <a:pt x="39647" y="66983"/>
                  </a:lnTo>
                  <a:lnTo>
                    <a:pt x="47519" y="56036"/>
                  </a:lnTo>
                  <a:lnTo>
                    <a:pt x="73403" y="32051"/>
                  </a:lnTo>
                  <a:lnTo>
                    <a:pt x="78609" y="30067"/>
                  </a:lnTo>
                  <a:lnTo>
                    <a:pt x="86300" y="28952"/>
                  </a:lnTo>
                  <a:lnTo>
                    <a:pt x="91396" y="30948"/>
                  </a:lnTo>
                  <a:lnTo>
                    <a:pt x="93940" y="32665"/>
                  </a:lnTo>
                  <a:lnTo>
                    <a:pt x="104108" y="47590"/>
                  </a:lnTo>
                  <a:lnTo>
                    <a:pt x="110882" y="61895"/>
                  </a:lnTo>
                  <a:lnTo>
                    <a:pt x="119209" y="98099"/>
                  </a:lnTo>
                  <a:lnTo>
                    <a:pt x="121536" y="131252"/>
                  </a:lnTo>
                  <a:lnTo>
                    <a:pt x="114296" y="165246"/>
                  </a:lnTo>
                  <a:lnTo>
                    <a:pt x="114271" y="155001"/>
                  </a:lnTo>
                  <a:lnTo>
                    <a:pt x="127266" y="118593"/>
                  </a:lnTo>
                  <a:lnTo>
                    <a:pt x="137188" y="86921"/>
                  </a:lnTo>
                  <a:lnTo>
                    <a:pt x="147024" y="60473"/>
                  </a:lnTo>
                  <a:lnTo>
                    <a:pt x="169602" y="27144"/>
                  </a:lnTo>
                  <a:lnTo>
                    <a:pt x="180242" y="11903"/>
                  </a:lnTo>
                  <a:lnTo>
                    <a:pt x="189028" y="4745"/>
                  </a:lnTo>
                  <a:lnTo>
                    <a:pt x="198578" y="999"/>
                  </a:lnTo>
                  <a:lnTo>
                    <a:pt x="203495" y="0"/>
                  </a:lnTo>
                  <a:lnTo>
                    <a:pt x="211217" y="1146"/>
                  </a:lnTo>
                  <a:lnTo>
                    <a:pt x="218316" y="5326"/>
                  </a:lnTo>
                  <a:lnTo>
                    <a:pt x="230987" y="17198"/>
                  </a:lnTo>
                  <a:lnTo>
                    <a:pt x="245999" y="41368"/>
                  </a:lnTo>
                  <a:lnTo>
                    <a:pt x="252971" y="77153"/>
                  </a:lnTo>
                  <a:lnTo>
                    <a:pt x="257849" y="111380"/>
                  </a:lnTo>
                  <a:lnTo>
                    <a:pt x="257965" y="142599"/>
                  </a:lnTo>
                  <a:lnTo>
                    <a:pt x="252971" y="173225"/>
                  </a:lnTo>
                  <a:lnTo>
                    <a:pt x="252962" y="186792"/>
                  </a:lnTo>
                  <a:lnTo>
                    <a:pt x="259250" y="208225"/>
                  </a:lnTo>
                  <a:lnTo>
                    <a:pt x="266669" y="2189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345"/>
            <p:cNvSpPr/>
            <p:nvPr/>
          </p:nvSpPr>
          <p:spPr>
            <a:xfrm>
              <a:off x="2606040" y="466344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346"/>
            <p:cNvSpPr/>
            <p:nvPr/>
          </p:nvSpPr>
          <p:spPr>
            <a:xfrm>
              <a:off x="2613659" y="4792979"/>
              <a:ext cx="15242" cy="114302"/>
            </a:xfrm>
            <a:custGeom>
              <a:avLst/>
              <a:gdLst/>
              <a:ahLst/>
              <a:cxnLst/>
              <a:rect l="0" t="0" r="0" b="0"/>
              <a:pathLst>
                <a:path w="15242" h="114302">
                  <a:moveTo>
                    <a:pt x="15241" y="0"/>
                  </a:moveTo>
                  <a:lnTo>
                    <a:pt x="10003" y="12168"/>
                  </a:lnTo>
                  <a:lnTo>
                    <a:pt x="2592" y="46053"/>
                  </a:lnTo>
                  <a:lnTo>
                    <a:pt x="227" y="83784"/>
                  </a:lnTo>
                  <a:lnTo>
                    <a:pt x="0" y="1143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347"/>
            <p:cNvSpPr/>
            <p:nvPr/>
          </p:nvSpPr>
          <p:spPr>
            <a:xfrm>
              <a:off x="2264777" y="4542104"/>
              <a:ext cx="226964" cy="365177"/>
            </a:xfrm>
            <a:custGeom>
              <a:avLst/>
              <a:gdLst/>
              <a:ahLst/>
              <a:cxnLst/>
              <a:rect l="0" t="0" r="0" b="0"/>
              <a:pathLst>
                <a:path w="226964" h="365177">
                  <a:moveTo>
                    <a:pt x="143143" y="220396"/>
                  </a:moveTo>
                  <a:lnTo>
                    <a:pt x="143143" y="216350"/>
                  </a:lnTo>
                  <a:lnTo>
                    <a:pt x="142296" y="215159"/>
                  </a:lnTo>
                  <a:lnTo>
                    <a:pt x="140885" y="214363"/>
                  </a:lnTo>
                  <a:lnTo>
                    <a:pt x="139097" y="213835"/>
                  </a:lnTo>
                  <a:lnTo>
                    <a:pt x="137905" y="212634"/>
                  </a:lnTo>
                  <a:lnTo>
                    <a:pt x="136582" y="209043"/>
                  </a:lnTo>
                  <a:lnTo>
                    <a:pt x="135835" y="202261"/>
                  </a:lnTo>
                  <a:lnTo>
                    <a:pt x="134885" y="200687"/>
                  </a:lnTo>
                  <a:lnTo>
                    <a:pt x="133403" y="199637"/>
                  </a:lnTo>
                  <a:lnTo>
                    <a:pt x="129501" y="197621"/>
                  </a:lnTo>
                  <a:lnTo>
                    <a:pt x="124943" y="193904"/>
                  </a:lnTo>
                  <a:lnTo>
                    <a:pt x="117839" y="191688"/>
                  </a:lnTo>
                  <a:lnTo>
                    <a:pt x="113572" y="191098"/>
                  </a:lnTo>
                  <a:lnTo>
                    <a:pt x="99480" y="194311"/>
                  </a:lnTo>
                  <a:lnTo>
                    <a:pt x="64374" y="211191"/>
                  </a:lnTo>
                  <a:lnTo>
                    <a:pt x="44077" y="230963"/>
                  </a:lnTo>
                  <a:lnTo>
                    <a:pt x="19527" y="266504"/>
                  </a:lnTo>
                  <a:lnTo>
                    <a:pt x="3888" y="304266"/>
                  </a:lnTo>
                  <a:lnTo>
                    <a:pt x="0" y="323045"/>
                  </a:lnTo>
                  <a:lnTo>
                    <a:pt x="1348" y="334034"/>
                  </a:lnTo>
                  <a:lnTo>
                    <a:pt x="4768" y="343714"/>
                  </a:lnTo>
                  <a:lnTo>
                    <a:pt x="9111" y="350838"/>
                  </a:lnTo>
                  <a:lnTo>
                    <a:pt x="20362" y="359611"/>
                  </a:lnTo>
                  <a:lnTo>
                    <a:pt x="30374" y="363526"/>
                  </a:lnTo>
                  <a:lnTo>
                    <a:pt x="63701" y="365030"/>
                  </a:lnTo>
                  <a:lnTo>
                    <a:pt x="83480" y="357041"/>
                  </a:lnTo>
                  <a:lnTo>
                    <a:pt x="101382" y="343950"/>
                  </a:lnTo>
                  <a:lnTo>
                    <a:pt x="127755" y="311047"/>
                  </a:lnTo>
                  <a:lnTo>
                    <a:pt x="148192" y="281200"/>
                  </a:lnTo>
                  <a:lnTo>
                    <a:pt x="162452" y="244761"/>
                  </a:lnTo>
                  <a:lnTo>
                    <a:pt x="170784" y="214163"/>
                  </a:lnTo>
                  <a:lnTo>
                    <a:pt x="177766" y="179508"/>
                  </a:lnTo>
                  <a:lnTo>
                    <a:pt x="180212" y="147415"/>
                  </a:lnTo>
                  <a:lnTo>
                    <a:pt x="180938" y="117303"/>
                  </a:lnTo>
                  <a:lnTo>
                    <a:pt x="181182" y="81687"/>
                  </a:lnTo>
                  <a:lnTo>
                    <a:pt x="178967" y="56812"/>
                  </a:lnTo>
                  <a:lnTo>
                    <a:pt x="171833" y="22632"/>
                  </a:lnTo>
                  <a:lnTo>
                    <a:pt x="166104" y="0"/>
                  </a:lnTo>
                  <a:lnTo>
                    <a:pt x="161987" y="3634"/>
                  </a:lnTo>
                  <a:lnTo>
                    <a:pt x="159985" y="10039"/>
                  </a:lnTo>
                  <a:lnTo>
                    <a:pt x="158522" y="46067"/>
                  </a:lnTo>
                  <a:lnTo>
                    <a:pt x="162455" y="79844"/>
                  </a:lnTo>
                  <a:lnTo>
                    <a:pt x="164952" y="113182"/>
                  </a:lnTo>
                  <a:lnTo>
                    <a:pt x="165690" y="149870"/>
                  </a:lnTo>
                  <a:lnTo>
                    <a:pt x="169955" y="187551"/>
                  </a:lnTo>
                  <a:lnTo>
                    <a:pt x="172536" y="221481"/>
                  </a:lnTo>
                  <a:lnTo>
                    <a:pt x="177346" y="252985"/>
                  </a:lnTo>
                  <a:lnTo>
                    <a:pt x="181319" y="287886"/>
                  </a:lnTo>
                  <a:lnTo>
                    <a:pt x="187943" y="311512"/>
                  </a:lnTo>
                  <a:lnTo>
                    <a:pt x="205684" y="345848"/>
                  </a:lnTo>
                  <a:lnTo>
                    <a:pt x="213979" y="358132"/>
                  </a:lnTo>
                  <a:lnTo>
                    <a:pt x="219217" y="362044"/>
                  </a:lnTo>
                  <a:lnTo>
                    <a:pt x="226963" y="3651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348"/>
            <p:cNvSpPr/>
            <p:nvPr/>
          </p:nvSpPr>
          <p:spPr>
            <a:xfrm>
              <a:off x="1836420" y="4671059"/>
              <a:ext cx="38101" cy="297181"/>
            </a:xfrm>
            <a:custGeom>
              <a:avLst/>
              <a:gdLst/>
              <a:ahLst/>
              <a:cxnLst/>
              <a:rect l="0" t="0" r="0" b="0"/>
              <a:pathLst>
                <a:path w="38101" h="297181">
                  <a:moveTo>
                    <a:pt x="0" y="0"/>
                  </a:moveTo>
                  <a:lnTo>
                    <a:pt x="0" y="33530"/>
                  </a:lnTo>
                  <a:lnTo>
                    <a:pt x="0" y="71239"/>
                  </a:lnTo>
                  <a:lnTo>
                    <a:pt x="0" y="105700"/>
                  </a:lnTo>
                  <a:lnTo>
                    <a:pt x="6083" y="143051"/>
                  </a:lnTo>
                  <a:lnTo>
                    <a:pt x="13180" y="180782"/>
                  </a:lnTo>
                  <a:lnTo>
                    <a:pt x="18877" y="216992"/>
                  </a:lnTo>
                  <a:lnTo>
                    <a:pt x="24592" y="250266"/>
                  </a:lnTo>
                  <a:lnTo>
                    <a:pt x="28734" y="266347"/>
                  </a:lnTo>
                  <a:lnTo>
                    <a:pt x="30550" y="275856"/>
                  </a:lnTo>
                  <a:lnTo>
                    <a:pt x="3810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349"/>
            <p:cNvSpPr/>
            <p:nvPr/>
          </p:nvSpPr>
          <p:spPr>
            <a:xfrm>
              <a:off x="1562271" y="4831107"/>
              <a:ext cx="190330" cy="167612"/>
            </a:xfrm>
            <a:custGeom>
              <a:avLst/>
              <a:gdLst/>
              <a:ahLst/>
              <a:cxnLst/>
              <a:rect l="0" t="0" r="0" b="0"/>
              <a:pathLst>
                <a:path w="190330" h="167612">
                  <a:moveTo>
                    <a:pt x="106507" y="7593"/>
                  </a:moveTo>
                  <a:lnTo>
                    <a:pt x="106507" y="1032"/>
                  </a:lnTo>
                  <a:lnTo>
                    <a:pt x="105662" y="679"/>
                  </a:lnTo>
                  <a:lnTo>
                    <a:pt x="95157" y="0"/>
                  </a:lnTo>
                  <a:lnTo>
                    <a:pt x="62106" y="11324"/>
                  </a:lnTo>
                  <a:lnTo>
                    <a:pt x="27696" y="40980"/>
                  </a:lnTo>
                  <a:lnTo>
                    <a:pt x="6403" y="66059"/>
                  </a:lnTo>
                  <a:lnTo>
                    <a:pt x="1776" y="81266"/>
                  </a:lnTo>
                  <a:lnTo>
                    <a:pt x="0" y="101126"/>
                  </a:lnTo>
                  <a:lnTo>
                    <a:pt x="2161" y="106455"/>
                  </a:lnTo>
                  <a:lnTo>
                    <a:pt x="3923" y="109060"/>
                  </a:lnTo>
                  <a:lnTo>
                    <a:pt x="6792" y="110797"/>
                  </a:lnTo>
                  <a:lnTo>
                    <a:pt x="21305" y="113585"/>
                  </a:lnTo>
                  <a:lnTo>
                    <a:pt x="55952" y="114246"/>
                  </a:lnTo>
                  <a:lnTo>
                    <a:pt x="70173" y="113417"/>
                  </a:lnTo>
                  <a:lnTo>
                    <a:pt x="80126" y="108186"/>
                  </a:lnTo>
                  <a:lnTo>
                    <a:pt x="88436" y="100428"/>
                  </a:lnTo>
                  <a:lnTo>
                    <a:pt x="95415" y="88628"/>
                  </a:lnTo>
                  <a:lnTo>
                    <a:pt x="98705" y="79392"/>
                  </a:lnTo>
                  <a:lnTo>
                    <a:pt x="103819" y="71294"/>
                  </a:lnTo>
                  <a:lnTo>
                    <a:pt x="105712" y="63532"/>
                  </a:lnTo>
                  <a:lnTo>
                    <a:pt x="106153" y="58418"/>
                  </a:lnTo>
                  <a:lnTo>
                    <a:pt x="107118" y="56717"/>
                  </a:lnTo>
                  <a:lnTo>
                    <a:pt x="108608" y="55581"/>
                  </a:lnTo>
                  <a:lnTo>
                    <a:pt x="113037" y="53761"/>
                  </a:lnTo>
                  <a:lnTo>
                    <a:pt x="113401" y="54458"/>
                  </a:lnTo>
                  <a:lnTo>
                    <a:pt x="119360" y="88210"/>
                  </a:lnTo>
                  <a:lnTo>
                    <a:pt x="125479" y="118428"/>
                  </a:lnTo>
                  <a:lnTo>
                    <a:pt x="143176" y="142373"/>
                  </a:lnTo>
                  <a:lnTo>
                    <a:pt x="149898" y="148775"/>
                  </a:lnTo>
                  <a:lnTo>
                    <a:pt x="177023" y="164133"/>
                  </a:lnTo>
                  <a:lnTo>
                    <a:pt x="190329" y="1676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350"/>
            <p:cNvSpPr/>
            <p:nvPr/>
          </p:nvSpPr>
          <p:spPr>
            <a:xfrm>
              <a:off x="1365054" y="4808218"/>
              <a:ext cx="151068" cy="159878"/>
            </a:xfrm>
            <a:custGeom>
              <a:avLst/>
              <a:gdLst/>
              <a:ahLst/>
              <a:cxnLst/>
              <a:rect l="0" t="0" r="0" b="0"/>
              <a:pathLst>
                <a:path w="151068" h="159878">
                  <a:moveTo>
                    <a:pt x="14166" y="30482"/>
                  </a:moveTo>
                  <a:lnTo>
                    <a:pt x="10120" y="30482"/>
                  </a:lnTo>
                  <a:lnTo>
                    <a:pt x="8928" y="32174"/>
                  </a:lnTo>
                  <a:lnTo>
                    <a:pt x="77" y="66306"/>
                  </a:lnTo>
                  <a:lnTo>
                    <a:pt x="0" y="87261"/>
                  </a:lnTo>
                  <a:lnTo>
                    <a:pt x="11096" y="123760"/>
                  </a:lnTo>
                  <a:lnTo>
                    <a:pt x="12801" y="134309"/>
                  </a:lnTo>
                  <a:lnTo>
                    <a:pt x="14948" y="138646"/>
                  </a:lnTo>
                  <a:lnTo>
                    <a:pt x="31212" y="154468"/>
                  </a:lnTo>
                  <a:lnTo>
                    <a:pt x="38957" y="157554"/>
                  </a:lnTo>
                  <a:lnTo>
                    <a:pt x="72697" y="159877"/>
                  </a:lnTo>
                  <a:lnTo>
                    <a:pt x="92928" y="153910"/>
                  </a:lnTo>
                  <a:lnTo>
                    <a:pt x="108152" y="146169"/>
                  </a:lnTo>
                  <a:lnTo>
                    <a:pt x="137778" y="119056"/>
                  </a:lnTo>
                  <a:lnTo>
                    <a:pt x="144740" y="109076"/>
                  </a:lnTo>
                  <a:lnTo>
                    <a:pt x="149374" y="89893"/>
                  </a:lnTo>
                  <a:lnTo>
                    <a:pt x="151067" y="55394"/>
                  </a:lnTo>
                  <a:lnTo>
                    <a:pt x="150364" y="44940"/>
                  </a:lnTo>
                  <a:lnTo>
                    <a:pt x="138317" y="20541"/>
                  </a:lnTo>
                  <a:lnTo>
                    <a:pt x="133408" y="13927"/>
                  </a:lnTo>
                  <a:lnTo>
                    <a:pt x="11322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351"/>
            <p:cNvSpPr/>
            <p:nvPr/>
          </p:nvSpPr>
          <p:spPr>
            <a:xfrm>
              <a:off x="1120138" y="4777740"/>
              <a:ext cx="137163" cy="190500"/>
            </a:xfrm>
            <a:custGeom>
              <a:avLst/>
              <a:gdLst/>
              <a:ahLst/>
              <a:cxnLst/>
              <a:rect l="0" t="0" r="0" b="0"/>
              <a:pathLst>
                <a:path w="137163" h="190500">
                  <a:moveTo>
                    <a:pt x="0" y="0"/>
                  </a:moveTo>
                  <a:lnTo>
                    <a:pt x="14653" y="0"/>
                  </a:lnTo>
                  <a:lnTo>
                    <a:pt x="21470" y="2256"/>
                  </a:lnTo>
                  <a:lnTo>
                    <a:pt x="24474" y="4044"/>
                  </a:lnTo>
                  <a:lnTo>
                    <a:pt x="32746" y="14650"/>
                  </a:lnTo>
                  <a:lnTo>
                    <a:pt x="50785" y="49220"/>
                  </a:lnTo>
                  <a:lnTo>
                    <a:pt x="67545" y="84281"/>
                  </a:lnTo>
                  <a:lnTo>
                    <a:pt x="89381" y="121980"/>
                  </a:lnTo>
                  <a:lnTo>
                    <a:pt x="100708" y="142539"/>
                  </a:lnTo>
                  <a:lnTo>
                    <a:pt x="126768" y="179248"/>
                  </a:lnTo>
                  <a:lnTo>
                    <a:pt x="137162" y="1904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352"/>
            <p:cNvSpPr/>
            <p:nvPr/>
          </p:nvSpPr>
          <p:spPr>
            <a:xfrm>
              <a:off x="1127760" y="4785359"/>
              <a:ext cx="129541" cy="205742"/>
            </a:xfrm>
            <a:custGeom>
              <a:avLst/>
              <a:gdLst/>
              <a:ahLst/>
              <a:cxnLst/>
              <a:rect l="0" t="0" r="0" b="0"/>
              <a:pathLst>
                <a:path w="129541" h="205742">
                  <a:moveTo>
                    <a:pt x="129540" y="0"/>
                  </a:moveTo>
                  <a:lnTo>
                    <a:pt x="123455" y="6931"/>
                  </a:lnTo>
                  <a:lnTo>
                    <a:pt x="100590" y="40615"/>
                  </a:lnTo>
                  <a:lnTo>
                    <a:pt x="81324" y="77377"/>
                  </a:lnTo>
                  <a:lnTo>
                    <a:pt x="66832" y="112776"/>
                  </a:lnTo>
                  <a:lnTo>
                    <a:pt x="47913" y="148525"/>
                  </a:lnTo>
                  <a:lnTo>
                    <a:pt x="25071" y="181701"/>
                  </a:lnTo>
                  <a:lnTo>
                    <a:pt x="18763" y="190822"/>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353"/>
            <p:cNvSpPr/>
            <p:nvPr/>
          </p:nvSpPr>
          <p:spPr>
            <a:xfrm>
              <a:off x="899160" y="4732566"/>
              <a:ext cx="163378" cy="203894"/>
            </a:xfrm>
            <a:custGeom>
              <a:avLst/>
              <a:gdLst/>
              <a:ahLst/>
              <a:cxnLst/>
              <a:rect l="0" t="0" r="0" b="0"/>
              <a:pathLst>
                <a:path w="163378" h="203894">
                  <a:moveTo>
                    <a:pt x="0" y="60413"/>
                  </a:moveTo>
                  <a:lnTo>
                    <a:pt x="0" y="64459"/>
                  </a:lnTo>
                  <a:lnTo>
                    <a:pt x="846" y="65650"/>
                  </a:lnTo>
                  <a:lnTo>
                    <a:pt x="2256" y="66444"/>
                  </a:lnTo>
                  <a:lnTo>
                    <a:pt x="4045" y="66973"/>
                  </a:lnTo>
                  <a:lnTo>
                    <a:pt x="5235" y="68173"/>
                  </a:lnTo>
                  <a:lnTo>
                    <a:pt x="6560" y="71765"/>
                  </a:lnTo>
                  <a:lnTo>
                    <a:pt x="8606" y="73060"/>
                  </a:lnTo>
                  <a:lnTo>
                    <a:pt x="21799" y="77398"/>
                  </a:lnTo>
                  <a:lnTo>
                    <a:pt x="24693" y="79358"/>
                  </a:lnTo>
                  <a:lnTo>
                    <a:pt x="46740" y="82500"/>
                  </a:lnTo>
                  <a:lnTo>
                    <a:pt x="63049" y="82197"/>
                  </a:lnTo>
                  <a:lnTo>
                    <a:pt x="99177" y="75492"/>
                  </a:lnTo>
                  <a:lnTo>
                    <a:pt x="126680" y="65138"/>
                  </a:lnTo>
                  <a:lnTo>
                    <a:pt x="144067" y="52746"/>
                  </a:lnTo>
                  <a:lnTo>
                    <a:pt x="149543" y="46846"/>
                  </a:lnTo>
                  <a:lnTo>
                    <a:pt x="162518" y="28449"/>
                  </a:lnTo>
                  <a:lnTo>
                    <a:pt x="163377" y="24711"/>
                  </a:lnTo>
                  <a:lnTo>
                    <a:pt x="162076" y="16041"/>
                  </a:lnTo>
                  <a:lnTo>
                    <a:pt x="156583" y="5685"/>
                  </a:lnTo>
                  <a:lnTo>
                    <a:pt x="152001" y="2222"/>
                  </a:lnTo>
                  <a:lnTo>
                    <a:pt x="146295" y="685"/>
                  </a:lnTo>
                  <a:lnTo>
                    <a:pt x="138116" y="0"/>
                  </a:lnTo>
                  <a:lnTo>
                    <a:pt x="100989" y="10108"/>
                  </a:lnTo>
                  <a:lnTo>
                    <a:pt x="75044" y="20717"/>
                  </a:lnTo>
                  <a:lnTo>
                    <a:pt x="48442" y="43092"/>
                  </a:lnTo>
                  <a:lnTo>
                    <a:pt x="37118" y="62054"/>
                  </a:lnTo>
                  <a:lnTo>
                    <a:pt x="25323" y="96472"/>
                  </a:lnTo>
                  <a:lnTo>
                    <a:pt x="23345" y="122474"/>
                  </a:lnTo>
                  <a:lnTo>
                    <a:pt x="29038" y="151225"/>
                  </a:lnTo>
                  <a:lnTo>
                    <a:pt x="33507" y="163145"/>
                  </a:lnTo>
                  <a:lnTo>
                    <a:pt x="40574" y="171829"/>
                  </a:lnTo>
                  <a:lnTo>
                    <a:pt x="63825" y="191424"/>
                  </a:lnTo>
                  <a:lnTo>
                    <a:pt x="97032" y="200808"/>
                  </a:lnTo>
                  <a:lnTo>
                    <a:pt x="117273" y="203893"/>
                  </a:lnTo>
                  <a:lnTo>
                    <a:pt x="144778" y="1975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354"/>
            <p:cNvSpPr/>
            <p:nvPr/>
          </p:nvSpPr>
          <p:spPr>
            <a:xfrm>
              <a:off x="678861" y="4564379"/>
              <a:ext cx="200147" cy="339283"/>
            </a:xfrm>
            <a:custGeom>
              <a:avLst/>
              <a:gdLst/>
              <a:ahLst/>
              <a:cxnLst/>
              <a:rect l="0" t="0" r="0" b="0"/>
              <a:pathLst>
                <a:path w="200147" h="339283">
                  <a:moveTo>
                    <a:pt x="144099" y="0"/>
                  </a:moveTo>
                  <a:lnTo>
                    <a:pt x="110963" y="2258"/>
                  </a:lnTo>
                  <a:lnTo>
                    <a:pt x="75168" y="12998"/>
                  </a:lnTo>
                  <a:lnTo>
                    <a:pt x="41418" y="25440"/>
                  </a:lnTo>
                  <a:lnTo>
                    <a:pt x="15537" y="36414"/>
                  </a:lnTo>
                  <a:lnTo>
                    <a:pt x="7090" y="44688"/>
                  </a:lnTo>
                  <a:lnTo>
                    <a:pt x="2773" y="51753"/>
                  </a:lnTo>
                  <a:lnTo>
                    <a:pt x="342" y="60491"/>
                  </a:lnTo>
                  <a:lnTo>
                    <a:pt x="0" y="63186"/>
                  </a:lnTo>
                  <a:lnTo>
                    <a:pt x="3566" y="75073"/>
                  </a:lnTo>
                  <a:lnTo>
                    <a:pt x="9984" y="85274"/>
                  </a:lnTo>
                  <a:lnTo>
                    <a:pt x="39413" y="112111"/>
                  </a:lnTo>
                  <a:lnTo>
                    <a:pt x="75781" y="137206"/>
                  </a:lnTo>
                  <a:lnTo>
                    <a:pt x="113652" y="163413"/>
                  </a:lnTo>
                  <a:lnTo>
                    <a:pt x="151722" y="194521"/>
                  </a:lnTo>
                  <a:lnTo>
                    <a:pt x="174580" y="214552"/>
                  </a:lnTo>
                  <a:lnTo>
                    <a:pt x="189348" y="240619"/>
                  </a:lnTo>
                  <a:lnTo>
                    <a:pt x="199086" y="265745"/>
                  </a:lnTo>
                  <a:lnTo>
                    <a:pt x="200146" y="279259"/>
                  </a:lnTo>
                  <a:lnTo>
                    <a:pt x="193927" y="301730"/>
                  </a:lnTo>
                  <a:lnTo>
                    <a:pt x="182945" y="317343"/>
                  </a:lnTo>
                  <a:lnTo>
                    <a:pt x="164921" y="328649"/>
                  </a:lnTo>
                  <a:lnTo>
                    <a:pt x="135230" y="334818"/>
                  </a:lnTo>
                  <a:lnTo>
                    <a:pt x="108262" y="339282"/>
                  </a:lnTo>
                  <a:lnTo>
                    <a:pt x="75965" y="334065"/>
                  </a:lnTo>
                  <a:lnTo>
                    <a:pt x="38127" y="319933"/>
                  </a:lnTo>
                  <a:lnTo>
                    <a:pt x="6939"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SMARTInkShape-Group52"/>
          <p:cNvGrpSpPr/>
          <p:nvPr/>
        </p:nvGrpSpPr>
        <p:grpSpPr>
          <a:xfrm>
            <a:off x="662938" y="3977640"/>
            <a:ext cx="4137075" cy="407235"/>
            <a:chOff x="662938" y="3977640"/>
            <a:chExt cx="4137075" cy="407235"/>
          </a:xfrm>
        </p:grpSpPr>
        <p:sp>
          <p:nvSpPr>
            <p:cNvPr id="100" name="SMARTInkShape-355"/>
            <p:cNvSpPr/>
            <p:nvPr/>
          </p:nvSpPr>
          <p:spPr>
            <a:xfrm>
              <a:off x="3248062" y="4160832"/>
              <a:ext cx="607657" cy="197809"/>
            </a:xfrm>
            <a:custGeom>
              <a:avLst/>
              <a:gdLst/>
              <a:ahLst/>
              <a:cxnLst/>
              <a:rect l="0" t="0" r="0" b="0"/>
              <a:pathLst>
                <a:path w="607657" h="197809">
                  <a:moveTo>
                    <a:pt x="127597" y="7308"/>
                  </a:moveTo>
                  <a:lnTo>
                    <a:pt x="123551" y="7308"/>
                  </a:lnTo>
                  <a:lnTo>
                    <a:pt x="122360" y="6460"/>
                  </a:lnTo>
                  <a:lnTo>
                    <a:pt x="121566" y="5050"/>
                  </a:lnTo>
                  <a:lnTo>
                    <a:pt x="121037" y="3263"/>
                  </a:lnTo>
                  <a:lnTo>
                    <a:pt x="119837" y="2070"/>
                  </a:lnTo>
                  <a:lnTo>
                    <a:pt x="116245" y="746"/>
                  </a:lnTo>
                  <a:lnTo>
                    <a:pt x="105420" y="0"/>
                  </a:lnTo>
                  <a:lnTo>
                    <a:pt x="91486" y="3825"/>
                  </a:lnTo>
                  <a:lnTo>
                    <a:pt x="57464" y="28213"/>
                  </a:lnTo>
                  <a:lnTo>
                    <a:pt x="29001" y="55361"/>
                  </a:lnTo>
                  <a:lnTo>
                    <a:pt x="15693" y="76579"/>
                  </a:lnTo>
                  <a:lnTo>
                    <a:pt x="526" y="113378"/>
                  </a:lnTo>
                  <a:lnTo>
                    <a:pt x="0" y="123877"/>
                  </a:lnTo>
                  <a:lnTo>
                    <a:pt x="4465" y="138461"/>
                  </a:lnTo>
                  <a:lnTo>
                    <a:pt x="8807" y="145467"/>
                  </a:lnTo>
                  <a:lnTo>
                    <a:pt x="11997" y="147674"/>
                  </a:lnTo>
                  <a:lnTo>
                    <a:pt x="24578" y="150780"/>
                  </a:lnTo>
                  <a:lnTo>
                    <a:pt x="49004" y="151914"/>
                  </a:lnTo>
                  <a:lnTo>
                    <a:pt x="69206" y="145969"/>
                  </a:lnTo>
                  <a:lnTo>
                    <a:pt x="104050" y="126440"/>
                  </a:lnTo>
                  <a:lnTo>
                    <a:pt x="139440" y="94433"/>
                  </a:lnTo>
                  <a:lnTo>
                    <a:pt x="146816" y="86275"/>
                  </a:lnTo>
                  <a:lnTo>
                    <a:pt x="148839" y="81067"/>
                  </a:lnTo>
                  <a:lnTo>
                    <a:pt x="150315" y="69781"/>
                  </a:lnTo>
                  <a:lnTo>
                    <a:pt x="149515" y="69276"/>
                  </a:lnTo>
                  <a:lnTo>
                    <a:pt x="146369" y="68716"/>
                  </a:lnTo>
                  <a:lnTo>
                    <a:pt x="146038" y="69412"/>
                  </a:lnTo>
                  <a:lnTo>
                    <a:pt x="149334" y="76615"/>
                  </a:lnTo>
                  <a:lnTo>
                    <a:pt x="152687" y="111947"/>
                  </a:lnTo>
                  <a:lnTo>
                    <a:pt x="155682" y="119007"/>
                  </a:lnTo>
                  <a:lnTo>
                    <a:pt x="157013" y="127789"/>
                  </a:lnTo>
                  <a:lnTo>
                    <a:pt x="162120" y="137337"/>
                  </a:lnTo>
                  <a:lnTo>
                    <a:pt x="175151" y="153219"/>
                  </a:lnTo>
                  <a:lnTo>
                    <a:pt x="208203" y="169743"/>
                  </a:lnTo>
                  <a:lnTo>
                    <a:pt x="223917" y="173406"/>
                  </a:lnTo>
                  <a:lnTo>
                    <a:pt x="257779" y="168713"/>
                  </a:lnTo>
                  <a:lnTo>
                    <a:pt x="287743" y="163555"/>
                  </a:lnTo>
                  <a:lnTo>
                    <a:pt x="312038" y="153536"/>
                  </a:lnTo>
                  <a:lnTo>
                    <a:pt x="348520" y="123652"/>
                  </a:lnTo>
                  <a:lnTo>
                    <a:pt x="353618" y="120431"/>
                  </a:lnTo>
                  <a:lnTo>
                    <a:pt x="361542" y="110077"/>
                  </a:lnTo>
                  <a:lnTo>
                    <a:pt x="376600" y="82245"/>
                  </a:lnTo>
                  <a:lnTo>
                    <a:pt x="379580" y="64024"/>
                  </a:lnTo>
                  <a:lnTo>
                    <a:pt x="386351" y="53506"/>
                  </a:lnTo>
                  <a:lnTo>
                    <a:pt x="386673" y="90272"/>
                  </a:lnTo>
                  <a:lnTo>
                    <a:pt x="384418" y="108372"/>
                  </a:lnTo>
                  <a:lnTo>
                    <a:pt x="379763" y="143885"/>
                  </a:lnTo>
                  <a:lnTo>
                    <a:pt x="378420" y="161322"/>
                  </a:lnTo>
                  <a:lnTo>
                    <a:pt x="371465" y="190012"/>
                  </a:lnTo>
                  <a:lnTo>
                    <a:pt x="371446" y="186091"/>
                  </a:lnTo>
                  <a:lnTo>
                    <a:pt x="373699" y="181875"/>
                  </a:lnTo>
                  <a:lnTo>
                    <a:pt x="377522" y="175487"/>
                  </a:lnTo>
                  <a:lnTo>
                    <a:pt x="389350" y="143535"/>
                  </a:lnTo>
                  <a:lnTo>
                    <a:pt x="404641" y="112957"/>
                  </a:lnTo>
                  <a:lnTo>
                    <a:pt x="418949" y="77439"/>
                  </a:lnTo>
                  <a:lnTo>
                    <a:pt x="441877" y="45713"/>
                  </a:lnTo>
                  <a:lnTo>
                    <a:pt x="464781" y="27155"/>
                  </a:lnTo>
                  <a:lnTo>
                    <a:pt x="480468" y="18926"/>
                  </a:lnTo>
                  <a:lnTo>
                    <a:pt x="506032" y="15454"/>
                  </a:lnTo>
                  <a:lnTo>
                    <a:pt x="521290" y="19129"/>
                  </a:lnTo>
                  <a:lnTo>
                    <a:pt x="536534" y="25579"/>
                  </a:lnTo>
                  <a:lnTo>
                    <a:pt x="544439" y="32643"/>
                  </a:lnTo>
                  <a:lnTo>
                    <a:pt x="559100" y="56740"/>
                  </a:lnTo>
                  <a:lnTo>
                    <a:pt x="572059" y="91616"/>
                  </a:lnTo>
                  <a:lnTo>
                    <a:pt x="578761" y="129292"/>
                  </a:lnTo>
                  <a:lnTo>
                    <a:pt x="590299" y="166665"/>
                  </a:lnTo>
                  <a:lnTo>
                    <a:pt x="592984" y="186556"/>
                  </a:lnTo>
                  <a:lnTo>
                    <a:pt x="598941" y="196159"/>
                  </a:lnTo>
                  <a:lnTo>
                    <a:pt x="601808" y="197074"/>
                  </a:lnTo>
                  <a:lnTo>
                    <a:pt x="607656" y="1978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356"/>
            <p:cNvSpPr/>
            <p:nvPr/>
          </p:nvSpPr>
          <p:spPr>
            <a:xfrm>
              <a:off x="3977640" y="4236718"/>
              <a:ext cx="22861" cy="114301"/>
            </a:xfrm>
            <a:custGeom>
              <a:avLst/>
              <a:gdLst/>
              <a:ahLst/>
              <a:cxnLst/>
              <a:rect l="0" t="0" r="0" b="0"/>
              <a:pathLst>
                <a:path w="22861" h="114301">
                  <a:moveTo>
                    <a:pt x="22860" y="0"/>
                  </a:moveTo>
                  <a:lnTo>
                    <a:pt x="22860" y="4047"/>
                  </a:lnTo>
                  <a:lnTo>
                    <a:pt x="20601" y="8291"/>
                  </a:lnTo>
                  <a:lnTo>
                    <a:pt x="18814" y="10608"/>
                  </a:lnTo>
                  <a:lnTo>
                    <a:pt x="16827" y="17697"/>
                  </a:lnTo>
                  <a:lnTo>
                    <a:pt x="15379" y="51969"/>
                  </a:lnTo>
                  <a:lnTo>
                    <a:pt x="14410" y="78560"/>
                  </a:lnTo>
                  <a:lnTo>
                    <a:pt x="7712" y="112661"/>
                  </a:lnTo>
                  <a:lnTo>
                    <a:pt x="6835" y="113209"/>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357"/>
            <p:cNvSpPr/>
            <p:nvPr/>
          </p:nvSpPr>
          <p:spPr>
            <a:xfrm>
              <a:off x="4000500" y="4114800"/>
              <a:ext cx="22860" cy="1"/>
            </a:xfrm>
            <a:custGeom>
              <a:avLst/>
              <a:gdLst/>
              <a:ahLst/>
              <a:cxnLst/>
              <a:rect l="0" t="0" r="0" b="0"/>
              <a:pathLst>
                <a:path w="22860" h="1">
                  <a:moveTo>
                    <a:pt x="0" y="0"/>
                  </a:moveTo>
                  <a:lnTo>
                    <a:pt x="228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358"/>
            <p:cNvSpPr/>
            <p:nvPr/>
          </p:nvSpPr>
          <p:spPr>
            <a:xfrm>
              <a:off x="4122763" y="4160734"/>
              <a:ext cx="174917" cy="190285"/>
            </a:xfrm>
            <a:custGeom>
              <a:avLst/>
              <a:gdLst/>
              <a:ahLst/>
              <a:cxnLst/>
              <a:rect l="0" t="0" r="0" b="0"/>
              <a:pathLst>
                <a:path w="174917" h="190285">
                  <a:moveTo>
                    <a:pt x="14896" y="37884"/>
                  </a:moveTo>
                  <a:lnTo>
                    <a:pt x="14896" y="71194"/>
                  </a:lnTo>
                  <a:lnTo>
                    <a:pt x="21456" y="107772"/>
                  </a:lnTo>
                  <a:lnTo>
                    <a:pt x="21461" y="136356"/>
                  </a:lnTo>
                  <a:lnTo>
                    <a:pt x="13096" y="172604"/>
                  </a:lnTo>
                  <a:lnTo>
                    <a:pt x="9863" y="179041"/>
                  </a:lnTo>
                  <a:lnTo>
                    <a:pt x="8425" y="184724"/>
                  </a:lnTo>
                  <a:lnTo>
                    <a:pt x="7196" y="186578"/>
                  </a:lnTo>
                  <a:lnTo>
                    <a:pt x="5529" y="187812"/>
                  </a:lnTo>
                  <a:lnTo>
                    <a:pt x="817" y="189796"/>
                  </a:lnTo>
                  <a:lnTo>
                    <a:pt x="429" y="189112"/>
                  </a:lnTo>
                  <a:lnTo>
                    <a:pt x="0" y="186096"/>
                  </a:lnTo>
                  <a:lnTo>
                    <a:pt x="7436" y="150788"/>
                  </a:lnTo>
                  <a:lnTo>
                    <a:pt x="17688" y="116913"/>
                  </a:lnTo>
                  <a:lnTo>
                    <a:pt x="28706" y="84444"/>
                  </a:lnTo>
                  <a:lnTo>
                    <a:pt x="36273" y="64503"/>
                  </a:lnTo>
                  <a:lnTo>
                    <a:pt x="59570" y="31007"/>
                  </a:lnTo>
                  <a:lnTo>
                    <a:pt x="75547" y="12141"/>
                  </a:lnTo>
                  <a:lnTo>
                    <a:pt x="85878" y="5276"/>
                  </a:lnTo>
                  <a:lnTo>
                    <a:pt x="104051" y="870"/>
                  </a:lnTo>
                  <a:lnTo>
                    <a:pt x="120090" y="0"/>
                  </a:lnTo>
                  <a:lnTo>
                    <a:pt x="123971" y="1622"/>
                  </a:lnTo>
                  <a:lnTo>
                    <a:pt x="130544" y="7939"/>
                  </a:lnTo>
                  <a:lnTo>
                    <a:pt x="146872" y="35616"/>
                  </a:lnTo>
                  <a:lnTo>
                    <a:pt x="156268" y="67038"/>
                  </a:lnTo>
                  <a:lnTo>
                    <a:pt x="159003" y="98583"/>
                  </a:lnTo>
                  <a:lnTo>
                    <a:pt x="159543" y="129273"/>
                  </a:lnTo>
                  <a:lnTo>
                    <a:pt x="159665" y="166951"/>
                  </a:lnTo>
                  <a:lnTo>
                    <a:pt x="161928" y="173706"/>
                  </a:lnTo>
                  <a:lnTo>
                    <a:pt x="174916" y="1902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359"/>
            <p:cNvSpPr/>
            <p:nvPr/>
          </p:nvSpPr>
          <p:spPr>
            <a:xfrm>
              <a:off x="4381500" y="4154111"/>
              <a:ext cx="150761" cy="219769"/>
            </a:xfrm>
            <a:custGeom>
              <a:avLst/>
              <a:gdLst/>
              <a:ahLst/>
              <a:cxnLst/>
              <a:rect l="0" t="0" r="0" b="0"/>
              <a:pathLst>
                <a:path w="150761" h="219769">
                  <a:moveTo>
                    <a:pt x="0" y="67368"/>
                  </a:moveTo>
                  <a:lnTo>
                    <a:pt x="0" y="74675"/>
                  </a:lnTo>
                  <a:lnTo>
                    <a:pt x="4045" y="78941"/>
                  </a:lnTo>
                  <a:lnTo>
                    <a:pt x="10545" y="80978"/>
                  </a:lnTo>
                  <a:lnTo>
                    <a:pt x="23726" y="84383"/>
                  </a:lnTo>
                  <a:lnTo>
                    <a:pt x="38356" y="88497"/>
                  </a:lnTo>
                  <a:lnTo>
                    <a:pt x="48374" y="88611"/>
                  </a:lnTo>
                  <a:lnTo>
                    <a:pt x="83985" y="82400"/>
                  </a:lnTo>
                  <a:lnTo>
                    <a:pt x="111447" y="72086"/>
                  </a:lnTo>
                  <a:lnTo>
                    <a:pt x="138167" y="50616"/>
                  </a:lnTo>
                  <a:lnTo>
                    <a:pt x="146865" y="38228"/>
                  </a:lnTo>
                  <a:lnTo>
                    <a:pt x="150760" y="27877"/>
                  </a:lnTo>
                  <a:lnTo>
                    <a:pt x="149412" y="19902"/>
                  </a:lnTo>
                  <a:lnTo>
                    <a:pt x="143895" y="8148"/>
                  </a:lnTo>
                  <a:lnTo>
                    <a:pt x="141649" y="5028"/>
                  </a:lnTo>
                  <a:lnTo>
                    <a:pt x="138460" y="2948"/>
                  </a:lnTo>
                  <a:lnTo>
                    <a:pt x="130400" y="636"/>
                  </a:lnTo>
                  <a:lnTo>
                    <a:pt x="106191" y="0"/>
                  </a:lnTo>
                  <a:lnTo>
                    <a:pt x="94891" y="2996"/>
                  </a:lnTo>
                  <a:lnTo>
                    <a:pt x="73840" y="17901"/>
                  </a:lnTo>
                  <a:lnTo>
                    <a:pt x="43195" y="53248"/>
                  </a:lnTo>
                  <a:lnTo>
                    <a:pt x="21826" y="90376"/>
                  </a:lnTo>
                  <a:lnTo>
                    <a:pt x="16540" y="121583"/>
                  </a:lnTo>
                  <a:lnTo>
                    <a:pt x="16471" y="147967"/>
                  </a:lnTo>
                  <a:lnTo>
                    <a:pt x="22283" y="168108"/>
                  </a:lnTo>
                  <a:lnTo>
                    <a:pt x="34354" y="188092"/>
                  </a:lnTo>
                  <a:lnTo>
                    <a:pt x="43772" y="196659"/>
                  </a:lnTo>
                  <a:lnTo>
                    <a:pt x="62641" y="206241"/>
                  </a:lnTo>
                  <a:lnTo>
                    <a:pt x="99705" y="216219"/>
                  </a:lnTo>
                  <a:lnTo>
                    <a:pt x="114300" y="2197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360"/>
            <p:cNvSpPr/>
            <p:nvPr/>
          </p:nvSpPr>
          <p:spPr>
            <a:xfrm>
              <a:off x="4655818" y="4154513"/>
              <a:ext cx="144195" cy="230362"/>
            </a:xfrm>
            <a:custGeom>
              <a:avLst/>
              <a:gdLst/>
              <a:ahLst/>
              <a:cxnLst/>
              <a:rect l="0" t="0" r="0" b="0"/>
              <a:pathLst>
                <a:path w="144195" h="230362">
                  <a:moveTo>
                    <a:pt x="99061" y="13627"/>
                  </a:moveTo>
                  <a:lnTo>
                    <a:pt x="95016" y="13627"/>
                  </a:lnTo>
                  <a:lnTo>
                    <a:pt x="90772" y="11369"/>
                  </a:lnTo>
                  <a:lnTo>
                    <a:pt x="88454" y="9582"/>
                  </a:lnTo>
                  <a:lnTo>
                    <a:pt x="81364" y="7594"/>
                  </a:lnTo>
                  <a:lnTo>
                    <a:pt x="47094" y="115"/>
                  </a:lnTo>
                  <a:lnTo>
                    <a:pt x="37018" y="0"/>
                  </a:lnTo>
                  <a:lnTo>
                    <a:pt x="18133" y="6214"/>
                  </a:lnTo>
                  <a:lnTo>
                    <a:pt x="12857" y="9768"/>
                  </a:lnTo>
                  <a:lnTo>
                    <a:pt x="9949" y="14168"/>
                  </a:lnTo>
                  <a:lnTo>
                    <a:pt x="9172" y="16528"/>
                  </a:lnTo>
                  <a:lnTo>
                    <a:pt x="10568" y="23664"/>
                  </a:lnTo>
                  <a:lnTo>
                    <a:pt x="14858" y="32481"/>
                  </a:lnTo>
                  <a:lnTo>
                    <a:pt x="48254" y="69286"/>
                  </a:lnTo>
                  <a:lnTo>
                    <a:pt x="85632" y="106859"/>
                  </a:lnTo>
                  <a:lnTo>
                    <a:pt x="121412" y="144912"/>
                  </a:lnTo>
                  <a:lnTo>
                    <a:pt x="138094" y="169945"/>
                  </a:lnTo>
                  <a:lnTo>
                    <a:pt x="142801" y="186003"/>
                  </a:lnTo>
                  <a:lnTo>
                    <a:pt x="144194" y="201485"/>
                  </a:lnTo>
                  <a:lnTo>
                    <a:pt x="140005" y="211701"/>
                  </a:lnTo>
                  <a:lnTo>
                    <a:pt x="136517" y="216796"/>
                  </a:lnTo>
                  <a:lnTo>
                    <a:pt x="128126" y="222457"/>
                  </a:lnTo>
                  <a:lnTo>
                    <a:pt x="104896" y="230136"/>
                  </a:lnTo>
                  <a:lnTo>
                    <a:pt x="90648" y="230361"/>
                  </a:lnTo>
                  <a:lnTo>
                    <a:pt x="56759" y="227654"/>
                  </a:lnTo>
                  <a:lnTo>
                    <a:pt x="24383" y="221881"/>
                  </a:lnTo>
                  <a:lnTo>
                    <a:pt x="0" y="2193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361"/>
            <p:cNvSpPr/>
            <p:nvPr/>
          </p:nvSpPr>
          <p:spPr>
            <a:xfrm>
              <a:off x="3018101" y="4163748"/>
              <a:ext cx="159440" cy="185658"/>
            </a:xfrm>
            <a:custGeom>
              <a:avLst/>
              <a:gdLst/>
              <a:ahLst/>
              <a:cxnLst/>
              <a:rect l="0" t="0" r="0" b="0"/>
              <a:pathLst>
                <a:path w="159440" h="185658">
                  <a:moveTo>
                    <a:pt x="159439" y="4392"/>
                  </a:moveTo>
                  <a:lnTo>
                    <a:pt x="141527" y="4392"/>
                  </a:lnTo>
                  <a:lnTo>
                    <a:pt x="126235" y="0"/>
                  </a:lnTo>
                  <a:lnTo>
                    <a:pt x="101914" y="5587"/>
                  </a:lnTo>
                  <a:lnTo>
                    <a:pt x="67448" y="25538"/>
                  </a:lnTo>
                  <a:lnTo>
                    <a:pt x="32836" y="55263"/>
                  </a:lnTo>
                  <a:lnTo>
                    <a:pt x="13043" y="81609"/>
                  </a:lnTo>
                  <a:lnTo>
                    <a:pt x="3831" y="103753"/>
                  </a:lnTo>
                  <a:lnTo>
                    <a:pt x="0" y="137546"/>
                  </a:lnTo>
                  <a:lnTo>
                    <a:pt x="1935" y="146262"/>
                  </a:lnTo>
                  <a:lnTo>
                    <a:pt x="6462" y="153805"/>
                  </a:lnTo>
                  <a:lnTo>
                    <a:pt x="14121" y="162801"/>
                  </a:lnTo>
                  <a:lnTo>
                    <a:pt x="49335" y="181827"/>
                  </a:lnTo>
                  <a:lnTo>
                    <a:pt x="69241" y="185657"/>
                  </a:lnTo>
                  <a:lnTo>
                    <a:pt x="98724" y="180868"/>
                  </a:lnTo>
                  <a:lnTo>
                    <a:pt x="128958" y="1720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362"/>
            <p:cNvSpPr/>
            <p:nvPr/>
          </p:nvSpPr>
          <p:spPr>
            <a:xfrm>
              <a:off x="2468881" y="4146970"/>
              <a:ext cx="167638" cy="218766"/>
            </a:xfrm>
            <a:custGeom>
              <a:avLst/>
              <a:gdLst/>
              <a:ahLst/>
              <a:cxnLst/>
              <a:rect l="0" t="0" r="0" b="0"/>
              <a:pathLst>
                <a:path w="167638" h="218766">
                  <a:moveTo>
                    <a:pt x="7619" y="51648"/>
                  </a:moveTo>
                  <a:lnTo>
                    <a:pt x="7619" y="55695"/>
                  </a:lnTo>
                  <a:lnTo>
                    <a:pt x="9876" y="59939"/>
                  </a:lnTo>
                  <a:lnTo>
                    <a:pt x="11663" y="62256"/>
                  </a:lnTo>
                  <a:lnTo>
                    <a:pt x="14179" y="77651"/>
                  </a:lnTo>
                  <a:lnTo>
                    <a:pt x="15099" y="113023"/>
                  </a:lnTo>
                  <a:lnTo>
                    <a:pt x="14372" y="150764"/>
                  </a:lnTo>
                  <a:lnTo>
                    <a:pt x="8675" y="188816"/>
                  </a:lnTo>
                  <a:lnTo>
                    <a:pt x="5831" y="199537"/>
                  </a:lnTo>
                  <a:lnTo>
                    <a:pt x="1725" y="210333"/>
                  </a:lnTo>
                  <a:lnTo>
                    <a:pt x="100" y="218765"/>
                  </a:lnTo>
                  <a:lnTo>
                    <a:pt x="0" y="184181"/>
                  </a:lnTo>
                  <a:lnTo>
                    <a:pt x="2256" y="149294"/>
                  </a:lnTo>
                  <a:lnTo>
                    <a:pt x="8287" y="117551"/>
                  </a:lnTo>
                  <a:lnTo>
                    <a:pt x="15436" y="83593"/>
                  </a:lnTo>
                  <a:lnTo>
                    <a:pt x="25174" y="54340"/>
                  </a:lnTo>
                  <a:lnTo>
                    <a:pt x="43635" y="25747"/>
                  </a:lnTo>
                  <a:lnTo>
                    <a:pt x="63589" y="9875"/>
                  </a:lnTo>
                  <a:lnTo>
                    <a:pt x="78765" y="2113"/>
                  </a:lnTo>
                  <a:lnTo>
                    <a:pt x="88910" y="0"/>
                  </a:lnTo>
                  <a:lnTo>
                    <a:pt x="99063" y="1319"/>
                  </a:lnTo>
                  <a:lnTo>
                    <a:pt x="119380" y="9063"/>
                  </a:lnTo>
                  <a:lnTo>
                    <a:pt x="134619" y="20310"/>
                  </a:lnTo>
                  <a:lnTo>
                    <a:pt x="145813" y="38412"/>
                  </a:lnTo>
                  <a:lnTo>
                    <a:pt x="156333" y="67285"/>
                  </a:lnTo>
                  <a:lnTo>
                    <a:pt x="161548" y="99704"/>
                  </a:lnTo>
                  <a:lnTo>
                    <a:pt x="166436" y="130380"/>
                  </a:lnTo>
                  <a:lnTo>
                    <a:pt x="161448" y="164025"/>
                  </a:lnTo>
                  <a:lnTo>
                    <a:pt x="161501" y="174408"/>
                  </a:lnTo>
                  <a:lnTo>
                    <a:pt x="167204" y="196181"/>
                  </a:lnTo>
                  <a:lnTo>
                    <a:pt x="167637" y="2040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363"/>
            <p:cNvSpPr/>
            <p:nvPr/>
          </p:nvSpPr>
          <p:spPr>
            <a:xfrm>
              <a:off x="662938" y="4251959"/>
              <a:ext cx="327663" cy="22860"/>
            </a:xfrm>
            <a:custGeom>
              <a:avLst/>
              <a:gdLst/>
              <a:ahLst/>
              <a:cxnLst/>
              <a:rect l="0" t="0" r="0" b="0"/>
              <a:pathLst>
                <a:path w="327663" h="22860">
                  <a:moveTo>
                    <a:pt x="0" y="0"/>
                  </a:moveTo>
                  <a:lnTo>
                    <a:pt x="10607" y="0"/>
                  </a:lnTo>
                  <a:lnTo>
                    <a:pt x="47894" y="6913"/>
                  </a:lnTo>
                  <a:lnTo>
                    <a:pt x="84752" y="7481"/>
                  </a:lnTo>
                  <a:lnTo>
                    <a:pt x="116834" y="7579"/>
                  </a:lnTo>
                  <a:lnTo>
                    <a:pt x="150894" y="7608"/>
                  </a:lnTo>
                  <a:lnTo>
                    <a:pt x="184693" y="9875"/>
                  </a:lnTo>
                  <a:lnTo>
                    <a:pt x="219259" y="13651"/>
                  </a:lnTo>
                  <a:lnTo>
                    <a:pt x="257235" y="14925"/>
                  </a:lnTo>
                  <a:lnTo>
                    <a:pt x="294680" y="17457"/>
                  </a:lnTo>
                  <a:lnTo>
                    <a:pt x="319153" y="22385"/>
                  </a:lnTo>
                  <a:lnTo>
                    <a:pt x="327662"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364"/>
            <p:cNvSpPr/>
            <p:nvPr/>
          </p:nvSpPr>
          <p:spPr>
            <a:xfrm>
              <a:off x="1097278" y="4008118"/>
              <a:ext cx="228105" cy="373198"/>
            </a:xfrm>
            <a:custGeom>
              <a:avLst/>
              <a:gdLst/>
              <a:ahLst/>
              <a:cxnLst/>
              <a:rect l="0" t="0" r="0" b="0"/>
              <a:pathLst>
                <a:path w="228105" h="373198">
                  <a:moveTo>
                    <a:pt x="22860" y="0"/>
                  </a:moveTo>
                  <a:lnTo>
                    <a:pt x="18815" y="0"/>
                  </a:lnTo>
                  <a:lnTo>
                    <a:pt x="17624" y="848"/>
                  </a:lnTo>
                  <a:lnTo>
                    <a:pt x="16829" y="2258"/>
                  </a:lnTo>
                  <a:lnTo>
                    <a:pt x="15555" y="10608"/>
                  </a:lnTo>
                  <a:lnTo>
                    <a:pt x="16107" y="47894"/>
                  </a:lnTo>
                  <a:lnTo>
                    <a:pt x="21276" y="84753"/>
                  </a:lnTo>
                  <a:lnTo>
                    <a:pt x="22392" y="116834"/>
                  </a:lnTo>
                  <a:lnTo>
                    <a:pt x="22652" y="141674"/>
                  </a:lnTo>
                  <a:lnTo>
                    <a:pt x="22769" y="169647"/>
                  </a:lnTo>
                  <a:lnTo>
                    <a:pt x="20562" y="196755"/>
                  </a:lnTo>
                  <a:lnTo>
                    <a:pt x="17605" y="222914"/>
                  </a:lnTo>
                  <a:lnTo>
                    <a:pt x="15942" y="260595"/>
                  </a:lnTo>
                  <a:lnTo>
                    <a:pt x="15449" y="292738"/>
                  </a:lnTo>
                  <a:lnTo>
                    <a:pt x="15282" y="326784"/>
                  </a:lnTo>
                  <a:lnTo>
                    <a:pt x="15244" y="362757"/>
                  </a:lnTo>
                  <a:lnTo>
                    <a:pt x="15241" y="373197"/>
                  </a:lnTo>
                  <a:lnTo>
                    <a:pt x="15241" y="340813"/>
                  </a:lnTo>
                  <a:lnTo>
                    <a:pt x="15241" y="304526"/>
                  </a:lnTo>
                  <a:lnTo>
                    <a:pt x="16087" y="267512"/>
                  </a:lnTo>
                  <a:lnTo>
                    <a:pt x="28238" y="233976"/>
                  </a:lnTo>
                  <a:lnTo>
                    <a:pt x="40417" y="213420"/>
                  </a:lnTo>
                  <a:lnTo>
                    <a:pt x="54027" y="200396"/>
                  </a:lnTo>
                  <a:lnTo>
                    <a:pt x="63807" y="194899"/>
                  </a:lnTo>
                  <a:lnTo>
                    <a:pt x="86139" y="191369"/>
                  </a:lnTo>
                  <a:lnTo>
                    <a:pt x="122227" y="191462"/>
                  </a:lnTo>
                  <a:lnTo>
                    <a:pt x="160061" y="201123"/>
                  </a:lnTo>
                  <a:lnTo>
                    <a:pt x="189663" y="216995"/>
                  </a:lnTo>
                  <a:lnTo>
                    <a:pt x="206433" y="231465"/>
                  </a:lnTo>
                  <a:lnTo>
                    <a:pt x="217140" y="247324"/>
                  </a:lnTo>
                  <a:lnTo>
                    <a:pt x="226086" y="272752"/>
                  </a:lnTo>
                  <a:lnTo>
                    <a:pt x="228104" y="298376"/>
                  </a:lnTo>
                  <a:lnTo>
                    <a:pt x="224408" y="316349"/>
                  </a:lnTo>
                  <a:lnTo>
                    <a:pt x="217989" y="324891"/>
                  </a:lnTo>
                  <a:lnTo>
                    <a:pt x="208645" y="331510"/>
                  </a:lnTo>
                  <a:lnTo>
                    <a:pt x="174640" y="345279"/>
                  </a:lnTo>
                  <a:lnTo>
                    <a:pt x="149049" y="354723"/>
                  </a:lnTo>
                  <a:lnTo>
                    <a:pt x="115394" y="357467"/>
                  </a:lnTo>
                  <a:lnTo>
                    <a:pt x="91765" y="355683"/>
                  </a:lnTo>
                  <a:lnTo>
                    <a:pt x="54039" y="348716"/>
                  </a:lnTo>
                  <a:lnTo>
                    <a:pt x="43492" y="343793"/>
                  </a:lnTo>
                  <a:lnTo>
                    <a:pt x="25181" y="331350"/>
                  </a:lnTo>
                  <a:lnTo>
                    <a:pt x="17964" y="327606"/>
                  </a:lnTo>
                  <a:lnTo>
                    <a:pt x="6077" y="316826"/>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365"/>
            <p:cNvSpPr/>
            <p:nvPr/>
          </p:nvSpPr>
          <p:spPr>
            <a:xfrm>
              <a:off x="1396506" y="4168480"/>
              <a:ext cx="241795" cy="166781"/>
            </a:xfrm>
            <a:custGeom>
              <a:avLst/>
              <a:gdLst/>
              <a:ahLst/>
              <a:cxnLst/>
              <a:rect l="0" t="0" r="0" b="0"/>
              <a:pathLst>
                <a:path w="241795" h="166781">
                  <a:moveTo>
                    <a:pt x="127494" y="14899"/>
                  </a:moveTo>
                  <a:lnTo>
                    <a:pt x="134800" y="14899"/>
                  </a:lnTo>
                  <a:lnTo>
                    <a:pt x="139065" y="10854"/>
                  </a:lnTo>
                  <a:lnTo>
                    <a:pt x="139441" y="9663"/>
                  </a:lnTo>
                  <a:lnTo>
                    <a:pt x="138846" y="8868"/>
                  </a:lnTo>
                  <a:lnTo>
                    <a:pt x="135926" y="7139"/>
                  </a:lnTo>
                  <a:lnTo>
                    <a:pt x="129521" y="2251"/>
                  </a:lnTo>
                  <a:lnTo>
                    <a:pt x="122261" y="427"/>
                  </a:lnTo>
                  <a:lnTo>
                    <a:pt x="117265" y="0"/>
                  </a:lnTo>
                  <a:lnTo>
                    <a:pt x="87435" y="10295"/>
                  </a:lnTo>
                  <a:lnTo>
                    <a:pt x="75542" y="19625"/>
                  </a:lnTo>
                  <a:lnTo>
                    <a:pt x="48089" y="53621"/>
                  </a:lnTo>
                  <a:lnTo>
                    <a:pt x="22438" y="85861"/>
                  </a:lnTo>
                  <a:lnTo>
                    <a:pt x="2558" y="123273"/>
                  </a:lnTo>
                  <a:lnTo>
                    <a:pt x="0" y="137571"/>
                  </a:lnTo>
                  <a:lnTo>
                    <a:pt x="1121" y="147879"/>
                  </a:lnTo>
                  <a:lnTo>
                    <a:pt x="2604" y="151812"/>
                  </a:lnTo>
                  <a:lnTo>
                    <a:pt x="8770" y="158441"/>
                  </a:lnTo>
                  <a:lnTo>
                    <a:pt x="16306" y="163362"/>
                  </a:lnTo>
                  <a:lnTo>
                    <a:pt x="22479" y="165550"/>
                  </a:lnTo>
                  <a:lnTo>
                    <a:pt x="38805" y="166780"/>
                  </a:lnTo>
                  <a:lnTo>
                    <a:pt x="55684" y="163100"/>
                  </a:lnTo>
                  <a:lnTo>
                    <a:pt x="86792" y="142813"/>
                  </a:lnTo>
                  <a:lnTo>
                    <a:pt x="94728" y="132710"/>
                  </a:lnTo>
                  <a:lnTo>
                    <a:pt x="113802" y="98178"/>
                  </a:lnTo>
                  <a:lnTo>
                    <a:pt x="119073" y="60547"/>
                  </a:lnTo>
                  <a:lnTo>
                    <a:pt x="126364" y="25498"/>
                  </a:lnTo>
                  <a:lnTo>
                    <a:pt x="127428" y="11129"/>
                  </a:lnTo>
                  <a:lnTo>
                    <a:pt x="128340" y="49140"/>
                  </a:lnTo>
                  <a:lnTo>
                    <a:pt x="138098" y="79928"/>
                  </a:lnTo>
                  <a:lnTo>
                    <a:pt x="159493" y="117892"/>
                  </a:lnTo>
                  <a:lnTo>
                    <a:pt x="171875" y="133939"/>
                  </a:lnTo>
                  <a:lnTo>
                    <a:pt x="190314" y="145374"/>
                  </a:lnTo>
                  <a:lnTo>
                    <a:pt x="207820" y="150078"/>
                  </a:lnTo>
                  <a:lnTo>
                    <a:pt x="241794" y="152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366"/>
            <p:cNvSpPr/>
            <p:nvPr/>
          </p:nvSpPr>
          <p:spPr>
            <a:xfrm>
              <a:off x="1699352" y="3977640"/>
              <a:ext cx="250751" cy="334793"/>
            </a:xfrm>
            <a:custGeom>
              <a:avLst/>
              <a:gdLst/>
              <a:ahLst/>
              <a:cxnLst/>
              <a:rect l="0" t="0" r="0" b="0"/>
              <a:pathLst>
                <a:path w="250751" h="334793">
                  <a:moveTo>
                    <a:pt x="7526" y="0"/>
                  </a:moveTo>
                  <a:lnTo>
                    <a:pt x="7526" y="4044"/>
                  </a:lnTo>
                  <a:lnTo>
                    <a:pt x="6681" y="5235"/>
                  </a:lnTo>
                  <a:lnTo>
                    <a:pt x="5269" y="6031"/>
                  </a:lnTo>
                  <a:lnTo>
                    <a:pt x="3482" y="6559"/>
                  </a:lnTo>
                  <a:lnTo>
                    <a:pt x="2291" y="8605"/>
                  </a:lnTo>
                  <a:lnTo>
                    <a:pt x="221" y="28739"/>
                  </a:lnTo>
                  <a:lnTo>
                    <a:pt x="0" y="47460"/>
                  </a:lnTo>
                  <a:lnTo>
                    <a:pt x="11245" y="83474"/>
                  </a:lnTo>
                  <a:lnTo>
                    <a:pt x="18977" y="118242"/>
                  </a:lnTo>
                  <a:lnTo>
                    <a:pt x="22490" y="154508"/>
                  </a:lnTo>
                  <a:lnTo>
                    <a:pt x="27672" y="187079"/>
                  </a:lnTo>
                  <a:lnTo>
                    <a:pt x="29582" y="217331"/>
                  </a:lnTo>
                  <a:lnTo>
                    <a:pt x="27971" y="250739"/>
                  </a:lnTo>
                  <a:lnTo>
                    <a:pt x="22857" y="287777"/>
                  </a:lnTo>
                  <a:lnTo>
                    <a:pt x="27323" y="288767"/>
                  </a:lnTo>
                  <a:lnTo>
                    <a:pt x="35896" y="289403"/>
                  </a:lnTo>
                  <a:lnTo>
                    <a:pt x="36599" y="288608"/>
                  </a:lnTo>
                  <a:lnTo>
                    <a:pt x="37381" y="285468"/>
                  </a:lnTo>
                  <a:lnTo>
                    <a:pt x="37983" y="250060"/>
                  </a:lnTo>
                  <a:lnTo>
                    <a:pt x="38003" y="216657"/>
                  </a:lnTo>
                  <a:lnTo>
                    <a:pt x="44090" y="183530"/>
                  </a:lnTo>
                  <a:lnTo>
                    <a:pt x="51850" y="161906"/>
                  </a:lnTo>
                  <a:lnTo>
                    <a:pt x="73733" y="135920"/>
                  </a:lnTo>
                  <a:lnTo>
                    <a:pt x="100829" y="126335"/>
                  </a:lnTo>
                  <a:lnTo>
                    <a:pt x="115034" y="126140"/>
                  </a:lnTo>
                  <a:lnTo>
                    <a:pt x="144850" y="132912"/>
                  </a:lnTo>
                  <a:lnTo>
                    <a:pt x="182809" y="153178"/>
                  </a:lnTo>
                  <a:lnTo>
                    <a:pt x="220044" y="178748"/>
                  </a:lnTo>
                  <a:lnTo>
                    <a:pt x="236817" y="199153"/>
                  </a:lnTo>
                  <a:lnTo>
                    <a:pt x="246679" y="221285"/>
                  </a:lnTo>
                  <a:lnTo>
                    <a:pt x="250750" y="259119"/>
                  </a:lnTo>
                  <a:lnTo>
                    <a:pt x="247140" y="277906"/>
                  </a:lnTo>
                  <a:lnTo>
                    <a:pt x="236661" y="294196"/>
                  </a:lnTo>
                  <a:lnTo>
                    <a:pt x="218788" y="309747"/>
                  </a:lnTo>
                  <a:lnTo>
                    <a:pt x="189145" y="324090"/>
                  </a:lnTo>
                  <a:lnTo>
                    <a:pt x="151555" y="332817"/>
                  </a:lnTo>
                  <a:lnTo>
                    <a:pt x="115563" y="334792"/>
                  </a:lnTo>
                  <a:lnTo>
                    <a:pt x="79606" y="329947"/>
                  </a:lnTo>
                  <a:lnTo>
                    <a:pt x="54439" y="325853"/>
                  </a:lnTo>
                  <a:lnTo>
                    <a:pt x="30387"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367"/>
            <p:cNvSpPr/>
            <p:nvPr/>
          </p:nvSpPr>
          <p:spPr>
            <a:xfrm>
              <a:off x="1968692" y="4176819"/>
              <a:ext cx="202702" cy="142993"/>
            </a:xfrm>
            <a:custGeom>
              <a:avLst/>
              <a:gdLst/>
              <a:ahLst/>
              <a:cxnLst/>
              <a:rect l="0" t="0" r="0" b="0"/>
              <a:pathLst>
                <a:path w="202702" h="142993">
                  <a:moveTo>
                    <a:pt x="142047" y="6560"/>
                  </a:moveTo>
                  <a:lnTo>
                    <a:pt x="142047" y="2515"/>
                  </a:lnTo>
                  <a:lnTo>
                    <a:pt x="140354" y="1324"/>
                  </a:lnTo>
                  <a:lnTo>
                    <a:pt x="133956" y="0"/>
                  </a:lnTo>
                  <a:lnTo>
                    <a:pt x="127726" y="1668"/>
                  </a:lnTo>
                  <a:lnTo>
                    <a:pt x="124880" y="3299"/>
                  </a:lnTo>
                  <a:lnTo>
                    <a:pt x="91914" y="10318"/>
                  </a:lnTo>
                  <a:lnTo>
                    <a:pt x="57645" y="21961"/>
                  </a:lnTo>
                  <a:lnTo>
                    <a:pt x="43576" y="27799"/>
                  </a:lnTo>
                  <a:lnTo>
                    <a:pt x="26980" y="40604"/>
                  </a:lnTo>
                  <a:lnTo>
                    <a:pt x="6489" y="69159"/>
                  </a:lnTo>
                  <a:lnTo>
                    <a:pt x="0" y="86821"/>
                  </a:lnTo>
                  <a:lnTo>
                    <a:pt x="782" y="92240"/>
                  </a:lnTo>
                  <a:lnTo>
                    <a:pt x="14673" y="118230"/>
                  </a:lnTo>
                  <a:lnTo>
                    <a:pt x="22219" y="126183"/>
                  </a:lnTo>
                  <a:lnTo>
                    <a:pt x="38244" y="135420"/>
                  </a:lnTo>
                  <a:lnTo>
                    <a:pt x="52733" y="140031"/>
                  </a:lnTo>
                  <a:lnTo>
                    <a:pt x="87371" y="142992"/>
                  </a:lnTo>
                  <a:lnTo>
                    <a:pt x="122969" y="139531"/>
                  </a:lnTo>
                  <a:lnTo>
                    <a:pt x="156529" y="130694"/>
                  </a:lnTo>
                  <a:lnTo>
                    <a:pt x="179075" y="122456"/>
                  </a:lnTo>
                  <a:lnTo>
                    <a:pt x="191243" y="114233"/>
                  </a:lnTo>
                  <a:lnTo>
                    <a:pt x="197779" y="104932"/>
                  </a:lnTo>
                  <a:lnTo>
                    <a:pt x="201458" y="90177"/>
                  </a:lnTo>
                  <a:lnTo>
                    <a:pt x="202701" y="65975"/>
                  </a:lnTo>
                  <a:lnTo>
                    <a:pt x="198355" y="53851"/>
                  </a:lnTo>
                  <a:lnTo>
                    <a:pt x="181768" y="32270"/>
                  </a:lnTo>
                  <a:lnTo>
                    <a:pt x="167174" y="20858"/>
                  </a:lnTo>
                  <a:lnTo>
                    <a:pt x="138237" y="9027"/>
                  </a:lnTo>
                  <a:lnTo>
                    <a:pt x="111567" y="6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368"/>
            <p:cNvSpPr/>
            <p:nvPr/>
          </p:nvSpPr>
          <p:spPr>
            <a:xfrm>
              <a:off x="2183102" y="4183379"/>
              <a:ext cx="185814" cy="170012"/>
            </a:xfrm>
            <a:custGeom>
              <a:avLst/>
              <a:gdLst/>
              <a:ahLst/>
              <a:cxnLst/>
              <a:rect l="0" t="0" r="0" b="0"/>
              <a:pathLst>
                <a:path w="185814" h="170012">
                  <a:moveTo>
                    <a:pt x="140998" y="30480"/>
                  </a:moveTo>
                  <a:lnTo>
                    <a:pt x="136951" y="30480"/>
                  </a:lnTo>
                  <a:lnTo>
                    <a:pt x="132708" y="28222"/>
                  </a:lnTo>
                  <a:lnTo>
                    <a:pt x="130392" y="26434"/>
                  </a:lnTo>
                  <a:lnTo>
                    <a:pt x="123301" y="24449"/>
                  </a:lnTo>
                  <a:lnTo>
                    <a:pt x="104951" y="23175"/>
                  </a:lnTo>
                  <a:lnTo>
                    <a:pt x="97320" y="25257"/>
                  </a:lnTo>
                  <a:lnTo>
                    <a:pt x="94098" y="26998"/>
                  </a:lnTo>
                  <a:lnTo>
                    <a:pt x="71526" y="31485"/>
                  </a:lnTo>
                  <a:lnTo>
                    <a:pt x="35151" y="51178"/>
                  </a:lnTo>
                  <a:lnTo>
                    <a:pt x="13270" y="78089"/>
                  </a:lnTo>
                  <a:lnTo>
                    <a:pt x="8029" y="92280"/>
                  </a:lnTo>
                  <a:lnTo>
                    <a:pt x="0" y="128805"/>
                  </a:lnTo>
                  <a:lnTo>
                    <a:pt x="1566" y="140784"/>
                  </a:lnTo>
                  <a:lnTo>
                    <a:pt x="7343" y="149496"/>
                  </a:lnTo>
                  <a:lnTo>
                    <a:pt x="16403" y="156189"/>
                  </a:lnTo>
                  <a:lnTo>
                    <a:pt x="50208" y="170011"/>
                  </a:lnTo>
                  <a:lnTo>
                    <a:pt x="85402" y="168987"/>
                  </a:lnTo>
                  <a:lnTo>
                    <a:pt x="109850" y="166345"/>
                  </a:lnTo>
                  <a:lnTo>
                    <a:pt x="144484" y="150527"/>
                  </a:lnTo>
                  <a:lnTo>
                    <a:pt x="160846" y="138392"/>
                  </a:lnTo>
                  <a:lnTo>
                    <a:pt x="176417" y="120028"/>
                  </a:lnTo>
                  <a:lnTo>
                    <a:pt x="182140" y="108097"/>
                  </a:lnTo>
                  <a:lnTo>
                    <a:pt x="185813" y="82595"/>
                  </a:lnTo>
                  <a:lnTo>
                    <a:pt x="181799" y="70293"/>
                  </a:lnTo>
                  <a:lnTo>
                    <a:pt x="165906" y="44252"/>
                  </a:lnTo>
                  <a:lnTo>
                    <a:pt x="129427" y="17040"/>
                  </a:lnTo>
                  <a:lnTo>
                    <a:pt x="125664" y="13900"/>
                  </a:lnTo>
                  <a:lnTo>
                    <a:pt x="116966" y="10411"/>
                  </a:lnTo>
                  <a:lnTo>
                    <a:pt x="112277" y="9482"/>
                  </a:lnTo>
                  <a:lnTo>
                    <a:pt x="109150" y="8013"/>
                  </a:lnTo>
                  <a:lnTo>
                    <a:pt x="107065" y="6190"/>
                  </a:lnTo>
                  <a:lnTo>
                    <a:pt x="10289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4" name="SMARTInkShape-Group53"/>
          <p:cNvGrpSpPr/>
          <p:nvPr/>
        </p:nvGrpSpPr>
        <p:grpSpPr>
          <a:xfrm>
            <a:off x="2346959" y="3383279"/>
            <a:ext cx="2103121" cy="619483"/>
            <a:chOff x="2346959" y="3383279"/>
            <a:chExt cx="2103121" cy="619483"/>
          </a:xfrm>
        </p:grpSpPr>
        <p:sp>
          <p:nvSpPr>
            <p:cNvPr id="115" name="SMARTInkShape-369"/>
            <p:cNvSpPr/>
            <p:nvPr/>
          </p:nvSpPr>
          <p:spPr>
            <a:xfrm>
              <a:off x="4203470" y="3476659"/>
              <a:ext cx="246610" cy="214524"/>
            </a:xfrm>
            <a:custGeom>
              <a:avLst/>
              <a:gdLst/>
              <a:ahLst/>
              <a:cxnLst/>
              <a:rect l="0" t="0" r="0" b="0"/>
              <a:pathLst>
                <a:path w="246610" h="214524">
                  <a:moveTo>
                    <a:pt x="10389" y="119981"/>
                  </a:moveTo>
                  <a:lnTo>
                    <a:pt x="6343" y="124025"/>
                  </a:lnTo>
                  <a:lnTo>
                    <a:pt x="5999" y="125216"/>
                  </a:lnTo>
                  <a:lnTo>
                    <a:pt x="6616" y="126012"/>
                  </a:lnTo>
                  <a:lnTo>
                    <a:pt x="27491" y="134134"/>
                  </a:lnTo>
                  <a:lnTo>
                    <a:pt x="53956" y="135125"/>
                  </a:lnTo>
                  <a:lnTo>
                    <a:pt x="87309" y="126919"/>
                  </a:lnTo>
                  <a:lnTo>
                    <a:pt x="123937" y="114810"/>
                  </a:lnTo>
                  <a:lnTo>
                    <a:pt x="157421" y="98806"/>
                  </a:lnTo>
                  <a:lnTo>
                    <a:pt x="167741" y="90532"/>
                  </a:lnTo>
                  <a:lnTo>
                    <a:pt x="187732" y="54868"/>
                  </a:lnTo>
                  <a:lnTo>
                    <a:pt x="195673" y="38974"/>
                  </a:lnTo>
                  <a:lnTo>
                    <a:pt x="196314" y="28663"/>
                  </a:lnTo>
                  <a:lnTo>
                    <a:pt x="193775" y="19281"/>
                  </a:lnTo>
                  <a:lnTo>
                    <a:pt x="189826" y="12290"/>
                  </a:lnTo>
                  <a:lnTo>
                    <a:pt x="180732" y="6360"/>
                  </a:lnTo>
                  <a:lnTo>
                    <a:pt x="168224" y="1748"/>
                  </a:lnTo>
                  <a:lnTo>
                    <a:pt x="146902" y="0"/>
                  </a:lnTo>
                  <a:lnTo>
                    <a:pt x="123651" y="5314"/>
                  </a:lnTo>
                  <a:lnTo>
                    <a:pt x="85882" y="24109"/>
                  </a:lnTo>
                  <a:lnTo>
                    <a:pt x="49854" y="52031"/>
                  </a:lnTo>
                  <a:lnTo>
                    <a:pt x="19971" y="88088"/>
                  </a:lnTo>
                  <a:lnTo>
                    <a:pt x="7397" y="117775"/>
                  </a:lnTo>
                  <a:lnTo>
                    <a:pt x="0" y="147172"/>
                  </a:lnTo>
                  <a:lnTo>
                    <a:pt x="974" y="164238"/>
                  </a:lnTo>
                  <a:lnTo>
                    <a:pt x="6486" y="178033"/>
                  </a:lnTo>
                  <a:lnTo>
                    <a:pt x="15429" y="189809"/>
                  </a:lnTo>
                  <a:lnTo>
                    <a:pt x="27869" y="200685"/>
                  </a:lnTo>
                  <a:lnTo>
                    <a:pt x="44123" y="206649"/>
                  </a:lnTo>
                  <a:lnTo>
                    <a:pt x="82152" y="214523"/>
                  </a:lnTo>
                  <a:lnTo>
                    <a:pt x="116224" y="213656"/>
                  </a:lnTo>
                  <a:lnTo>
                    <a:pt x="149086" y="208038"/>
                  </a:lnTo>
                  <a:lnTo>
                    <a:pt x="180272" y="201011"/>
                  </a:lnTo>
                  <a:lnTo>
                    <a:pt x="214220" y="185813"/>
                  </a:lnTo>
                  <a:lnTo>
                    <a:pt x="239439" y="171088"/>
                  </a:lnTo>
                  <a:lnTo>
                    <a:pt x="243422" y="165836"/>
                  </a:lnTo>
                  <a:lnTo>
                    <a:pt x="246609" y="158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370"/>
            <p:cNvSpPr/>
            <p:nvPr/>
          </p:nvSpPr>
          <p:spPr>
            <a:xfrm>
              <a:off x="3954779" y="3539180"/>
              <a:ext cx="277559" cy="463582"/>
            </a:xfrm>
            <a:custGeom>
              <a:avLst/>
              <a:gdLst/>
              <a:ahLst/>
              <a:cxnLst/>
              <a:rect l="0" t="0" r="0" b="0"/>
              <a:pathLst>
                <a:path w="277559" h="463582">
                  <a:moveTo>
                    <a:pt x="182880" y="19360"/>
                  </a:moveTo>
                  <a:lnTo>
                    <a:pt x="158035" y="6179"/>
                  </a:lnTo>
                  <a:lnTo>
                    <a:pt x="129122" y="0"/>
                  </a:lnTo>
                  <a:lnTo>
                    <a:pt x="97834" y="7455"/>
                  </a:lnTo>
                  <a:lnTo>
                    <a:pt x="79882" y="18559"/>
                  </a:lnTo>
                  <a:lnTo>
                    <a:pt x="53491" y="44707"/>
                  </a:lnTo>
                  <a:lnTo>
                    <a:pt x="44940" y="57717"/>
                  </a:lnTo>
                  <a:lnTo>
                    <a:pt x="40127" y="75409"/>
                  </a:lnTo>
                  <a:lnTo>
                    <a:pt x="39548" y="95515"/>
                  </a:lnTo>
                  <a:lnTo>
                    <a:pt x="44362" y="111728"/>
                  </a:lnTo>
                  <a:lnTo>
                    <a:pt x="48785" y="119114"/>
                  </a:lnTo>
                  <a:lnTo>
                    <a:pt x="60080" y="128031"/>
                  </a:lnTo>
                  <a:lnTo>
                    <a:pt x="78198" y="131992"/>
                  </a:lnTo>
                  <a:lnTo>
                    <a:pt x="101838" y="132483"/>
                  </a:lnTo>
                  <a:lnTo>
                    <a:pt x="133481" y="123010"/>
                  </a:lnTo>
                  <a:lnTo>
                    <a:pt x="149479" y="112395"/>
                  </a:lnTo>
                  <a:lnTo>
                    <a:pt x="158440" y="104172"/>
                  </a:lnTo>
                  <a:lnTo>
                    <a:pt x="163551" y="94871"/>
                  </a:lnTo>
                  <a:lnTo>
                    <a:pt x="173962" y="64003"/>
                  </a:lnTo>
                  <a:lnTo>
                    <a:pt x="173548" y="61823"/>
                  </a:lnTo>
                  <a:lnTo>
                    <a:pt x="172426" y="60368"/>
                  </a:lnTo>
                  <a:lnTo>
                    <a:pt x="170831" y="59399"/>
                  </a:lnTo>
                  <a:lnTo>
                    <a:pt x="169766" y="57905"/>
                  </a:lnTo>
                  <a:lnTo>
                    <a:pt x="168270" y="53451"/>
                  </a:lnTo>
                  <a:lnTo>
                    <a:pt x="168060" y="53940"/>
                  </a:lnTo>
                  <a:lnTo>
                    <a:pt x="167665" y="71905"/>
                  </a:lnTo>
                  <a:lnTo>
                    <a:pt x="178248" y="104837"/>
                  </a:lnTo>
                  <a:lnTo>
                    <a:pt x="188895" y="139224"/>
                  </a:lnTo>
                  <a:lnTo>
                    <a:pt x="206427" y="173610"/>
                  </a:lnTo>
                  <a:lnTo>
                    <a:pt x="221183" y="202788"/>
                  </a:lnTo>
                  <a:lnTo>
                    <a:pt x="238537" y="232882"/>
                  </a:lnTo>
                  <a:lnTo>
                    <a:pt x="250798" y="253959"/>
                  </a:lnTo>
                  <a:lnTo>
                    <a:pt x="262458" y="288777"/>
                  </a:lnTo>
                  <a:lnTo>
                    <a:pt x="271275" y="321766"/>
                  </a:lnTo>
                  <a:lnTo>
                    <a:pt x="277558" y="357129"/>
                  </a:lnTo>
                  <a:lnTo>
                    <a:pt x="273962" y="388584"/>
                  </a:lnTo>
                  <a:lnTo>
                    <a:pt x="258006" y="422399"/>
                  </a:lnTo>
                  <a:lnTo>
                    <a:pt x="253285" y="430292"/>
                  </a:lnTo>
                  <a:lnTo>
                    <a:pt x="239006" y="441320"/>
                  </a:lnTo>
                  <a:lnTo>
                    <a:pt x="206291" y="455299"/>
                  </a:lnTo>
                  <a:lnTo>
                    <a:pt x="174953" y="463581"/>
                  </a:lnTo>
                  <a:lnTo>
                    <a:pt x="146948" y="463307"/>
                  </a:lnTo>
                  <a:lnTo>
                    <a:pt x="118516" y="457862"/>
                  </a:lnTo>
                  <a:lnTo>
                    <a:pt x="84600" y="446842"/>
                  </a:lnTo>
                  <a:lnTo>
                    <a:pt x="59874" y="432853"/>
                  </a:lnTo>
                  <a:lnTo>
                    <a:pt x="24974" y="399621"/>
                  </a:lnTo>
                  <a:lnTo>
                    <a:pt x="10504" y="377280"/>
                  </a:lnTo>
                  <a:lnTo>
                    <a:pt x="3113" y="356832"/>
                  </a:lnTo>
                  <a:lnTo>
                    <a:pt x="0" y="3393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371"/>
            <p:cNvSpPr/>
            <p:nvPr/>
          </p:nvSpPr>
          <p:spPr>
            <a:xfrm>
              <a:off x="3704249" y="3505200"/>
              <a:ext cx="235292" cy="205741"/>
            </a:xfrm>
            <a:custGeom>
              <a:avLst/>
              <a:gdLst/>
              <a:ahLst/>
              <a:cxnLst/>
              <a:rect l="0" t="0" r="0" b="0"/>
              <a:pathLst>
                <a:path w="235292" h="205741">
                  <a:moveTo>
                    <a:pt x="159091" y="0"/>
                  </a:moveTo>
                  <a:lnTo>
                    <a:pt x="132452" y="846"/>
                  </a:lnTo>
                  <a:lnTo>
                    <a:pt x="122980" y="4045"/>
                  </a:lnTo>
                  <a:lnTo>
                    <a:pt x="88957" y="28518"/>
                  </a:lnTo>
                  <a:lnTo>
                    <a:pt x="59723" y="59694"/>
                  </a:lnTo>
                  <a:lnTo>
                    <a:pt x="31748" y="93448"/>
                  </a:lnTo>
                  <a:lnTo>
                    <a:pt x="9665" y="128430"/>
                  </a:lnTo>
                  <a:lnTo>
                    <a:pt x="2210" y="152070"/>
                  </a:lnTo>
                  <a:lnTo>
                    <a:pt x="0" y="167071"/>
                  </a:lnTo>
                  <a:lnTo>
                    <a:pt x="1741" y="173878"/>
                  </a:lnTo>
                  <a:lnTo>
                    <a:pt x="3390" y="176879"/>
                  </a:lnTo>
                  <a:lnTo>
                    <a:pt x="6183" y="178879"/>
                  </a:lnTo>
                  <a:lnTo>
                    <a:pt x="13803" y="181102"/>
                  </a:lnTo>
                  <a:lnTo>
                    <a:pt x="22833" y="179832"/>
                  </a:lnTo>
                  <a:lnTo>
                    <a:pt x="46473" y="172117"/>
                  </a:lnTo>
                  <a:lnTo>
                    <a:pt x="58520" y="162855"/>
                  </a:lnTo>
                  <a:lnTo>
                    <a:pt x="96408" y="127529"/>
                  </a:lnTo>
                  <a:lnTo>
                    <a:pt x="122456" y="92021"/>
                  </a:lnTo>
                  <a:lnTo>
                    <a:pt x="142203" y="63031"/>
                  </a:lnTo>
                  <a:lnTo>
                    <a:pt x="142753" y="63188"/>
                  </a:lnTo>
                  <a:lnTo>
                    <a:pt x="143363" y="65618"/>
                  </a:lnTo>
                  <a:lnTo>
                    <a:pt x="143842" y="100257"/>
                  </a:lnTo>
                  <a:lnTo>
                    <a:pt x="146107" y="123911"/>
                  </a:lnTo>
                  <a:lnTo>
                    <a:pt x="154456" y="148747"/>
                  </a:lnTo>
                  <a:lnTo>
                    <a:pt x="179896" y="180242"/>
                  </a:lnTo>
                  <a:lnTo>
                    <a:pt x="198839" y="191506"/>
                  </a:lnTo>
                  <a:lnTo>
                    <a:pt x="235291"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372"/>
            <p:cNvSpPr/>
            <p:nvPr/>
          </p:nvSpPr>
          <p:spPr>
            <a:xfrm>
              <a:off x="3390900" y="3461942"/>
              <a:ext cx="243841" cy="256121"/>
            </a:xfrm>
            <a:custGeom>
              <a:avLst/>
              <a:gdLst/>
              <a:ahLst/>
              <a:cxnLst/>
              <a:rect l="0" t="0" r="0" b="0"/>
              <a:pathLst>
                <a:path w="243841" h="256121">
                  <a:moveTo>
                    <a:pt x="0" y="88976"/>
                  </a:moveTo>
                  <a:lnTo>
                    <a:pt x="11572" y="88976"/>
                  </a:lnTo>
                  <a:lnTo>
                    <a:pt x="12794" y="89824"/>
                  </a:lnTo>
                  <a:lnTo>
                    <a:pt x="13610" y="91234"/>
                  </a:lnTo>
                  <a:lnTo>
                    <a:pt x="15025" y="96738"/>
                  </a:lnTo>
                  <a:lnTo>
                    <a:pt x="16081" y="129153"/>
                  </a:lnTo>
                  <a:lnTo>
                    <a:pt x="21799" y="165450"/>
                  </a:lnTo>
                  <a:lnTo>
                    <a:pt x="16688" y="203314"/>
                  </a:lnTo>
                  <a:lnTo>
                    <a:pt x="14583" y="234452"/>
                  </a:lnTo>
                  <a:lnTo>
                    <a:pt x="7715" y="256120"/>
                  </a:lnTo>
                  <a:lnTo>
                    <a:pt x="7622" y="224041"/>
                  </a:lnTo>
                  <a:lnTo>
                    <a:pt x="11665" y="194565"/>
                  </a:lnTo>
                  <a:lnTo>
                    <a:pt x="14180" y="159021"/>
                  </a:lnTo>
                  <a:lnTo>
                    <a:pt x="18970" y="121679"/>
                  </a:lnTo>
                  <a:lnTo>
                    <a:pt x="29798" y="83802"/>
                  </a:lnTo>
                  <a:lnTo>
                    <a:pt x="48626" y="46093"/>
                  </a:lnTo>
                  <a:lnTo>
                    <a:pt x="73707" y="16025"/>
                  </a:lnTo>
                  <a:lnTo>
                    <a:pt x="81584" y="9987"/>
                  </a:lnTo>
                  <a:lnTo>
                    <a:pt x="90777" y="6588"/>
                  </a:lnTo>
                  <a:lnTo>
                    <a:pt x="93538" y="6111"/>
                  </a:lnTo>
                  <a:lnTo>
                    <a:pt x="96225" y="6640"/>
                  </a:lnTo>
                  <a:lnTo>
                    <a:pt x="101469" y="9486"/>
                  </a:lnTo>
                  <a:lnTo>
                    <a:pt x="111733" y="24294"/>
                  </a:lnTo>
                  <a:lnTo>
                    <a:pt x="124455" y="52562"/>
                  </a:lnTo>
                  <a:lnTo>
                    <a:pt x="128535" y="87773"/>
                  </a:lnTo>
                  <a:lnTo>
                    <a:pt x="127082" y="125084"/>
                  </a:lnTo>
                  <a:lnTo>
                    <a:pt x="122939" y="157163"/>
                  </a:lnTo>
                  <a:lnTo>
                    <a:pt x="114399" y="195037"/>
                  </a:lnTo>
                  <a:lnTo>
                    <a:pt x="114301" y="163077"/>
                  </a:lnTo>
                  <a:lnTo>
                    <a:pt x="121229" y="128200"/>
                  </a:lnTo>
                  <a:lnTo>
                    <a:pt x="133381" y="97870"/>
                  </a:lnTo>
                  <a:lnTo>
                    <a:pt x="147704" y="64143"/>
                  </a:lnTo>
                  <a:lnTo>
                    <a:pt x="167716" y="29132"/>
                  </a:lnTo>
                  <a:lnTo>
                    <a:pt x="183929" y="5847"/>
                  </a:lnTo>
                  <a:lnTo>
                    <a:pt x="192094" y="1231"/>
                  </a:lnTo>
                  <a:lnTo>
                    <a:pt x="196643" y="0"/>
                  </a:lnTo>
                  <a:lnTo>
                    <a:pt x="200521" y="26"/>
                  </a:lnTo>
                  <a:lnTo>
                    <a:pt x="207090" y="2312"/>
                  </a:lnTo>
                  <a:lnTo>
                    <a:pt x="215546" y="8360"/>
                  </a:lnTo>
                  <a:lnTo>
                    <a:pt x="223415" y="19559"/>
                  </a:lnTo>
                  <a:lnTo>
                    <a:pt x="231109" y="37647"/>
                  </a:lnTo>
                  <a:lnTo>
                    <a:pt x="235210" y="72598"/>
                  </a:lnTo>
                  <a:lnTo>
                    <a:pt x="236766" y="102092"/>
                  </a:lnTo>
                  <a:lnTo>
                    <a:pt x="241367" y="132280"/>
                  </a:lnTo>
                  <a:lnTo>
                    <a:pt x="242261" y="161827"/>
                  </a:lnTo>
                  <a:lnTo>
                    <a:pt x="239233" y="186198"/>
                  </a:lnTo>
                  <a:lnTo>
                    <a:pt x="243840" y="2185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373"/>
            <p:cNvSpPr/>
            <p:nvPr/>
          </p:nvSpPr>
          <p:spPr>
            <a:xfrm>
              <a:off x="3063554" y="3554857"/>
              <a:ext cx="258724" cy="186562"/>
            </a:xfrm>
            <a:custGeom>
              <a:avLst/>
              <a:gdLst/>
              <a:ahLst/>
              <a:cxnLst/>
              <a:rect l="0" t="0" r="0" b="0"/>
              <a:pathLst>
                <a:path w="258724" h="186562">
                  <a:moveTo>
                    <a:pt x="14925" y="57022"/>
                  </a:moveTo>
                  <a:lnTo>
                    <a:pt x="10881" y="61068"/>
                  </a:lnTo>
                  <a:lnTo>
                    <a:pt x="8893" y="67569"/>
                  </a:lnTo>
                  <a:lnTo>
                    <a:pt x="7444" y="103668"/>
                  </a:lnTo>
                  <a:lnTo>
                    <a:pt x="7324" y="140117"/>
                  </a:lnTo>
                  <a:lnTo>
                    <a:pt x="7305" y="173289"/>
                  </a:lnTo>
                  <a:lnTo>
                    <a:pt x="5047" y="178687"/>
                  </a:lnTo>
                  <a:lnTo>
                    <a:pt x="0" y="186101"/>
                  </a:lnTo>
                  <a:lnTo>
                    <a:pt x="5758" y="172182"/>
                  </a:lnTo>
                  <a:lnTo>
                    <a:pt x="9427" y="137323"/>
                  </a:lnTo>
                  <a:lnTo>
                    <a:pt x="17885" y="99507"/>
                  </a:lnTo>
                  <a:lnTo>
                    <a:pt x="25210" y="69515"/>
                  </a:lnTo>
                  <a:lnTo>
                    <a:pt x="40506" y="35971"/>
                  </a:lnTo>
                  <a:lnTo>
                    <a:pt x="46897" y="23395"/>
                  </a:lnTo>
                  <a:lnTo>
                    <a:pt x="50633" y="19365"/>
                  </a:lnTo>
                  <a:lnTo>
                    <a:pt x="69653" y="8318"/>
                  </a:lnTo>
                  <a:lnTo>
                    <a:pt x="73425" y="7620"/>
                  </a:lnTo>
                  <a:lnTo>
                    <a:pt x="82129" y="9101"/>
                  </a:lnTo>
                  <a:lnTo>
                    <a:pt x="96551" y="14696"/>
                  </a:lnTo>
                  <a:lnTo>
                    <a:pt x="104261" y="21558"/>
                  </a:lnTo>
                  <a:lnTo>
                    <a:pt x="116110" y="39763"/>
                  </a:lnTo>
                  <a:lnTo>
                    <a:pt x="125756" y="70986"/>
                  </a:lnTo>
                  <a:lnTo>
                    <a:pt x="128541" y="104747"/>
                  </a:lnTo>
                  <a:lnTo>
                    <a:pt x="129135" y="141639"/>
                  </a:lnTo>
                  <a:lnTo>
                    <a:pt x="128351" y="157259"/>
                  </a:lnTo>
                  <a:lnTo>
                    <a:pt x="121698" y="178451"/>
                  </a:lnTo>
                  <a:lnTo>
                    <a:pt x="122457" y="158986"/>
                  </a:lnTo>
                  <a:lnTo>
                    <a:pt x="132211" y="120936"/>
                  </a:lnTo>
                  <a:lnTo>
                    <a:pt x="139517" y="91952"/>
                  </a:lnTo>
                  <a:lnTo>
                    <a:pt x="151090" y="61916"/>
                  </a:lnTo>
                  <a:lnTo>
                    <a:pt x="170171" y="28356"/>
                  </a:lnTo>
                  <a:lnTo>
                    <a:pt x="180161" y="15776"/>
                  </a:lnTo>
                  <a:lnTo>
                    <a:pt x="190245" y="9058"/>
                  </a:lnTo>
                  <a:lnTo>
                    <a:pt x="214747" y="0"/>
                  </a:lnTo>
                  <a:lnTo>
                    <a:pt x="221703" y="1482"/>
                  </a:lnTo>
                  <a:lnTo>
                    <a:pt x="241738" y="11681"/>
                  </a:lnTo>
                  <a:lnTo>
                    <a:pt x="244875" y="14094"/>
                  </a:lnTo>
                  <a:lnTo>
                    <a:pt x="253333" y="29628"/>
                  </a:lnTo>
                  <a:lnTo>
                    <a:pt x="257692" y="58479"/>
                  </a:lnTo>
                  <a:lnTo>
                    <a:pt x="258554" y="95912"/>
                  </a:lnTo>
                  <a:lnTo>
                    <a:pt x="258723" y="131873"/>
                  </a:lnTo>
                  <a:lnTo>
                    <a:pt x="257911" y="156505"/>
                  </a:lnTo>
                  <a:lnTo>
                    <a:pt x="251850" y="175993"/>
                  </a:lnTo>
                  <a:lnTo>
                    <a:pt x="251146" y="186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374"/>
            <p:cNvSpPr/>
            <p:nvPr/>
          </p:nvSpPr>
          <p:spPr>
            <a:xfrm>
              <a:off x="2790164" y="3589018"/>
              <a:ext cx="172148" cy="158449"/>
            </a:xfrm>
            <a:custGeom>
              <a:avLst/>
              <a:gdLst/>
              <a:ahLst/>
              <a:cxnLst/>
              <a:rect l="0" t="0" r="0" b="0"/>
              <a:pathLst>
                <a:path w="172148" h="158449">
                  <a:moveTo>
                    <a:pt x="21615" y="38100"/>
                  </a:moveTo>
                  <a:lnTo>
                    <a:pt x="13524" y="42147"/>
                  </a:lnTo>
                  <a:lnTo>
                    <a:pt x="11142" y="44185"/>
                  </a:lnTo>
                  <a:lnTo>
                    <a:pt x="2957" y="56012"/>
                  </a:lnTo>
                  <a:lnTo>
                    <a:pt x="0" y="71631"/>
                  </a:lnTo>
                  <a:lnTo>
                    <a:pt x="5426" y="103963"/>
                  </a:lnTo>
                  <a:lnTo>
                    <a:pt x="10138" y="123374"/>
                  </a:lnTo>
                  <a:lnTo>
                    <a:pt x="16796" y="133292"/>
                  </a:lnTo>
                  <a:lnTo>
                    <a:pt x="43158" y="154715"/>
                  </a:lnTo>
                  <a:lnTo>
                    <a:pt x="57538" y="158448"/>
                  </a:lnTo>
                  <a:lnTo>
                    <a:pt x="76567" y="155510"/>
                  </a:lnTo>
                  <a:lnTo>
                    <a:pt x="114256" y="142067"/>
                  </a:lnTo>
                  <a:lnTo>
                    <a:pt x="126571" y="132569"/>
                  </a:lnTo>
                  <a:lnTo>
                    <a:pt x="152593" y="97070"/>
                  </a:lnTo>
                  <a:lnTo>
                    <a:pt x="169815" y="66782"/>
                  </a:lnTo>
                  <a:lnTo>
                    <a:pt x="172147" y="56211"/>
                  </a:lnTo>
                  <a:lnTo>
                    <a:pt x="170927" y="45867"/>
                  </a:lnTo>
                  <a:lnTo>
                    <a:pt x="166716" y="35627"/>
                  </a:lnTo>
                  <a:lnTo>
                    <a:pt x="149494" y="14215"/>
                  </a:lnTo>
                  <a:lnTo>
                    <a:pt x="143926" y="10551"/>
                  </a:lnTo>
                  <a:lnTo>
                    <a:pt x="12067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375"/>
            <p:cNvSpPr/>
            <p:nvPr/>
          </p:nvSpPr>
          <p:spPr>
            <a:xfrm>
              <a:off x="2712718" y="3383279"/>
              <a:ext cx="15242" cy="365762"/>
            </a:xfrm>
            <a:custGeom>
              <a:avLst/>
              <a:gdLst/>
              <a:ahLst/>
              <a:cxnLst/>
              <a:rect l="0" t="0" r="0" b="0"/>
              <a:pathLst>
                <a:path w="15242" h="365762">
                  <a:moveTo>
                    <a:pt x="15241" y="0"/>
                  </a:moveTo>
                  <a:lnTo>
                    <a:pt x="15241" y="17913"/>
                  </a:lnTo>
                  <a:lnTo>
                    <a:pt x="3179" y="49333"/>
                  </a:lnTo>
                  <a:lnTo>
                    <a:pt x="628" y="87073"/>
                  </a:lnTo>
                  <a:lnTo>
                    <a:pt x="4233" y="125142"/>
                  </a:lnTo>
                  <a:lnTo>
                    <a:pt x="3857" y="151575"/>
                  </a:lnTo>
                  <a:lnTo>
                    <a:pt x="1714" y="178279"/>
                  </a:lnTo>
                  <a:lnTo>
                    <a:pt x="763" y="207082"/>
                  </a:lnTo>
                  <a:lnTo>
                    <a:pt x="340" y="234559"/>
                  </a:lnTo>
                  <a:lnTo>
                    <a:pt x="102" y="271570"/>
                  </a:lnTo>
                  <a:lnTo>
                    <a:pt x="21" y="306327"/>
                  </a:lnTo>
                  <a:lnTo>
                    <a:pt x="4" y="340844"/>
                  </a:lnTo>
                  <a:lnTo>
                    <a:pt x="0" y="3657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376"/>
            <p:cNvSpPr/>
            <p:nvPr/>
          </p:nvSpPr>
          <p:spPr>
            <a:xfrm>
              <a:off x="2346959" y="3574870"/>
              <a:ext cx="235603" cy="181790"/>
            </a:xfrm>
            <a:custGeom>
              <a:avLst/>
              <a:gdLst/>
              <a:ahLst/>
              <a:cxnLst/>
              <a:rect l="0" t="0" r="0" b="0"/>
              <a:pathLst>
                <a:path w="235603" h="181790">
                  <a:moveTo>
                    <a:pt x="0" y="113209"/>
                  </a:moveTo>
                  <a:lnTo>
                    <a:pt x="4045" y="109164"/>
                  </a:lnTo>
                  <a:lnTo>
                    <a:pt x="6032" y="104920"/>
                  </a:lnTo>
                  <a:lnTo>
                    <a:pt x="14154" y="69571"/>
                  </a:lnTo>
                  <a:lnTo>
                    <a:pt x="19272" y="59665"/>
                  </a:lnTo>
                  <a:lnTo>
                    <a:pt x="44476" y="24297"/>
                  </a:lnTo>
                  <a:lnTo>
                    <a:pt x="58804" y="13110"/>
                  </a:lnTo>
                  <a:lnTo>
                    <a:pt x="77818" y="4435"/>
                  </a:lnTo>
                  <a:lnTo>
                    <a:pt x="112237" y="0"/>
                  </a:lnTo>
                  <a:lnTo>
                    <a:pt x="144373" y="1383"/>
                  </a:lnTo>
                  <a:lnTo>
                    <a:pt x="167520" y="9520"/>
                  </a:lnTo>
                  <a:lnTo>
                    <a:pt x="204877" y="33169"/>
                  </a:lnTo>
                  <a:lnTo>
                    <a:pt x="229186" y="63941"/>
                  </a:lnTo>
                  <a:lnTo>
                    <a:pt x="234136" y="83936"/>
                  </a:lnTo>
                  <a:lnTo>
                    <a:pt x="235602" y="105947"/>
                  </a:lnTo>
                  <a:lnTo>
                    <a:pt x="229172" y="120988"/>
                  </a:lnTo>
                  <a:lnTo>
                    <a:pt x="208392" y="147295"/>
                  </a:lnTo>
                  <a:lnTo>
                    <a:pt x="172349" y="167944"/>
                  </a:lnTo>
                  <a:lnTo>
                    <a:pt x="146176" y="177686"/>
                  </a:lnTo>
                  <a:lnTo>
                    <a:pt x="112948" y="181249"/>
                  </a:lnTo>
                  <a:lnTo>
                    <a:pt x="83819" y="1817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377"/>
            <p:cNvSpPr/>
            <p:nvPr/>
          </p:nvSpPr>
          <p:spPr>
            <a:xfrm>
              <a:off x="2407920" y="3688079"/>
              <a:ext cx="22859" cy="228601"/>
            </a:xfrm>
            <a:custGeom>
              <a:avLst/>
              <a:gdLst/>
              <a:ahLst/>
              <a:cxnLst/>
              <a:rect l="0" t="0" r="0" b="0"/>
              <a:pathLst>
                <a:path w="22859" h="228601">
                  <a:moveTo>
                    <a:pt x="22858" y="0"/>
                  </a:moveTo>
                  <a:lnTo>
                    <a:pt x="22013" y="12168"/>
                  </a:lnTo>
                  <a:lnTo>
                    <a:pt x="16827" y="33134"/>
                  </a:lnTo>
                  <a:lnTo>
                    <a:pt x="15553" y="65529"/>
                  </a:lnTo>
                  <a:lnTo>
                    <a:pt x="11286" y="94581"/>
                  </a:lnTo>
                  <a:lnTo>
                    <a:pt x="8705" y="128684"/>
                  </a:lnTo>
                  <a:lnTo>
                    <a:pt x="2597" y="165965"/>
                  </a:lnTo>
                  <a:lnTo>
                    <a:pt x="341" y="201475"/>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SMARTInkShape-Group54"/>
          <p:cNvGrpSpPr/>
          <p:nvPr/>
        </p:nvGrpSpPr>
        <p:grpSpPr>
          <a:xfrm>
            <a:off x="754379" y="3308805"/>
            <a:ext cx="1196342" cy="424447"/>
            <a:chOff x="754379" y="3308805"/>
            <a:chExt cx="1196342" cy="424447"/>
          </a:xfrm>
        </p:grpSpPr>
        <p:sp>
          <p:nvSpPr>
            <p:cNvPr id="125" name="SMARTInkShape-378"/>
            <p:cNvSpPr/>
            <p:nvPr/>
          </p:nvSpPr>
          <p:spPr>
            <a:xfrm>
              <a:off x="1714670" y="3339210"/>
              <a:ext cx="236051" cy="371731"/>
            </a:xfrm>
            <a:custGeom>
              <a:avLst/>
              <a:gdLst/>
              <a:ahLst/>
              <a:cxnLst/>
              <a:rect l="0" t="0" r="0" b="0"/>
              <a:pathLst>
                <a:path w="236051" h="371731">
                  <a:moveTo>
                    <a:pt x="129369" y="181230"/>
                  </a:moveTo>
                  <a:lnTo>
                    <a:pt x="93323" y="181230"/>
                  </a:lnTo>
                  <a:lnTo>
                    <a:pt x="78425" y="185274"/>
                  </a:lnTo>
                  <a:lnTo>
                    <a:pt x="53150" y="204955"/>
                  </a:lnTo>
                  <a:lnTo>
                    <a:pt x="27767" y="231296"/>
                  </a:lnTo>
                  <a:lnTo>
                    <a:pt x="6414" y="268026"/>
                  </a:lnTo>
                  <a:lnTo>
                    <a:pt x="1129" y="300508"/>
                  </a:lnTo>
                  <a:lnTo>
                    <a:pt x="0" y="330407"/>
                  </a:lnTo>
                  <a:lnTo>
                    <a:pt x="1637" y="334868"/>
                  </a:lnTo>
                  <a:lnTo>
                    <a:pt x="7970" y="342081"/>
                  </a:lnTo>
                  <a:lnTo>
                    <a:pt x="35658" y="358879"/>
                  </a:lnTo>
                  <a:lnTo>
                    <a:pt x="40649" y="359775"/>
                  </a:lnTo>
                  <a:lnTo>
                    <a:pt x="56609" y="356993"/>
                  </a:lnTo>
                  <a:lnTo>
                    <a:pt x="76202" y="349959"/>
                  </a:lnTo>
                  <a:lnTo>
                    <a:pt x="114079" y="322273"/>
                  </a:lnTo>
                  <a:lnTo>
                    <a:pt x="130294" y="301196"/>
                  </a:lnTo>
                  <a:lnTo>
                    <a:pt x="141684" y="273031"/>
                  </a:lnTo>
                  <a:lnTo>
                    <a:pt x="154562" y="239097"/>
                  </a:lnTo>
                  <a:lnTo>
                    <a:pt x="164114" y="206372"/>
                  </a:lnTo>
                  <a:lnTo>
                    <a:pt x="171461" y="170240"/>
                  </a:lnTo>
                  <a:lnTo>
                    <a:pt x="174014" y="133571"/>
                  </a:lnTo>
                  <a:lnTo>
                    <a:pt x="176463" y="101726"/>
                  </a:lnTo>
                  <a:lnTo>
                    <a:pt x="184622" y="75828"/>
                  </a:lnTo>
                  <a:lnTo>
                    <a:pt x="183129" y="40663"/>
                  </a:lnTo>
                  <a:lnTo>
                    <a:pt x="174972" y="9611"/>
                  </a:lnTo>
                  <a:lnTo>
                    <a:pt x="168624" y="0"/>
                  </a:lnTo>
                  <a:lnTo>
                    <a:pt x="168240" y="297"/>
                  </a:lnTo>
                  <a:lnTo>
                    <a:pt x="167622" y="9113"/>
                  </a:lnTo>
                  <a:lnTo>
                    <a:pt x="167488" y="43950"/>
                  </a:lnTo>
                  <a:lnTo>
                    <a:pt x="165782" y="73573"/>
                  </a:lnTo>
                  <a:lnTo>
                    <a:pt x="156997" y="108784"/>
                  </a:lnTo>
                  <a:lnTo>
                    <a:pt x="154488" y="146028"/>
                  </a:lnTo>
                  <a:lnTo>
                    <a:pt x="158731" y="183030"/>
                  </a:lnTo>
                  <a:lnTo>
                    <a:pt x="165350" y="216664"/>
                  </a:lnTo>
                  <a:lnTo>
                    <a:pt x="172673" y="251371"/>
                  </a:lnTo>
                  <a:lnTo>
                    <a:pt x="182733" y="288970"/>
                  </a:lnTo>
                  <a:lnTo>
                    <a:pt x="189494" y="307008"/>
                  </a:lnTo>
                  <a:lnTo>
                    <a:pt x="213613" y="341923"/>
                  </a:lnTo>
                  <a:lnTo>
                    <a:pt x="222125" y="352273"/>
                  </a:lnTo>
                  <a:lnTo>
                    <a:pt x="229862" y="359696"/>
                  </a:lnTo>
                  <a:lnTo>
                    <a:pt x="236050" y="3717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379"/>
            <p:cNvSpPr/>
            <p:nvPr/>
          </p:nvSpPr>
          <p:spPr>
            <a:xfrm>
              <a:off x="1546858" y="3512818"/>
              <a:ext cx="83821" cy="190451"/>
            </a:xfrm>
            <a:custGeom>
              <a:avLst/>
              <a:gdLst/>
              <a:ahLst/>
              <a:cxnLst/>
              <a:rect l="0" t="0" r="0" b="0"/>
              <a:pathLst>
                <a:path w="83821" h="190451">
                  <a:moveTo>
                    <a:pt x="0" y="76200"/>
                  </a:moveTo>
                  <a:lnTo>
                    <a:pt x="847" y="88368"/>
                  </a:lnTo>
                  <a:lnTo>
                    <a:pt x="6032" y="109336"/>
                  </a:lnTo>
                  <a:lnTo>
                    <a:pt x="7411" y="144285"/>
                  </a:lnTo>
                  <a:lnTo>
                    <a:pt x="8405" y="161660"/>
                  </a:lnTo>
                  <a:lnTo>
                    <a:pt x="15148" y="189912"/>
                  </a:lnTo>
                  <a:lnTo>
                    <a:pt x="8673" y="190450"/>
                  </a:lnTo>
                  <a:lnTo>
                    <a:pt x="7932" y="182395"/>
                  </a:lnTo>
                  <a:lnTo>
                    <a:pt x="14209" y="146584"/>
                  </a:lnTo>
                  <a:lnTo>
                    <a:pt x="15884" y="108574"/>
                  </a:lnTo>
                  <a:lnTo>
                    <a:pt x="23490" y="70710"/>
                  </a:lnTo>
                  <a:lnTo>
                    <a:pt x="35643" y="36845"/>
                  </a:lnTo>
                  <a:lnTo>
                    <a:pt x="48271" y="14376"/>
                  </a:lnTo>
                  <a:lnTo>
                    <a:pt x="59929" y="5578"/>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380"/>
            <p:cNvSpPr/>
            <p:nvPr/>
          </p:nvSpPr>
          <p:spPr>
            <a:xfrm>
              <a:off x="1424939" y="3474718"/>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381"/>
            <p:cNvSpPr/>
            <p:nvPr/>
          </p:nvSpPr>
          <p:spPr>
            <a:xfrm>
              <a:off x="1432558" y="3581400"/>
              <a:ext cx="12012" cy="129541"/>
            </a:xfrm>
            <a:custGeom>
              <a:avLst/>
              <a:gdLst/>
              <a:ahLst/>
              <a:cxnLst/>
              <a:rect l="0" t="0" r="0" b="0"/>
              <a:pathLst>
                <a:path w="12012" h="129541">
                  <a:moveTo>
                    <a:pt x="7620" y="0"/>
                  </a:moveTo>
                  <a:lnTo>
                    <a:pt x="8467" y="19927"/>
                  </a:lnTo>
                  <a:lnTo>
                    <a:pt x="12011" y="39489"/>
                  </a:lnTo>
                  <a:lnTo>
                    <a:pt x="8367" y="76382"/>
                  </a:lnTo>
                  <a:lnTo>
                    <a:pt x="5461" y="108291"/>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382"/>
            <p:cNvSpPr/>
            <p:nvPr/>
          </p:nvSpPr>
          <p:spPr>
            <a:xfrm>
              <a:off x="1060238" y="3308805"/>
              <a:ext cx="241901" cy="424447"/>
            </a:xfrm>
            <a:custGeom>
              <a:avLst/>
              <a:gdLst/>
              <a:ahLst/>
              <a:cxnLst/>
              <a:rect l="0" t="0" r="0" b="0"/>
              <a:pathLst>
                <a:path w="241901" h="424447">
                  <a:moveTo>
                    <a:pt x="6562" y="143054"/>
                  </a:moveTo>
                  <a:lnTo>
                    <a:pt x="2516" y="139008"/>
                  </a:lnTo>
                  <a:lnTo>
                    <a:pt x="530" y="134765"/>
                  </a:lnTo>
                  <a:lnTo>
                    <a:pt x="0" y="132448"/>
                  </a:lnTo>
                  <a:lnTo>
                    <a:pt x="6131" y="97118"/>
                  </a:lnTo>
                  <a:lnTo>
                    <a:pt x="7216" y="87079"/>
                  </a:lnTo>
                  <a:lnTo>
                    <a:pt x="17141" y="57717"/>
                  </a:lnTo>
                  <a:lnTo>
                    <a:pt x="24245" y="47835"/>
                  </a:lnTo>
                  <a:lnTo>
                    <a:pt x="61550" y="15833"/>
                  </a:lnTo>
                  <a:lnTo>
                    <a:pt x="75874" y="10312"/>
                  </a:lnTo>
                  <a:lnTo>
                    <a:pt x="113338" y="1239"/>
                  </a:lnTo>
                  <a:lnTo>
                    <a:pt x="136129" y="0"/>
                  </a:lnTo>
                  <a:lnTo>
                    <a:pt x="158969" y="5465"/>
                  </a:lnTo>
                  <a:lnTo>
                    <a:pt x="187184" y="22052"/>
                  </a:lnTo>
                  <a:lnTo>
                    <a:pt x="201755" y="36646"/>
                  </a:lnTo>
                  <a:lnTo>
                    <a:pt x="208461" y="48348"/>
                  </a:lnTo>
                  <a:lnTo>
                    <a:pt x="216149" y="73976"/>
                  </a:lnTo>
                  <a:lnTo>
                    <a:pt x="218245" y="93162"/>
                  </a:lnTo>
                  <a:lnTo>
                    <a:pt x="212403" y="112977"/>
                  </a:lnTo>
                  <a:lnTo>
                    <a:pt x="192002" y="149249"/>
                  </a:lnTo>
                  <a:lnTo>
                    <a:pt x="160552" y="186328"/>
                  </a:lnTo>
                  <a:lnTo>
                    <a:pt x="134911" y="208612"/>
                  </a:lnTo>
                  <a:lnTo>
                    <a:pt x="100102" y="226142"/>
                  </a:lnTo>
                  <a:lnTo>
                    <a:pt x="66609" y="240567"/>
                  </a:lnTo>
                  <a:lnTo>
                    <a:pt x="64373" y="240236"/>
                  </a:lnTo>
                  <a:lnTo>
                    <a:pt x="62882" y="239169"/>
                  </a:lnTo>
                  <a:lnTo>
                    <a:pt x="61888" y="237611"/>
                  </a:lnTo>
                  <a:lnTo>
                    <a:pt x="60075" y="228207"/>
                  </a:lnTo>
                  <a:lnTo>
                    <a:pt x="70523" y="216386"/>
                  </a:lnTo>
                  <a:lnTo>
                    <a:pt x="95948" y="201445"/>
                  </a:lnTo>
                  <a:lnTo>
                    <a:pt x="110846" y="197891"/>
                  </a:lnTo>
                  <a:lnTo>
                    <a:pt x="144409" y="204880"/>
                  </a:lnTo>
                  <a:lnTo>
                    <a:pt x="170291" y="214345"/>
                  </a:lnTo>
                  <a:lnTo>
                    <a:pt x="202912" y="241217"/>
                  </a:lnTo>
                  <a:lnTo>
                    <a:pt x="224651" y="266303"/>
                  </a:lnTo>
                  <a:lnTo>
                    <a:pt x="236093" y="288228"/>
                  </a:lnTo>
                  <a:lnTo>
                    <a:pt x="241900" y="323729"/>
                  </a:lnTo>
                  <a:lnTo>
                    <a:pt x="241543" y="335960"/>
                  </a:lnTo>
                  <a:lnTo>
                    <a:pt x="232124" y="367926"/>
                  </a:lnTo>
                  <a:lnTo>
                    <a:pt x="220809" y="384002"/>
                  </a:lnTo>
                  <a:lnTo>
                    <a:pt x="195732" y="403757"/>
                  </a:lnTo>
                  <a:lnTo>
                    <a:pt x="173807" y="412963"/>
                  </a:lnTo>
                  <a:lnTo>
                    <a:pt x="136050" y="420839"/>
                  </a:lnTo>
                  <a:lnTo>
                    <a:pt x="100252" y="424446"/>
                  </a:lnTo>
                  <a:lnTo>
                    <a:pt x="88841" y="423905"/>
                  </a:lnTo>
                  <a:lnTo>
                    <a:pt x="62573" y="414356"/>
                  </a:lnTo>
                  <a:lnTo>
                    <a:pt x="54598" y="407284"/>
                  </a:lnTo>
                  <a:lnTo>
                    <a:pt x="44662" y="3945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383"/>
            <p:cNvSpPr/>
            <p:nvPr/>
          </p:nvSpPr>
          <p:spPr>
            <a:xfrm>
              <a:off x="1066800" y="3451859"/>
              <a:ext cx="45720" cy="266701"/>
            </a:xfrm>
            <a:custGeom>
              <a:avLst/>
              <a:gdLst/>
              <a:ahLst/>
              <a:cxnLst/>
              <a:rect l="0" t="0" r="0" b="0"/>
              <a:pathLst>
                <a:path w="45720" h="266701">
                  <a:moveTo>
                    <a:pt x="0" y="0"/>
                  </a:moveTo>
                  <a:lnTo>
                    <a:pt x="0" y="17912"/>
                  </a:lnTo>
                  <a:lnTo>
                    <a:pt x="7759" y="54649"/>
                  </a:lnTo>
                  <a:lnTo>
                    <a:pt x="18132" y="91613"/>
                  </a:lnTo>
                  <a:lnTo>
                    <a:pt x="27162" y="128037"/>
                  </a:lnTo>
                  <a:lnTo>
                    <a:pt x="32081" y="165588"/>
                  </a:lnTo>
                  <a:lnTo>
                    <a:pt x="36911" y="201759"/>
                  </a:lnTo>
                  <a:lnTo>
                    <a:pt x="37943" y="235026"/>
                  </a:lnTo>
                  <a:lnTo>
                    <a:pt x="38068" y="252259"/>
                  </a:lnTo>
                  <a:lnTo>
                    <a:pt x="40342" y="258307"/>
                  </a:lnTo>
                  <a:lnTo>
                    <a:pt x="45719"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384"/>
            <p:cNvSpPr/>
            <p:nvPr/>
          </p:nvSpPr>
          <p:spPr>
            <a:xfrm>
              <a:off x="754379" y="3550918"/>
              <a:ext cx="198122" cy="15242"/>
            </a:xfrm>
            <a:custGeom>
              <a:avLst/>
              <a:gdLst/>
              <a:ahLst/>
              <a:cxnLst/>
              <a:rect l="0" t="0" r="0" b="0"/>
              <a:pathLst>
                <a:path w="198122" h="15242">
                  <a:moveTo>
                    <a:pt x="0" y="0"/>
                  </a:moveTo>
                  <a:lnTo>
                    <a:pt x="19080" y="848"/>
                  </a:lnTo>
                  <a:lnTo>
                    <a:pt x="47396" y="6562"/>
                  </a:lnTo>
                  <a:lnTo>
                    <a:pt x="77377" y="8258"/>
                  </a:lnTo>
                  <a:lnTo>
                    <a:pt x="115034" y="13610"/>
                  </a:lnTo>
                  <a:lnTo>
                    <a:pt x="151039" y="14920"/>
                  </a:lnTo>
                  <a:lnTo>
                    <a:pt x="187395" y="15213"/>
                  </a:lnTo>
                  <a:lnTo>
                    <a:pt x="198121"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3" name="SMARTInkShape-Group55"/>
          <p:cNvGrpSpPr/>
          <p:nvPr/>
        </p:nvGrpSpPr>
        <p:grpSpPr>
          <a:xfrm>
            <a:off x="4866109" y="1539239"/>
            <a:ext cx="2776751" cy="711953"/>
            <a:chOff x="4866109" y="1539239"/>
            <a:chExt cx="2776751" cy="711953"/>
          </a:xfrm>
        </p:grpSpPr>
        <p:sp>
          <p:nvSpPr>
            <p:cNvPr id="133" name="SMARTInkShape-385"/>
            <p:cNvSpPr/>
            <p:nvPr/>
          </p:nvSpPr>
          <p:spPr>
            <a:xfrm>
              <a:off x="7025639" y="1548993"/>
              <a:ext cx="617221" cy="477254"/>
            </a:xfrm>
            <a:custGeom>
              <a:avLst/>
              <a:gdLst/>
              <a:ahLst/>
              <a:cxnLst/>
              <a:rect l="0" t="0" r="0" b="0"/>
              <a:pathLst>
                <a:path w="617221" h="477254">
                  <a:moveTo>
                    <a:pt x="0" y="264566"/>
                  </a:moveTo>
                  <a:lnTo>
                    <a:pt x="0" y="275918"/>
                  </a:lnTo>
                  <a:lnTo>
                    <a:pt x="4045" y="286744"/>
                  </a:lnTo>
                  <a:lnTo>
                    <a:pt x="10547" y="293615"/>
                  </a:lnTo>
                  <a:lnTo>
                    <a:pt x="25985" y="302242"/>
                  </a:lnTo>
                  <a:lnTo>
                    <a:pt x="58003" y="312742"/>
                  </a:lnTo>
                  <a:lnTo>
                    <a:pt x="86989" y="316377"/>
                  </a:lnTo>
                  <a:lnTo>
                    <a:pt x="121072" y="317452"/>
                  </a:lnTo>
                  <a:lnTo>
                    <a:pt x="157980" y="309681"/>
                  </a:lnTo>
                  <a:lnTo>
                    <a:pt x="195728" y="296655"/>
                  </a:lnTo>
                  <a:lnTo>
                    <a:pt x="229679" y="282071"/>
                  </a:lnTo>
                  <a:lnTo>
                    <a:pt x="265233" y="262979"/>
                  </a:lnTo>
                  <a:lnTo>
                    <a:pt x="303005" y="227690"/>
                  </a:lnTo>
                  <a:lnTo>
                    <a:pt x="327129" y="197289"/>
                  </a:lnTo>
                  <a:lnTo>
                    <a:pt x="348669" y="161846"/>
                  </a:lnTo>
                  <a:lnTo>
                    <a:pt x="361166" y="124535"/>
                  </a:lnTo>
                  <a:lnTo>
                    <a:pt x="371079" y="87515"/>
                  </a:lnTo>
                  <a:lnTo>
                    <a:pt x="381822" y="55567"/>
                  </a:lnTo>
                  <a:lnTo>
                    <a:pt x="380774" y="30485"/>
                  </a:lnTo>
                  <a:lnTo>
                    <a:pt x="375100" y="12800"/>
                  </a:lnTo>
                  <a:lnTo>
                    <a:pt x="367157" y="0"/>
                  </a:lnTo>
                  <a:lnTo>
                    <a:pt x="365846" y="981"/>
                  </a:lnTo>
                  <a:lnTo>
                    <a:pt x="360800" y="9607"/>
                  </a:lnTo>
                  <a:lnTo>
                    <a:pt x="358928" y="19595"/>
                  </a:lnTo>
                  <a:lnTo>
                    <a:pt x="358296" y="49384"/>
                  </a:lnTo>
                  <a:lnTo>
                    <a:pt x="358187" y="83404"/>
                  </a:lnTo>
                  <a:lnTo>
                    <a:pt x="359007" y="108697"/>
                  </a:lnTo>
                  <a:lnTo>
                    <a:pt x="362195" y="136870"/>
                  </a:lnTo>
                  <a:lnTo>
                    <a:pt x="364175" y="170841"/>
                  </a:lnTo>
                  <a:lnTo>
                    <a:pt x="365055" y="207671"/>
                  </a:lnTo>
                  <a:lnTo>
                    <a:pt x="365447" y="243795"/>
                  </a:lnTo>
                  <a:lnTo>
                    <a:pt x="365622" y="281864"/>
                  </a:lnTo>
                  <a:lnTo>
                    <a:pt x="365698" y="319666"/>
                  </a:lnTo>
                  <a:lnTo>
                    <a:pt x="365733" y="353401"/>
                  </a:lnTo>
                  <a:lnTo>
                    <a:pt x="365747" y="383071"/>
                  </a:lnTo>
                  <a:lnTo>
                    <a:pt x="364908" y="409521"/>
                  </a:lnTo>
                  <a:lnTo>
                    <a:pt x="360521" y="441759"/>
                  </a:lnTo>
                  <a:lnTo>
                    <a:pt x="358000" y="461942"/>
                  </a:lnTo>
                  <a:lnTo>
                    <a:pt x="350861" y="477253"/>
                  </a:lnTo>
                  <a:lnTo>
                    <a:pt x="350530" y="441301"/>
                  </a:lnTo>
                  <a:lnTo>
                    <a:pt x="354567" y="409313"/>
                  </a:lnTo>
                  <a:lnTo>
                    <a:pt x="356553" y="383084"/>
                  </a:lnTo>
                  <a:lnTo>
                    <a:pt x="359128" y="354495"/>
                  </a:lnTo>
                  <a:lnTo>
                    <a:pt x="365916" y="324855"/>
                  </a:lnTo>
                  <a:lnTo>
                    <a:pt x="374579" y="297005"/>
                  </a:lnTo>
                  <a:lnTo>
                    <a:pt x="388975" y="262042"/>
                  </a:lnTo>
                  <a:lnTo>
                    <a:pt x="398938" y="245665"/>
                  </a:lnTo>
                  <a:lnTo>
                    <a:pt x="409011" y="235562"/>
                  </a:lnTo>
                  <a:lnTo>
                    <a:pt x="419132" y="230510"/>
                  </a:lnTo>
                  <a:lnTo>
                    <a:pt x="439427" y="227265"/>
                  </a:lnTo>
                  <a:lnTo>
                    <a:pt x="443657" y="228692"/>
                  </a:lnTo>
                  <a:lnTo>
                    <a:pt x="450617" y="234794"/>
                  </a:lnTo>
                  <a:lnTo>
                    <a:pt x="468067" y="264674"/>
                  </a:lnTo>
                  <a:lnTo>
                    <a:pt x="482809" y="294137"/>
                  </a:lnTo>
                  <a:lnTo>
                    <a:pt x="497903" y="328455"/>
                  </a:lnTo>
                  <a:lnTo>
                    <a:pt x="512252" y="360448"/>
                  </a:lnTo>
                  <a:lnTo>
                    <a:pt x="524782" y="391378"/>
                  </a:lnTo>
                  <a:lnTo>
                    <a:pt x="555812" y="427653"/>
                  </a:lnTo>
                  <a:lnTo>
                    <a:pt x="583504" y="446098"/>
                  </a:lnTo>
                  <a:lnTo>
                    <a:pt x="617220" y="4626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386"/>
            <p:cNvSpPr/>
            <p:nvPr/>
          </p:nvSpPr>
          <p:spPr>
            <a:xfrm>
              <a:off x="7155180" y="1539239"/>
              <a:ext cx="7621" cy="495301"/>
            </a:xfrm>
            <a:custGeom>
              <a:avLst/>
              <a:gdLst/>
              <a:ahLst/>
              <a:cxnLst/>
              <a:rect l="0" t="0" r="0" b="0"/>
              <a:pathLst>
                <a:path w="7621" h="495301">
                  <a:moveTo>
                    <a:pt x="0" y="0"/>
                  </a:moveTo>
                  <a:lnTo>
                    <a:pt x="0" y="35099"/>
                  </a:lnTo>
                  <a:lnTo>
                    <a:pt x="2258" y="72251"/>
                  </a:lnTo>
                  <a:lnTo>
                    <a:pt x="5237" y="97306"/>
                  </a:lnTo>
                  <a:lnTo>
                    <a:pt x="6561" y="128196"/>
                  </a:lnTo>
                  <a:lnTo>
                    <a:pt x="7148" y="163939"/>
                  </a:lnTo>
                  <a:lnTo>
                    <a:pt x="7306" y="182952"/>
                  </a:lnTo>
                  <a:lnTo>
                    <a:pt x="7409" y="202401"/>
                  </a:lnTo>
                  <a:lnTo>
                    <a:pt x="7479" y="222141"/>
                  </a:lnTo>
                  <a:lnTo>
                    <a:pt x="7526" y="242073"/>
                  </a:lnTo>
                  <a:lnTo>
                    <a:pt x="6710" y="262135"/>
                  </a:lnTo>
                  <a:lnTo>
                    <a:pt x="5320" y="282285"/>
                  </a:lnTo>
                  <a:lnTo>
                    <a:pt x="3547" y="302490"/>
                  </a:lnTo>
                  <a:lnTo>
                    <a:pt x="2363" y="321886"/>
                  </a:lnTo>
                  <a:lnTo>
                    <a:pt x="1050" y="359242"/>
                  </a:lnTo>
                  <a:lnTo>
                    <a:pt x="466" y="391086"/>
                  </a:lnTo>
                  <a:lnTo>
                    <a:pt x="208" y="418502"/>
                  </a:lnTo>
                  <a:lnTo>
                    <a:pt x="59" y="451285"/>
                  </a:lnTo>
                  <a:lnTo>
                    <a:pt x="4" y="487784"/>
                  </a:lnTo>
                  <a:lnTo>
                    <a:pt x="1" y="491960"/>
                  </a:lnTo>
                  <a:lnTo>
                    <a:pt x="848" y="493073"/>
                  </a:lnTo>
                  <a:lnTo>
                    <a:pt x="7620" y="495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387"/>
            <p:cNvSpPr/>
            <p:nvPr/>
          </p:nvSpPr>
          <p:spPr>
            <a:xfrm>
              <a:off x="6758939" y="1775459"/>
              <a:ext cx="280184" cy="475733"/>
            </a:xfrm>
            <a:custGeom>
              <a:avLst/>
              <a:gdLst/>
              <a:ahLst/>
              <a:cxnLst/>
              <a:rect l="0" t="0" r="0" b="0"/>
              <a:pathLst>
                <a:path w="280184" h="475733">
                  <a:moveTo>
                    <a:pt x="160020" y="0"/>
                  </a:moveTo>
                  <a:lnTo>
                    <a:pt x="153460" y="0"/>
                  </a:lnTo>
                  <a:lnTo>
                    <a:pt x="126467" y="13843"/>
                  </a:lnTo>
                  <a:lnTo>
                    <a:pt x="106576" y="33466"/>
                  </a:lnTo>
                  <a:lnTo>
                    <a:pt x="86340" y="65594"/>
                  </a:lnTo>
                  <a:lnTo>
                    <a:pt x="66883" y="99318"/>
                  </a:lnTo>
                  <a:lnTo>
                    <a:pt x="54008" y="135454"/>
                  </a:lnTo>
                  <a:lnTo>
                    <a:pt x="50250" y="151642"/>
                  </a:lnTo>
                  <a:lnTo>
                    <a:pt x="52894" y="174189"/>
                  </a:lnTo>
                  <a:lnTo>
                    <a:pt x="56810" y="186354"/>
                  </a:lnTo>
                  <a:lnTo>
                    <a:pt x="63632" y="195149"/>
                  </a:lnTo>
                  <a:lnTo>
                    <a:pt x="72308" y="201032"/>
                  </a:lnTo>
                  <a:lnTo>
                    <a:pt x="81807" y="203647"/>
                  </a:lnTo>
                  <a:lnTo>
                    <a:pt x="91676" y="202553"/>
                  </a:lnTo>
                  <a:lnTo>
                    <a:pt x="111806" y="194950"/>
                  </a:lnTo>
                  <a:lnTo>
                    <a:pt x="148806" y="163118"/>
                  </a:lnTo>
                  <a:lnTo>
                    <a:pt x="169090" y="126686"/>
                  </a:lnTo>
                  <a:lnTo>
                    <a:pt x="178794" y="100473"/>
                  </a:lnTo>
                  <a:lnTo>
                    <a:pt x="182072" y="68860"/>
                  </a:lnTo>
                  <a:lnTo>
                    <a:pt x="181875" y="44239"/>
                  </a:lnTo>
                  <a:lnTo>
                    <a:pt x="176750" y="29101"/>
                  </a:lnTo>
                  <a:lnTo>
                    <a:pt x="172254" y="21965"/>
                  </a:lnTo>
                  <a:lnTo>
                    <a:pt x="167432" y="18228"/>
                  </a:lnTo>
                  <a:lnTo>
                    <a:pt x="164961" y="17232"/>
                  </a:lnTo>
                  <a:lnTo>
                    <a:pt x="162467" y="17416"/>
                  </a:lnTo>
                  <a:lnTo>
                    <a:pt x="157440" y="19875"/>
                  </a:lnTo>
                  <a:lnTo>
                    <a:pt x="155759" y="21717"/>
                  </a:lnTo>
                  <a:lnTo>
                    <a:pt x="148798" y="37249"/>
                  </a:lnTo>
                  <a:lnTo>
                    <a:pt x="148823" y="48729"/>
                  </a:lnTo>
                  <a:lnTo>
                    <a:pt x="158859" y="85063"/>
                  </a:lnTo>
                  <a:lnTo>
                    <a:pt x="176033" y="120409"/>
                  </a:lnTo>
                  <a:lnTo>
                    <a:pt x="195732" y="156146"/>
                  </a:lnTo>
                  <a:lnTo>
                    <a:pt x="210865" y="185778"/>
                  </a:lnTo>
                  <a:lnTo>
                    <a:pt x="230118" y="216007"/>
                  </a:lnTo>
                  <a:lnTo>
                    <a:pt x="251909" y="250457"/>
                  </a:lnTo>
                  <a:lnTo>
                    <a:pt x="266363" y="283431"/>
                  </a:lnTo>
                  <a:lnTo>
                    <a:pt x="276008" y="314649"/>
                  </a:lnTo>
                  <a:lnTo>
                    <a:pt x="280183" y="345347"/>
                  </a:lnTo>
                  <a:lnTo>
                    <a:pt x="277374" y="367803"/>
                  </a:lnTo>
                  <a:lnTo>
                    <a:pt x="252113" y="404129"/>
                  </a:lnTo>
                  <a:lnTo>
                    <a:pt x="246816" y="411660"/>
                  </a:lnTo>
                  <a:lnTo>
                    <a:pt x="208742" y="435912"/>
                  </a:lnTo>
                  <a:lnTo>
                    <a:pt x="177938" y="450987"/>
                  </a:lnTo>
                  <a:lnTo>
                    <a:pt x="146514" y="461192"/>
                  </a:lnTo>
                  <a:lnTo>
                    <a:pt x="110768" y="469577"/>
                  </a:lnTo>
                  <a:lnTo>
                    <a:pt x="74213" y="475732"/>
                  </a:lnTo>
                  <a:lnTo>
                    <a:pt x="42403" y="473792"/>
                  </a:lnTo>
                  <a:lnTo>
                    <a:pt x="18209" y="471993"/>
                  </a:lnTo>
                  <a:lnTo>
                    <a:pt x="0" y="464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388"/>
            <p:cNvSpPr/>
            <p:nvPr/>
          </p:nvSpPr>
          <p:spPr>
            <a:xfrm>
              <a:off x="6313916" y="1761771"/>
              <a:ext cx="475503" cy="265150"/>
            </a:xfrm>
            <a:custGeom>
              <a:avLst/>
              <a:gdLst/>
              <a:ahLst/>
              <a:cxnLst/>
              <a:rect l="0" t="0" r="0" b="0"/>
              <a:pathLst>
                <a:path w="475503" h="265150">
                  <a:moveTo>
                    <a:pt x="3064" y="105129"/>
                  </a:moveTo>
                  <a:lnTo>
                    <a:pt x="3064" y="109173"/>
                  </a:lnTo>
                  <a:lnTo>
                    <a:pt x="3909" y="110364"/>
                  </a:lnTo>
                  <a:lnTo>
                    <a:pt x="5322" y="111160"/>
                  </a:lnTo>
                  <a:lnTo>
                    <a:pt x="7109" y="111689"/>
                  </a:lnTo>
                  <a:lnTo>
                    <a:pt x="16908" y="117776"/>
                  </a:lnTo>
                  <a:lnTo>
                    <a:pt x="25021" y="119215"/>
                  </a:lnTo>
                  <a:lnTo>
                    <a:pt x="58052" y="113705"/>
                  </a:lnTo>
                  <a:lnTo>
                    <a:pt x="92463" y="98554"/>
                  </a:lnTo>
                  <a:lnTo>
                    <a:pt x="124870" y="78862"/>
                  </a:lnTo>
                  <a:lnTo>
                    <a:pt x="141131" y="63385"/>
                  </a:lnTo>
                  <a:lnTo>
                    <a:pt x="160176" y="27918"/>
                  </a:lnTo>
                  <a:lnTo>
                    <a:pt x="165461" y="20576"/>
                  </a:lnTo>
                  <a:lnTo>
                    <a:pt x="166362" y="17433"/>
                  </a:lnTo>
                  <a:lnTo>
                    <a:pt x="166114" y="14492"/>
                  </a:lnTo>
                  <a:lnTo>
                    <a:pt x="165104" y="11683"/>
                  </a:lnTo>
                  <a:lnTo>
                    <a:pt x="159466" y="6306"/>
                  </a:lnTo>
                  <a:lnTo>
                    <a:pt x="151316" y="1940"/>
                  </a:lnTo>
                  <a:lnTo>
                    <a:pt x="142048" y="0"/>
                  </a:lnTo>
                  <a:lnTo>
                    <a:pt x="123267" y="2954"/>
                  </a:lnTo>
                  <a:lnTo>
                    <a:pt x="101614" y="13235"/>
                  </a:lnTo>
                  <a:lnTo>
                    <a:pt x="63955" y="42855"/>
                  </a:lnTo>
                  <a:lnTo>
                    <a:pt x="49601" y="55438"/>
                  </a:lnTo>
                  <a:lnTo>
                    <a:pt x="26586" y="88853"/>
                  </a:lnTo>
                  <a:lnTo>
                    <a:pt x="16905" y="106362"/>
                  </a:lnTo>
                  <a:lnTo>
                    <a:pt x="6694" y="139172"/>
                  </a:lnTo>
                  <a:lnTo>
                    <a:pt x="0" y="169872"/>
                  </a:lnTo>
                  <a:lnTo>
                    <a:pt x="1138" y="187243"/>
                  </a:lnTo>
                  <a:lnTo>
                    <a:pt x="10582" y="211302"/>
                  </a:lnTo>
                  <a:lnTo>
                    <a:pt x="21646" y="222308"/>
                  </a:lnTo>
                  <a:lnTo>
                    <a:pt x="35876" y="229174"/>
                  </a:lnTo>
                  <a:lnTo>
                    <a:pt x="70348" y="233582"/>
                  </a:lnTo>
                  <a:lnTo>
                    <a:pt x="98635" y="232089"/>
                  </a:lnTo>
                  <a:lnTo>
                    <a:pt x="131570" y="226284"/>
                  </a:lnTo>
                  <a:lnTo>
                    <a:pt x="152464" y="219935"/>
                  </a:lnTo>
                  <a:lnTo>
                    <a:pt x="182421" y="202928"/>
                  </a:lnTo>
                  <a:lnTo>
                    <a:pt x="215728" y="179322"/>
                  </a:lnTo>
                  <a:lnTo>
                    <a:pt x="253586" y="142118"/>
                  </a:lnTo>
                  <a:lnTo>
                    <a:pt x="274439" y="104406"/>
                  </a:lnTo>
                  <a:lnTo>
                    <a:pt x="286961" y="68390"/>
                  </a:lnTo>
                  <a:lnTo>
                    <a:pt x="292291" y="32848"/>
                  </a:lnTo>
                  <a:lnTo>
                    <a:pt x="292476" y="27001"/>
                  </a:lnTo>
                  <a:lnTo>
                    <a:pt x="291679" y="25951"/>
                  </a:lnTo>
                  <a:lnTo>
                    <a:pt x="290301" y="26097"/>
                  </a:lnTo>
                  <a:lnTo>
                    <a:pt x="288535" y="27040"/>
                  </a:lnTo>
                  <a:lnTo>
                    <a:pt x="287357" y="28517"/>
                  </a:lnTo>
                  <a:lnTo>
                    <a:pt x="286050" y="32414"/>
                  </a:lnTo>
                  <a:lnTo>
                    <a:pt x="285095" y="63958"/>
                  </a:lnTo>
                  <a:lnTo>
                    <a:pt x="285022" y="96870"/>
                  </a:lnTo>
                  <a:lnTo>
                    <a:pt x="285856" y="126859"/>
                  </a:lnTo>
                  <a:lnTo>
                    <a:pt x="290242" y="161331"/>
                  </a:lnTo>
                  <a:lnTo>
                    <a:pt x="292765" y="192525"/>
                  </a:lnTo>
                  <a:lnTo>
                    <a:pt x="299091" y="230090"/>
                  </a:lnTo>
                  <a:lnTo>
                    <a:pt x="300212" y="263143"/>
                  </a:lnTo>
                  <a:lnTo>
                    <a:pt x="300243" y="229402"/>
                  </a:lnTo>
                  <a:lnTo>
                    <a:pt x="300243" y="192987"/>
                  </a:lnTo>
                  <a:lnTo>
                    <a:pt x="300243" y="159195"/>
                  </a:lnTo>
                  <a:lnTo>
                    <a:pt x="302501" y="132544"/>
                  </a:lnTo>
                  <a:lnTo>
                    <a:pt x="306327" y="105459"/>
                  </a:lnTo>
                  <a:lnTo>
                    <a:pt x="314933" y="71171"/>
                  </a:lnTo>
                  <a:lnTo>
                    <a:pt x="337482" y="33761"/>
                  </a:lnTo>
                  <a:lnTo>
                    <a:pt x="348968" y="21762"/>
                  </a:lnTo>
                  <a:lnTo>
                    <a:pt x="368866" y="11095"/>
                  </a:lnTo>
                  <a:lnTo>
                    <a:pt x="380414" y="8301"/>
                  </a:lnTo>
                  <a:lnTo>
                    <a:pt x="400480" y="10776"/>
                  </a:lnTo>
                  <a:lnTo>
                    <a:pt x="410551" y="16908"/>
                  </a:lnTo>
                  <a:lnTo>
                    <a:pt x="431953" y="41205"/>
                  </a:lnTo>
                  <a:lnTo>
                    <a:pt x="444448" y="76069"/>
                  </a:lnTo>
                  <a:lnTo>
                    <a:pt x="452474" y="107807"/>
                  </a:lnTo>
                  <a:lnTo>
                    <a:pt x="457955" y="141764"/>
                  </a:lnTo>
                  <a:lnTo>
                    <a:pt x="459579" y="173275"/>
                  </a:lnTo>
                  <a:lnTo>
                    <a:pt x="460128" y="210217"/>
                  </a:lnTo>
                  <a:lnTo>
                    <a:pt x="461082" y="235890"/>
                  </a:lnTo>
                  <a:lnTo>
                    <a:pt x="466821" y="258389"/>
                  </a:lnTo>
                  <a:lnTo>
                    <a:pt x="468021" y="260642"/>
                  </a:lnTo>
                  <a:lnTo>
                    <a:pt x="469669" y="262144"/>
                  </a:lnTo>
                  <a:lnTo>
                    <a:pt x="475502" y="2651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389"/>
            <p:cNvSpPr/>
            <p:nvPr/>
          </p:nvSpPr>
          <p:spPr>
            <a:xfrm>
              <a:off x="5897880" y="1760220"/>
              <a:ext cx="365760" cy="257430"/>
            </a:xfrm>
            <a:custGeom>
              <a:avLst/>
              <a:gdLst/>
              <a:ahLst/>
              <a:cxnLst/>
              <a:rect l="0" t="0" r="0" b="0"/>
              <a:pathLst>
                <a:path w="365760" h="257430">
                  <a:moveTo>
                    <a:pt x="0" y="91439"/>
                  </a:moveTo>
                  <a:lnTo>
                    <a:pt x="14690" y="90592"/>
                  </a:lnTo>
                  <a:lnTo>
                    <a:pt x="50695" y="80833"/>
                  </a:lnTo>
                  <a:lnTo>
                    <a:pt x="79460" y="73526"/>
                  </a:lnTo>
                  <a:lnTo>
                    <a:pt x="109433" y="61955"/>
                  </a:lnTo>
                  <a:lnTo>
                    <a:pt x="139763" y="51846"/>
                  </a:lnTo>
                  <a:lnTo>
                    <a:pt x="170199" y="43490"/>
                  </a:lnTo>
                  <a:lnTo>
                    <a:pt x="204738" y="33927"/>
                  </a:lnTo>
                  <a:lnTo>
                    <a:pt x="231507" y="28902"/>
                  </a:lnTo>
                  <a:lnTo>
                    <a:pt x="235618" y="26887"/>
                  </a:lnTo>
                  <a:lnTo>
                    <a:pt x="239205" y="26392"/>
                  </a:lnTo>
                  <a:lnTo>
                    <a:pt x="253724" y="29774"/>
                  </a:lnTo>
                  <a:lnTo>
                    <a:pt x="255508" y="30855"/>
                  </a:lnTo>
                  <a:lnTo>
                    <a:pt x="256698" y="32424"/>
                  </a:lnTo>
                  <a:lnTo>
                    <a:pt x="258022" y="37270"/>
                  </a:lnTo>
                  <a:lnTo>
                    <a:pt x="259017" y="71086"/>
                  </a:lnTo>
                  <a:lnTo>
                    <a:pt x="259072" y="107010"/>
                  </a:lnTo>
                  <a:lnTo>
                    <a:pt x="259077" y="139483"/>
                  </a:lnTo>
                  <a:lnTo>
                    <a:pt x="263124" y="174213"/>
                  </a:lnTo>
                  <a:lnTo>
                    <a:pt x="268486" y="210963"/>
                  </a:lnTo>
                  <a:lnTo>
                    <a:pt x="279327" y="247822"/>
                  </a:lnTo>
                  <a:lnTo>
                    <a:pt x="280778" y="253511"/>
                  </a:lnTo>
                  <a:lnTo>
                    <a:pt x="282013" y="255368"/>
                  </a:lnTo>
                  <a:lnTo>
                    <a:pt x="283681" y="256604"/>
                  </a:lnTo>
                  <a:lnTo>
                    <a:pt x="285641" y="257429"/>
                  </a:lnTo>
                  <a:lnTo>
                    <a:pt x="286947" y="257133"/>
                  </a:lnTo>
                  <a:lnTo>
                    <a:pt x="287818" y="256087"/>
                  </a:lnTo>
                  <a:lnTo>
                    <a:pt x="288785" y="252669"/>
                  </a:lnTo>
                  <a:lnTo>
                    <a:pt x="289215" y="248328"/>
                  </a:lnTo>
                  <a:lnTo>
                    <a:pt x="282969" y="212415"/>
                  </a:lnTo>
                  <a:lnTo>
                    <a:pt x="276905" y="181845"/>
                  </a:lnTo>
                  <a:lnTo>
                    <a:pt x="274830" y="144074"/>
                  </a:lnTo>
                  <a:lnTo>
                    <a:pt x="274471" y="114090"/>
                  </a:lnTo>
                  <a:lnTo>
                    <a:pt x="278394" y="77662"/>
                  </a:lnTo>
                  <a:lnTo>
                    <a:pt x="288169" y="46854"/>
                  </a:lnTo>
                  <a:lnTo>
                    <a:pt x="300812" y="29874"/>
                  </a:lnTo>
                  <a:lnTo>
                    <a:pt x="316129" y="19106"/>
                  </a:lnTo>
                  <a:lnTo>
                    <a:pt x="351535" y="3501"/>
                  </a:lnTo>
                  <a:lnTo>
                    <a:pt x="3657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390"/>
            <p:cNvSpPr/>
            <p:nvPr/>
          </p:nvSpPr>
          <p:spPr>
            <a:xfrm>
              <a:off x="5966459" y="1600200"/>
              <a:ext cx="38101" cy="411479"/>
            </a:xfrm>
            <a:custGeom>
              <a:avLst/>
              <a:gdLst/>
              <a:ahLst/>
              <a:cxnLst/>
              <a:rect l="0" t="0" r="0" b="0"/>
              <a:pathLst>
                <a:path w="38101" h="411479">
                  <a:moveTo>
                    <a:pt x="0" y="0"/>
                  </a:moveTo>
                  <a:lnTo>
                    <a:pt x="0" y="33465"/>
                  </a:lnTo>
                  <a:lnTo>
                    <a:pt x="0" y="69639"/>
                  </a:lnTo>
                  <a:lnTo>
                    <a:pt x="0" y="105205"/>
                  </a:lnTo>
                  <a:lnTo>
                    <a:pt x="0" y="132270"/>
                  </a:lnTo>
                  <a:lnTo>
                    <a:pt x="0" y="161233"/>
                  </a:lnTo>
                  <a:lnTo>
                    <a:pt x="0" y="191038"/>
                  </a:lnTo>
                  <a:lnTo>
                    <a:pt x="0" y="223477"/>
                  </a:lnTo>
                  <a:lnTo>
                    <a:pt x="847" y="255956"/>
                  </a:lnTo>
                  <a:lnTo>
                    <a:pt x="4045" y="284502"/>
                  </a:lnTo>
                  <a:lnTo>
                    <a:pt x="6031" y="311300"/>
                  </a:lnTo>
                  <a:lnTo>
                    <a:pt x="9408" y="347929"/>
                  </a:lnTo>
                  <a:lnTo>
                    <a:pt x="14088" y="382558"/>
                  </a:lnTo>
                  <a:lnTo>
                    <a:pt x="16165" y="387965"/>
                  </a:lnTo>
                  <a:lnTo>
                    <a:pt x="27151" y="402726"/>
                  </a:lnTo>
                  <a:lnTo>
                    <a:pt x="28261" y="405644"/>
                  </a:lnTo>
                  <a:lnTo>
                    <a:pt x="29847" y="407589"/>
                  </a:lnTo>
                  <a:lnTo>
                    <a:pt x="38100" y="4114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391"/>
            <p:cNvSpPr/>
            <p:nvPr/>
          </p:nvSpPr>
          <p:spPr>
            <a:xfrm>
              <a:off x="5597993" y="1723178"/>
              <a:ext cx="256342" cy="279243"/>
            </a:xfrm>
            <a:custGeom>
              <a:avLst/>
              <a:gdLst/>
              <a:ahLst/>
              <a:cxnLst/>
              <a:rect l="0" t="0" r="0" b="0"/>
              <a:pathLst>
                <a:path w="256342" h="279243">
                  <a:moveTo>
                    <a:pt x="185587" y="6561"/>
                  </a:moveTo>
                  <a:lnTo>
                    <a:pt x="181541" y="2516"/>
                  </a:lnTo>
                  <a:lnTo>
                    <a:pt x="177297" y="529"/>
                  </a:lnTo>
                  <a:lnTo>
                    <a:pt x="174979" y="0"/>
                  </a:lnTo>
                  <a:lnTo>
                    <a:pt x="138935" y="9641"/>
                  </a:lnTo>
                  <a:lnTo>
                    <a:pt x="103118" y="20215"/>
                  </a:lnTo>
                  <a:lnTo>
                    <a:pt x="73475" y="32149"/>
                  </a:lnTo>
                  <a:lnTo>
                    <a:pt x="35375" y="46455"/>
                  </a:lnTo>
                  <a:lnTo>
                    <a:pt x="4237" y="67010"/>
                  </a:lnTo>
                  <a:lnTo>
                    <a:pt x="1186" y="69721"/>
                  </a:lnTo>
                  <a:lnTo>
                    <a:pt x="0" y="72374"/>
                  </a:lnTo>
                  <a:lnTo>
                    <a:pt x="54" y="74989"/>
                  </a:lnTo>
                  <a:lnTo>
                    <a:pt x="938" y="77581"/>
                  </a:lnTo>
                  <a:lnTo>
                    <a:pt x="2375" y="79307"/>
                  </a:lnTo>
                  <a:lnTo>
                    <a:pt x="17202" y="86352"/>
                  </a:lnTo>
                  <a:lnTo>
                    <a:pt x="48247" y="90432"/>
                  </a:lnTo>
                  <a:lnTo>
                    <a:pt x="77066" y="96228"/>
                  </a:lnTo>
                  <a:lnTo>
                    <a:pt x="107901" y="103308"/>
                  </a:lnTo>
                  <a:lnTo>
                    <a:pt x="142624" y="110768"/>
                  </a:lnTo>
                  <a:lnTo>
                    <a:pt x="174739" y="119188"/>
                  </a:lnTo>
                  <a:lnTo>
                    <a:pt x="204855" y="131184"/>
                  </a:lnTo>
                  <a:lnTo>
                    <a:pt x="229396" y="142169"/>
                  </a:lnTo>
                  <a:lnTo>
                    <a:pt x="246921" y="159913"/>
                  </a:lnTo>
                  <a:lnTo>
                    <a:pt x="254614" y="170955"/>
                  </a:lnTo>
                  <a:lnTo>
                    <a:pt x="256341" y="183766"/>
                  </a:lnTo>
                  <a:lnTo>
                    <a:pt x="252552" y="202999"/>
                  </a:lnTo>
                  <a:lnTo>
                    <a:pt x="247523" y="214094"/>
                  </a:lnTo>
                  <a:lnTo>
                    <a:pt x="234323" y="229859"/>
                  </a:lnTo>
                  <a:lnTo>
                    <a:pt x="200221" y="255452"/>
                  </a:lnTo>
                  <a:lnTo>
                    <a:pt x="164142" y="269711"/>
                  </a:lnTo>
                  <a:lnTo>
                    <a:pt x="126661" y="278424"/>
                  </a:lnTo>
                  <a:lnTo>
                    <a:pt x="118363" y="279242"/>
                  </a:lnTo>
                  <a:lnTo>
                    <a:pt x="102369" y="275637"/>
                  </a:lnTo>
                  <a:lnTo>
                    <a:pt x="81342" y="264087"/>
                  </a:lnTo>
                  <a:lnTo>
                    <a:pt x="63666" y="250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392"/>
            <p:cNvSpPr/>
            <p:nvPr/>
          </p:nvSpPr>
          <p:spPr>
            <a:xfrm>
              <a:off x="5143500" y="1866900"/>
              <a:ext cx="144781" cy="38101"/>
            </a:xfrm>
            <a:custGeom>
              <a:avLst/>
              <a:gdLst/>
              <a:ahLst/>
              <a:cxnLst/>
              <a:rect l="0" t="0" r="0" b="0"/>
              <a:pathLst>
                <a:path w="144781" h="38101">
                  <a:moveTo>
                    <a:pt x="0" y="38100"/>
                  </a:moveTo>
                  <a:lnTo>
                    <a:pt x="4045" y="34053"/>
                  </a:lnTo>
                  <a:lnTo>
                    <a:pt x="18695" y="27494"/>
                  </a:lnTo>
                  <a:lnTo>
                    <a:pt x="53795" y="21212"/>
                  </a:lnTo>
                  <a:lnTo>
                    <a:pt x="80850" y="14752"/>
                  </a:lnTo>
                  <a:lnTo>
                    <a:pt x="113419" y="7474"/>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393"/>
            <p:cNvSpPr/>
            <p:nvPr/>
          </p:nvSpPr>
          <p:spPr>
            <a:xfrm>
              <a:off x="5148074" y="1570134"/>
              <a:ext cx="147827" cy="418687"/>
            </a:xfrm>
            <a:custGeom>
              <a:avLst/>
              <a:gdLst/>
              <a:ahLst/>
              <a:cxnLst/>
              <a:rect l="0" t="0" r="0" b="0"/>
              <a:pathLst>
                <a:path w="147827" h="418687">
                  <a:moveTo>
                    <a:pt x="147826" y="22444"/>
                  </a:moveTo>
                  <a:lnTo>
                    <a:pt x="147826" y="18400"/>
                  </a:lnTo>
                  <a:lnTo>
                    <a:pt x="146978" y="17209"/>
                  </a:lnTo>
                  <a:lnTo>
                    <a:pt x="145567" y="16414"/>
                  </a:lnTo>
                  <a:lnTo>
                    <a:pt x="143780" y="15885"/>
                  </a:lnTo>
                  <a:lnTo>
                    <a:pt x="142589" y="14684"/>
                  </a:lnTo>
                  <a:lnTo>
                    <a:pt x="138418" y="6675"/>
                  </a:lnTo>
                  <a:lnTo>
                    <a:pt x="136473" y="4313"/>
                  </a:lnTo>
                  <a:lnTo>
                    <a:pt x="129798" y="1686"/>
                  </a:lnTo>
                  <a:lnTo>
                    <a:pt x="107669" y="0"/>
                  </a:lnTo>
                  <a:lnTo>
                    <a:pt x="93571" y="4285"/>
                  </a:lnTo>
                  <a:lnTo>
                    <a:pt x="59779" y="20834"/>
                  </a:lnTo>
                  <a:lnTo>
                    <a:pt x="27022" y="45428"/>
                  </a:lnTo>
                  <a:lnTo>
                    <a:pt x="17088" y="56366"/>
                  </a:lnTo>
                  <a:lnTo>
                    <a:pt x="3812" y="86342"/>
                  </a:lnTo>
                  <a:lnTo>
                    <a:pt x="0" y="105030"/>
                  </a:lnTo>
                  <a:lnTo>
                    <a:pt x="2613" y="134591"/>
                  </a:lnTo>
                  <a:lnTo>
                    <a:pt x="9596" y="165647"/>
                  </a:lnTo>
                  <a:lnTo>
                    <a:pt x="22013" y="200436"/>
                  </a:lnTo>
                  <a:lnTo>
                    <a:pt x="37264" y="232568"/>
                  </a:lnTo>
                  <a:lnTo>
                    <a:pt x="56647" y="263538"/>
                  </a:lnTo>
                  <a:lnTo>
                    <a:pt x="73491" y="293317"/>
                  </a:lnTo>
                  <a:lnTo>
                    <a:pt x="94351" y="326563"/>
                  </a:lnTo>
                  <a:lnTo>
                    <a:pt x="113785" y="360018"/>
                  </a:lnTo>
                  <a:lnTo>
                    <a:pt x="122505" y="386401"/>
                  </a:lnTo>
                  <a:lnTo>
                    <a:pt x="123025" y="396717"/>
                  </a:lnTo>
                  <a:lnTo>
                    <a:pt x="117344" y="4186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394"/>
            <p:cNvSpPr/>
            <p:nvPr/>
          </p:nvSpPr>
          <p:spPr>
            <a:xfrm>
              <a:off x="4866109" y="1760220"/>
              <a:ext cx="191544" cy="226506"/>
            </a:xfrm>
            <a:custGeom>
              <a:avLst/>
              <a:gdLst/>
              <a:ahLst/>
              <a:cxnLst/>
              <a:rect l="0" t="0" r="0" b="0"/>
              <a:pathLst>
                <a:path w="191544" h="226506">
                  <a:moveTo>
                    <a:pt x="147850" y="0"/>
                  </a:moveTo>
                  <a:lnTo>
                    <a:pt x="121359" y="845"/>
                  </a:lnTo>
                  <a:lnTo>
                    <a:pt x="106039" y="6930"/>
                  </a:lnTo>
                  <a:lnTo>
                    <a:pt x="75206" y="28517"/>
                  </a:lnTo>
                  <a:lnTo>
                    <a:pt x="48835" y="60540"/>
                  </a:lnTo>
                  <a:lnTo>
                    <a:pt x="31776" y="89527"/>
                  </a:lnTo>
                  <a:lnTo>
                    <a:pt x="16844" y="119566"/>
                  </a:lnTo>
                  <a:lnTo>
                    <a:pt x="6681" y="149067"/>
                  </a:lnTo>
                  <a:lnTo>
                    <a:pt x="0" y="174271"/>
                  </a:lnTo>
                  <a:lnTo>
                    <a:pt x="2631" y="196979"/>
                  </a:lnTo>
                  <a:lnTo>
                    <a:pt x="6543" y="209184"/>
                  </a:lnTo>
                  <a:lnTo>
                    <a:pt x="15620" y="217994"/>
                  </a:lnTo>
                  <a:lnTo>
                    <a:pt x="28121" y="223886"/>
                  </a:lnTo>
                  <a:lnTo>
                    <a:pt x="42144" y="226505"/>
                  </a:lnTo>
                  <a:lnTo>
                    <a:pt x="72690" y="222102"/>
                  </a:lnTo>
                  <a:lnTo>
                    <a:pt x="108200" y="210822"/>
                  </a:lnTo>
                  <a:lnTo>
                    <a:pt x="132151" y="195110"/>
                  </a:lnTo>
                  <a:lnTo>
                    <a:pt x="168956" y="164012"/>
                  </a:lnTo>
                  <a:lnTo>
                    <a:pt x="184600" y="130578"/>
                  </a:lnTo>
                  <a:lnTo>
                    <a:pt x="190913" y="106986"/>
                  </a:lnTo>
                  <a:lnTo>
                    <a:pt x="191543" y="92422"/>
                  </a:lnTo>
                  <a:lnTo>
                    <a:pt x="189001" y="80306"/>
                  </a:lnTo>
                  <a:lnTo>
                    <a:pt x="178763" y="63964"/>
                  </a:lnTo>
                  <a:lnTo>
                    <a:pt x="165005" y="52442"/>
                  </a:lnTo>
                  <a:lnTo>
                    <a:pt x="152935" y="48706"/>
                  </a:lnTo>
                  <a:lnTo>
                    <a:pt x="117036" y="40876"/>
                  </a:lnTo>
                  <a:lnTo>
                    <a:pt x="86891"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4" name="SMARTInkShape-Group56"/>
          <p:cNvGrpSpPr/>
          <p:nvPr/>
        </p:nvGrpSpPr>
        <p:grpSpPr>
          <a:xfrm>
            <a:off x="2801732" y="1607820"/>
            <a:ext cx="1654424" cy="414324"/>
            <a:chOff x="2801732" y="1607820"/>
            <a:chExt cx="1654424" cy="414324"/>
          </a:xfrm>
        </p:grpSpPr>
        <p:sp>
          <p:nvSpPr>
            <p:cNvPr id="144" name="SMARTInkShape-395"/>
            <p:cNvSpPr/>
            <p:nvPr/>
          </p:nvSpPr>
          <p:spPr>
            <a:xfrm>
              <a:off x="4251959" y="1760220"/>
              <a:ext cx="204197" cy="174087"/>
            </a:xfrm>
            <a:custGeom>
              <a:avLst/>
              <a:gdLst/>
              <a:ahLst/>
              <a:cxnLst/>
              <a:rect l="0" t="0" r="0" b="0"/>
              <a:pathLst>
                <a:path w="204197" h="174087">
                  <a:moveTo>
                    <a:pt x="198120" y="0"/>
                  </a:moveTo>
                  <a:lnTo>
                    <a:pt x="191560" y="0"/>
                  </a:lnTo>
                  <a:lnTo>
                    <a:pt x="161923" y="15438"/>
                  </a:lnTo>
                  <a:lnTo>
                    <a:pt x="126776" y="35567"/>
                  </a:lnTo>
                  <a:lnTo>
                    <a:pt x="108893" y="43462"/>
                  </a:lnTo>
                  <a:lnTo>
                    <a:pt x="102584" y="45562"/>
                  </a:lnTo>
                  <a:lnTo>
                    <a:pt x="91925" y="52986"/>
                  </a:lnTo>
                  <a:lnTo>
                    <a:pt x="95629" y="57279"/>
                  </a:lnTo>
                  <a:lnTo>
                    <a:pt x="99792" y="59323"/>
                  </a:lnTo>
                  <a:lnTo>
                    <a:pt x="127489" y="60863"/>
                  </a:lnTo>
                  <a:lnTo>
                    <a:pt x="147417" y="61787"/>
                  </a:lnTo>
                  <a:lnTo>
                    <a:pt x="172732" y="71562"/>
                  </a:lnTo>
                  <a:lnTo>
                    <a:pt x="183919" y="78871"/>
                  </a:lnTo>
                  <a:lnTo>
                    <a:pt x="200528" y="100552"/>
                  </a:lnTo>
                  <a:lnTo>
                    <a:pt x="203424" y="108471"/>
                  </a:lnTo>
                  <a:lnTo>
                    <a:pt x="204196" y="112954"/>
                  </a:lnTo>
                  <a:lnTo>
                    <a:pt x="202795" y="122449"/>
                  </a:lnTo>
                  <a:lnTo>
                    <a:pt x="197248" y="135059"/>
                  </a:lnTo>
                  <a:lnTo>
                    <a:pt x="183743" y="150949"/>
                  </a:lnTo>
                  <a:lnTo>
                    <a:pt x="174514" y="155989"/>
                  </a:lnTo>
                  <a:lnTo>
                    <a:pt x="136425" y="165696"/>
                  </a:lnTo>
                  <a:lnTo>
                    <a:pt x="102489" y="171301"/>
                  </a:lnTo>
                  <a:lnTo>
                    <a:pt x="73171" y="174086"/>
                  </a:lnTo>
                  <a:lnTo>
                    <a:pt x="38160" y="169791"/>
                  </a:lnTo>
                  <a:lnTo>
                    <a:pt x="0"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396"/>
            <p:cNvSpPr/>
            <p:nvPr/>
          </p:nvSpPr>
          <p:spPr>
            <a:xfrm>
              <a:off x="4107179" y="1790700"/>
              <a:ext cx="190501" cy="30479"/>
            </a:xfrm>
            <a:custGeom>
              <a:avLst/>
              <a:gdLst/>
              <a:ahLst/>
              <a:cxnLst/>
              <a:rect l="0" t="0" r="0" b="0"/>
              <a:pathLst>
                <a:path w="190501" h="30479">
                  <a:moveTo>
                    <a:pt x="0" y="30478"/>
                  </a:moveTo>
                  <a:lnTo>
                    <a:pt x="10606" y="30478"/>
                  </a:lnTo>
                  <a:lnTo>
                    <a:pt x="48194" y="23329"/>
                  </a:lnTo>
                  <a:lnTo>
                    <a:pt x="84993" y="17684"/>
                  </a:lnTo>
                  <a:lnTo>
                    <a:pt x="120395" y="13465"/>
                  </a:lnTo>
                  <a:lnTo>
                    <a:pt x="152099" y="4728"/>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397"/>
            <p:cNvSpPr/>
            <p:nvPr/>
          </p:nvSpPr>
          <p:spPr>
            <a:xfrm>
              <a:off x="4183379" y="1607820"/>
              <a:ext cx="15240" cy="381001"/>
            </a:xfrm>
            <a:custGeom>
              <a:avLst/>
              <a:gdLst/>
              <a:ahLst/>
              <a:cxnLst/>
              <a:rect l="0" t="0" r="0" b="0"/>
              <a:pathLst>
                <a:path w="15240" h="381001">
                  <a:moveTo>
                    <a:pt x="15239" y="0"/>
                  </a:moveTo>
                  <a:lnTo>
                    <a:pt x="8679" y="6560"/>
                  </a:lnTo>
                  <a:lnTo>
                    <a:pt x="7683" y="39636"/>
                  </a:lnTo>
                  <a:lnTo>
                    <a:pt x="7633" y="73397"/>
                  </a:lnTo>
                  <a:lnTo>
                    <a:pt x="7624" y="105850"/>
                  </a:lnTo>
                  <a:lnTo>
                    <a:pt x="7622" y="141429"/>
                  </a:lnTo>
                  <a:lnTo>
                    <a:pt x="7621" y="169537"/>
                  </a:lnTo>
                  <a:lnTo>
                    <a:pt x="7621" y="198962"/>
                  </a:lnTo>
                  <a:lnTo>
                    <a:pt x="5362" y="226717"/>
                  </a:lnTo>
                  <a:lnTo>
                    <a:pt x="2384" y="253162"/>
                  </a:lnTo>
                  <a:lnTo>
                    <a:pt x="707" y="291004"/>
                  </a:lnTo>
                  <a:lnTo>
                    <a:pt x="209" y="322349"/>
                  </a:lnTo>
                  <a:lnTo>
                    <a:pt x="19" y="359144"/>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398"/>
            <p:cNvSpPr/>
            <p:nvPr/>
          </p:nvSpPr>
          <p:spPr>
            <a:xfrm>
              <a:off x="3886200" y="1775459"/>
              <a:ext cx="174746" cy="235963"/>
            </a:xfrm>
            <a:custGeom>
              <a:avLst/>
              <a:gdLst/>
              <a:ahLst/>
              <a:cxnLst/>
              <a:rect l="0" t="0" r="0" b="0"/>
              <a:pathLst>
                <a:path w="174746" h="235963">
                  <a:moveTo>
                    <a:pt x="144779" y="0"/>
                  </a:moveTo>
                  <a:lnTo>
                    <a:pt x="140734" y="4045"/>
                  </a:lnTo>
                  <a:lnTo>
                    <a:pt x="136490" y="6032"/>
                  </a:lnTo>
                  <a:lnTo>
                    <a:pt x="118288" y="13494"/>
                  </a:lnTo>
                  <a:lnTo>
                    <a:pt x="83566" y="28009"/>
                  </a:lnTo>
                  <a:lnTo>
                    <a:pt x="48111" y="45724"/>
                  </a:lnTo>
                  <a:lnTo>
                    <a:pt x="32125" y="59455"/>
                  </a:lnTo>
                  <a:lnTo>
                    <a:pt x="32422" y="60803"/>
                  </a:lnTo>
                  <a:lnTo>
                    <a:pt x="35011" y="64560"/>
                  </a:lnTo>
                  <a:lnTo>
                    <a:pt x="41242" y="66794"/>
                  </a:lnTo>
                  <a:lnTo>
                    <a:pt x="54271" y="70308"/>
                  </a:lnTo>
                  <a:lnTo>
                    <a:pt x="68855" y="74455"/>
                  </a:lnTo>
                  <a:lnTo>
                    <a:pt x="105114" y="82078"/>
                  </a:lnTo>
                  <a:lnTo>
                    <a:pt x="110716" y="82658"/>
                  </a:lnTo>
                  <a:lnTo>
                    <a:pt x="121456" y="87819"/>
                  </a:lnTo>
                  <a:lnTo>
                    <a:pt x="139279" y="97988"/>
                  </a:lnTo>
                  <a:lnTo>
                    <a:pt x="151648" y="104509"/>
                  </a:lnTo>
                  <a:lnTo>
                    <a:pt x="163371" y="117702"/>
                  </a:lnTo>
                  <a:lnTo>
                    <a:pt x="169412" y="127383"/>
                  </a:lnTo>
                  <a:lnTo>
                    <a:pt x="173527" y="146399"/>
                  </a:lnTo>
                  <a:lnTo>
                    <a:pt x="174745" y="168120"/>
                  </a:lnTo>
                  <a:lnTo>
                    <a:pt x="170515" y="180835"/>
                  </a:lnTo>
                  <a:lnTo>
                    <a:pt x="153625" y="208011"/>
                  </a:lnTo>
                  <a:lnTo>
                    <a:pt x="125122" y="229600"/>
                  </a:lnTo>
                  <a:lnTo>
                    <a:pt x="105371" y="234259"/>
                  </a:lnTo>
                  <a:lnTo>
                    <a:pt x="68407" y="235962"/>
                  </a:lnTo>
                  <a:lnTo>
                    <a:pt x="54109" y="235258"/>
                  </a:lnTo>
                  <a:lnTo>
                    <a:pt x="42109" y="232124"/>
                  </a:lnTo>
                  <a:lnTo>
                    <a:pt x="31134" y="223393"/>
                  </a:lnTo>
                  <a:lnTo>
                    <a:pt x="2032" y="185687"/>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399"/>
            <p:cNvSpPr/>
            <p:nvPr/>
          </p:nvSpPr>
          <p:spPr>
            <a:xfrm>
              <a:off x="3716504" y="1787375"/>
              <a:ext cx="162076" cy="234769"/>
            </a:xfrm>
            <a:custGeom>
              <a:avLst/>
              <a:gdLst/>
              <a:ahLst/>
              <a:cxnLst/>
              <a:rect l="0" t="0" r="0" b="0"/>
              <a:pathLst>
                <a:path w="162076" h="234769">
                  <a:moveTo>
                    <a:pt x="17296" y="79525"/>
                  </a:moveTo>
                  <a:lnTo>
                    <a:pt x="17296" y="86085"/>
                  </a:lnTo>
                  <a:lnTo>
                    <a:pt x="18142" y="86437"/>
                  </a:lnTo>
                  <a:lnTo>
                    <a:pt x="45814" y="87116"/>
                  </a:lnTo>
                  <a:lnTo>
                    <a:pt x="76743" y="78851"/>
                  </a:lnTo>
                  <a:lnTo>
                    <a:pt x="110860" y="61967"/>
                  </a:lnTo>
                  <a:lnTo>
                    <a:pt x="140988" y="39194"/>
                  </a:lnTo>
                  <a:lnTo>
                    <a:pt x="144235" y="31685"/>
                  </a:lnTo>
                  <a:lnTo>
                    <a:pt x="146321" y="17110"/>
                  </a:lnTo>
                  <a:lnTo>
                    <a:pt x="144349" y="11427"/>
                  </a:lnTo>
                  <a:lnTo>
                    <a:pt x="142637" y="8726"/>
                  </a:lnTo>
                  <a:lnTo>
                    <a:pt x="132138" y="879"/>
                  </a:lnTo>
                  <a:lnTo>
                    <a:pt x="127724" y="0"/>
                  </a:lnTo>
                  <a:lnTo>
                    <a:pt x="112575" y="2809"/>
                  </a:lnTo>
                  <a:lnTo>
                    <a:pt x="85129" y="13602"/>
                  </a:lnTo>
                  <a:lnTo>
                    <a:pt x="48523" y="37540"/>
                  </a:lnTo>
                  <a:lnTo>
                    <a:pt x="20269" y="72396"/>
                  </a:lnTo>
                  <a:lnTo>
                    <a:pt x="2782" y="110069"/>
                  </a:lnTo>
                  <a:lnTo>
                    <a:pt x="0" y="117668"/>
                  </a:lnTo>
                  <a:lnTo>
                    <a:pt x="771" y="153349"/>
                  </a:lnTo>
                  <a:lnTo>
                    <a:pt x="3368" y="177881"/>
                  </a:lnTo>
                  <a:lnTo>
                    <a:pt x="14110" y="200388"/>
                  </a:lnTo>
                  <a:lnTo>
                    <a:pt x="23218" y="212546"/>
                  </a:lnTo>
                  <a:lnTo>
                    <a:pt x="41910" y="224865"/>
                  </a:lnTo>
                  <a:lnTo>
                    <a:pt x="63535" y="233877"/>
                  </a:lnTo>
                  <a:lnTo>
                    <a:pt x="80744" y="234768"/>
                  </a:lnTo>
                  <a:lnTo>
                    <a:pt x="115341" y="228440"/>
                  </a:lnTo>
                  <a:lnTo>
                    <a:pt x="149806" y="216560"/>
                  </a:lnTo>
                  <a:lnTo>
                    <a:pt x="162075" y="2090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400"/>
            <p:cNvSpPr/>
            <p:nvPr/>
          </p:nvSpPr>
          <p:spPr>
            <a:xfrm>
              <a:off x="3566159" y="1828800"/>
              <a:ext cx="144782" cy="60960"/>
            </a:xfrm>
            <a:custGeom>
              <a:avLst/>
              <a:gdLst/>
              <a:ahLst/>
              <a:cxnLst/>
              <a:rect l="0" t="0" r="0" b="0"/>
              <a:pathLst>
                <a:path w="144782" h="60960">
                  <a:moveTo>
                    <a:pt x="0" y="60959"/>
                  </a:moveTo>
                  <a:lnTo>
                    <a:pt x="6560" y="54399"/>
                  </a:lnTo>
                  <a:lnTo>
                    <a:pt x="40713" y="37943"/>
                  </a:lnTo>
                  <a:lnTo>
                    <a:pt x="76545" y="24532"/>
                  </a:lnTo>
                  <a:lnTo>
                    <a:pt x="99163" y="13382"/>
                  </a:lnTo>
                  <a:lnTo>
                    <a:pt x="137013" y="2888"/>
                  </a:lnTo>
                  <a:lnTo>
                    <a:pt x="1447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401"/>
            <p:cNvSpPr/>
            <p:nvPr/>
          </p:nvSpPr>
          <p:spPr>
            <a:xfrm>
              <a:off x="3627118" y="1638300"/>
              <a:ext cx="38101" cy="371213"/>
            </a:xfrm>
            <a:custGeom>
              <a:avLst/>
              <a:gdLst/>
              <a:ahLst/>
              <a:cxnLst/>
              <a:rect l="0" t="0" r="0" b="0"/>
              <a:pathLst>
                <a:path w="38101" h="371213">
                  <a:moveTo>
                    <a:pt x="0" y="0"/>
                  </a:moveTo>
                  <a:lnTo>
                    <a:pt x="0" y="35391"/>
                  </a:lnTo>
                  <a:lnTo>
                    <a:pt x="0" y="66930"/>
                  </a:lnTo>
                  <a:lnTo>
                    <a:pt x="0" y="94093"/>
                  </a:lnTo>
                  <a:lnTo>
                    <a:pt x="0" y="123099"/>
                  </a:lnTo>
                  <a:lnTo>
                    <a:pt x="2258" y="152923"/>
                  </a:lnTo>
                  <a:lnTo>
                    <a:pt x="6085" y="183958"/>
                  </a:lnTo>
                  <a:lnTo>
                    <a:pt x="10608" y="217508"/>
                  </a:lnTo>
                  <a:lnTo>
                    <a:pt x="13181" y="247658"/>
                  </a:lnTo>
                  <a:lnTo>
                    <a:pt x="15172" y="275170"/>
                  </a:lnTo>
                  <a:lnTo>
                    <a:pt x="21053" y="312765"/>
                  </a:lnTo>
                  <a:lnTo>
                    <a:pt x="28368" y="346824"/>
                  </a:lnTo>
                  <a:lnTo>
                    <a:pt x="30388" y="358190"/>
                  </a:lnTo>
                  <a:lnTo>
                    <a:pt x="36918" y="371212"/>
                  </a:lnTo>
                  <a:lnTo>
                    <a:pt x="37312" y="371088"/>
                  </a:lnTo>
                  <a:lnTo>
                    <a:pt x="37997" y="366628"/>
                  </a:lnTo>
                  <a:lnTo>
                    <a:pt x="38100" y="3581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402"/>
            <p:cNvSpPr/>
            <p:nvPr/>
          </p:nvSpPr>
          <p:spPr>
            <a:xfrm>
              <a:off x="3360418" y="1799364"/>
              <a:ext cx="144783" cy="219437"/>
            </a:xfrm>
            <a:custGeom>
              <a:avLst/>
              <a:gdLst/>
              <a:ahLst/>
              <a:cxnLst/>
              <a:rect l="0" t="0" r="0" b="0"/>
              <a:pathLst>
                <a:path w="144783" h="219437">
                  <a:moveTo>
                    <a:pt x="0" y="29436"/>
                  </a:moveTo>
                  <a:lnTo>
                    <a:pt x="4047" y="33480"/>
                  </a:lnTo>
                  <a:lnTo>
                    <a:pt x="6033" y="37724"/>
                  </a:lnTo>
                  <a:lnTo>
                    <a:pt x="11573" y="69525"/>
                  </a:lnTo>
                  <a:lnTo>
                    <a:pt x="20600" y="103645"/>
                  </a:lnTo>
                  <a:lnTo>
                    <a:pt x="28279" y="137979"/>
                  </a:lnTo>
                  <a:lnTo>
                    <a:pt x="30045" y="173078"/>
                  </a:lnTo>
                  <a:lnTo>
                    <a:pt x="30456" y="208408"/>
                  </a:lnTo>
                  <a:lnTo>
                    <a:pt x="30480" y="219436"/>
                  </a:lnTo>
                  <a:lnTo>
                    <a:pt x="26436" y="215742"/>
                  </a:lnTo>
                  <a:lnTo>
                    <a:pt x="23921" y="201195"/>
                  </a:lnTo>
                  <a:lnTo>
                    <a:pt x="23001" y="163877"/>
                  </a:lnTo>
                  <a:lnTo>
                    <a:pt x="22903" y="133051"/>
                  </a:lnTo>
                  <a:lnTo>
                    <a:pt x="25131" y="97108"/>
                  </a:lnTo>
                  <a:lnTo>
                    <a:pt x="31154" y="64161"/>
                  </a:lnTo>
                  <a:lnTo>
                    <a:pt x="40775" y="30273"/>
                  </a:lnTo>
                  <a:lnTo>
                    <a:pt x="48301" y="10868"/>
                  </a:lnTo>
                  <a:lnTo>
                    <a:pt x="53358" y="4249"/>
                  </a:lnTo>
                  <a:lnTo>
                    <a:pt x="55892" y="2486"/>
                  </a:lnTo>
                  <a:lnTo>
                    <a:pt x="67549" y="0"/>
                  </a:lnTo>
                  <a:lnTo>
                    <a:pt x="74614" y="1678"/>
                  </a:lnTo>
                  <a:lnTo>
                    <a:pt x="85608" y="9639"/>
                  </a:lnTo>
                  <a:lnTo>
                    <a:pt x="97334" y="22724"/>
                  </a:lnTo>
                  <a:lnTo>
                    <a:pt x="108879" y="46359"/>
                  </a:lnTo>
                  <a:lnTo>
                    <a:pt x="119314" y="81571"/>
                  </a:lnTo>
                  <a:lnTo>
                    <a:pt x="126135" y="111112"/>
                  </a:lnTo>
                  <a:lnTo>
                    <a:pt x="131125" y="149175"/>
                  </a:lnTo>
                  <a:lnTo>
                    <a:pt x="135968" y="181405"/>
                  </a:lnTo>
                  <a:lnTo>
                    <a:pt x="137773" y="200063"/>
                  </a:lnTo>
                  <a:lnTo>
                    <a:pt x="143690" y="210535"/>
                  </a:lnTo>
                  <a:lnTo>
                    <a:pt x="144054" y="210281"/>
                  </a:lnTo>
                  <a:lnTo>
                    <a:pt x="144782" y="2046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403"/>
            <p:cNvSpPr/>
            <p:nvPr/>
          </p:nvSpPr>
          <p:spPr>
            <a:xfrm>
              <a:off x="3155974" y="1809675"/>
              <a:ext cx="146401" cy="200420"/>
            </a:xfrm>
            <a:custGeom>
              <a:avLst/>
              <a:gdLst/>
              <a:ahLst/>
              <a:cxnLst/>
              <a:rect l="0" t="0" r="0" b="0"/>
              <a:pathLst>
                <a:path w="146401" h="200420">
                  <a:moveTo>
                    <a:pt x="105385" y="49603"/>
                  </a:moveTo>
                  <a:lnTo>
                    <a:pt x="105385" y="38998"/>
                  </a:lnTo>
                  <a:lnTo>
                    <a:pt x="103127" y="34165"/>
                  </a:lnTo>
                  <a:lnTo>
                    <a:pt x="100148" y="29196"/>
                  </a:lnTo>
                  <a:lnTo>
                    <a:pt x="98825" y="24165"/>
                  </a:lnTo>
                  <a:lnTo>
                    <a:pt x="89988" y="12527"/>
                  </a:lnTo>
                  <a:lnTo>
                    <a:pt x="83584" y="7726"/>
                  </a:lnTo>
                  <a:lnTo>
                    <a:pt x="75219" y="2764"/>
                  </a:lnTo>
                  <a:lnTo>
                    <a:pt x="72575" y="598"/>
                  </a:lnTo>
                  <a:lnTo>
                    <a:pt x="69964" y="0"/>
                  </a:lnTo>
                  <a:lnTo>
                    <a:pt x="67378" y="449"/>
                  </a:lnTo>
                  <a:lnTo>
                    <a:pt x="61399" y="4050"/>
                  </a:lnTo>
                  <a:lnTo>
                    <a:pt x="38905" y="24894"/>
                  </a:lnTo>
                  <a:lnTo>
                    <a:pt x="19918" y="57984"/>
                  </a:lnTo>
                  <a:lnTo>
                    <a:pt x="12366" y="73648"/>
                  </a:lnTo>
                  <a:lnTo>
                    <a:pt x="5260" y="109041"/>
                  </a:lnTo>
                  <a:lnTo>
                    <a:pt x="0" y="140743"/>
                  </a:lnTo>
                  <a:lnTo>
                    <a:pt x="3133" y="163815"/>
                  </a:lnTo>
                  <a:lnTo>
                    <a:pt x="9425" y="178648"/>
                  </a:lnTo>
                  <a:lnTo>
                    <a:pt x="16650" y="188404"/>
                  </a:lnTo>
                  <a:lnTo>
                    <a:pt x="28199" y="196657"/>
                  </a:lnTo>
                  <a:lnTo>
                    <a:pt x="46390" y="200419"/>
                  </a:lnTo>
                  <a:lnTo>
                    <a:pt x="63823" y="197490"/>
                  </a:lnTo>
                  <a:lnTo>
                    <a:pt x="83756" y="187213"/>
                  </a:lnTo>
                  <a:lnTo>
                    <a:pt x="116027" y="152774"/>
                  </a:lnTo>
                  <a:lnTo>
                    <a:pt x="133703" y="125110"/>
                  </a:lnTo>
                  <a:lnTo>
                    <a:pt x="145598" y="95187"/>
                  </a:lnTo>
                  <a:lnTo>
                    <a:pt x="146400" y="80023"/>
                  </a:lnTo>
                  <a:lnTo>
                    <a:pt x="140015" y="53638"/>
                  </a:lnTo>
                  <a:lnTo>
                    <a:pt x="128122" y="29198"/>
                  </a:lnTo>
                  <a:lnTo>
                    <a:pt x="122263" y="22755"/>
                  </a:lnTo>
                  <a:lnTo>
                    <a:pt x="110292" y="15213"/>
                  </a:lnTo>
                  <a:lnTo>
                    <a:pt x="100159" y="12604"/>
                  </a:lnTo>
                  <a:lnTo>
                    <a:pt x="82526" y="115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404"/>
            <p:cNvSpPr/>
            <p:nvPr/>
          </p:nvSpPr>
          <p:spPr>
            <a:xfrm>
              <a:off x="2801732" y="1654726"/>
              <a:ext cx="253887" cy="363554"/>
            </a:xfrm>
            <a:custGeom>
              <a:avLst/>
              <a:gdLst/>
              <a:ahLst/>
              <a:cxnLst/>
              <a:rect l="0" t="0" r="0" b="0"/>
              <a:pathLst>
                <a:path w="253887" h="363554">
                  <a:moveTo>
                    <a:pt x="215786" y="29294"/>
                  </a:moveTo>
                  <a:lnTo>
                    <a:pt x="211741" y="29294"/>
                  </a:lnTo>
                  <a:lnTo>
                    <a:pt x="210550" y="28447"/>
                  </a:lnTo>
                  <a:lnTo>
                    <a:pt x="209755" y="27036"/>
                  </a:lnTo>
                  <a:lnTo>
                    <a:pt x="209226" y="25248"/>
                  </a:lnTo>
                  <a:lnTo>
                    <a:pt x="204123" y="21005"/>
                  </a:lnTo>
                  <a:lnTo>
                    <a:pt x="187471" y="9732"/>
                  </a:lnTo>
                  <a:lnTo>
                    <a:pt x="149632" y="0"/>
                  </a:lnTo>
                  <a:lnTo>
                    <a:pt x="134474" y="3210"/>
                  </a:lnTo>
                  <a:lnTo>
                    <a:pt x="114181" y="12727"/>
                  </a:lnTo>
                  <a:lnTo>
                    <a:pt x="83706" y="40630"/>
                  </a:lnTo>
                  <a:lnTo>
                    <a:pt x="54261" y="75503"/>
                  </a:lnTo>
                  <a:lnTo>
                    <a:pt x="40552" y="106108"/>
                  </a:lnTo>
                  <a:lnTo>
                    <a:pt x="27081" y="137943"/>
                  </a:lnTo>
                  <a:lnTo>
                    <a:pt x="16411" y="172870"/>
                  </a:lnTo>
                  <a:lnTo>
                    <a:pt x="7887" y="210028"/>
                  </a:lnTo>
                  <a:lnTo>
                    <a:pt x="0" y="243805"/>
                  </a:lnTo>
                  <a:lnTo>
                    <a:pt x="390" y="271216"/>
                  </a:lnTo>
                  <a:lnTo>
                    <a:pt x="8954" y="303234"/>
                  </a:lnTo>
                  <a:lnTo>
                    <a:pt x="16900" y="318684"/>
                  </a:lnTo>
                  <a:lnTo>
                    <a:pt x="28333" y="329503"/>
                  </a:lnTo>
                  <a:lnTo>
                    <a:pt x="65243" y="348929"/>
                  </a:lnTo>
                  <a:lnTo>
                    <a:pt x="98278" y="359414"/>
                  </a:lnTo>
                  <a:lnTo>
                    <a:pt x="131333" y="363553"/>
                  </a:lnTo>
                  <a:lnTo>
                    <a:pt x="162321" y="362114"/>
                  </a:lnTo>
                  <a:lnTo>
                    <a:pt x="195293" y="351549"/>
                  </a:lnTo>
                  <a:lnTo>
                    <a:pt x="232771" y="336604"/>
                  </a:lnTo>
                  <a:lnTo>
                    <a:pt x="253886" y="3264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p:cNvPicPr>
            <a:picLocks noChangeAspect="1" noChangeArrowheads="1"/>
          </p:cNvPicPr>
          <p:nvPr/>
        </p:nvPicPr>
        <p:blipFill>
          <a:blip r:embed="rId2" cstate="print"/>
          <a:srcRect/>
          <a:stretch>
            <a:fillRect/>
          </a:stretch>
        </p:blipFill>
        <p:spPr bwMode="auto">
          <a:xfrm>
            <a:off x="609600" y="1371600"/>
            <a:ext cx="4224338" cy="4953000"/>
          </a:xfrm>
          <a:prstGeom prst="rect">
            <a:avLst/>
          </a:prstGeom>
          <a:noFill/>
          <a:ln w="9525">
            <a:noFill/>
            <a:miter lim="800000"/>
            <a:headEnd/>
            <a:tailEnd/>
          </a:ln>
        </p:spPr>
      </p:pic>
      <p:grpSp>
        <p:nvGrpSpPr>
          <p:cNvPr id="9" name="SMARTInkShape-Group57"/>
          <p:cNvGrpSpPr/>
          <p:nvPr/>
        </p:nvGrpSpPr>
        <p:grpSpPr>
          <a:xfrm>
            <a:off x="1394459" y="2758440"/>
            <a:ext cx="2895601" cy="2125980"/>
            <a:chOff x="1394459" y="2758440"/>
            <a:chExt cx="2895601" cy="2125980"/>
          </a:xfrm>
        </p:grpSpPr>
        <p:sp>
          <p:nvSpPr>
            <p:cNvPr id="3" name="SMARTInkShape-405"/>
            <p:cNvSpPr/>
            <p:nvPr/>
          </p:nvSpPr>
          <p:spPr>
            <a:xfrm>
              <a:off x="1394459" y="3208192"/>
              <a:ext cx="2895601" cy="1676228"/>
            </a:xfrm>
            <a:custGeom>
              <a:avLst/>
              <a:gdLst/>
              <a:ahLst/>
              <a:cxnLst/>
              <a:rect l="0" t="0" r="0" b="0"/>
              <a:pathLst>
                <a:path w="2895601" h="1676228">
                  <a:moveTo>
                    <a:pt x="0" y="1478108"/>
                  </a:moveTo>
                  <a:lnTo>
                    <a:pt x="4046" y="1478108"/>
                  </a:lnTo>
                  <a:lnTo>
                    <a:pt x="8289" y="1480365"/>
                  </a:lnTo>
                  <a:lnTo>
                    <a:pt x="10606" y="1482153"/>
                  </a:lnTo>
                  <a:lnTo>
                    <a:pt x="17696" y="1484139"/>
                  </a:lnTo>
                  <a:lnTo>
                    <a:pt x="28185" y="1484175"/>
                  </a:lnTo>
                  <a:lnTo>
                    <a:pt x="64066" y="1479074"/>
                  </a:lnTo>
                  <a:lnTo>
                    <a:pt x="97291" y="1466978"/>
                  </a:lnTo>
                  <a:lnTo>
                    <a:pt x="129191" y="1453300"/>
                  </a:lnTo>
                  <a:lnTo>
                    <a:pt x="159951" y="1434543"/>
                  </a:lnTo>
                  <a:lnTo>
                    <a:pt x="190487" y="1408448"/>
                  </a:lnTo>
                  <a:lnTo>
                    <a:pt x="220978" y="1376576"/>
                  </a:lnTo>
                  <a:lnTo>
                    <a:pt x="241582" y="1347835"/>
                  </a:lnTo>
                  <a:lnTo>
                    <a:pt x="258411" y="1315613"/>
                  </a:lnTo>
                  <a:lnTo>
                    <a:pt x="274122" y="1279254"/>
                  </a:lnTo>
                  <a:lnTo>
                    <a:pt x="289502" y="1241670"/>
                  </a:lnTo>
                  <a:lnTo>
                    <a:pt x="302525" y="1203723"/>
                  </a:lnTo>
                  <a:lnTo>
                    <a:pt x="311746" y="1165668"/>
                  </a:lnTo>
                  <a:lnTo>
                    <a:pt x="317201" y="1139432"/>
                  </a:lnTo>
                  <a:lnTo>
                    <a:pt x="322447" y="1110838"/>
                  </a:lnTo>
                  <a:lnTo>
                    <a:pt x="329859" y="1081197"/>
                  </a:lnTo>
                  <a:lnTo>
                    <a:pt x="337104" y="1051089"/>
                  </a:lnTo>
                  <a:lnTo>
                    <a:pt x="340325" y="1020775"/>
                  </a:lnTo>
                  <a:lnTo>
                    <a:pt x="344013" y="990368"/>
                  </a:lnTo>
                  <a:lnTo>
                    <a:pt x="348475" y="959921"/>
                  </a:lnTo>
                  <a:lnTo>
                    <a:pt x="353280" y="929456"/>
                  </a:lnTo>
                  <a:lnTo>
                    <a:pt x="355981" y="898983"/>
                  </a:lnTo>
                  <a:lnTo>
                    <a:pt x="357180" y="868505"/>
                  </a:lnTo>
                  <a:lnTo>
                    <a:pt x="357714" y="838026"/>
                  </a:lnTo>
                  <a:lnTo>
                    <a:pt x="360209" y="807547"/>
                  </a:lnTo>
                  <a:lnTo>
                    <a:pt x="363293" y="777067"/>
                  </a:lnTo>
                  <a:lnTo>
                    <a:pt x="364664" y="746588"/>
                  </a:lnTo>
                  <a:lnTo>
                    <a:pt x="365273" y="716108"/>
                  </a:lnTo>
                  <a:lnTo>
                    <a:pt x="366391" y="686474"/>
                  </a:lnTo>
                  <a:lnTo>
                    <a:pt x="369709" y="659193"/>
                  </a:lnTo>
                  <a:lnTo>
                    <a:pt x="371749" y="630699"/>
                  </a:lnTo>
                  <a:lnTo>
                    <a:pt x="373502" y="601948"/>
                  </a:lnTo>
                  <a:lnTo>
                    <a:pt x="377103" y="575059"/>
                  </a:lnTo>
                  <a:lnTo>
                    <a:pt x="381526" y="546740"/>
                  </a:lnTo>
                  <a:lnTo>
                    <a:pt x="385468" y="518066"/>
                  </a:lnTo>
                  <a:lnTo>
                    <a:pt x="387219" y="491211"/>
                  </a:lnTo>
                  <a:lnTo>
                    <a:pt x="390256" y="465165"/>
                  </a:lnTo>
                  <a:lnTo>
                    <a:pt x="394427" y="438631"/>
                  </a:lnTo>
                  <a:lnTo>
                    <a:pt x="399104" y="409904"/>
                  </a:lnTo>
                  <a:lnTo>
                    <a:pt x="406262" y="382462"/>
                  </a:lnTo>
                  <a:lnTo>
                    <a:pt x="414241" y="356154"/>
                  </a:lnTo>
                  <a:lnTo>
                    <a:pt x="420610" y="330350"/>
                  </a:lnTo>
                  <a:lnTo>
                    <a:pt x="428520" y="302513"/>
                  </a:lnTo>
                  <a:lnTo>
                    <a:pt x="436834" y="274901"/>
                  </a:lnTo>
                  <a:lnTo>
                    <a:pt x="449661" y="239469"/>
                  </a:lnTo>
                  <a:lnTo>
                    <a:pt x="476227" y="203383"/>
                  </a:lnTo>
                  <a:lnTo>
                    <a:pt x="495952" y="170866"/>
                  </a:lnTo>
                  <a:lnTo>
                    <a:pt x="513368" y="140628"/>
                  </a:lnTo>
                  <a:lnTo>
                    <a:pt x="539321" y="104969"/>
                  </a:lnTo>
                  <a:lnTo>
                    <a:pt x="565050" y="69609"/>
                  </a:lnTo>
                  <a:lnTo>
                    <a:pt x="602135" y="38755"/>
                  </a:lnTo>
                  <a:lnTo>
                    <a:pt x="632491" y="17771"/>
                  </a:lnTo>
                  <a:lnTo>
                    <a:pt x="668183" y="4250"/>
                  </a:lnTo>
                  <a:lnTo>
                    <a:pt x="702829" y="701"/>
                  </a:lnTo>
                  <a:lnTo>
                    <a:pt x="737989" y="0"/>
                  </a:lnTo>
                  <a:lnTo>
                    <a:pt x="768546" y="5945"/>
                  </a:lnTo>
                  <a:lnTo>
                    <a:pt x="801130" y="21789"/>
                  </a:lnTo>
                  <a:lnTo>
                    <a:pt x="824700" y="46875"/>
                  </a:lnTo>
                  <a:lnTo>
                    <a:pt x="846750" y="83822"/>
                  </a:lnTo>
                  <a:lnTo>
                    <a:pt x="864286" y="115855"/>
                  </a:lnTo>
                  <a:lnTo>
                    <a:pt x="878197" y="148318"/>
                  </a:lnTo>
                  <a:lnTo>
                    <a:pt x="886364" y="179762"/>
                  </a:lnTo>
                  <a:lnTo>
                    <a:pt x="885867" y="210528"/>
                  </a:lnTo>
                  <a:lnTo>
                    <a:pt x="889483" y="241938"/>
                  </a:lnTo>
                  <a:lnTo>
                    <a:pt x="891778" y="277680"/>
                  </a:lnTo>
                  <a:lnTo>
                    <a:pt x="896597" y="314235"/>
                  </a:lnTo>
                  <a:lnTo>
                    <a:pt x="898401" y="347738"/>
                  </a:lnTo>
                  <a:lnTo>
                    <a:pt x="899782" y="384099"/>
                  </a:lnTo>
                  <a:lnTo>
                    <a:pt x="904331" y="421684"/>
                  </a:lnTo>
                  <a:lnTo>
                    <a:pt x="906055" y="458785"/>
                  </a:lnTo>
                  <a:lnTo>
                    <a:pt x="907412" y="492450"/>
                  </a:lnTo>
                  <a:lnTo>
                    <a:pt x="911954" y="528859"/>
                  </a:lnTo>
                  <a:lnTo>
                    <a:pt x="913676" y="566458"/>
                  </a:lnTo>
                  <a:lnTo>
                    <a:pt x="914186" y="604410"/>
                  </a:lnTo>
                  <a:lnTo>
                    <a:pt x="914337" y="642466"/>
                  </a:lnTo>
                  <a:lnTo>
                    <a:pt x="914382" y="680553"/>
                  </a:lnTo>
                  <a:lnTo>
                    <a:pt x="914395" y="718649"/>
                  </a:lnTo>
                  <a:lnTo>
                    <a:pt x="914399" y="756748"/>
                  </a:lnTo>
                  <a:lnTo>
                    <a:pt x="914400" y="794001"/>
                  </a:lnTo>
                  <a:lnTo>
                    <a:pt x="914400" y="827711"/>
                  </a:lnTo>
                  <a:lnTo>
                    <a:pt x="914400" y="863287"/>
                  </a:lnTo>
                  <a:lnTo>
                    <a:pt x="914400" y="896500"/>
                  </a:lnTo>
                  <a:lnTo>
                    <a:pt x="914400" y="931929"/>
                  </a:lnTo>
                  <a:lnTo>
                    <a:pt x="915247" y="965098"/>
                  </a:lnTo>
                  <a:lnTo>
                    <a:pt x="919637" y="1000514"/>
                  </a:lnTo>
                  <a:lnTo>
                    <a:pt x="921314" y="1032833"/>
                  </a:lnTo>
                  <a:lnTo>
                    <a:pt x="922658" y="1063011"/>
                  </a:lnTo>
                  <a:lnTo>
                    <a:pt x="928010" y="1098651"/>
                  </a:lnTo>
                  <a:lnTo>
                    <a:pt x="933364" y="1134007"/>
                  </a:lnTo>
                  <a:lnTo>
                    <a:pt x="941728" y="1165451"/>
                  </a:lnTo>
                  <a:lnTo>
                    <a:pt x="946515" y="1198378"/>
                  </a:lnTo>
                  <a:lnTo>
                    <a:pt x="955364" y="1233199"/>
                  </a:lnTo>
                  <a:lnTo>
                    <a:pt x="966111" y="1264536"/>
                  </a:lnTo>
                  <a:lnTo>
                    <a:pt x="981404" y="1295186"/>
                  </a:lnTo>
                  <a:lnTo>
                    <a:pt x="992391" y="1315817"/>
                  </a:lnTo>
                  <a:lnTo>
                    <a:pt x="1016236" y="1348425"/>
                  </a:lnTo>
                  <a:lnTo>
                    <a:pt x="1053832" y="1386510"/>
                  </a:lnTo>
                  <a:lnTo>
                    <a:pt x="1089959" y="1412047"/>
                  </a:lnTo>
                  <a:lnTo>
                    <a:pt x="1123755" y="1433420"/>
                  </a:lnTo>
                  <a:lnTo>
                    <a:pt x="1160974" y="1453460"/>
                  </a:lnTo>
                  <a:lnTo>
                    <a:pt x="1195375" y="1465054"/>
                  </a:lnTo>
                  <a:lnTo>
                    <a:pt x="1226630" y="1474651"/>
                  </a:lnTo>
                  <a:lnTo>
                    <a:pt x="1259521" y="1479683"/>
                  </a:lnTo>
                  <a:lnTo>
                    <a:pt x="1288438" y="1483937"/>
                  </a:lnTo>
                  <a:lnTo>
                    <a:pt x="1316198" y="1482939"/>
                  </a:lnTo>
                  <a:lnTo>
                    <a:pt x="1352378" y="1479062"/>
                  </a:lnTo>
                  <a:lnTo>
                    <a:pt x="1386054" y="1472213"/>
                  </a:lnTo>
                  <a:lnTo>
                    <a:pt x="1417165" y="1462707"/>
                  </a:lnTo>
                  <a:lnTo>
                    <a:pt x="1451815" y="1448631"/>
                  </a:lnTo>
                  <a:lnTo>
                    <a:pt x="1485188" y="1434781"/>
                  </a:lnTo>
                  <a:lnTo>
                    <a:pt x="1519862" y="1411713"/>
                  </a:lnTo>
                  <a:lnTo>
                    <a:pt x="1552681" y="1380589"/>
                  </a:lnTo>
                  <a:lnTo>
                    <a:pt x="1579643" y="1347767"/>
                  </a:lnTo>
                  <a:lnTo>
                    <a:pt x="1605249" y="1310362"/>
                  </a:lnTo>
                  <a:lnTo>
                    <a:pt x="1628419" y="1272354"/>
                  </a:lnTo>
                  <a:lnTo>
                    <a:pt x="1640394" y="1237840"/>
                  </a:lnTo>
                  <a:lnTo>
                    <a:pt x="1652374" y="1208421"/>
                  </a:lnTo>
                  <a:lnTo>
                    <a:pt x="1662602" y="1178255"/>
                  </a:lnTo>
                  <a:lnTo>
                    <a:pt x="1670995" y="1147868"/>
                  </a:lnTo>
                  <a:lnTo>
                    <a:pt x="1678844" y="1117416"/>
                  </a:lnTo>
                  <a:lnTo>
                    <a:pt x="1686532" y="1082899"/>
                  </a:lnTo>
                  <a:lnTo>
                    <a:pt x="1690127" y="1049905"/>
                  </a:lnTo>
                  <a:lnTo>
                    <a:pt x="1695237" y="1014636"/>
                  </a:lnTo>
                  <a:lnTo>
                    <a:pt x="1702114" y="977374"/>
                  </a:lnTo>
                  <a:lnTo>
                    <a:pt x="1709513" y="943568"/>
                  </a:lnTo>
                  <a:lnTo>
                    <a:pt x="1713023" y="908057"/>
                  </a:lnTo>
                  <a:lnTo>
                    <a:pt x="1716101" y="881005"/>
                  </a:lnTo>
                  <a:lnTo>
                    <a:pt x="1719445" y="853742"/>
                  </a:lnTo>
                  <a:lnTo>
                    <a:pt x="1722174" y="818507"/>
                  </a:lnTo>
                  <a:lnTo>
                    <a:pt x="1727122" y="781632"/>
                  </a:lnTo>
                  <a:lnTo>
                    <a:pt x="1728965" y="743895"/>
                  </a:lnTo>
                  <a:lnTo>
                    <a:pt x="1730357" y="705902"/>
                  </a:lnTo>
                  <a:lnTo>
                    <a:pt x="1734909" y="668681"/>
                  </a:lnTo>
                  <a:lnTo>
                    <a:pt x="1737481" y="634981"/>
                  </a:lnTo>
                  <a:lnTo>
                    <a:pt x="1742382" y="598560"/>
                  </a:lnTo>
                  <a:lnTo>
                    <a:pt x="1745057" y="561805"/>
                  </a:lnTo>
                  <a:lnTo>
                    <a:pt x="1750836" y="529089"/>
                  </a:lnTo>
                  <a:lnTo>
                    <a:pt x="1757910" y="497100"/>
                  </a:lnTo>
                  <a:lnTo>
                    <a:pt x="1765369" y="462033"/>
                  </a:lnTo>
                  <a:lnTo>
                    <a:pt x="1772941" y="428971"/>
                  </a:lnTo>
                  <a:lnTo>
                    <a:pt x="1780547" y="394434"/>
                  </a:lnTo>
                  <a:lnTo>
                    <a:pt x="1789009" y="365668"/>
                  </a:lnTo>
                  <a:lnTo>
                    <a:pt x="1801018" y="332779"/>
                  </a:lnTo>
                  <a:lnTo>
                    <a:pt x="1811161" y="304502"/>
                  </a:lnTo>
                  <a:lnTo>
                    <a:pt x="1824515" y="271759"/>
                  </a:lnTo>
                  <a:lnTo>
                    <a:pt x="1848713" y="234823"/>
                  </a:lnTo>
                  <a:lnTo>
                    <a:pt x="1881558" y="199211"/>
                  </a:lnTo>
                  <a:lnTo>
                    <a:pt x="1907268" y="167717"/>
                  </a:lnTo>
                  <a:lnTo>
                    <a:pt x="1935929" y="137037"/>
                  </a:lnTo>
                  <a:lnTo>
                    <a:pt x="1968403" y="99741"/>
                  </a:lnTo>
                  <a:lnTo>
                    <a:pt x="2004382" y="71395"/>
                  </a:lnTo>
                  <a:lnTo>
                    <a:pt x="2039841" y="55953"/>
                  </a:lnTo>
                  <a:lnTo>
                    <a:pt x="2072182" y="39732"/>
                  </a:lnTo>
                  <a:lnTo>
                    <a:pt x="2107075" y="28124"/>
                  </a:lnTo>
                  <a:lnTo>
                    <a:pt x="2140496" y="23761"/>
                  </a:lnTo>
                  <a:lnTo>
                    <a:pt x="2173815" y="22899"/>
                  </a:lnTo>
                  <a:lnTo>
                    <a:pt x="2198292" y="25008"/>
                  </a:lnTo>
                  <a:lnTo>
                    <a:pt x="2233152" y="36540"/>
                  </a:lnTo>
                  <a:lnTo>
                    <a:pt x="2270825" y="54689"/>
                  </a:lnTo>
                  <a:lnTo>
                    <a:pt x="2306611" y="76562"/>
                  </a:lnTo>
                  <a:lnTo>
                    <a:pt x="2339201" y="106735"/>
                  </a:lnTo>
                  <a:lnTo>
                    <a:pt x="2366928" y="138188"/>
                  </a:lnTo>
                  <a:lnTo>
                    <a:pt x="2398665" y="175246"/>
                  </a:lnTo>
                  <a:lnTo>
                    <a:pt x="2408040" y="191245"/>
                  </a:lnTo>
                  <a:lnTo>
                    <a:pt x="2418574" y="229110"/>
                  </a:lnTo>
                  <a:lnTo>
                    <a:pt x="2429422" y="259110"/>
                  </a:lnTo>
                  <a:lnTo>
                    <a:pt x="2440256" y="289447"/>
                  </a:lnTo>
                  <a:lnTo>
                    <a:pt x="2451932" y="319885"/>
                  </a:lnTo>
                  <a:lnTo>
                    <a:pt x="2460755" y="350353"/>
                  </a:lnTo>
                  <a:lnTo>
                    <a:pt x="2468731" y="380829"/>
                  </a:lnTo>
                  <a:lnTo>
                    <a:pt x="2476456" y="411308"/>
                  </a:lnTo>
                  <a:lnTo>
                    <a:pt x="2484107" y="441788"/>
                  </a:lnTo>
                  <a:lnTo>
                    <a:pt x="2489479" y="474525"/>
                  </a:lnTo>
                  <a:lnTo>
                    <a:pt x="2491070" y="508779"/>
                  </a:lnTo>
                  <a:lnTo>
                    <a:pt x="2493800" y="542635"/>
                  </a:lnTo>
                  <a:lnTo>
                    <a:pt x="2497713" y="579477"/>
                  </a:lnTo>
                  <a:lnTo>
                    <a:pt x="2498872" y="617205"/>
                  </a:lnTo>
                  <a:lnTo>
                    <a:pt x="2499216" y="655194"/>
                  </a:lnTo>
                  <a:lnTo>
                    <a:pt x="2499318" y="693261"/>
                  </a:lnTo>
                  <a:lnTo>
                    <a:pt x="2499342" y="719500"/>
                  </a:lnTo>
                  <a:lnTo>
                    <a:pt x="2499352" y="748095"/>
                  </a:lnTo>
                  <a:lnTo>
                    <a:pt x="2499357" y="775480"/>
                  </a:lnTo>
                  <a:lnTo>
                    <a:pt x="2499359" y="801762"/>
                  </a:lnTo>
                  <a:lnTo>
                    <a:pt x="2499360" y="827554"/>
                  </a:lnTo>
                  <a:lnTo>
                    <a:pt x="2501618" y="853128"/>
                  </a:lnTo>
                  <a:lnTo>
                    <a:pt x="2504597" y="879452"/>
                  </a:lnTo>
                  <a:lnTo>
                    <a:pt x="2505921" y="908085"/>
                  </a:lnTo>
                  <a:lnTo>
                    <a:pt x="2506510" y="935486"/>
                  </a:lnTo>
                  <a:lnTo>
                    <a:pt x="2507618" y="962623"/>
                  </a:lnTo>
                  <a:lnTo>
                    <a:pt x="2510933" y="991617"/>
                  </a:lnTo>
                  <a:lnTo>
                    <a:pt x="2512970" y="1019178"/>
                  </a:lnTo>
                  <a:lnTo>
                    <a:pt x="2513876" y="1046386"/>
                  </a:lnTo>
                  <a:lnTo>
                    <a:pt x="2514279" y="1075411"/>
                  </a:lnTo>
                  <a:lnTo>
                    <a:pt x="2516715" y="1105245"/>
                  </a:lnTo>
                  <a:lnTo>
                    <a:pt x="2520621" y="1134590"/>
                  </a:lnTo>
                  <a:lnTo>
                    <a:pt x="2525178" y="1161744"/>
                  </a:lnTo>
                  <a:lnTo>
                    <a:pt x="2530026" y="1190182"/>
                  </a:lnTo>
                  <a:lnTo>
                    <a:pt x="2535003" y="1218907"/>
                  </a:lnTo>
                  <a:lnTo>
                    <a:pt x="2540037" y="1245785"/>
                  </a:lnTo>
                  <a:lnTo>
                    <a:pt x="2547355" y="1271842"/>
                  </a:lnTo>
                  <a:lnTo>
                    <a:pt x="2558737" y="1308054"/>
                  </a:lnTo>
                  <a:lnTo>
                    <a:pt x="2569729" y="1342491"/>
                  </a:lnTo>
                  <a:lnTo>
                    <a:pt x="2583710" y="1377247"/>
                  </a:lnTo>
                  <a:lnTo>
                    <a:pt x="2598577" y="1411252"/>
                  </a:lnTo>
                  <a:lnTo>
                    <a:pt x="2611449" y="1445881"/>
                  </a:lnTo>
                  <a:lnTo>
                    <a:pt x="2619451" y="1466324"/>
                  </a:lnTo>
                  <a:lnTo>
                    <a:pt x="2643026" y="1502403"/>
                  </a:lnTo>
                  <a:lnTo>
                    <a:pt x="2668286" y="1537846"/>
                  </a:lnTo>
                  <a:lnTo>
                    <a:pt x="2705270" y="1570975"/>
                  </a:lnTo>
                  <a:lnTo>
                    <a:pt x="2739659" y="1596264"/>
                  </a:lnTo>
                  <a:lnTo>
                    <a:pt x="2773828" y="1617566"/>
                  </a:lnTo>
                  <a:lnTo>
                    <a:pt x="2810054" y="1635822"/>
                  </a:lnTo>
                  <a:lnTo>
                    <a:pt x="2841920" y="1647832"/>
                  </a:lnTo>
                  <a:lnTo>
                    <a:pt x="2874285" y="1666959"/>
                  </a:lnTo>
                  <a:lnTo>
                    <a:pt x="2895600" y="16762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406"/>
            <p:cNvSpPr/>
            <p:nvPr/>
          </p:nvSpPr>
          <p:spPr>
            <a:xfrm>
              <a:off x="2179320" y="2758440"/>
              <a:ext cx="15228" cy="358141"/>
            </a:xfrm>
            <a:custGeom>
              <a:avLst/>
              <a:gdLst/>
              <a:ahLst/>
              <a:cxnLst/>
              <a:rect l="0" t="0" r="0" b="0"/>
              <a:pathLst>
                <a:path w="15228" h="358141">
                  <a:moveTo>
                    <a:pt x="0" y="0"/>
                  </a:moveTo>
                  <a:lnTo>
                    <a:pt x="0" y="6560"/>
                  </a:lnTo>
                  <a:lnTo>
                    <a:pt x="4045" y="11351"/>
                  </a:lnTo>
                  <a:lnTo>
                    <a:pt x="6031" y="18027"/>
                  </a:lnTo>
                  <a:lnTo>
                    <a:pt x="9738" y="39933"/>
                  </a:lnTo>
                  <a:lnTo>
                    <a:pt x="13609" y="53883"/>
                  </a:lnTo>
                  <a:lnTo>
                    <a:pt x="15025" y="84894"/>
                  </a:lnTo>
                  <a:lnTo>
                    <a:pt x="15197" y="116770"/>
                  </a:lnTo>
                  <a:lnTo>
                    <a:pt x="15227" y="145511"/>
                  </a:lnTo>
                  <a:lnTo>
                    <a:pt x="11192" y="181519"/>
                  </a:lnTo>
                  <a:lnTo>
                    <a:pt x="8325" y="219174"/>
                  </a:lnTo>
                  <a:lnTo>
                    <a:pt x="7759" y="256967"/>
                  </a:lnTo>
                  <a:lnTo>
                    <a:pt x="7647" y="289142"/>
                  </a:lnTo>
                  <a:lnTo>
                    <a:pt x="1061" y="324637"/>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407"/>
            <p:cNvSpPr/>
            <p:nvPr/>
          </p:nvSpPr>
          <p:spPr>
            <a:xfrm>
              <a:off x="2095500" y="2964180"/>
              <a:ext cx="167641" cy="45721"/>
            </a:xfrm>
            <a:custGeom>
              <a:avLst/>
              <a:gdLst/>
              <a:ahLst/>
              <a:cxnLst/>
              <a:rect l="0" t="0" r="0" b="0"/>
              <a:pathLst>
                <a:path w="167641" h="45721">
                  <a:moveTo>
                    <a:pt x="0" y="45720"/>
                  </a:moveTo>
                  <a:lnTo>
                    <a:pt x="6930" y="39636"/>
                  </a:lnTo>
                  <a:lnTo>
                    <a:pt x="14651" y="35114"/>
                  </a:lnTo>
                  <a:lnTo>
                    <a:pt x="46645" y="26574"/>
                  </a:lnTo>
                  <a:lnTo>
                    <a:pt x="61371" y="20277"/>
                  </a:lnTo>
                  <a:lnTo>
                    <a:pt x="99114" y="11858"/>
                  </a:lnTo>
                  <a:lnTo>
                    <a:pt x="133940" y="3220"/>
                  </a:lnTo>
                  <a:lnTo>
                    <a:pt x="1676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08"/>
            <p:cNvSpPr/>
            <p:nvPr/>
          </p:nvSpPr>
          <p:spPr>
            <a:xfrm>
              <a:off x="3376803" y="2941319"/>
              <a:ext cx="180091" cy="197863"/>
            </a:xfrm>
            <a:custGeom>
              <a:avLst/>
              <a:gdLst/>
              <a:ahLst/>
              <a:cxnLst/>
              <a:rect l="0" t="0" r="0" b="0"/>
              <a:pathLst>
                <a:path w="180091" h="197863">
                  <a:moveTo>
                    <a:pt x="75056" y="0"/>
                  </a:moveTo>
                  <a:lnTo>
                    <a:pt x="59660" y="0"/>
                  </a:lnTo>
                  <a:lnTo>
                    <a:pt x="53256" y="2258"/>
                  </a:lnTo>
                  <a:lnTo>
                    <a:pt x="34478" y="17913"/>
                  </a:lnTo>
                  <a:lnTo>
                    <a:pt x="19182" y="43638"/>
                  </a:lnTo>
                  <a:lnTo>
                    <a:pt x="6477" y="76930"/>
                  </a:lnTo>
                  <a:lnTo>
                    <a:pt x="1114" y="99277"/>
                  </a:lnTo>
                  <a:lnTo>
                    <a:pt x="0" y="136342"/>
                  </a:lnTo>
                  <a:lnTo>
                    <a:pt x="9501" y="164658"/>
                  </a:lnTo>
                  <a:lnTo>
                    <a:pt x="30860" y="191497"/>
                  </a:lnTo>
                  <a:lnTo>
                    <a:pt x="38762" y="195177"/>
                  </a:lnTo>
                  <a:lnTo>
                    <a:pt x="75884" y="197862"/>
                  </a:lnTo>
                  <a:lnTo>
                    <a:pt x="89818" y="197159"/>
                  </a:lnTo>
                  <a:lnTo>
                    <a:pt x="108029" y="191156"/>
                  </a:lnTo>
                  <a:lnTo>
                    <a:pt x="139919" y="169598"/>
                  </a:lnTo>
                  <a:lnTo>
                    <a:pt x="164084" y="144704"/>
                  </a:lnTo>
                  <a:lnTo>
                    <a:pt x="176180" y="124445"/>
                  </a:lnTo>
                  <a:lnTo>
                    <a:pt x="180090" y="105171"/>
                  </a:lnTo>
                  <a:lnTo>
                    <a:pt x="177204" y="87418"/>
                  </a:lnTo>
                  <a:lnTo>
                    <a:pt x="168643" y="67096"/>
                  </a:lnTo>
                  <a:lnTo>
                    <a:pt x="142141" y="36760"/>
                  </a:lnTo>
                  <a:lnTo>
                    <a:pt x="129741" y="28296"/>
                  </a:lnTo>
                  <a:lnTo>
                    <a:pt x="91925" y="15596"/>
                  </a:lnTo>
                  <a:lnTo>
                    <a:pt x="90297"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09"/>
            <p:cNvSpPr/>
            <p:nvPr/>
          </p:nvSpPr>
          <p:spPr>
            <a:xfrm>
              <a:off x="3528059" y="2819400"/>
              <a:ext cx="121922" cy="182881"/>
            </a:xfrm>
            <a:custGeom>
              <a:avLst/>
              <a:gdLst/>
              <a:ahLst/>
              <a:cxnLst/>
              <a:rect l="0" t="0" r="0" b="0"/>
              <a:pathLst>
                <a:path w="121922" h="182881">
                  <a:moveTo>
                    <a:pt x="0" y="182880"/>
                  </a:moveTo>
                  <a:lnTo>
                    <a:pt x="0" y="172273"/>
                  </a:lnTo>
                  <a:lnTo>
                    <a:pt x="2258" y="167441"/>
                  </a:lnTo>
                  <a:lnTo>
                    <a:pt x="25439" y="131630"/>
                  </a:lnTo>
                  <a:lnTo>
                    <a:pt x="44029" y="97340"/>
                  </a:lnTo>
                  <a:lnTo>
                    <a:pt x="59372" y="82225"/>
                  </a:lnTo>
                  <a:lnTo>
                    <a:pt x="85208" y="48166"/>
                  </a:lnTo>
                  <a:lnTo>
                    <a:pt x="110894" y="10952"/>
                  </a:lnTo>
                  <a:lnTo>
                    <a:pt x="112786" y="5432"/>
                  </a:lnTo>
                  <a:lnTo>
                    <a:pt x="114138" y="3621"/>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10"/>
            <p:cNvSpPr/>
            <p:nvPr/>
          </p:nvSpPr>
          <p:spPr>
            <a:xfrm>
              <a:off x="3589019" y="2773707"/>
              <a:ext cx="83782" cy="91413"/>
            </a:xfrm>
            <a:custGeom>
              <a:avLst/>
              <a:gdLst/>
              <a:ahLst/>
              <a:cxnLst/>
              <a:rect l="0" t="0" r="0" b="0"/>
              <a:pathLst>
                <a:path w="83782" h="91413">
                  <a:moveTo>
                    <a:pt x="0" y="15212"/>
                  </a:moveTo>
                  <a:lnTo>
                    <a:pt x="4046" y="11167"/>
                  </a:lnTo>
                  <a:lnTo>
                    <a:pt x="8290" y="9181"/>
                  </a:lnTo>
                  <a:lnTo>
                    <a:pt x="27967" y="6808"/>
                  </a:lnTo>
                  <a:lnTo>
                    <a:pt x="36415" y="2374"/>
                  </a:lnTo>
                  <a:lnTo>
                    <a:pt x="71028" y="0"/>
                  </a:lnTo>
                  <a:lnTo>
                    <a:pt x="76159" y="2242"/>
                  </a:lnTo>
                  <a:lnTo>
                    <a:pt x="82307" y="6536"/>
                  </a:lnTo>
                  <a:lnTo>
                    <a:pt x="83148" y="9380"/>
                  </a:lnTo>
                  <a:lnTo>
                    <a:pt x="83781" y="25477"/>
                  </a:lnTo>
                  <a:lnTo>
                    <a:pt x="79764" y="37069"/>
                  </a:lnTo>
                  <a:lnTo>
                    <a:pt x="68381" y="52846"/>
                  </a:lnTo>
                  <a:lnTo>
                    <a:pt x="65907" y="55541"/>
                  </a:lnTo>
                  <a:lnTo>
                    <a:pt x="63159" y="63052"/>
                  </a:lnTo>
                  <a:lnTo>
                    <a:pt x="60961" y="914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SMARTInkShape-Group58"/>
          <p:cNvGrpSpPr/>
          <p:nvPr/>
        </p:nvGrpSpPr>
        <p:grpSpPr>
          <a:xfrm>
            <a:off x="2088022" y="2583180"/>
            <a:ext cx="197367" cy="189383"/>
            <a:chOff x="2088022" y="2583180"/>
            <a:chExt cx="197367" cy="189383"/>
          </a:xfrm>
        </p:grpSpPr>
        <p:sp>
          <p:nvSpPr>
            <p:cNvPr id="10" name="SMARTInkShape-411"/>
            <p:cNvSpPr/>
            <p:nvPr/>
          </p:nvSpPr>
          <p:spPr>
            <a:xfrm>
              <a:off x="2202179" y="2583180"/>
              <a:ext cx="7622" cy="22861"/>
            </a:xfrm>
            <a:custGeom>
              <a:avLst/>
              <a:gdLst/>
              <a:ahLst/>
              <a:cxnLst/>
              <a:rect l="0" t="0" r="0" b="0"/>
              <a:pathLst>
                <a:path w="7622" h="22861">
                  <a:moveTo>
                    <a:pt x="7621" y="22860"/>
                  </a:moveTo>
                  <a:lnTo>
                    <a:pt x="7621" y="12254"/>
                  </a:lnTo>
                  <a:lnTo>
                    <a:pt x="5363" y="742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12"/>
            <p:cNvSpPr/>
            <p:nvPr/>
          </p:nvSpPr>
          <p:spPr>
            <a:xfrm>
              <a:off x="2088022" y="2583180"/>
              <a:ext cx="197367" cy="189383"/>
            </a:xfrm>
            <a:custGeom>
              <a:avLst/>
              <a:gdLst/>
              <a:ahLst/>
              <a:cxnLst/>
              <a:rect l="0" t="0" r="0" b="0"/>
              <a:pathLst>
                <a:path w="197367" h="189383">
                  <a:moveTo>
                    <a:pt x="68437" y="0"/>
                  </a:moveTo>
                  <a:lnTo>
                    <a:pt x="64392" y="0"/>
                  </a:lnTo>
                  <a:lnTo>
                    <a:pt x="60149" y="2257"/>
                  </a:lnTo>
                  <a:lnTo>
                    <a:pt x="24800" y="36045"/>
                  </a:lnTo>
                  <a:lnTo>
                    <a:pt x="10931" y="62059"/>
                  </a:lnTo>
                  <a:lnTo>
                    <a:pt x="2296" y="91657"/>
                  </a:lnTo>
                  <a:lnTo>
                    <a:pt x="179" y="129568"/>
                  </a:lnTo>
                  <a:lnTo>
                    <a:pt x="0" y="144792"/>
                  </a:lnTo>
                  <a:lnTo>
                    <a:pt x="4436" y="157767"/>
                  </a:lnTo>
                  <a:lnTo>
                    <a:pt x="17037" y="175849"/>
                  </a:lnTo>
                  <a:lnTo>
                    <a:pt x="33170" y="184842"/>
                  </a:lnTo>
                  <a:lnTo>
                    <a:pt x="56140" y="189382"/>
                  </a:lnTo>
                  <a:lnTo>
                    <a:pt x="76929" y="189322"/>
                  </a:lnTo>
                  <a:lnTo>
                    <a:pt x="108967" y="182145"/>
                  </a:lnTo>
                  <a:lnTo>
                    <a:pt x="126244" y="176626"/>
                  </a:lnTo>
                  <a:lnTo>
                    <a:pt x="160633" y="154451"/>
                  </a:lnTo>
                  <a:lnTo>
                    <a:pt x="183577" y="134523"/>
                  </a:lnTo>
                  <a:lnTo>
                    <a:pt x="191013" y="124417"/>
                  </a:lnTo>
                  <a:lnTo>
                    <a:pt x="194882" y="114280"/>
                  </a:lnTo>
                  <a:lnTo>
                    <a:pt x="197366" y="93976"/>
                  </a:lnTo>
                  <a:lnTo>
                    <a:pt x="193751" y="78738"/>
                  </a:lnTo>
                  <a:lnTo>
                    <a:pt x="187318" y="67544"/>
                  </a:lnTo>
                  <a:lnTo>
                    <a:pt x="165973" y="50932"/>
                  </a:lnTo>
                  <a:lnTo>
                    <a:pt x="158071" y="48036"/>
                  </a:lnTo>
                  <a:lnTo>
                    <a:pt x="129398"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cstate="print"/>
          <a:srcRect/>
          <a:stretch>
            <a:fillRect/>
          </a:stretch>
        </p:blipFill>
        <p:spPr bwMode="auto">
          <a:xfrm>
            <a:off x="0" y="0"/>
            <a:ext cx="5257800" cy="3943350"/>
          </a:xfrm>
          <a:prstGeom prst="rect">
            <a:avLst/>
          </a:prstGeom>
          <a:noFill/>
          <a:ln w="9525" algn="ctr">
            <a:noFill/>
            <a:miter lim="800000"/>
            <a:headEnd/>
            <a:tailEnd/>
          </a:ln>
        </p:spPr>
      </p:pic>
      <p:pic>
        <p:nvPicPr>
          <p:cNvPr id="203779" name="Picture 3"/>
          <p:cNvPicPr>
            <a:picLocks noChangeAspect="1" noChangeArrowheads="1"/>
          </p:cNvPicPr>
          <p:nvPr/>
        </p:nvPicPr>
        <p:blipFill>
          <a:blip r:embed="rId3" cstate="print"/>
          <a:srcRect/>
          <a:stretch>
            <a:fillRect/>
          </a:stretch>
        </p:blipFill>
        <p:spPr bwMode="auto">
          <a:xfrm>
            <a:off x="3429000" y="2571750"/>
            <a:ext cx="5715000" cy="428625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3779"/>
                                        </p:tgtEl>
                                        <p:attrNameLst>
                                          <p:attrName>style.visibility</p:attrName>
                                        </p:attrNameLst>
                                      </p:cBhvr>
                                      <p:to>
                                        <p:strVal val="visible"/>
                                      </p:to>
                                    </p:set>
                                    <p:animEffect transition="in" filter="checkerboard(across)">
                                      <p:cBhvr>
                                        <p:cTn id="7" dur="500"/>
                                        <p:tgtEl>
                                          <p:spTgt spid="203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2" cstate="print"/>
          <a:srcRect/>
          <a:stretch>
            <a:fillRect/>
          </a:stretch>
        </p:blipFill>
        <p:spPr bwMode="auto">
          <a:xfrm>
            <a:off x="228600" y="228600"/>
            <a:ext cx="7696200" cy="4181475"/>
          </a:xfrm>
          <a:prstGeom prst="rect">
            <a:avLst/>
          </a:prstGeom>
          <a:noFill/>
          <a:ln w="9525">
            <a:noFill/>
            <a:miter lim="800000"/>
            <a:headEnd/>
            <a:tailEnd/>
          </a:ln>
        </p:spPr>
      </p:pic>
      <p:grpSp>
        <p:nvGrpSpPr>
          <p:cNvPr id="123907" name="Group 3"/>
          <p:cNvGrpSpPr>
            <a:grpSpLocks/>
          </p:cNvGrpSpPr>
          <p:nvPr/>
        </p:nvGrpSpPr>
        <p:grpSpPr bwMode="auto">
          <a:xfrm>
            <a:off x="381000" y="2895600"/>
            <a:ext cx="7543800" cy="3733800"/>
            <a:chOff x="240" y="1824"/>
            <a:chExt cx="4752" cy="2352"/>
          </a:xfrm>
        </p:grpSpPr>
        <p:sp>
          <p:nvSpPr>
            <p:cNvPr id="133123" name="Text Box 4"/>
            <p:cNvSpPr txBox="1">
              <a:spLocks noChangeArrowheads="1"/>
            </p:cNvSpPr>
            <p:nvPr/>
          </p:nvSpPr>
          <p:spPr bwMode="auto">
            <a:xfrm>
              <a:off x="240" y="3024"/>
              <a:ext cx="2064" cy="748"/>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See what I’m saying about complex behavior and whatnot?</a:t>
              </a:r>
            </a:p>
          </p:txBody>
        </p:sp>
        <p:pic>
          <p:nvPicPr>
            <p:cNvPr id="133124" name="Picture 5"/>
            <p:cNvPicPr>
              <a:picLocks noChangeAspect="1" noChangeArrowheads="1"/>
            </p:cNvPicPr>
            <p:nvPr/>
          </p:nvPicPr>
          <p:blipFill>
            <a:blip r:embed="rId3" cstate="print"/>
            <a:srcRect/>
            <a:stretch>
              <a:fillRect/>
            </a:stretch>
          </p:blipFill>
          <p:spPr bwMode="auto">
            <a:xfrm>
              <a:off x="3426" y="1824"/>
              <a:ext cx="1566" cy="23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blinds(horizontal)">
                                      <p:cBhvr>
                                        <p:cTn id="7" dur="500"/>
                                        <p:tgtEl>
                                          <p:spTgt spid="12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2" cstate="print"/>
          <a:srcRect/>
          <a:stretch>
            <a:fillRect/>
          </a:stretch>
        </p:blipFill>
        <p:spPr bwMode="auto">
          <a:xfrm>
            <a:off x="228600" y="920750"/>
            <a:ext cx="8763000" cy="49466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2" cstate="print"/>
          <a:srcRect/>
          <a:stretch>
            <a:fillRect/>
          </a:stretch>
        </p:blipFill>
        <p:spPr bwMode="auto">
          <a:xfrm>
            <a:off x="190500" y="180975"/>
            <a:ext cx="4457700" cy="6524625"/>
          </a:xfrm>
          <a:prstGeom prst="rect">
            <a:avLst/>
          </a:prstGeom>
          <a:noFill/>
          <a:ln w="9525" algn="ctr">
            <a:noFill/>
            <a:miter lim="800000"/>
            <a:headEnd/>
            <a:tailEnd/>
          </a:ln>
        </p:spPr>
      </p:pic>
      <p:pic>
        <p:nvPicPr>
          <p:cNvPr id="135170" name="Picture 3"/>
          <p:cNvPicPr>
            <a:picLocks noChangeAspect="1" noChangeArrowheads="1"/>
          </p:cNvPicPr>
          <p:nvPr/>
        </p:nvPicPr>
        <p:blipFill>
          <a:blip r:embed="rId3" cstate="print"/>
          <a:srcRect/>
          <a:stretch>
            <a:fillRect/>
          </a:stretch>
        </p:blipFill>
        <p:spPr bwMode="auto">
          <a:xfrm>
            <a:off x="4813300" y="1447800"/>
            <a:ext cx="3949700" cy="52578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2" cstate="print"/>
          <a:srcRect/>
          <a:stretch>
            <a:fillRect/>
          </a:stretch>
        </p:blipFill>
        <p:spPr bwMode="auto">
          <a:xfrm>
            <a:off x="381000" y="609600"/>
            <a:ext cx="8458200" cy="567213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p:cNvPicPr>
            <a:picLocks noChangeAspect="1" noChangeArrowheads="1"/>
          </p:cNvPicPr>
          <p:nvPr/>
        </p:nvPicPr>
        <p:blipFill>
          <a:blip r:embed="rId2" cstate="print"/>
          <a:srcRect/>
          <a:stretch>
            <a:fillRect/>
          </a:stretch>
        </p:blipFill>
        <p:spPr bwMode="auto">
          <a:xfrm>
            <a:off x="0" y="609600"/>
            <a:ext cx="4259263" cy="6248400"/>
          </a:xfrm>
          <a:prstGeom prst="rect">
            <a:avLst/>
          </a:prstGeom>
          <a:noFill/>
          <a:ln w="9525">
            <a:noFill/>
            <a:miter lim="800000"/>
            <a:headEnd/>
            <a:tailEnd/>
          </a:ln>
        </p:spPr>
      </p:pic>
      <p:grpSp>
        <p:nvGrpSpPr>
          <p:cNvPr id="128004" name="Group 4"/>
          <p:cNvGrpSpPr>
            <a:grpSpLocks/>
          </p:cNvGrpSpPr>
          <p:nvPr/>
        </p:nvGrpSpPr>
        <p:grpSpPr bwMode="auto">
          <a:xfrm>
            <a:off x="3276600" y="1905000"/>
            <a:ext cx="5867400" cy="4953000"/>
            <a:chOff x="2016" y="1200"/>
            <a:chExt cx="3744" cy="3120"/>
          </a:xfrm>
        </p:grpSpPr>
        <p:pic>
          <p:nvPicPr>
            <p:cNvPr id="137219" name="Picture 5"/>
            <p:cNvPicPr>
              <a:picLocks noChangeAspect="1" noChangeArrowheads="1"/>
            </p:cNvPicPr>
            <p:nvPr/>
          </p:nvPicPr>
          <p:blipFill>
            <a:blip r:embed="rId3" cstate="print"/>
            <a:srcRect/>
            <a:stretch>
              <a:fillRect/>
            </a:stretch>
          </p:blipFill>
          <p:spPr bwMode="auto">
            <a:xfrm>
              <a:off x="2832" y="1641"/>
              <a:ext cx="2928" cy="2679"/>
            </a:xfrm>
            <a:prstGeom prst="rect">
              <a:avLst/>
            </a:prstGeom>
            <a:noFill/>
            <a:ln w="9525">
              <a:noFill/>
              <a:miter lim="800000"/>
              <a:headEnd/>
              <a:tailEnd/>
            </a:ln>
          </p:spPr>
        </p:pic>
        <p:sp>
          <p:nvSpPr>
            <p:cNvPr id="137220" name="AutoShape 6"/>
            <p:cNvSpPr>
              <a:spLocks noChangeArrowheads="1"/>
            </p:cNvSpPr>
            <p:nvPr/>
          </p:nvSpPr>
          <p:spPr bwMode="auto">
            <a:xfrm>
              <a:off x="2208" y="1200"/>
              <a:ext cx="1200" cy="1056"/>
            </a:xfrm>
            <a:prstGeom prst="wedgeRoundRectCallout">
              <a:avLst>
                <a:gd name="adj1" fmla="val 131333"/>
                <a:gd name="adj2" fmla="val 96782"/>
                <a:gd name="adj3" fmla="val 16667"/>
              </a:avLst>
            </a:prstGeom>
            <a:solidFill>
              <a:schemeClr val="bg1"/>
            </a:solidFill>
            <a:ln w="28575">
              <a:solidFill>
                <a:schemeClr val="tx1"/>
              </a:solidFill>
              <a:miter lim="800000"/>
              <a:headEnd/>
              <a:tailEnd/>
            </a:ln>
          </p:spPr>
          <p:txBody>
            <a:bodyPr/>
            <a:lstStyle/>
            <a:p>
              <a:pPr algn="ctr"/>
              <a:r>
                <a:rPr lang="en-US" sz="2400">
                  <a:latin typeface="Times New Roman" pitchFamily="18" charset="0"/>
                </a:rPr>
                <a:t>Hey baby…you like what you see?</a:t>
              </a:r>
            </a:p>
          </p:txBody>
        </p:sp>
        <p:sp>
          <p:nvSpPr>
            <p:cNvPr id="137221" name="AutoShape 7"/>
            <p:cNvSpPr>
              <a:spLocks noChangeArrowheads="1"/>
            </p:cNvSpPr>
            <p:nvPr/>
          </p:nvSpPr>
          <p:spPr bwMode="auto">
            <a:xfrm>
              <a:off x="2016" y="2832"/>
              <a:ext cx="1056" cy="576"/>
            </a:xfrm>
            <a:prstGeom prst="cloudCallout">
              <a:avLst>
                <a:gd name="adj1" fmla="val 53977"/>
                <a:gd name="adj2" fmla="val 73093"/>
              </a:avLst>
            </a:prstGeom>
            <a:solidFill>
              <a:schemeClr val="bg1"/>
            </a:solidFill>
            <a:ln w="25400">
              <a:solidFill>
                <a:schemeClr val="tx1"/>
              </a:solidFill>
              <a:round/>
              <a:headEnd/>
              <a:tailEnd/>
            </a:ln>
          </p:spPr>
          <p:txBody>
            <a:bodyPr/>
            <a:lstStyle/>
            <a:p>
              <a:pPr algn="ctr"/>
              <a:r>
                <a:rPr lang="en-US" sz="2400">
                  <a:latin typeface="Times New Roman" pitchFamily="18" charset="0"/>
                </a:rPr>
                <a:t>Creep.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checkerboard(across)">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p:txBody>
          <a:bodyPr anchor="t"/>
          <a:lstStyle/>
          <a:p>
            <a:pPr algn="l" eaLnBrk="1" hangingPunct="1"/>
            <a:r>
              <a:rPr lang="en-US" b="1" smtClean="0"/>
              <a:t>The Lion’s Mane…</a:t>
            </a:r>
          </a:p>
        </p:txBody>
      </p:sp>
      <p:pic>
        <p:nvPicPr>
          <p:cNvPr id="138242" name="Picture 6"/>
          <p:cNvPicPr>
            <a:picLocks noChangeArrowheads="1"/>
          </p:cNvPicPr>
          <p:nvPr/>
        </p:nvPicPr>
        <p:blipFill>
          <a:blip r:embed="rId3" cstate="print"/>
          <a:srcRect b="11499"/>
          <a:stretch>
            <a:fillRect/>
          </a:stretch>
        </p:blipFill>
        <p:spPr bwMode="auto">
          <a:xfrm>
            <a:off x="5829300" y="76200"/>
            <a:ext cx="3314700" cy="2070100"/>
          </a:xfrm>
          <a:prstGeom prst="rect">
            <a:avLst/>
          </a:prstGeom>
          <a:noFill/>
          <a:ln w="9525">
            <a:noFill/>
            <a:miter lim="800000"/>
            <a:headEnd/>
            <a:tailEnd/>
          </a:ln>
        </p:spPr>
      </p:pic>
      <p:pic>
        <p:nvPicPr>
          <p:cNvPr id="539652" name="Picture 4"/>
          <p:cNvPicPr>
            <a:picLocks noChangeArrowheads="1"/>
          </p:cNvPicPr>
          <p:nvPr/>
        </p:nvPicPr>
        <p:blipFill>
          <a:blip r:embed="rId4" cstate="print"/>
          <a:srcRect/>
          <a:stretch>
            <a:fillRect/>
          </a:stretch>
        </p:blipFill>
        <p:spPr bwMode="auto">
          <a:xfrm>
            <a:off x="0" y="1066800"/>
            <a:ext cx="3382963" cy="5621338"/>
          </a:xfrm>
          <a:prstGeom prst="rect">
            <a:avLst/>
          </a:prstGeom>
          <a:noFill/>
          <a:ln w="9525">
            <a:solidFill>
              <a:srgbClr val="121212"/>
            </a:solidFill>
            <a:miter lim="800000"/>
            <a:headEnd/>
            <a:tailEnd/>
          </a:ln>
          <a:effectLst>
            <a:outerShdw dist="126999" dir="2700000" algn="ctr" rotWithShape="0">
              <a:srgbClr val="121212">
                <a:alpha val="75000"/>
              </a:srgbClr>
            </a:outerShdw>
          </a:effectLst>
        </p:spPr>
      </p:pic>
      <p:sp>
        <p:nvSpPr>
          <p:cNvPr id="539659" name="Rectangle 11" descr="Rectangle: Click to edit Master text styles&#10;Second level&#10;Third level&#10;Fourth level&#10;Fifth level"/>
          <p:cNvSpPr>
            <a:spLocks noGrp="1" noChangeArrowheads="1"/>
          </p:cNvSpPr>
          <p:nvPr>
            <p:ph type="body" idx="4294967295"/>
          </p:nvPr>
        </p:nvSpPr>
        <p:spPr>
          <a:xfrm>
            <a:off x="3581400" y="2133600"/>
            <a:ext cx="5334000" cy="4340225"/>
          </a:xfrm>
        </p:spPr>
        <p:txBody>
          <a:bodyPr/>
          <a:lstStyle/>
          <a:p>
            <a:pPr eaLnBrk="1" hangingPunct="1">
              <a:lnSpc>
                <a:spcPct val="90000"/>
              </a:lnSpc>
            </a:pPr>
            <a:r>
              <a:rPr lang="en-US" sz="2600" b="1" smtClean="0"/>
              <a:t>Females are attracted to males with larger, dark manes</a:t>
            </a:r>
          </a:p>
          <a:p>
            <a:pPr eaLnBrk="1" hangingPunct="1">
              <a:lnSpc>
                <a:spcPct val="90000"/>
              </a:lnSpc>
            </a:pPr>
            <a:r>
              <a:rPr lang="en-US" sz="2600" u="sng" smtClean="0"/>
              <a:t>Correlation</a:t>
            </a:r>
            <a:r>
              <a:rPr lang="en-US" sz="2600" smtClean="0"/>
              <a:t> with higher testosterone levels</a:t>
            </a:r>
          </a:p>
          <a:p>
            <a:pPr lvl="1" eaLnBrk="1" hangingPunct="1">
              <a:lnSpc>
                <a:spcPct val="90000"/>
              </a:lnSpc>
            </a:pPr>
            <a:r>
              <a:rPr lang="en-US" sz="2600" smtClean="0"/>
              <a:t>better nutrition &amp; health</a:t>
            </a:r>
          </a:p>
          <a:p>
            <a:pPr lvl="1" eaLnBrk="1" hangingPunct="1">
              <a:lnSpc>
                <a:spcPct val="90000"/>
              </a:lnSpc>
            </a:pPr>
            <a:r>
              <a:rPr lang="en-US" sz="2600" smtClean="0"/>
              <a:t>more muscle &amp; aggression</a:t>
            </a:r>
          </a:p>
          <a:p>
            <a:pPr lvl="1" eaLnBrk="1" hangingPunct="1">
              <a:lnSpc>
                <a:spcPct val="90000"/>
              </a:lnSpc>
            </a:pPr>
            <a:r>
              <a:rPr lang="en-US" sz="2600" smtClean="0"/>
              <a:t>better sperm count / fertility</a:t>
            </a:r>
          </a:p>
          <a:p>
            <a:pPr lvl="1" eaLnBrk="1" hangingPunct="1">
              <a:lnSpc>
                <a:spcPct val="90000"/>
              </a:lnSpc>
            </a:pPr>
            <a:r>
              <a:rPr lang="en-US" sz="2600" smtClean="0"/>
              <a:t>more successful young</a:t>
            </a:r>
          </a:p>
          <a:p>
            <a:pPr eaLnBrk="1" hangingPunct="1">
              <a:lnSpc>
                <a:spcPct val="90000"/>
              </a:lnSpc>
            </a:pPr>
            <a:r>
              <a:rPr lang="en-US" sz="2600" smtClean="0">
                <a:solidFill>
                  <a:srgbClr val="FF0000"/>
                </a:solidFill>
              </a:rPr>
              <a:t>But imposes a cost to male</a:t>
            </a:r>
          </a:p>
          <a:p>
            <a:pPr lvl="1" eaLnBrk="1" hangingPunct="1">
              <a:lnSpc>
                <a:spcPct val="90000"/>
              </a:lnSpc>
            </a:pPr>
            <a:r>
              <a:rPr lang="en-US" sz="2600" i="1" smtClean="0">
                <a:solidFill>
                  <a:srgbClr val="FF0000"/>
                </a:solidFill>
                <a:latin typeface="Comic Sans MS" pitchFamily="66" charset="0"/>
              </a:rPr>
              <a:t>HOT!</a:t>
            </a:r>
            <a:r>
              <a:rPr lang="en-US" sz="2600" smtClean="0">
                <a:solidFill>
                  <a:srgbClr val="FF0000"/>
                </a:solidFill>
              </a:rPr>
              <a:t>   Is it worth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9659">
                                            <p:txEl>
                                              <p:pRg st="0" end="0"/>
                                            </p:txEl>
                                          </p:spTgt>
                                        </p:tgtEl>
                                        <p:attrNameLst>
                                          <p:attrName>style.visibility</p:attrName>
                                        </p:attrNameLst>
                                      </p:cBhvr>
                                      <p:to>
                                        <p:strVal val="visible"/>
                                      </p:to>
                                    </p:set>
                                    <p:animEffect transition="in" filter="checkerboard(across)">
                                      <p:cBhvr>
                                        <p:cTn id="7" dur="500"/>
                                        <p:tgtEl>
                                          <p:spTgt spid="539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39659">
                                            <p:txEl>
                                              <p:pRg st="1" end="1"/>
                                            </p:txEl>
                                          </p:spTgt>
                                        </p:tgtEl>
                                        <p:attrNameLst>
                                          <p:attrName>style.visibility</p:attrName>
                                        </p:attrNameLst>
                                      </p:cBhvr>
                                      <p:to>
                                        <p:strVal val="visible"/>
                                      </p:to>
                                    </p:set>
                                    <p:animEffect transition="in" filter="checkerboard(across)">
                                      <p:cBhvr>
                                        <p:cTn id="12" dur="500"/>
                                        <p:tgtEl>
                                          <p:spTgt spid="539659">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39659">
                                            <p:txEl>
                                              <p:pRg st="2" end="2"/>
                                            </p:txEl>
                                          </p:spTgt>
                                        </p:tgtEl>
                                        <p:attrNameLst>
                                          <p:attrName>style.visibility</p:attrName>
                                        </p:attrNameLst>
                                      </p:cBhvr>
                                      <p:to>
                                        <p:strVal val="visible"/>
                                      </p:to>
                                    </p:set>
                                    <p:animEffect transition="in" filter="checkerboard(across)">
                                      <p:cBhvr>
                                        <p:cTn id="15" dur="500"/>
                                        <p:tgtEl>
                                          <p:spTgt spid="539659">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39659">
                                            <p:txEl>
                                              <p:pRg st="3" end="3"/>
                                            </p:txEl>
                                          </p:spTgt>
                                        </p:tgtEl>
                                        <p:attrNameLst>
                                          <p:attrName>style.visibility</p:attrName>
                                        </p:attrNameLst>
                                      </p:cBhvr>
                                      <p:to>
                                        <p:strVal val="visible"/>
                                      </p:to>
                                    </p:set>
                                    <p:animEffect transition="in" filter="checkerboard(across)">
                                      <p:cBhvr>
                                        <p:cTn id="18" dur="500"/>
                                        <p:tgtEl>
                                          <p:spTgt spid="539659">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39659">
                                            <p:txEl>
                                              <p:pRg st="4" end="4"/>
                                            </p:txEl>
                                          </p:spTgt>
                                        </p:tgtEl>
                                        <p:attrNameLst>
                                          <p:attrName>style.visibility</p:attrName>
                                        </p:attrNameLst>
                                      </p:cBhvr>
                                      <p:to>
                                        <p:strVal val="visible"/>
                                      </p:to>
                                    </p:set>
                                    <p:animEffect transition="in" filter="checkerboard(across)">
                                      <p:cBhvr>
                                        <p:cTn id="21" dur="500"/>
                                        <p:tgtEl>
                                          <p:spTgt spid="539659">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39659">
                                            <p:txEl>
                                              <p:pRg st="5" end="5"/>
                                            </p:txEl>
                                          </p:spTgt>
                                        </p:tgtEl>
                                        <p:attrNameLst>
                                          <p:attrName>style.visibility</p:attrName>
                                        </p:attrNameLst>
                                      </p:cBhvr>
                                      <p:to>
                                        <p:strVal val="visible"/>
                                      </p:to>
                                    </p:set>
                                    <p:animEffect transition="in" filter="checkerboard(across)">
                                      <p:cBhvr>
                                        <p:cTn id="24" dur="500"/>
                                        <p:tgtEl>
                                          <p:spTgt spid="53965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39659">
                                            <p:txEl>
                                              <p:pRg st="6" end="6"/>
                                            </p:txEl>
                                          </p:spTgt>
                                        </p:tgtEl>
                                        <p:attrNameLst>
                                          <p:attrName>style.visibility</p:attrName>
                                        </p:attrNameLst>
                                      </p:cBhvr>
                                      <p:to>
                                        <p:strVal val="visible"/>
                                      </p:to>
                                    </p:set>
                                    <p:animEffect transition="in" filter="checkerboard(across)">
                                      <p:cBhvr>
                                        <p:cTn id="29" dur="500"/>
                                        <p:tgtEl>
                                          <p:spTgt spid="539659">
                                            <p:txEl>
                                              <p:pRg st="6" end="6"/>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539659">
                                            <p:txEl>
                                              <p:pRg st="7" end="7"/>
                                            </p:txEl>
                                          </p:spTgt>
                                        </p:tgtEl>
                                        <p:attrNameLst>
                                          <p:attrName>style.visibility</p:attrName>
                                        </p:attrNameLst>
                                      </p:cBhvr>
                                      <p:to>
                                        <p:strVal val="visible"/>
                                      </p:to>
                                    </p:set>
                                    <p:animEffect transition="in" filter="checkerboard(across)">
                                      <p:cBhvr>
                                        <p:cTn id="32" dur="500"/>
                                        <p:tgtEl>
                                          <p:spTgt spid="5396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arbaro"/>
          <p:cNvPicPr>
            <a:picLocks noChangeAspect="1" noChangeArrowheads="1"/>
          </p:cNvPicPr>
          <p:nvPr/>
        </p:nvPicPr>
        <p:blipFill>
          <a:blip r:embed="rId2" cstate="print"/>
          <a:srcRect/>
          <a:stretch>
            <a:fillRect/>
          </a:stretch>
        </p:blipFill>
        <p:spPr bwMode="auto">
          <a:xfrm>
            <a:off x="914400" y="682625"/>
            <a:ext cx="7543800" cy="533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get_image?provider_id=256&amp;size=550x550_mb&amp;ptp_photo_id=362826"/>
          <p:cNvPicPr>
            <a:picLocks noChangeAspect="1" noChangeArrowheads="1"/>
          </p:cNvPicPr>
          <p:nvPr/>
        </p:nvPicPr>
        <p:blipFill>
          <a:blip r:embed="rId2" cstate="print"/>
          <a:srcRect/>
          <a:stretch>
            <a:fillRect/>
          </a:stretch>
        </p:blipFill>
        <p:spPr bwMode="auto">
          <a:xfrm>
            <a:off x="0" y="3017838"/>
            <a:ext cx="4800600" cy="3840162"/>
          </a:xfrm>
          <a:prstGeom prst="rect">
            <a:avLst/>
          </a:prstGeom>
          <a:noFill/>
          <a:ln w="9525">
            <a:noFill/>
            <a:miter lim="800000"/>
            <a:headEnd/>
            <a:tailEnd/>
          </a:ln>
        </p:spPr>
      </p:pic>
      <p:pic>
        <p:nvPicPr>
          <p:cNvPr id="141314" name="Picture 3" descr="2006-05-20-barbaro-topper"/>
          <p:cNvPicPr>
            <a:picLocks noChangeAspect="1" noChangeArrowheads="1"/>
          </p:cNvPicPr>
          <p:nvPr/>
        </p:nvPicPr>
        <p:blipFill>
          <a:blip r:embed="rId3" cstate="print"/>
          <a:srcRect/>
          <a:stretch>
            <a:fillRect/>
          </a:stretch>
        </p:blipFill>
        <p:spPr bwMode="auto">
          <a:xfrm>
            <a:off x="0" y="0"/>
            <a:ext cx="4495800" cy="3028950"/>
          </a:xfrm>
          <a:prstGeom prst="rect">
            <a:avLst/>
          </a:prstGeom>
          <a:noFill/>
          <a:ln w="9525">
            <a:noFill/>
            <a:miter lim="800000"/>
            <a:headEnd/>
            <a:tailEnd/>
          </a:ln>
        </p:spPr>
      </p:pic>
      <p:pic>
        <p:nvPicPr>
          <p:cNvPr id="132100" name="Picture 4"/>
          <p:cNvPicPr>
            <a:picLocks noChangeAspect="1" noChangeArrowheads="1"/>
          </p:cNvPicPr>
          <p:nvPr/>
        </p:nvPicPr>
        <p:blipFill>
          <a:blip r:embed="rId4" cstate="print"/>
          <a:srcRect/>
          <a:stretch>
            <a:fillRect/>
          </a:stretch>
        </p:blipFill>
        <p:spPr bwMode="auto">
          <a:xfrm>
            <a:off x="4876800" y="1038225"/>
            <a:ext cx="4119563" cy="4448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dissolve">
                                      <p:cBhvr>
                                        <p:cTn id="7" dur="5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2006-05-21-barbaro-topper2"/>
          <p:cNvPicPr>
            <a:picLocks noChangeAspect="1" noChangeArrowheads="1"/>
          </p:cNvPicPr>
          <p:nvPr/>
        </p:nvPicPr>
        <p:blipFill>
          <a:blip r:embed="rId2" cstate="print"/>
          <a:srcRect/>
          <a:stretch>
            <a:fillRect/>
          </a:stretch>
        </p:blipFill>
        <p:spPr bwMode="auto">
          <a:xfrm>
            <a:off x="0" y="0"/>
            <a:ext cx="6019800" cy="4029075"/>
          </a:xfrm>
          <a:prstGeom prst="rect">
            <a:avLst/>
          </a:prstGeom>
          <a:noFill/>
          <a:ln w="9525">
            <a:noFill/>
            <a:miter lim="800000"/>
            <a:headEnd/>
            <a:tailEnd/>
          </a:ln>
        </p:spPr>
      </p:pic>
      <p:pic>
        <p:nvPicPr>
          <p:cNvPr id="142338" name="Picture 3" descr="barbaro_injury"/>
          <p:cNvPicPr>
            <a:picLocks noChangeAspect="1" noChangeArrowheads="1"/>
          </p:cNvPicPr>
          <p:nvPr/>
        </p:nvPicPr>
        <p:blipFill>
          <a:blip r:embed="rId3" cstate="print"/>
          <a:srcRect/>
          <a:stretch>
            <a:fillRect/>
          </a:stretch>
        </p:blipFill>
        <p:spPr bwMode="auto">
          <a:xfrm>
            <a:off x="6161088" y="1143000"/>
            <a:ext cx="2982912" cy="5715000"/>
          </a:xfrm>
          <a:prstGeom prst="rect">
            <a:avLst/>
          </a:prstGeom>
          <a:noFill/>
          <a:ln w="9525">
            <a:noFill/>
            <a:miter lim="800000"/>
            <a:headEnd/>
            <a:tailEnd/>
          </a:ln>
        </p:spPr>
      </p:pic>
      <p:pic>
        <p:nvPicPr>
          <p:cNvPr id="133124" name="Picture 4" descr="barbaro"/>
          <p:cNvPicPr>
            <a:picLocks noChangeAspect="1" noChangeArrowheads="1"/>
          </p:cNvPicPr>
          <p:nvPr/>
        </p:nvPicPr>
        <p:blipFill>
          <a:blip r:embed="rId4" cstate="print"/>
          <a:srcRect/>
          <a:stretch>
            <a:fillRect/>
          </a:stretch>
        </p:blipFill>
        <p:spPr bwMode="auto">
          <a:xfrm>
            <a:off x="2209800" y="228600"/>
            <a:ext cx="4848225" cy="624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dissolve">
                                      <p:cBhvr>
                                        <p:cTn id="7"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4"/>
          <p:cNvPicPr>
            <a:picLocks noChangeAspect="1" noChangeArrowheads="1"/>
          </p:cNvPicPr>
          <p:nvPr/>
        </p:nvPicPr>
        <p:blipFill>
          <a:blip r:embed="rId2" cstate="print"/>
          <a:srcRect/>
          <a:stretch>
            <a:fillRect/>
          </a:stretch>
        </p:blipFill>
        <p:spPr bwMode="auto">
          <a:xfrm>
            <a:off x="0" y="0"/>
            <a:ext cx="9144000" cy="1833563"/>
          </a:xfrm>
          <a:prstGeom prst="rect">
            <a:avLst/>
          </a:prstGeom>
          <a:noFill/>
          <a:ln w="9525">
            <a:noFill/>
            <a:miter lim="800000"/>
            <a:headEnd/>
            <a:tailEnd/>
          </a:ln>
        </p:spPr>
      </p:pic>
      <p:grpSp>
        <p:nvGrpSpPr>
          <p:cNvPr id="17" name="SMARTInkShape-Group59"/>
          <p:cNvGrpSpPr/>
          <p:nvPr/>
        </p:nvGrpSpPr>
        <p:grpSpPr>
          <a:xfrm>
            <a:off x="3185159" y="441960"/>
            <a:ext cx="1996442" cy="533401"/>
            <a:chOff x="3185159" y="441960"/>
            <a:chExt cx="1996442" cy="533401"/>
          </a:xfrm>
        </p:grpSpPr>
        <p:sp>
          <p:nvSpPr>
            <p:cNvPr id="3" name="SMARTInkShape-413"/>
            <p:cNvSpPr/>
            <p:nvPr/>
          </p:nvSpPr>
          <p:spPr>
            <a:xfrm>
              <a:off x="4072309" y="605161"/>
              <a:ext cx="156792" cy="208540"/>
            </a:xfrm>
            <a:custGeom>
              <a:avLst/>
              <a:gdLst/>
              <a:ahLst/>
              <a:cxnLst/>
              <a:rect l="0" t="0" r="0" b="0"/>
              <a:pathLst>
                <a:path w="156792" h="208540">
                  <a:moveTo>
                    <a:pt x="4391" y="73018"/>
                  </a:moveTo>
                  <a:lnTo>
                    <a:pt x="4391" y="77064"/>
                  </a:lnTo>
                  <a:lnTo>
                    <a:pt x="3544" y="78255"/>
                  </a:lnTo>
                  <a:lnTo>
                    <a:pt x="2133" y="79050"/>
                  </a:lnTo>
                  <a:lnTo>
                    <a:pt x="345" y="79579"/>
                  </a:lnTo>
                  <a:lnTo>
                    <a:pt x="0" y="81626"/>
                  </a:lnTo>
                  <a:lnTo>
                    <a:pt x="4170" y="116435"/>
                  </a:lnTo>
                  <a:lnTo>
                    <a:pt x="10932" y="153260"/>
                  </a:lnTo>
                  <a:lnTo>
                    <a:pt x="18861" y="188951"/>
                  </a:lnTo>
                  <a:lnTo>
                    <a:pt x="19600" y="208539"/>
                  </a:lnTo>
                  <a:lnTo>
                    <a:pt x="18783" y="175051"/>
                  </a:lnTo>
                  <a:lnTo>
                    <a:pt x="13599" y="140179"/>
                  </a:lnTo>
                  <a:lnTo>
                    <a:pt x="14739" y="110698"/>
                  </a:lnTo>
                  <a:lnTo>
                    <a:pt x="18181" y="80514"/>
                  </a:lnTo>
                  <a:lnTo>
                    <a:pt x="23390" y="44019"/>
                  </a:lnTo>
                  <a:lnTo>
                    <a:pt x="44078" y="7554"/>
                  </a:lnTo>
                  <a:lnTo>
                    <a:pt x="48629" y="3976"/>
                  </a:lnTo>
                  <a:lnTo>
                    <a:pt x="60459" y="0"/>
                  </a:lnTo>
                  <a:lnTo>
                    <a:pt x="69667" y="490"/>
                  </a:lnTo>
                  <a:lnTo>
                    <a:pt x="86523" y="7704"/>
                  </a:lnTo>
                  <a:lnTo>
                    <a:pt x="101163" y="18859"/>
                  </a:lnTo>
                  <a:lnTo>
                    <a:pt x="112180" y="32888"/>
                  </a:lnTo>
                  <a:lnTo>
                    <a:pt x="120807" y="51815"/>
                  </a:lnTo>
                  <a:lnTo>
                    <a:pt x="124680" y="81600"/>
                  </a:lnTo>
                  <a:lnTo>
                    <a:pt x="125827" y="113191"/>
                  </a:lnTo>
                  <a:lnTo>
                    <a:pt x="131452" y="147276"/>
                  </a:lnTo>
                  <a:lnTo>
                    <a:pt x="139816" y="184798"/>
                  </a:lnTo>
                  <a:lnTo>
                    <a:pt x="140395" y="188178"/>
                  </a:lnTo>
                  <a:lnTo>
                    <a:pt x="142474" y="190432"/>
                  </a:lnTo>
                  <a:lnTo>
                    <a:pt x="156791" y="194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414"/>
            <p:cNvSpPr/>
            <p:nvPr/>
          </p:nvSpPr>
          <p:spPr>
            <a:xfrm>
              <a:off x="3985259" y="579119"/>
              <a:ext cx="7622" cy="7621"/>
            </a:xfrm>
            <a:custGeom>
              <a:avLst/>
              <a:gdLst/>
              <a:ahLst/>
              <a:cxnLst/>
              <a:rect l="0" t="0" r="0" b="0"/>
              <a:pathLst>
                <a:path w="7622" h="7621">
                  <a:moveTo>
                    <a:pt x="7621" y="0"/>
                  </a:moveTo>
                  <a:lnTo>
                    <a:pt x="1060" y="0"/>
                  </a:lnTo>
                  <a:lnTo>
                    <a:pt x="707" y="847"/>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415"/>
            <p:cNvSpPr/>
            <p:nvPr/>
          </p:nvSpPr>
          <p:spPr>
            <a:xfrm>
              <a:off x="4008119" y="685800"/>
              <a:ext cx="1" cy="68580"/>
            </a:xfrm>
            <a:custGeom>
              <a:avLst/>
              <a:gdLst/>
              <a:ahLst/>
              <a:cxnLst/>
              <a:rect l="0" t="0" r="0" b="0"/>
              <a:pathLst>
                <a:path w="1" h="68580">
                  <a:moveTo>
                    <a:pt x="0" y="0"/>
                  </a:moveTo>
                  <a:lnTo>
                    <a:pt x="0" y="37649"/>
                  </a:lnTo>
                  <a:lnTo>
                    <a:pt x="0" y="68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16"/>
            <p:cNvSpPr/>
            <p:nvPr/>
          </p:nvSpPr>
          <p:spPr>
            <a:xfrm>
              <a:off x="3802514" y="480341"/>
              <a:ext cx="144646" cy="334999"/>
            </a:xfrm>
            <a:custGeom>
              <a:avLst/>
              <a:gdLst/>
              <a:ahLst/>
              <a:cxnLst/>
              <a:rect l="0" t="0" r="0" b="0"/>
              <a:pathLst>
                <a:path w="144646" h="334999">
                  <a:moveTo>
                    <a:pt x="76066" y="152119"/>
                  </a:moveTo>
                  <a:lnTo>
                    <a:pt x="58154" y="152119"/>
                  </a:lnTo>
                  <a:lnTo>
                    <a:pt x="53147" y="154376"/>
                  </a:lnTo>
                  <a:lnTo>
                    <a:pt x="27646" y="173373"/>
                  </a:lnTo>
                  <a:lnTo>
                    <a:pt x="21244" y="181603"/>
                  </a:lnTo>
                  <a:lnTo>
                    <a:pt x="10235" y="212004"/>
                  </a:lnTo>
                  <a:lnTo>
                    <a:pt x="2165" y="243346"/>
                  </a:lnTo>
                  <a:lnTo>
                    <a:pt x="168" y="279937"/>
                  </a:lnTo>
                  <a:lnTo>
                    <a:pt x="0" y="288796"/>
                  </a:lnTo>
                  <a:lnTo>
                    <a:pt x="2183" y="295555"/>
                  </a:lnTo>
                  <a:lnTo>
                    <a:pt x="3950" y="298543"/>
                  </a:lnTo>
                  <a:lnTo>
                    <a:pt x="5976" y="300535"/>
                  </a:lnTo>
                  <a:lnTo>
                    <a:pt x="10483" y="302748"/>
                  </a:lnTo>
                  <a:lnTo>
                    <a:pt x="17781" y="303994"/>
                  </a:lnTo>
                  <a:lnTo>
                    <a:pt x="25043" y="299770"/>
                  </a:lnTo>
                  <a:lnTo>
                    <a:pt x="33069" y="292248"/>
                  </a:lnTo>
                  <a:lnTo>
                    <a:pt x="55695" y="262000"/>
                  </a:lnTo>
                  <a:lnTo>
                    <a:pt x="67934" y="226944"/>
                  </a:lnTo>
                  <a:lnTo>
                    <a:pt x="75914" y="195173"/>
                  </a:lnTo>
                  <a:lnTo>
                    <a:pt x="81383" y="158949"/>
                  </a:lnTo>
                  <a:lnTo>
                    <a:pt x="83003" y="123662"/>
                  </a:lnTo>
                  <a:lnTo>
                    <a:pt x="81226" y="89500"/>
                  </a:lnTo>
                  <a:lnTo>
                    <a:pt x="75336" y="57083"/>
                  </a:lnTo>
                  <a:lnTo>
                    <a:pt x="63270" y="21572"/>
                  </a:lnTo>
                  <a:lnTo>
                    <a:pt x="53337" y="0"/>
                  </a:lnTo>
                  <a:lnTo>
                    <a:pt x="55469" y="35121"/>
                  </a:lnTo>
                  <a:lnTo>
                    <a:pt x="59768" y="71811"/>
                  </a:lnTo>
                  <a:lnTo>
                    <a:pt x="64557" y="105652"/>
                  </a:lnTo>
                  <a:lnTo>
                    <a:pt x="71339" y="142490"/>
                  </a:lnTo>
                  <a:lnTo>
                    <a:pt x="76222" y="169852"/>
                  </a:lnTo>
                  <a:lnTo>
                    <a:pt x="81215" y="198100"/>
                  </a:lnTo>
                  <a:lnTo>
                    <a:pt x="86257" y="224766"/>
                  </a:lnTo>
                  <a:lnTo>
                    <a:pt x="97900" y="259533"/>
                  </a:lnTo>
                  <a:lnTo>
                    <a:pt x="110921" y="294692"/>
                  </a:lnTo>
                  <a:lnTo>
                    <a:pt x="121646" y="316563"/>
                  </a:lnTo>
                  <a:lnTo>
                    <a:pt x="126803" y="322572"/>
                  </a:lnTo>
                  <a:lnTo>
                    <a:pt x="144645" y="3349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17"/>
            <p:cNvSpPr/>
            <p:nvPr/>
          </p:nvSpPr>
          <p:spPr>
            <a:xfrm>
              <a:off x="3649980" y="611514"/>
              <a:ext cx="91440" cy="165544"/>
            </a:xfrm>
            <a:custGeom>
              <a:avLst/>
              <a:gdLst/>
              <a:ahLst/>
              <a:cxnLst/>
              <a:rect l="0" t="0" r="0" b="0"/>
              <a:pathLst>
                <a:path w="91440" h="165544">
                  <a:moveTo>
                    <a:pt x="0" y="74286"/>
                  </a:moveTo>
                  <a:lnTo>
                    <a:pt x="0" y="78331"/>
                  </a:lnTo>
                  <a:lnTo>
                    <a:pt x="846" y="79522"/>
                  </a:lnTo>
                  <a:lnTo>
                    <a:pt x="2257" y="80317"/>
                  </a:lnTo>
                  <a:lnTo>
                    <a:pt x="6560" y="81592"/>
                  </a:lnTo>
                  <a:lnTo>
                    <a:pt x="11351" y="85858"/>
                  </a:lnTo>
                  <a:lnTo>
                    <a:pt x="14341" y="86234"/>
                  </a:lnTo>
                  <a:lnTo>
                    <a:pt x="40160" y="81550"/>
                  </a:lnTo>
                  <a:lnTo>
                    <a:pt x="59527" y="71364"/>
                  </a:lnTo>
                  <a:lnTo>
                    <a:pt x="66814" y="64238"/>
                  </a:lnTo>
                  <a:lnTo>
                    <a:pt x="87984" y="38081"/>
                  </a:lnTo>
                  <a:lnTo>
                    <a:pt x="90757" y="20317"/>
                  </a:lnTo>
                  <a:lnTo>
                    <a:pt x="90290" y="11353"/>
                  </a:lnTo>
                  <a:lnTo>
                    <a:pt x="87260" y="4546"/>
                  </a:lnTo>
                  <a:lnTo>
                    <a:pt x="85266" y="2393"/>
                  </a:lnTo>
                  <a:lnTo>
                    <a:pt x="80793" y="0"/>
                  </a:lnTo>
                  <a:lnTo>
                    <a:pt x="73726" y="1194"/>
                  </a:lnTo>
                  <a:lnTo>
                    <a:pt x="64940" y="5394"/>
                  </a:lnTo>
                  <a:lnTo>
                    <a:pt x="36310" y="31524"/>
                  </a:lnTo>
                  <a:lnTo>
                    <a:pt x="23510" y="53766"/>
                  </a:lnTo>
                  <a:lnTo>
                    <a:pt x="10245" y="89834"/>
                  </a:lnTo>
                  <a:lnTo>
                    <a:pt x="2274" y="120066"/>
                  </a:lnTo>
                  <a:lnTo>
                    <a:pt x="1857" y="134426"/>
                  </a:lnTo>
                  <a:lnTo>
                    <a:pt x="6383" y="151183"/>
                  </a:lnTo>
                  <a:lnTo>
                    <a:pt x="10739" y="158698"/>
                  </a:lnTo>
                  <a:lnTo>
                    <a:pt x="13932" y="161040"/>
                  </a:lnTo>
                  <a:lnTo>
                    <a:pt x="21996" y="163643"/>
                  </a:lnTo>
                  <a:lnTo>
                    <a:pt x="54992" y="165543"/>
                  </a:lnTo>
                  <a:lnTo>
                    <a:pt x="64799" y="163386"/>
                  </a:lnTo>
                  <a:lnTo>
                    <a:pt x="72826" y="160453"/>
                  </a:lnTo>
                  <a:lnTo>
                    <a:pt x="91439" y="1581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18"/>
            <p:cNvSpPr/>
            <p:nvPr/>
          </p:nvSpPr>
          <p:spPr>
            <a:xfrm>
              <a:off x="3505200" y="618826"/>
              <a:ext cx="99060" cy="173073"/>
            </a:xfrm>
            <a:custGeom>
              <a:avLst/>
              <a:gdLst/>
              <a:ahLst/>
              <a:cxnLst/>
              <a:rect l="0" t="0" r="0" b="0"/>
              <a:pathLst>
                <a:path w="99060" h="173073">
                  <a:moveTo>
                    <a:pt x="0" y="82213"/>
                  </a:moveTo>
                  <a:lnTo>
                    <a:pt x="4045" y="82213"/>
                  </a:lnTo>
                  <a:lnTo>
                    <a:pt x="8289" y="84471"/>
                  </a:lnTo>
                  <a:lnTo>
                    <a:pt x="10605" y="86259"/>
                  </a:lnTo>
                  <a:lnTo>
                    <a:pt x="13844" y="86604"/>
                  </a:lnTo>
                  <a:lnTo>
                    <a:pt x="40963" y="81017"/>
                  </a:lnTo>
                  <a:lnTo>
                    <a:pt x="70686" y="57015"/>
                  </a:lnTo>
                  <a:lnTo>
                    <a:pt x="85584" y="41456"/>
                  </a:lnTo>
                  <a:lnTo>
                    <a:pt x="88837" y="35030"/>
                  </a:lnTo>
                  <a:lnTo>
                    <a:pt x="91211" y="12247"/>
                  </a:lnTo>
                  <a:lnTo>
                    <a:pt x="89080" y="6526"/>
                  </a:lnTo>
                  <a:lnTo>
                    <a:pt x="87327" y="3815"/>
                  </a:lnTo>
                  <a:lnTo>
                    <a:pt x="85311" y="2008"/>
                  </a:lnTo>
                  <a:lnTo>
                    <a:pt x="80814" y="0"/>
                  </a:lnTo>
                  <a:lnTo>
                    <a:pt x="78429" y="311"/>
                  </a:lnTo>
                  <a:lnTo>
                    <a:pt x="73521" y="2915"/>
                  </a:lnTo>
                  <a:lnTo>
                    <a:pt x="43721" y="31827"/>
                  </a:lnTo>
                  <a:lnTo>
                    <a:pt x="21280" y="68013"/>
                  </a:lnTo>
                  <a:lnTo>
                    <a:pt x="11990" y="105210"/>
                  </a:lnTo>
                  <a:lnTo>
                    <a:pt x="8914" y="123929"/>
                  </a:lnTo>
                  <a:lnTo>
                    <a:pt x="12048" y="140200"/>
                  </a:lnTo>
                  <a:lnTo>
                    <a:pt x="18339" y="155745"/>
                  </a:lnTo>
                  <a:lnTo>
                    <a:pt x="25366" y="163719"/>
                  </a:lnTo>
                  <a:lnTo>
                    <a:pt x="33287" y="169238"/>
                  </a:lnTo>
                  <a:lnTo>
                    <a:pt x="39629" y="171691"/>
                  </a:lnTo>
                  <a:lnTo>
                    <a:pt x="52005" y="173072"/>
                  </a:lnTo>
                  <a:lnTo>
                    <a:pt x="85583" y="165859"/>
                  </a:lnTo>
                  <a:lnTo>
                    <a:pt x="99059" y="1584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19"/>
            <p:cNvSpPr/>
            <p:nvPr/>
          </p:nvSpPr>
          <p:spPr>
            <a:xfrm>
              <a:off x="3390900" y="624839"/>
              <a:ext cx="121920" cy="182237"/>
            </a:xfrm>
            <a:custGeom>
              <a:avLst/>
              <a:gdLst/>
              <a:ahLst/>
              <a:cxnLst/>
              <a:rect l="0" t="0" r="0" b="0"/>
              <a:pathLst>
                <a:path w="121920" h="182237">
                  <a:moveTo>
                    <a:pt x="0" y="30481"/>
                  </a:moveTo>
                  <a:lnTo>
                    <a:pt x="4045" y="34526"/>
                  </a:lnTo>
                  <a:lnTo>
                    <a:pt x="6031" y="38770"/>
                  </a:lnTo>
                  <a:lnTo>
                    <a:pt x="14088" y="70571"/>
                  </a:lnTo>
                  <a:lnTo>
                    <a:pt x="17346" y="106943"/>
                  </a:lnTo>
                  <a:lnTo>
                    <a:pt x="21770" y="141257"/>
                  </a:lnTo>
                  <a:lnTo>
                    <a:pt x="22796" y="177987"/>
                  </a:lnTo>
                  <a:lnTo>
                    <a:pt x="22851" y="182236"/>
                  </a:lnTo>
                  <a:lnTo>
                    <a:pt x="22859" y="149408"/>
                  </a:lnTo>
                  <a:lnTo>
                    <a:pt x="22859" y="113060"/>
                  </a:lnTo>
                  <a:lnTo>
                    <a:pt x="25117" y="77711"/>
                  </a:lnTo>
                  <a:lnTo>
                    <a:pt x="35857" y="39993"/>
                  </a:lnTo>
                  <a:lnTo>
                    <a:pt x="44114" y="26620"/>
                  </a:lnTo>
                  <a:lnTo>
                    <a:pt x="52344" y="17194"/>
                  </a:lnTo>
                  <a:lnTo>
                    <a:pt x="61646" y="11875"/>
                  </a:lnTo>
                  <a:lnTo>
                    <a:pt x="70578" y="8665"/>
                  </a:lnTo>
                  <a:lnTo>
                    <a:pt x="81213" y="2944"/>
                  </a:lnTo>
                  <a:lnTo>
                    <a:pt x="119252" y="35"/>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20"/>
            <p:cNvSpPr/>
            <p:nvPr/>
          </p:nvSpPr>
          <p:spPr>
            <a:xfrm>
              <a:off x="3185159" y="495300"/>
              <a:ext cx="150515" cy="326011"/>
            </a:xfrm>
            <a:custGeom>
              <a:avLst/>
              <a:gdLst/>
              <a:ahLst/>
              <a:cxnLst/>
              <a:rect l="0" t="0" r="0" b="0"/>
              <a:pathLst>
                <a:path w="150515" h="326011">
                  <a:moveTo>
                    <a:pt x="0" y="0"/>
                  </a:moveTo>
                  <a:lnTo>
                    <a:pt x="0" y="33465"/>
                  </a:lnTo>
                  <a:lnTo>
                    <a:pt x="4045" y="65594"/>
                  </a:lnTo>
                  <a:lnTo>
                    <a:pt x="6561" y="98645"/>
                  </a:lnTo>
                  <a:lnTo>
                    <a:pt x="7150" y="125122"/>
                  </a:lnTo>
                  <a:lnTo>
                    <a:pt x="8258" y="152976"/>
                  </a:lnTo>
                  <a:lnTo>
                    <a:pt x="11573" y="179467"/>
                  </a:lnTo>
                  <a:lnTo>
                    <a:pt x="13610" y="205352"/>
                  </a:lnTo>
                  <a:lnTo>
                    <a:pt x="15363" y="230967"/>
                  </a:lnTo>
                  <a:lnTo>
                    <a:pt x="20263" y="266648"/>
                  </a:lnTo>
                  <a:lnTo>
                    <a:pt x="22519" y="300915"/>
                  </a:lnTo>
                  <a:lnTo>
                    <a:pt x="24966" y="309564"/>
                  </a:lnTo>
                  <a:lnTo>
                    <a:pt x="30158" y="319426"/>
                  </a:lnTo>
                  <a:lnTo>
                    <a:pt x="25180" y="307752"/>
                  </a:lnTo>
                  <a:lnTo>
                    <a:pt x="23064" y="272282"/>
                  </a:lnTo>
                  <a:lnTo>
                    <a:pt x="22921" y="244177"/>
                  </a:lnTo>
                  <a:lnTo>
                    <a:pt x="23725" y="210261"/>
                  </a:lnTo>
                  <a:lnTo>
                    <a:pt x="31153" y="172546"/>
                  </a:lnTo>
                  <a:lnTo>
                    <a:pt x="40773" y="148289"/>
                  </a:lnTo>
                  <a:lnTo>
                    <a:pt x="56390" y="132367"/>
                  </a:lnTo>
                  <a:lnTo>
                    <a:pt x="67678" y="126563"/>
                  </a:lnTo>
                  <a:lnTo>
                    <a:pt x="88722" y="122837"/>
                  </a:lnTo>
                  <a:lnTo>
                    <a:pt x="108133" y="126236"/>
                  </a:lnTo>
                  <a:lnTo>
                    <a:pt x="121881" y="132606"/>
                  </a:lnTo>
                  <a:lnTo>
                    <a:pt x="139348" y="153664"/>
                  </a:lnTo>
                  <a:lnTo>
                    <a:pt x="146035" y="164532"/>
                  </a:lnTo>
                  <a:lnTo>
                    <a:pt x="150514" y="188262"/>
                  </a:lnTo>
                  <a:lnTo>
                    <a:pt x="145945" y="225774"/>
                  </a:lnTo>
                  <a:lnTo>
                    <a:pt x="134631" y="258521"/>
                  </a:lnTo>
                  <a:lnTo>
                    <a:pt x="115817" y="291023"/>
                  </a:lnTo>
                  <a:lnTo>
                    <a:pt x="87062" y="313312"/>
                  </a:lnTo>
                  <a:lnTo>
                    <a:pt x="60942" y="323948"/>
                  </a:lnTo>
                  <a:lnTo>
                    <a:pt x="49381" y="326010"/>
                  </a:lnTo>
                  <a:lnTo>
                    <a:pt x="40856" y="324668"/>
                  </a:lnTo>
                  <a:lnTo>
                    <a:pt x="31297" y="321411"/>
                  </a:lnTo>
                  <a:lnTo>
                    <a:pt x="22860"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21"/>
            <p:cNvSpPr/>
            <p:nvPr/>
          </p:nvSpPr>
          <p:spPr>
            <a:xfrm>
              <a:off x="4267882" y="609693"/>
              <a:ext cx="189333" cy="365668"/>
            </a:xfrm>
            <a:custGeom>
              <a:avLst/>
              <a:gdLst/>
              <a:ahLst/>
              <a:cxnLst/>
              <a:rect l="0" t="0" r="0" b="0"/>
              <a:pathLst>
                <a:path w="189333" h="365668">
                  <a:moveTo>
                    <a:pt x="83137" y="7527"/>
                  </a:moveTo>
                  <a:lnTo>
                    <a:pt x="83137" y="3481"/>
                  </a:lnTo>
                  <a:lnTo>
                    <a:pt x="82291" y="2290"/>
                  </a:lnTo>
                  <a:lnTo>
                    <a:pt x="80880" y="1495"/>
                  </a:lnTo>
                  <a:lnTo>
                    <a:pt x="72532" y="220"/>
                  </a:lnTo>
                  <a:lnTo>
                    <a:pt x="65225" y="0"/>
                  </a:lnTo>
                  <a:lnTo>
                    <a:pt x="53653" y="3979"/>
                  </a:lnTo>
                  <a:lnTo>
                    <a:pt x="27308" y="21163"/>
                  </a:lnTo>
                  <a:lnTo>
                    <a:pt x="17865" y="34803"/>
                  </a:lnTo>
                  <a:lnTo>
                    <a:pt x="4499" y="69068"/>
                  </a:lnTo>
                  <a:lnTo>
                    <a:pt x="0" y="106663"/>
                  </a:lnTo>
                  <a:lnTo>
                    <a:pt x="467" y="121014"/>
                  </a:lnTo>
                  <a:lnTo>
                    <a:pt x="3497" y="133036"/>
                  </a:lnTo>
                  <a:lnTo>
                    <a:pt x="9924" y="141766"/>
                  </a:lnTo>
                  <a:lnTo>
                    <a:pt x="36111" y="162296"/>
                  </a:lnTo>
                  <a:lnTo>
                    <a:pt x="50483" y="165991"/>
                  </a:lnTo>
                  <a:lnTo>
                    <a:pt x="58182" y="164597"/>
                  </a:lnTo>
                  <a:lnTo>
                    <a:pt x="67277" y="159053"/>
                  </a:lnTo>
                  <a:lnTo>
                    <a:pt x="72701" y="153611"/>
                  </a:lnTo>
                  <a:lnTo>
                    <a:pt x="85641" y="131489"/>
                  </a:lnTo>
                  <a:lnTo>
                    <a:pt x="89241" y="116599"/>
                  </a:lnTo>
                  <a:lnTo>
                    <a:pt x="90669" y="82025"/>
                  </a:lnTo>
                  <a:lnTo>
                    <a:pt x="90746" y="66391"/>
                  </a:lnTo>
                  <a:lnTo>
                    <a:pt x="89903" y="64550"/>
                  </a:lnTo>
                  <a:lnTo>
                    <a:pt x="88495" y="63322"/>
                  </a:lnTo>
                  <a:lnTo>
                    <a:pt x="86709" y="62503"/>
                  </a:lnTo>
                  <a:lnTo>
                    <a:pt x="85518" y="62805"/>
                  </a:lnTo>
                  <a:lnTo>
                    <a:pt x="84725" y="63852"/>
                  </a:lnTo>
                  <a:lnTo>
                    <a:pt x="83607" y="69371"/>
                  </a:lnTo>
                  <a:lnTo>
                    <a:pt x="83230" y="82866"/>
                  </a:lnTo>
                  <a:lnTo>
                    <a:pt x="89239" y="101838"/>
                  </a:lnTo>
                  <a:lnTo>
                    <a:pt x="109631" y="137252"/>
                  </a:lnTo>
                  <a:lnTo>
                    <a:pt x="134081" y="168742"/>
                  </a:lnTo>
                  <a:lnTo>
                    <a:pt x="154286" y="199109"/>
                  </a:lnTo>
                  <a:lnTo>
                    <a:pt x="172325" y="234584"/>
                  </a:lnTo>
                  <a:lnTo>
                    <a:pt x="184293" y="266302"/>
                  </a:lnTo>
                  <a:lnTo>
                    <a:pt x="189090" y="302409"/>
                  </a:lnTo>
                  <a:lnTo>
                    <a:pt x="189332" y="308255"/>
                  </a:lnTo>
                  <a:lnTo>
                    <a:pt x="185086" y="319266"/>
                  </a:lnTo>
                  <a:lnTo>
                    <a:pt x="160541" y="348906"/>
                  </a:lnTo>
                  <a:lnTo>
                    <a:pt x="151124" y="353984"/>
                  </a:lnTo>
                  <a:lnTo>
                    <a:pt x="116123" y="364370"/>
                  </a:lnTo>
                  <a:lnTo>
                    <a:pt x="98377" y="3656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22"/>
            <p:cNvSpPr/>
            <p:nvPr/>
          </p:nvSpPr>
          <p:spPr>
            <a:xfrm>
              <a:off x="4679114" y="495300"/>
              <a:ext cx="91006" cy="312421"/>
            </a:xfrm>
            <a:custGeom>
              <a:avLst/>
              <a:gdLst/>
              <a:ahLst/>
              <a:cxnLst/>
              <a:rect l="0" t="0" r="0" b="0"/>
              <a:pathLst>
                <a:path w="91006" h="312421">
                  <a:moveTo>
                    <a:pt x="22426" y="0"/>
                  </a:moveTo>
                  <a:lnTo>
                    <a:pt x="6987" y="17695"/>
                  </a:lnTo>
                  <a:lnTo>
                    <a:pt x="2864" y="26491"/>
                  </a:lnTo>
                  <a:lnTo>
                    <a:pt x="0" y="54988"/>
                  </a:lnTo>
                  <a:lnTo>
                    <a:pt x="7911" y="91657"/>
                  </a:lnTo>
                  <a:lnTo>
                    <a:pt x="17489" y="121962"/>
                  </a:lnTo>
                  <a:lnTo>
                    <a:pt x="28380" y="158491"/>
                  </a:lnTo>
                  <a:lnTo>
                    <a:pt x="45960" y="196062"/>
                  </a:lnTo>
                  <a:lnTo>
                    <a:pt x="61693" y="228193"/>
                  </a:lnTo>
                  <a:lnTo>
                    <a:pt x="75585" y="264388"/>
                  </a:lnTo>
                  <a:lnTo>
                    <a:pt x="89490" y="298079"/>
                  </a:lnTo>
                  <a:lnTo>
                    <a:pt x="91005"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23"/>
            <p:cNvSpPr/>
            <p:nvPr/>
          </p:nvSpPr>
          <p:spPr>
            <a:xfrm>
              <a:off x="4709159" y="670560"/>
              <a:ext cx="121922" cy="53341"/>
            </a:xfrm>
            <a:custGeom>
              <a:avLst/>
              <a:gdLst/>
              <a:ahLst/>
              <a:cxnLst/>
              <a:rect l="0" t="0" r="0" b="0"/>
              <a:pathLst>
                <a:path w="121922" h="53341">
                  <a:moveTo>
                    <a:pt x="0" y="53340"/>
                  </a:moveTo>
                  <a:lnTo>
                    <a:pt x="0" y="49294"/>
                  </a:lnTo>
                  <a:lnTo>
                    <a:pt x="847" y="48103"/>
                  </a:lnTo>
                  <a:lnTo>
                    <a:pt x="2258" y="47308"/>
                  </a:lnTo>
                  <a:lnTo>
                    <a:pt x="36045" y="35141"/>
                  </a:lnTo>
                  <a:lnTo>
                    <a:pt x="72644" y="20283"/>
                  </a:lnTo>
                  <a:lnTo>
                    <a:pt x="108314" y="3384"/>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24"/>
            <p:cNvSpPr/>
            <p:nvPr/>
          </p:nvSpPr>
          <p:spPr>
            <a:xfrm>
              <a:off x="4869377" y="632460"/>
              <a:ext cx="98700" cy="143242"/>
            </a:xfrm>
            <a:custGeom>
              <a:avLst/>
              <a:gdLst/>
              <a:ahLst/>
              <a:cxnLst/>
              <a:rect l="0" t="0" r="0" b="0"/>
              <a:pathLst>
                <a:path w="98700" h="143242">
                  <a:moveTo>
                    <a:pt x="60762" y="15240"/>
                  </a:moveTo>
                  <a:lnTo>
                    <a:pt x="53456" y="7933"/>
                  </a:lnTo>
                  <a:lnTo>
                    <a:pt x="42564" y="7647"/>
                  </a:lnTo>
                  <a:lnTo>
                    <a:pt x="37717" y="9890"/>
                  </a:lnTo>
                  <a:lnTo>
                    <a:pt x="35238" y="11673"/>
                  </a:lnTo>
                  <a:lnTo>
                    <a:pt x="17575" y="36635"/>
                  </a:lnTo>
                  <a:lnTo>
                    <a:pt x="3189" y="71503"/>
                  </a:lnTo>
                  <a:lnTo>
                    <a:pt x="0" y="107770"/>
                  </a:lnTo>
                  <a:lnTo>
                    <a:pt x="737" y="116478"/>
                  </a:lnTo>
                  <a:lnTo>
                    <a:pt x="5912" y="126140"/>
                  </a:lnTo>
                  <a:lnTo>
                    <a:pt x="17718" y="139586"/>
                  </a:lnTo>
                  <a:lnTo>
                    <a:pt x="24981" y="142471"/>
                  </a:lnTo>
                  <a:lnTo>
                    <a:pt x="29288" y="143241"/>
                  </a:lnTo>
                  <a:lnTo>
                    <a:pt x="38589" y="141838"/>
                  </a:lnTo>
                  <a:lnTo>
                    <a:pt x="62546" y="131692"/>
                  </a:lnTo>
                  <a:lnTo>
                    <a:pt x="82154" y="115283"/>
                  </a:lnTo>
                  <a:lnTo>
                    <a:pt x="92595" y="101138"/>
                  </a:lnTo>
                  <a:lnTo>
                    <a:pt x="97005" y="82178"/>
                  </a:lnTo>
                  <a:lnTo>
                    <a:pt x="98699" y="44516"/>
                  </a:lnTo>
                  <a:lnTo>
                    <a:pt x="94769" y="26548"/>
                  </a:lnTo>
                  <a:lnTo>
                    <a:pt x="88242" y="14545"/>
                  </a:lnTo>
                  <a:lnTo>
                    <a:pt x="80946" y="5626"/>
                  </a:lnTo>
                  <a:lnTo>
                    <a:pt x="75942" y="2500"/>
                  </a:lnTo>
                  <a:lnTo>
                    <a:pt x="65831" y="494"/>
                  </a:lnTo>
                  <a:lnTo>
                    <a:pt x="5314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25"/>
            <p:cNvSpPr/>
            <p:nvPr/>
          </p:nvSpPr>
          <p:spPr>
            <a:xfrm>
              <a:off x="5021580" y="563880"/>
              <a:ext cx="160021" cy="219433"/>
            </a:xfrm>
            <a:custGeom>
              <a:avLst/>
              <a:gdLst/>
              <a:ahLst/>
              <a:cxnLst/>
              <a:rect l="0" t="0" r="0" b="0"/>
              <a:pathLst>
                <a:path w="160021" h="219433">
                  <a:moveTo>
                    <a:pt x="0" y="68580"/>
                  </a:moveTo>
                  <a:lnTo>
                    <a:pt x="0" y="75140"/>
                  </a:lnTo>
                  <a:lnTo>
                    <a:pt x="4045" y="79931"/>
                  </a:lnTo>
                  <a:lnTo>
                    <a:pt x="6030" y="86607"/>
                  </a:lnTo>
                  <a:lnTo>
                    <a:pt x="7760" y="94372"/>
                  </a:lnTo>
                  <a:lnTo>
                    <a:pt x="25504" y="131407"/>
                  </a:lnTo>
                  <a:lnTo>
                    <a:pt x="38113" y="165628"/>
                  </a:lnTo>
                  <a:lnTo>
                    <a:pt x="43465" y="182283"/>
                  </a:lnTo>
                  <a:lnTo>
                    <a:pt x="45708" y="219432"/>
                  </a:lnTo>
                  <a:lnTo>
                    <a:pt x="45716" y="216476"/>
                  </a:lnTo>
                  <a:lnTo>
                    <a:pt x="43460" y="212487"/>
                  </a:lnTo>
                  <a:lnTo>
                    <a:pt x="35113" y="198982"/>
                  </a:lnTo>
                  <a:lnTo>
                    <a:pt x="22801" y="164492"/>
                  </a:lnTo>
                  <a:lnTo>
                    <a:pt x="16733" y="130423"/>
                  </a:lnTo>
                  <a:lnTo>
                    <a:pt x="16381" y="93997"/>
                  </a:lnTo>
                  <a:lnTo>
                    <a:pt x="22257" y="69337"/>
                  </a:lnTo>
                  <a:lnTo>
                    <a:pt x="34347" y="47637"/>
                  </a:lnTo>
                  <a:lnTo>
                    <a:pt x="62639" y="24816"/>
                  </a:lnTo>
                  <a:lnTo>
                    <a:pt x="90925" y="11894"/>
                  </a:lnTo>
                  <a:lnTo>
                    <a:pt x="123023" y="4137"/>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26"/>
            <p:cNvSpPr/>
            <p:nvPr/>
          </p:nvSpPr>
          <p:spPr>
            <a:xfrm>
              <a:off x="4701540" y="441960"/>
              <a:ext cx="83820" cy="144780"/>
            </a:xfrm>
            <a:custGeom>
              <a:avLst/>
              <a:gdLst/>
              <a:ahLst/>
              <a:cxnLst/>
              <a:rect l="0" t="0" r="0" b="0"/>
              <a:pathLst>
                <a:path w="83820" h="144780">
                  <a:moveTo>
                    <a:pt x="83819" y="0"/>
                  </a:moveTo>
                  <a:lnTo>
                    <a:pt x="65686" y="0"/>
                  </a:lnTo>
                  <a:lnTo>
                    <a:pt x="60803" y="2257"/>
                  </a:lnTo>
                  <a:lnTo>
                    <a:pt x="55810" y="5236"/>
                  </a:lnTo>
                  <a:lnTo>
                    <a:pt x="48239" y="7760"/>
                  </a:lnTo>
                  <a:lnTo>
                    <a:pt x="35557" y="18132"/>
                  </a:lnTo>
                  <a:lnTo>
                    <a:pt x="20319" y="43656"/>
                  </a:lnTo>
                  <a:lnTo>
                    <a:pt x="5080" y="80262"/>
                  </a:lnTo>
                  <a:lnTo>
                    <a:pt x="669" y="112577"/>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60"/>
          <p:cNvGrpSpPr/>
          <p:nvPr/>
        </p:nvGrpSpPr>
        <p:grpSpPr>
          <a:xfrm>
            <a:off x="5512875" y="403860"/>
            <a:ext cx="2838645" cy="411480"/>
            <a:chOff x="5512875" y="403860"/>
            <a:chExt cx="2838645" cy="411480"/>
          </a:xfrm>
        </p:grpSpPr>
        <p:sp>
          <p:nvSpPr>
            <p:cNvPr id="18" name="SMARTInkShape-427"/>
            <p:cNvSpPr/>
            <p:nvPr/>
          </p:nvSpPr>
          <p:spPr>
            <a:xfrm>
              <a:off x="5512875" y="617454"/>
              <a:ext cx="209745" cy="182647"/>
            </a:xfrm>
            <a:custGeom>
              <a:avLst/>
              <a:gdLst/>
              <a:ahLst/>
              <a:cxnLst/>
              <a:rect l="0" t="0" r="0" b="0"/>
              <a:pathLst>
                <a:path w="209745" h="182647">
                  <a:moveTo>
                    <a:pt x="141164" y="83585"/>
                  </a:moveTo>
                  <a:lnTo>
                    <a:pt x="140318" y="50383"/>
                  </a:lnTo>
                  <a:lnTo>
                    <a:pt x="135133" y="36073"/>
                  </a:lnTo>
                  <a:lnTo>
                    <a:pt x="133404" y="27756"/>
                  </a:lnTo>
                  <a:lnTo>
                    <a:pt x="123032" y="8761"/>
                  </a:lnTo>
                  <a:lnTo>
                    <a:pt x="119763" y="5763"/>
                  </a:lnTo>
                  <a:lnTo>
                    <a:pt x="111615" y="2431"/>
                  </a:lnTo>
                  <a:lnTo>
                    <a:pt x="82603" y="0"/>
                  </a:lnTo>
                  <a:lnTo>
                    <a:pt x="72522" y="4385"/>
                  </a:lnTo>
                  <a:lnTo>
                    <a:pt x="52252" y="20998"/>
                  </a:lnTo>
                  <a:lnTo>
                    <a:pt x="26863" y="53895"/>
                  </a:lnTo>
                  <a:lnTo>
                    <a:pt x="13882" y="78457"/>
                  </a:lnTo>
                  <a:lnTo>
                    <a:pt x="5956" y="113052"/>
                  </a:lnTo>
                  <a:lnTo>
                    <a:pt x="0" y="143499"/>
                  </a:lnTo>
                  <a:lnTo>
                    <a:pt x="3289" y="161263"/>
                  </a:lnTo>
                  <a:lnTo>
                    <a:pt x="7355" y="172013"/>
                  </a:lnTo>
                  <a:lnTo>
                    <a:pt x="11984" y="177920"/>
                  </a:lnTo>
                  <a:lnTo>
                    <a:pt x="14405" y="179495"/>
                  </a:lnTo>
                  <a:lnTo>
                    <a:pt x="25901" y="181712"/>
                  </a:lnTo>
                  <a:lnTo>
                    <a:pt x="50193" y="176378"/>
                  </a:lnTo>
                  <a:lnTo>
                    <a:pt x="66891" y="168747"/>
                  </a:lnTo>
                  <a:lnTo>
                    <a:pt x="103029" y="136707"/>
                  </a:lnTo>
                  <a:lnTo>
                    <a:pt x="112362" y="125822"/>
                  </a:lnTo>
                  <a:lnTo>
                    <a:pt x="128016" y="90747"/>
                  </a:lnTo>
                  <a:lnTo>
                    <a:pt x="137104" y="56051"/>
                  </a:lnTo>
                  <a:lnTo>
                    <a:pt x="140808" y="46413"/>
                  </a:lnTo>
                  <a:lnTo>
                    <a:pt x="141160" y="83853"/>
                  </a:lnTo>
                  <a:lnTo>
                    <a:pt x="141164" y="115104"/>
                  </a:lnTo>
                  <a:lnTo>
                    <a:pt x="142011" y="136387"/>
                  </a:lnTo>
                  <a:lnTo>
                    <a:pt x="145209" y="148257"/>
                  </a:lnTo>
                  <a:lnTo>
                    <a:pt x="155816" y="164460"/>
                  </a:lnTo>
                  <a:lnTo>
                    <a:pt x="169682" y="175940"/>
                  </a:lnTo>
                  <a:lnTo>
                    <a:pt x="181779" y="179665"/>
                  </a:lnTo>
                  <a:lnTo>
                    <a:pt x="209744" y="1826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28"/>
            <p:cNvSpPr/>
            <p:nvPr/>
          </p:nvSpPr>
          <p:spPr>
            <a:xfrm>
              <a:off x="5921290" y="459271"/>
              <a:ext cx="189950" cy="317693"/>
            </a:xfrm>
            <a:custGeom>
              <a:avLst/>
              <a:gdLst/>
              <a:ahLst/>
              <a:cxnLst/>
              <a:rect l="0" t="0" r="0" b="0"/>
              <a:pathLst>
                <a:path w="189950" h="317693">
                  <a:moveTo>
                    <a:pt x="106129" y="135089"/>
                  </a:moveTo>
                  <a:lnTo>
                    <a:pt x="102084" y="135089"/>
                  </a:lnTo>
                  <a:lnTo>
                    <a:pt x="97841" y="132831"/>
                  </a:lnTo>
                  <a:lnTo>
                    <a:pt x="95524" y="131043"/>
                  </a:lnTo>
                  <a:lnTo>
                    <a:pt x="93132" y="130698"/>
                  </a:lnTo>
                  <a:lnTo>
                    <a:pt x="80690" y="134343"/>
                  </a:lnTo>
                  <a:lnTo>
                    <a:pt x="64478" y="147108"/>
                  </a:lnTo>
                  <a:lnTo>
                    <a:pt x="39956" y="174939"/>
                  </a:lnTo>
                  <a:lnTo>
                    <a:pt x="24980" y="204861"/>
                  </a:lnTo>
                  <a:lnTo>
                    <a:pt x="8851" y="240248"/>
                  </a:lnTo>
                  <a:lnTo>
                    <a:pt x="2235" y="264178"/>
                  </a:lnTo>
                  <a:lnTo>
                    <a:pt x="0" y="290974"/>
                  </a:lnTo>
                  <a:lnTo>
                    <a:pt x="3658" y="307336"/>
                  </a:lnTo>
                  <a:lnTo>
                    <a:pt x="6488" y="310880"/>
                  </a:lnTo>
                  <a:lnTo>
                    <a:pt x="14149" y="314818"/>
                  </a:lnTo>
                  <a:lnTo>
                    <a:pt x="27628" y="317346"/>
                  </a:lnTo>
                  <a:lnTo>
                    <a:pt x="36244" y="317692"/>
                  </a:lnTo>
                  <a:lnTo>
                    <a:pt x="43461" y="315588"/>
                  </a:lnTo>
                  <a:lnTo>
                    <a:pt x="68965" y="298025"/>
                  </a:lnTo>
                  <a:lnTo>
                    <a:pt x="80016" y="285398"/>
                  </a:lnTo>
                  <a:lnTo>
                    <a:pt x="95672" y="249665"/>
                  </a:lnTo>
                  <a:lnTo>
                    <a:pt x="109334" y="214099"/>
                  </a:lnTo>
                  <a:lnTo>
                    <a:pt x="119125" y="186291"/>
                  </a:lnTo>
                  <a:lnTo>
                    <a:pt x="126863" y="156998"/>
                  </a:lnTo>
                  <a:lnTo>
                    <a:pt x="133124" y="127893"/>
                  </a:lnTo>
                  <a:lnTo>
                    <a:pt x="138730" y="100846"/>
                  </a:lnTo>
                  <a:lnTo>
                    <a:pt x="141785" y="74714"/>
                  </a:lnTo>
                  <a:lnTo>
                    <a:pt x="145763" y="42975"/>
                  </a:lnTo>
                  <a:lnTo>
                    <a:pt x="151493" y="4920"/>
                  </a:lnTo>
                  <a:lnTo>
                    <a:pt x="151744" y="0"/>
                  </a:lnTo>
                  <a:lnTo>
                    <a:pt x="151849" y="37449"/>
                  </a:lnTo>
                  <a:lnTo>
                    <a:pt x="151849" y="70834"/>
                  </a:lnTo>
                  <a:lnTo>
                    <a:pt x="151849" y="104103"/>
                  </a:lnTo>
                  <a:lnTo>
                    <a:pt x="151849" y="140771"/>
                  </a:lnTo>
                  <a:lnTo>
                    <a:pt x="154107" y="168094"/>
                  </a:lnTo>
                  <a:lnTo>
                    <a:pt x="157086" y="195478"/>
                  </a:lnTo>
                  <a:lnTo>
                    <a:pt x="159610" y="229934"/>
                  </a:lnTo>
                  <a:lnTo>
                    <a:pt x="167618" y="267402"/>
                  </a:lnTo>
                  <a:lnTo>
                    <a:pt x="174866" y="283795"/>
                  </a:lnTo>
                  <a:lnTo>
                    <a:pt x="179013" y="290927"/>
                  </a:lnTo>
                  <a:lnTo>
                    <a:pt x="182194" y="299702"/>
                  </a:lnTo>
                  <a:lnTo>
                    <a:pt x="189949" y="3103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29"/>
            <p:cNvSpPr/>
            <p:nvPr/>
          </p:nvSpPr>
          <p:spPr>
            <a:xfrm>
              <a:off x="6149339" y="579724"/>
              <a:ext cx="114301" cy="211077"/>
            </a:xfrm>
            <a:custGeom>
              <a:avLst/>
              <a:gdLst/>
              <a:ahLst/>
              <a:cxnLst/>
              <a:rect l="0" t="0" r="0" b="0"/>
              <a:pathLst>
                <a:path w="114301" h="211077">
                  <a:moveTo>
                    <a:pt x="0" y="75596"/>
                  </a:moveTo>
                  <a:lnTo>
                    <a:pt x="0" y="86202"/>
                  </a:lnTo>
                  <a:lnTo>
                    <a:pt x="2258" y="91034"/>
                  </a:lnTo>
                  <a:lnTo>
                    <a:pt x="4046" y="93508"/>
                  </a:lnTo>
                  <a:lnTo>
                    <a:pt x="8289" y="96256"/>
                  </a:lnTo>
                  <a:lnTo>
                    <a:pt x="12998" y="98325"/>
                  </a:lnTo>
                  <a:lnTo>
                    <a:pt x="17913" y="102066"/>
                  </a:lnTo>
                  <a:lnTo>
                    <a:pt x="25177" y="104294"/>
                  </a:lnTo>
                  <a:lnTo>
                    <a:pt x="29485" y="104888"/>
                  </a:lnTo>
                  <a:lnTo>
                    <a:pt x="43638" y="101678"/>
                  </a:lnTo>
                  <a:lnTo>
                    <a:pt x="66383" y="90591"/>
                  </a:lnTo>
                  <a:lnTo>
                    <a:pt x="89659" y="73316"/>
                  </a:lnTo>
                  <a:lnTo>
                    <a:pt x="101248" y="54825"/>
                  </a:lnTo>
                  <a:lnTo>
                    <a:pt x="105607" y="29630"/>
                  </a:lnTo>
                  <a:lnTo>
                    <a:pt x="106539" y="6283"/>
                  </a:lnTo>
                  <a:lnTo>
                    <a:pt x="105740" y="3987"/>
                  </a:lnTo>
                  <a:lnTo>
                    <a:pt x="104359" y="2456"/>
                  </a:lnTo>
                  <a:lnTo>
                    <a:pt x="102594" y="1436"/>
                  </a:lnTo>
                  <a:lnTo>
                    <a:pt x="92018" y="0"/>
                  </a:lnTo>
                  <a:lnTo>
                    <a:pt x="88439" y="1492"/>
                  </a:lnTo>
                  <a:lnTo>
                    <a:pt x="60413" y="32553"/>
                  </a:lnTo>
                  <a:lnTo>
                    <a:pt x="36335" y="69175"/>
                  </a:lnTo>
                  <a:lnTo>
                    <a:pt x="23515" y="106814"/>
                  </a:lnTo>
                  <a:lnTo>
                    <a:pt x="16875" y="142816"/>
                  </a:lnTo>
                  <a:lnTo>
                    <a:pt x="19770" y="166633"/>
                  </a:lnTo>
                  <a:lnTo>
                    <a:pt x="25990" y="185731"/>
                  </a:lnTo>
                  <a:lnTo>
                    <a:pt x="33000" y="194536"/>
                  </a:lnTo>
                  <a:lnTo>
                    <a:pt x="47253" y="207087"/>
                  </a:lnTo>
                  <a:lnTo>
                    <a:pt x="55150" y="210236"/>
                  </a:lnTo>
                  <a:lnTo>
                    <a:pt x="59627" y="211076"/>
                  </a:lnTo>
                  <a:lnTo>
                    <a:pt x="78063" y="208213"/>
                  </a:lnTo>
                  <a:lnTo>
                    <a:pt x="100119" y="199660"/>
                  </a:lnTo>
                  <a:lnTo>
                    <a:pt x="114300" y="1898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30"/>
            <p:cNvSpPr/>
            <p:nvPr/>
          </p:nvSpPr>
          <p:spPr>
            <a:xfrm>
              <a:off x="6286500" y="579119"/>
              <a:ext cx="143144" cy="213112"/>
            </a:xfrm>
            <a:custGeom>
              <a:avLst/>
              <a:gdLst/>
              <a:ahLst/>
              <a:cxnLst/>
              <a:rect l="0" t="0" r="0" b="0"/>
              <a:pathLst>
                <a:path w="143144" h="213112">
                  <a:moveTo>
                    <a:pt x="137160" y="0"/>
                  </a:moveTo>
                  <a:lnTo>
                    <a:pt x="103110" y="847"/>
                  </a:lnTo>
                  <a:lnTo>
                    <a:pt x="78604" y="10606"/>
                  </a:lnTo>
                  <a:lnTo>
                    <a:pt x="61611" y="20661"/>
                  </a:lnTo>
                  <a:lnTo>
                    <a:pt x="46883" y="26471"/>
                  </a:lnTo>
                  <a:lnTo>
                    <a:pt x="43955" y="28654"/>
                  </a:lnTo>
                  <a:lnTo>
                    <a:pt x="38870" y="36689"/>
                  </a:lnTo>
                  <a:lnTo>
                    <a:pt x="38328" y="41728"/>
                  </a:lnTo>
                  <a:lnTo>
                    <a:pt x="39099" y="43059"/>
                  </a:lnTo>
                  <a:lnTo>
                    <a:pt x="40459" y="43946"/>
                  </a:lnTo>
                  <a:lnTo>
                    <a:pt x="42212" y="44537"/>
                  </a:lnTo>
                  <a:lnTo>
                    <a:pt x="51957" y="50724"/>
                  </a:lnTo>
                  <a:lnTo>
                    <a:pt x="64595" y="54259"/>
                  </a:lnTo>
                  <a:lnTo>
                    <a:pt x="99124" y="75883"/>
                  </a:lnTo>
                  <a:lnTo>
                    <a:pt x="114319" y="85984"/>
                  </a:lnTo>
                  <a:lnTo>
                    <a:pt x="123621" y="95789"/>
                  </a:lnTo>
                  <a:lnTo>
                    <a:pt x="139255" y="126068"/>
                  </a:lnTo>
                  <a:lnTo>
                    <a:pt x="143143" y="146009"/>
                  </a:lnTo>
                  <a:lnTo>
                    <a:pt x="140249" y="168005"/>
                  </a:lnTo>
                  <a:lnTo>
                    <a:pt x="134030" y="182518"/>
                  </a:lnTo>
                  <a:lnTo>
                    <a:pt x="118259" y="200244"/>
                  </a:lnTo>
                  <a:lnTo>
                    <a:pt x="108722" y="206966"/>
                  </a:lnTo>
                  <a:lnTo>
                    <a:pt x="93832" y="211466"/>
                  </a:lnTo>
                  <a:lnTo>
                    <a:pt x="60271" y="213111"/>
                  </a:lnTo>
                  <a:lnTo>
                    <a:pt x="46260" y="212403"/>
                  </a:lnTo>
                  <a:lnTo>
                    <a:pt x="29699" y="207244"/>
                  </a:lnTo>
                  <a:lnTo>
                    <a:pt x="7871" y="192698"/>
                  </a:lnTo>
                  <a:lnTo>
                    <a:pt x="0" y="1905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31"/>
            <p:cNvSpPr/>
            <p:nvPr/>
          </p:nvSpPr>
          <p:spPr>
            <a:xfrm>
              <a:off x="6576060" y="647700"/>
              <a:ext cx="1" cy="150715"/>
            </a:xfrm>
            <a:custGeom>
              <a:avLst/>
              <a:gdLst/>
              <a:ahLst/>
              <a:cxnLst/>
              <a:rect l="0" t="0" r="0" b="0"/>
              <a:pathLst>
                <a:path w="1" h="150715">
                  <a:moveTo>
                    <a:pt x="0" y="0"/>
                  </a:moveTo>
                  <a:lnTo>
                    <a:pt x="0" y="35098"/>
                  </a:lnTo>
                  <a:lnTo>
                    <a:pt x="0" y="69994"/>
                  </a:lnTo>
                  <a:lnTo>
                    <a:pt x="0" y="105454"/>
                  </a:lnTo>
                  <a:lnTo>
                    <a:pt x="0" y="140867"/>
                  </a:lnTo>
                  <a:lnTo>
                    <a:pt x="0" y="150714"/>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32"/>
            <p:cNvSpPr/>
            <p:nvPr/>
          </p:nvSpPr>
          <p:spPr>
            <a:xfrm>
              <a:off x="6568439" y="518160"/>
              <a:ext cx="7622" cy="7621"/>
            </a:xfrm>
            <a:custGeom>
              <a:avLst/>
              <a:gdLst/>
              <a:ahLst/>
              <a:cxnLst/>
              <a:rect l="0" t="0" r="0" b="0"/>
              <a:pathLst>
                <a:path w="7622" h="7621">
                  <a:moveTo>
                    <a:pt x="7621" y="0"/>
                  </a:moveTo>
                  <a:lnTo>
                    <a:pt x="3575" y="0"/>
                  </a:lnTo>
                  <a:lnTo>
                    <a:pt x="2384" y="846"/>
                  </a:lnTo>
                  <a:lnTo>
                    <a:pt x="1589" y="2257"/>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33"/>
            <p:cNvSpPr/>
            <p:nvPr/>
          </p:nvSpPr>
          <p:spPr>
            <a:xfrm>
              <a:off x="6667813" y="571500"/>
              <a:ext cx="98748" cy="212744"/>
            </a:xfrm>
            <a:custGeom>
              <a:avLst/>
              <a:gdLst/>
              <a:ahLst/>
              <a:cxnLst/>
              <a:rect l="0" t="0" r="0" b="0"/>
              <a:pathLst>
                <a:path w="98748" h="212744">
                  <a:moveTo>
                    <a:pt x="7306" y="60960"/>
                  </a:moveTo>
                  <a:lnTo>
                    <a:pt x="7306" y="65005"/>
                  </a:lnTo>
                  <a:lnTo>
                    <a:pt x="6460" y="66196"/>
                  </a:lnTo>
                  <a:lnTo>
                    <a:pt x="5048" y="66991"/>
                  </a:lnTo>
                  <a:lnTo>
                    <a:pt x="3261" y="67520"/>
                  </a:lnTo>
                  <a:lnTo>
                    <a:pt x="2069" y="69567"/>
                  </a:lnTo>
                  <a:lnTo>
                    <a:pt x="0" y="89698"/>
                  </a:lnTo>
                  <a:lnTo>
                    <a:pt x="1986" y="122694"/>
                  </a:lnTo>
                  <a:lnTo>
                    <a:pt x="6605" y="160122"/>
                  </a:lnTo>
                  <a:lnTo>
                    <a:pt x="7215" y="194088"/>
                  </a:lnTo>
                  <a:lnTo>
                    <a:pt x="7304" y="212743"/>
                  </a:lnTo>
                  <a:lnTo>
                    <a:pt x="7306" y="178250"/>
                  </a:lnTo>
                  <a:lnTo>
                    <a:pt x="7306" y="145621"/>
                  </a:lnTo>
                  <a:lnTo>
                    <a:pt x="7306" y="110421"/>
                  </a:lnTo>
                  <a:lnTo>
                    <a:pt x="11352" y="80883"/>
                  </a:lnTo>
                  <a:lnTo>
                    <a:pt x="20304" y="47491"/>
                  </a:lnTo>
                  <a:lnTo>
                    <a:pt x="28561" y="29217"/>
                  </a:lnTo>
                  <a:lnTo>
                    <a:pt x="36791" y="18347"/>
                  </a:lnTo>
                  <a:lnTo>
                    <a:pt x="48351" y="12387"/>
                  </a:lnTo>
                  <a:lnTo>
                    <a:pt x="84268" y="1338"/>
                  </a:lnTo>
                  <a:lnTo>
                    <a:pt x="987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34"/>
            <p:cNvSpPr/>
            <p:nvPr/>
          </p:nvSpPr>
          <p:spPr>
            <a:xfrm>
              <a:off x="6804660" y="602527"/>
              <a:ext cx="105145" cy="212813"/>
            </a:xfrm>
            <a:custGeom>
              <a:avLst/>
              <a:gdLst/>
              <a:ahLst/>
              <a:cxnLst/>
              <a:rect l="0" t="0" r="0" b="0"/>
              <a:pathLst>
                <a:path w="105145" h="212813">
                  <a:moveTo>
                    <a:pt x="0" y="60412"/>
                  </a:moveTo>
                  <a:lnTo>
                    <a:pt x="12996" y="72563"/>
                  </a:lnTo>
                  <a:lnTo>
                    <a:pt x="29484" y="79291"/>
                  </a:lnTo>
                  <a:lnTo>
                    <a:pt x="33203" y="79771"/>
                  </a:lnTo>
                  <a:lnTo>
                    <a:pt x="55829" y="75279"/>
                  </a:lnTo>
                  <a:lnTo>
                    <a:pt x="82079" y="60242"/>
                  </a:lnTo>
                  <a:lnTo>
                    <a:pt x="93635" y="50219"/>
                  </a:lnTo>
                  <a:lnTo>
                    <a:pt x="101498" y="38577"/>
                  </a:lnTo>
                  <a:lnTo>
                    <a:pt x="105144" y="28449"/>
                  </a:lnTo>
                  <a:lnTo>
                    <a:pt x="103740" y="20524"/>
                  </a:lnTo>
                  <a:lnTo>
                    <a:pt x="98829" y="3607"/>
                  </a:lnTo>
                  <a:lnTo>
                    <a:pt x="97213" y="2222"/>
                  </a:lnTo>
                  <a:lnTo>
                    <a:pt x="95288" y="1299"/>
                  </a:lnTo>
                  <a:lnTo>
                    <a:pt x="84490" y="0"/>
                  </a:lnTo>
                  <a:lnTo>
                    <a:pt x="70566" y="3660"/>
                  </a:lnTo>
                  <a:lnTo>
                    <a:pt x="59761" y="10107"/>
                  </a:lnTo>
                  <a:lnTo>
                    <a:pt x="27721" y="48179"/>
                  </a:lnTo>
                  <a:lnTo>
                    <a:pt x="9834" y="76246"/>
                  </a:lnTo>
                  <a:lnTo>
                    <a:pt x="4370" y="91156"/>
                  </a:lnTo>
                  <a:lnTo>
                    <a:pt x="575" y="129027"/>
                  </a:lnTo>
                  <a:lnTo>
                    <a:pt x="960" y="154243"/>
                  </a:lnTo>
                  <a:lnTo>
                    <a:pt x="10620" y="186222"/>
                  </a:lnTo>
                  <a:lnTo>
                    <a:pt x="17701" y="194786"/>
                  </a:lnTo>
                  <a:lnTo>
                    <a:pt x="35727" y="209059"/>
                  </a:lnTo>
                  <a:lnTo>
                    <a:pt x="54731" y="212318"/>
                  </a:lnTo>
                  <a:lnTo>
                    <a:pt x="68579" y="2128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35"/>
            <p:cNvSpPr/>
            <p:nvPr/>
          </p:nvSpPr>
          <p:spPr>
            <a:xfrm>
              <a:off x="6980412" y="444093"/>
              <a:ext cx="220489" cy="371247"/>
            </a:xfrm>
            <a:custGeom>
              <a:avLst/>
              <a:gdLst/>
              <a:ahLst/>
              <a:cxnLst/>
              <a:rect l="0" t="0" r="0" b="0"/>
              <a:pathLst>
                <a:path w="220489" h="371247">
                  <a:moveTo>
                    <a:pt x="129048" y="173127"/>
                  </a:moveTo>
                  <a:lnTo>
                    <a:pt x="125002" y="173127"/>
                  </a:lnTo>
                  <a:lnTo>
                    <a:pt x="120759" y="170869"/>
                  </a:lnTo>
                  <a:lnTo>
                    <a:pt x="116050" y="167890"/>
                  </a:lnTo>
                  <a:lnTo>
                    <a:pt x="107793" y="166213"/>
                  </a:lnTo>
                  <a:lnTo>
                    <a:pt x="94998" y="166562"/>
                  </a:lnTo>
                  <a:lnTo>
                    <a:pt x="81329" y="171652"/>
                  </a:lnTo>
                  <a:lnTo>
                    <a:pt x="56348" y="192850"/>
                  </a:lnTo>
                  <a:lnTo>
                    <a:pt x="25870" y="227057"/>
                  </a:lnTo>
                  <a:lnTo>
                    <a:pt x="7923" y="264644"/>
                  </a:lnTo>
                  <a:lnTo>
                    <a:pt x="2002" y="287450"/>
                  </a:lnTo>
                  <a:lnTo>
                    <a:pt x="0" y="313866"/>
                  </a:lnTo>
                  <a:lnTo>
                    <a:pt x="3699" y="330162"/>
                  </a:lnTo>
                  <a:lnTo>
                    <a:pt x="5688" y="333697"/>
                  </a:lnTo>
                  <a:lnTo>
                    <a:pt x="7862" y="336053"/>
                  </a:lnTo>
                  <a:lnTo>
                    <a:pt x="10157" y="337624"/>
                  </a:lnTo>
                  <a:lnTo>
                    <a:pt x="13381" y="337825"/>
                  </a:lnTo>
                  <a:lnTo>
                    <a:pt x="47702" y="331237"/>
                  </a:lnTo>
                  <a:lnTo>
                    <a:pt x="60721" y="326371"/>
                  </a:lnTo>
                  <a:lnTo>
                    <a:pt x="94134" y="298908"/>
                  </a:lnTo>
                  <a:lnTo>
                    <a:pt x="119799" y="269186"/>
                  </a:lnTo>
                  <a:lnTo>
                    <a:pt x="141426" y="234999"/>
                  </a:lnTo>
                  <a:lnTo>
                    <a:pt x="152847" y="203407"/>
                  </a:lnTo>
                  <a:lnTo>
                    <a:pt x="157549" y="171280"/>
                  </a:lnTo>
                  <a:lnTo>
                    <a:pt x="158941" y="136267"/>
                  </a:lnTo>
                  <a:lnTo>
                    <a:pt x="159354" y="99081"/>
                  </a:lnTo>
                  <a:lnTo>
                    <a:pt x="159476" y="65298"/>
                  </a:lnTo>
                  <a:lnTo>
                    <a:pt x="159518" y="30471"/>
                  </a:lnTo>
                  <a:lnTo>
                    <a:pt x="159527" y="0"/>
                  </a:lnTo>
                  <a:lnTo>
                    <a:pt x="159527" y="31325"/>
                  </a:lnTo>
                  <a:lnTo>
                    <a:pt x="159527" y="58768"/>
                  </a:lnTo>
                  <a:lnTo>
                    <a:pt x="160374" y="94181"/>
                  </a:lnTo>
                  <a:lnTo>
                    <a:pt x="163573" y="121953"/>
                  </a:lnTo>
                  <a:lnTo>
                    <a:pt x="165559" y="151229"/>
                  </a:lnTo>
                  <a:lnTo>
                    <a:pt x="167288" y="182021"/>
                  </a:lnTo>
                  <a:lnTo>
                    <a:pt x="170879" y="215462"/>
                  </a:lnTo>
                  <a:lnTo>
                    <a:pt x="173039" y="245565"/>
                  </a:lnTo>
                  <a:lnTo>
                    <a:pt x="175693" y="273054"/>
                  </a:lnTo>
                  <a:lnTo>
                    <a:pt x="185860" y="310638"/>
                  </a:lnTo>
                  <a:lnTo>
                    <a:pt x="197310" y="344693"/>
                  </a:lnTo>
                  <a:lnTo>
                    <a:pt x="207725" y="363932"/>
                  </a:lnTo>
                  <a:lnTo>
                    <a:pt x="212839" y="367995"/>
                  </a:lnTo>
                  <a:lnTo>
                    <a:pt x="220488" y="3712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36"/>
            <p:cNvSpPr/>
            <p:nvPr/>
          </p:nvSpPr>
          <p:spPr>
            <a:xfrm>
              <a:off x="7543955" y="419100"/>
              <a:ext cx="30326" cy="327661"/>
            </a:xfrm>
            <a:custGeom>
              <a:avLst/>
              <a:gdLst/>
              <a:ahLst/>
              <a:cxnLst/>
              <a:rect l="0" t="0" r="0" b="0"/>
              <a:pathLst>
                <a:path w="30326" h="327661">
                  <a:moveTo>
                    <a:pt x="30325" y="0"/>
                  </a:moveTo>
                  <a:lnTo>
                    <a:pt x="29478" y="19927"/>
                  </a:lnTo>
                  <a:lnTo>
                    <a:pt x="23763" y="58002"/>
                  </a:lnTo>
                  <a:lnTo>
                    <a:pt x="18974" y="86988"/>
                  </a:lnTo>
                  <a:lnTo>
                    <a:pt x="14555" y="111475"/>
                  </a:lnTo>
                  <a:lnTo>
                    <a:pt x="10616" y="139291"/>
                  </a:lnTo>
                  <a:lnTo>
                    <a:pt x="8865" y="168587"/>
                  </a:lnTo>
                  <a:lnTo>
                    <a:pt x="5829" y="196283"/>
                  </a:lnTo>
                  <a:lnTo>
                    <a:pt x="2504" y="222703"/>
                  </a:lnTo>
                  <a:lnTo>
                    <a:pt x="633" y="259684"/>
                  </a:lnTo>
                  <a:lnTo>
                    <a:pt x="0" y="293536"/>
                  </a:lnTo>
                  <a:lnTo>
                    <a:pt x="760" y="304873"/>
                  </a:lnTo>
                  <a:lnTo>
                    <a:pt x="7464"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37"/>
            <p:cNvSpPr/>
            <p:nvPr/>
          </p:nvSpPr>
          <p:spPr>
            <a:xfrm>
              <a:off x="7459980" y="556716"/>
              <a:ext cx="403860" cy="227675"/>
            </a:xfrm>
            <a:custGeom>
              <a:avLst/>
              <a:gdLst/>
              <a:ahLst/>
              <a:cxnLst/>
              <a:rect l="0" t="0" r="0" b="0"/>
              <a:pathLst>
                <a:path w="403860" h="227675">
                  <a:moveTo>
                    <a:pt x="0" y="106223"/>
                  </a:moveTo>
                  <a:lnTo>
                    <a:pt x="4045" y="110269"/>
                  </a:lnTo>
                  <a:lnTo>
                    <a:pt x="8288" y="112255"/>
                  </a:lnTo>
                  <a:lnTo>
                    <a:pt x="10605" y="112784"/>
                  </a:lnTo>
                  <a:lnTo>
                    <a:pt x="44135" y="103145"/>
                  </a:lnTo>
                  <a:lnTo>
                    <a:pt x="77580" y="92570"/>
                  </a:lnTo>
                  <a:lnTo>
                    <a:pt x="110287" y="79788"/>
                  </a:lnTo>
                  <a:lnTo>
                    <a:pt x="140957" y="66124"/>
                  </a:lnTo>
                  <a:lnTo>
                    <a:pt x="174505" y="51234"/>
                  </a:lnTo>
                  <a:lnTo>
                    <a:pt x="212413" y="28113"/>
                  </a:lnTo>
                  <a:lnTo>
                    <a:pt x="248998" y="7349"/>
                  </a:lnTo>
                  <a:lnTo>
                    <a:pt x="255445" y="3013"/>
                  </a:lnTo>
                  <a:lnTo>
                    <a:pt x="261133" y="1085"/>
                  </a:lnTo>
                  <a:lnTo>
                    <a:pt x="273141" y="0"/>
                  </a:lnTo>
                  <a:lnTo>
                    <a:pt x="276074" y="1541"/>
                  </a:lnTo>
                  <a:lnTo>
                    <a:pt x="278029" y="4262"/>
                  </a:lnTo>
                  <a:lnTo>
                    <a:pt x="292317" y="39425"/>
                  </a:lnTo>
                  <a:lnTo>
                    <a:pt x="297065" y="69322"/>
                  </a:lnTo>
                  <a:lnTo>
                    <a:pt x="301285" y="96325"/>
                  </a:lnTo>
                  <a:lnTo>
                    <a:pt x="300499" y="130891"/>
                  </a:lnTo>
                  <a:lnTo>
                    <a:pt x="303950" y="166035"/>
                  </a:lnTo>
                  <a:lnTo>
                    <a:pt x="305478" y="195743"/>
                  </a:lnTo>
                  <a:lnTo>
                    <a:pt x="311939" y="220114"/>
                  </a:lnTo>
                  <a:lnTo>
                    <a:pt x="312392" y="227674"/>
                  </a:lnTo>
                  <a:lnTo>
                    <a:pt x="312412" y="223959"/>
                  </a:lnTo>
                  <a:lnTo>
                    <a:pt x="305858" y="195568"/>
                  </a:lnTo>
                  <a:lnTo>
                    <a:pt x="305008" y="160686"/>
                  </a:lnTo>
                  <a:lnTo>
                    <a:pt x="304862" y="131204"/>
                  </a:lnTo>
                  <a:lnTo>
                    <a:pt x="307069" y="93158"/>
                  </a:lnTo>
                  <a:lnTo>
                    <a:pt x="315408" y="64978"/>
                  </a:lnTo>
                  <a:lnTo>
                    <a:pt x="326757" y="48377"/>
                  </a:lnTo>
                  <a:lnTo>
                    <a:pt x="345763" y="33680"/>
                  </a:lnTo>
                  <a:lnTo>
                    <a:pt x="372730" y="17107"/>
                  </a:lnTo>
                  <a:lnTo>
                    <a:pt x="403859" y="71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38"/>
            <p:cNvSpPr/>
            <p:nvPr/>
          </p:nvSpPr>
          <p:spPr>
            <a:xfrm>
              <a:off x="7903598" y="579119"/>
              <a:ext cx="234563" cy="226572"/>
            </a:xfrm>
            <a:custGeom>
              <a:avLst/>
              <a:gdLst/>
              <a:ahLst/>
              <a:cxnLst/>
              <a:rect l="0" t="0" r="0" b="0"/>
              <a:pathLst>
                <a:path w="234563" h="226572">
                  <a:moveTo>
                    <a:pt x="66921" y="0"/>
                  </a:moveTo>
                  <a:lnTo>
                    <a:pt x="55570" y="0"/>
                  </a:lnTo>
                  <a:lnTo>
                    <a:pt x="54274" y="847"/>
                  </a:lnTo>
                  <a:lnTo>
                    <a:pt x="53410" y="2258"/>
                  </a:lnTo>
                  <a:lnTo>
                    <a:pt x="52834" y="4046"/>
                  </a:lnTo>
                  <a:lnTo>
                    <a:pt x="39599" y="22102"/>
                  </a:lnTo>
                  <a:lnTo>
                    <a:pt x="32812" y="54244"/>
                  </a:lnTo>
                  <a:lnTo>
                    <a:pt x="18289" y="90082"/>
                  </a:lnTo>
                  <a:lnTo>
                    <a:pt x="9991" y="119731"/>
                  </a:lnTo>
                  <a:lnTo>
                    <a:pt x="6309" y="149964"/>
                  </a:lnTo>
                  <a:lnTo>
                    <a:pt x="166" y="186005"/>
                  </a:lnTo>
                  <a:lnTo>
                    <a:pt x="0" y="198663"/>
                  </a:lnTo>
                  <a:lnTo>
                    <a:pt x="4665" y="214462"/>
                  </a:lnTo>
                  <a:lnTo>
                    <a:pt x="9055" y="221752"/>
                  </a:lnTo>
                  <a:lnTo>
                    <a:pt x="12256" y="224035"/>
                  </a:lnTo>
                  <a:lnTo>
                    <a:pt x="20330" y="226571"/>
                  </a:lnTo>
                  <a:lnTo>
                    <a:pt x="29563" y="225441"/>
                  </a:lnTo>
                  <a:lnTo>
                    <a:pt x="38464" y="222116"/>
                  </a:lnTo>
                  <a:lnTo>
                    <a:pt x="53335" y="210825"/>
                  </a:lnTo>
                  <a:lnTo>
                    <a:pt x="65154" y="197369"/>
                  </a:lnTo>
                  <a:lnTo>
                    <a:pt x="88038" y="159286"/>
                  </a:lnTo>
                  <a:lnTo>
                    <a:pt x="101405" y="122670"/>
                  </a:lnTo>
                  <a:lnTo>
                    <a:pt x="110841" y="86271"/>
                  </a:lnTo>
                  <a:lnTo>
                    <a:pt x="112639" y="76216"/>
                  </a:lnTo>
                  <a:lnTo>
                    <a:pt x="116686" y="80250"/>
                  </a:lnTo>
                  <a:lnTo>
                    <a:pt x="118672" y="86749"/>
                  </a:lnTo>
                  <a:lnTo>
                    <a:pt x="122048" y="99928"/>
                  </a:lnTo>
                  <a:lnTo>
                    <a:pt x="137916" y="135648"/>
                  </a:lnTo>
                  <a:lnTo>
                    <a:pt x="166193" y="169765"/>
                  </a:lnTo>
                  <a:lnTo>
                    <a:pt x="181284" y="186615"/>
                  </a:lnTo>
                  <a:lnTo>
                    <a:pt x="210224" y="208053"/>
                  </a:lnTo>
                  <a:lnTo>
                    <a:pt x="214950" y="208976"/>
                  </a:lnTo>
                  <a:lnTo>
                    <a:pt x="234562"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39"/>
            <p:cNvSpPr/>
            <p:nvPr/>
          </p:nvSpPr>
          <p:spPr>
            <a:xfrm>
              <a:off x="8176260" y="632460"/>
              <a:ext cx="7618" cy="152094"/>
            </a:xfrm>
            <a:custGeom>
              <a:avLst/>
              <a:gdLst/>
              <a:ahLst/>
              <a:cxnLst/>
              <a:rect l="0" t="0" r="0" b="0"/>
              <a:pathLst>
                <a:path w="7618" h="152094">
                  <a:moveTo>
                    <a:pt x="0" y="0"/>
                  </a:moveTo>
                  <a:lnTo>
                    <a:pt x="0" y="35723"/>
                  </a:lnTo>
                  <a:lnTo>
                    <a:pt x="0" y="72155"/>
                  </a:lnTo>
                  <a:lnTo>
                    <a:pt x="5237" y="105881"/>
                  </a:lnTo>
                  <a:lnTo>
                    <a:pt x="7306" y="140629"/>
                  </a:lnTo>
                  <a:lnTo>
                    <a:pt x="7611" y="152093"/>
                  </a:lnTo>
                  <a:lnTo>
                    <a:pt x="7617" y="148264"/>
                  </a:lnTo>
                  <a:lnTo>
                    <a:pt x="5360" y="144070"/>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40"/>
            <p:cNvSpPr/>
            <p:nvPr/>
          </p:nvSpPr>
          <p:spPr>
            <a:xfrm>
              <a:off x="8153400" y="502919"/>
              <a:ext cx="15240" cy="7621"/>
            </a:xfrm>
            <a:custGeom>
              <a:avLst/>
              <a:gdLst/>
              <a:ahLst/>
              <a:cxnLst/>
              <a:rect l="0" t="0" r="0" b="0"/>
              <a:pathLst>
                <a:path w="15240" h="7621">
                  <a:moveTo>
                    <a:pt x="15239" y="7620"/>
                  </a:moveTo>
                  <a:lnTo>
                    <a:pt x="11194" y="7620"/>
                  </a:lnTo>
                  <a:lnTo>
                    <a:pt x="10002" y="6774"/>
                  </a:lnTo>
                  <a:lnTo>
                    <a:pt x="9207" y="5363"/>
                  </a:lnTo>
                  <a:lnTo>
                    <a:pt x="8679" y="3575"/>
                  </a:lnTo>
                  <a:lnTo>
                    <a:pt x="7479" y="2384"/>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41"/>
            <p:cNvSpPr/>
            <p:nvPr/>
          </p:nvSpPr>
          <p:spPr>
            <a:xfrm>
              <a:off x="8282939" y="403860"/>
              <a:ext cx="14089" cy="350520"/>
            </a:xfrm>
            <a:custGeom>
              <a:avLst/>
              <a:gdLst/>
              <a:ahLst/>
              <a:cxnLst/>
              <a:rect l="0" t="0" r="0" b="0"/>
              <a:pathLst>
                <a:path w="14089" h="350520">
                  <a:moveTo>
                    <a:pt x="0" y="0"/>
                  </a:moveTo>
                  <a:lnTo>
                    <a:pt x="847" y="27485"/>
                  </a:lnTo>
                  <a:lnTo>
                    <a:pt x="6032" y="56511"/>
                  </a:lnTo>
                  <a:lnTo>
                    <a:pt x="11352" y="94606"/>
                  </a:lnTo>
                  <a:lnTo>
                    <a:pt x="14088" y="128690"/>
                  </a:lnTo>
                  <a:lnTo>
                    <a:pt x="12470" y="155409"/>
                  </a:lnTo>
                  <a:lnTo>
                    <a:pt x="9776" y="184217"/>
                  </a:lnTo>
                  <a:lnTo>
                    <a:pt x="8578" y="213954"/>
                  </a:lnTo>
                  <a:lnTo>
                    <a:pt x="7905" y="251165"/>
                  </a:lnTo>
                  <a:lnTo>
                    <a:pt x="3659" y="283640"/>
                  </a:lnTo>
                  <a:lnTo>
                    <a:pt x="724" y="317177"/>
                  </a:lnTo>
                  <a:lnTo>
                    <a:pt x="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442"/>
            <p:cNvSpPr/>
            <p:nvPr/>
          </p:nvSpPr>
          <p:spPr>
            <a:xfrm>
              <a:off x="8260080" y="601980"/>
              <a:ext cx="91440" cy="22860"/>
            </a:xfrm>
            <a:custGeom>
              <a:avLst/>
              <a:gdLst/>
              <a:ahLst/>
              <a:cxnLst/>
              <a:rect l="0" t="0" r="0" b="0"/>
              <a:pathLst>
                <a:path w="91440" h="22860">
                  <a:moveTo>
                    <a:pt x="0" y="22859"/>
                  </a:moveTo>
                  <a:lnTo>
                    <a:pt x="4045" y="18814"/>
                  </a:lnTo>
                  <a:lnTo>
                    <a:pt x="8288" y="16828"/>
                  </a:lnTo>
                  <a:lnTo>
                    <a:pt x="44816" y="9250"/>
                  </a:lnTo>
                  <a:lnTo>
                    <a:pt x="54632" y="7497"/>
                  </a:lnTo>
                  <a:lnTo>
                    <a:pt x="70089" y="1731"/>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443"/>
            <p:cNvSpPr/>
            <p:nvPr/>
          </p:nvSpPr>
          <p:spPr>
            <a:xfrm>
              <a:off x="7962900" y="586742"/>
              <a:ext cx="75780" cy="83819"/>
            </a:xfrm>
            <a:custGeom>
              <a:avLst/>
              <a:gdLst/>
              <a:ahLst/>
              <a:cxnLst/>
              <a:rect l="0" t="0" r="0" b="0"/>
              <a:pathLst>
                <a:path w="75780" h="83819">
                  <a:moveTo>
                    <a:pt x="0" y="7618"/>
                  </a:moveTo>
                  <a:lnTo>
                    <a:pt x="0" y="311"/>
                  </a:lnTo>
                  <a:lnTo>
                    <a:pt x="22178" y="0"/>
                  </a:lnTo>
                  <a:lnTo>
                    <a:pt x="29047" y="2256"/>
                  </a:lnTo>
                  <a:lnTo>
                    <a:pt x="54736" y="17910"/>
                  </a:lnTo>
                  <a:lnTo>
                    <a:pt x="58194" y="25174"/>
                  </a:lnTo>
                  <a:lnTo>
                    <a:pt x="60577" y="33200"/>
                  </a:lnTo>
                  <a:lnTo>
                    <a:pt x="74068" y="59231"/>
                  </a:lnTo>
                  <a:lnTo>
                    <a:pt x="75779" y="70776"/>
                  </a:lnTo>
                  <a:lnTo>
                    <a:pt x="73755" y="76046"/>
                  </a:lnTo>
                  <a:lnTo>
                    <a:pt x="68580" y="838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cstate="print"/>
          <a:srcRect/>
          <a:stretch>
            <a:fillRect/>
          </a:stretch>
        </p:blipFill>
        <p:spPr bwMode="auto">
          <a:xfrm>
            <a:off x="0" y="0"/>
            <a:ext cx="5753100" cy="3848100"/>
          </a:xfrm>
          <a:prstGeom prst="rect">
            <a:avLst/>
          </a:prstGeom>
          <a:noFill/>
          <a:ln w="9525" algn="ctr">
            <a:noFill/>
            <a:miter lim="800000"/>
            <a:headEnd/>
            <a:tailEnd/>
          </a:ln>
        </p:spPr>
      </p:pic>
      <p:pic>
        <p:nvPicPr>
          <p:cNvPr id="204803" name="Picture 3"/>
          <p:cNvPicPr>
            <a:picLocks noChangeAspect="1" noChangeArrowheads="1"/>
          </p:cNvPicPr>
          <p:nvPr/>
        </p:nvPicPr>
        <p:blipFill>
          <a:blip r:embed="rId3" cstate="print"/>
          <a:srcRect/>
          <a:stretch>
            <a:fillRect/>
          </a:stretch>
        </p:blipFill>
        <p:spPr bwMode="auto">
          <a:xfrm>
            <a:off x="4506913" y="685800"/>
            <a:ext cx="4637087" cy="61722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checkerboard(across)">
                                      <p:cBhvr>
                                        <p:cTn id="7" dur="5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wpc"/>
          <p:cNvPicPr>
            <a:picLocks noChangeAspect="1" noChangeArrowheads="1"/>
          </p:cNvPicPr>
          <p:nvPr/>
        </p:nvPicPr>
        <p:blipFill>
          <a:blip r:embed="rId2" cstate="print"/>
          <a:srcRect/>
          <a:stretch>
            <a:fillRect/>
          </a:stretch>
        </p:blipFill>
        <p:spPr bwMode="auto">
          <a:xfrm>
            <a:off x="0" y="0"/>
            <a:ext cx="4267200" cy="3076575"/>
          </a:xfrm>
          <a:prstGeom prst="rect">
            <a:avLst/>
          </a:prstGeom>
          <a:noFill/>
          <a:ln w="9525">
            <a:noFill/>
            <a:miter lim="800000"/>
            <a:headEnd/>
            <a:tailEnd/>
          </a:ln>
        </p:spPr>
      </p:pic>
      <p:pic>
        <p:nvPicPr>
          <p:cNvPr id="144386" name="Picture 3" descr="wild-boar"/>
          <p:cNvPicPr>
            <a:picLocks noChangeAspect="1" noChangeArrowheads="1"/>
          </p:cNvPicPr>
          <p:nvPr/>
        </p:nvPicPr>
        <p:blipFill>
          <a:blip r:embed="rId3" cstate="print"/>
          <a:srcRect/>
          <a:stretch>
            <a:fillRect/>
          </a:stretch>
        </p:blipFill>
        <p:spPr bwMode="auto">
          <a:xfrm>
            <a:off x="0" y="3276600"/>
            <a:ext cx="2581275" cy="3200400"/>
          </a:xfrm>
          <a:prstGeom prst="rect">
            <a:avLst/>
          </a:prstGeom>
          <a:noFill/>
          <a:ln w="9525">
            <a:noFill/>
            <a:miter lim="800000"/>
            <a:headEnd/>
            <a:tailEnd/>
          </a:ln>
        </p:spPr>
      </p:pic>
      <p:grpSp>
        <p:nvGrpSpPr>
          <p:cNvPr id="134148" name="Group 4"/>
          <p:cNvGrpSpPr>
            <a:grpSpLocks/>
          </p:cNvGrpSpPr>
          <p:nvPr/>
        </p:nvGrpSpPr>
        <p:grpSpPr bwMode="auto">
          <a:xfrm>
            <a:off x="3657600" y="0"/>
            <a:ext cx="5486400" cy="3097213"/>
            <a:chOff x="2304" y="0"/>
            <a:chExt cx="3456" cy="1951"/>
          </a:xfrm>
        </p:grpSpPr>
        <p:pic>
          <p:nvPicPr>
            <p:cNvPr id="144391" name="Picture 5" descr="world_cow"/>
            <p:cNvPicPr>
              <a:picLocks noChangeAspect="1" noChangeArrowheads="1"/>
            </p:cNvPicPr>
            <p:nvPr/>
          </p:nvPicPr>
          <p:blipFill>
            <a:blip r:embed="rId4" cstate="print"/>
            <a:srcRect/>
            <a:stretch>
              <a:fillRect/>
            </a:stretch>
          </p:blipFill>
          <p:spPr bwMode="auto">
            <a:xfrm>
              <a:off x="3264" y="0"/>
              <a:ext cx="2496" cy="1951"/>
            </a:xfrm>
            <a:prstGeom prst="rect">
              <a:avLst/>
            </a:prstGeom>
            <a:noFill/>
            <a:ln w="9525">
              <a:noFill/>
              <a:miter lim="800000"/>
              <a:headEnd/>
              <a:tailEnd/>
            </a:ln>
          </p:spPr>
        </p:pic>
        <p:sp>
          <p:nvSpPr>
            <p:cNvPr id="144392" name="AutoShape 6"/>
            <p:cNvSpPr>
              <a:spLocks noChangeArrowheads="1"/>
            </p:cNvSpPr>
            <p:nvPr/>
          </p:nvSpPr>
          <p:spPr bwMode="auto">
            <a:xfrm>
              <a:off x="2304" y="912"/>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grpSp>
        <p:nvGrpSpPr>
          <p:cNvPr id="134151" name="Group 7"/>
          <p:cNvGrpSpPr>
            <a:grpSpLocks/>
          </p:cNvGrpSpPr>
          <p:nvPr/>
        </p:nvGrpSpPr>
        <p:grpSpPr bwMode="auto">
          <a:xfrm>
            <a:off x="2362200" y="3581400"/>
            <a:ext cx="6324600" cy="2593975"/>
            <a:chOff x="1488" y="2256"/>
            <a:chExt cx="3984" cy="1634"/>
          </a:xfrm>
        </p:grpSpPr>
        <p:pic>
          <p:nvPicPr>
            <p:cNvPr id="144389" name="Picture 8" descr="image_farm004"/>
            <p:cNvPicPr>
              <a:picLocks noChangeAspect="1" noChangeArrowheads="1"/>
            </p:cNvPicPr>
            <p:nvPr/>
          </p:nvPicPr>
          <p:blipFill>
            <a:blip r:embed="rId5" cstate="print"/>
            <a:srcRect/>
            <a:stretch>
              <a:fillRect/>
            </a:stretch>
          </p:blipFill>
          <p:spPr bwMode="auto">
            <a:xfrm>
              <a:off x="2928" y="2256"/>
              <a:ext cx="2544" cy="1634"/>
            </a:xfrm>
            <a:prstGeom prst="rect">
              <a:avLst/>
            </a:prstGeom>
            <a:noFill/>
            <a:ln w="9525">
              <a:noFill/>
              <a:miter lim="800000"/>
              <a:headEnd/>
              <a:tailEnd/>
            </a:ln>
          </p:spPr>
        </p:pic>
        <p:sp>
          <p:nvSpPr>
            <p:cNvPr id="144390" name="AutoShape 9"/>
            <p:cNvSpPr>
              <a:spLocks noChangeArrowheads="1"/>
            </p:cNvSpPr>
            <p:nvPr/>
          </p:nvSpPr>
          <p:spPr bwMode="auto">
            <a:xfrm>
              <a:off x="1488" y="2880"/>
              <a:ext cx="1728" cy="336"/>
            </a:xfrm>
            <a:prstGeom prst="rightArrow">
              <a:avLst>
                <a:gd name="adj1" fmla="val 50000"/>
                <a:gd name="adj2" fmla="val 128571"/>
              </a:avLst>
            </a:prstGeom>
            <a:solidFill>
              <a:srgbClr val="FF0000"/>
            </a:solidFill>
            <a:ln w="190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dissolve">
                                      <p:cBhvr>
                                        <p:cTn id="7" dur="500"/>
                                        <p:tgtEl>
                                          <p:spTgt spid="1341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4151"/>
                                        </p:tgtEl>
                                        <p:attrNameLst>
                                          <p:attrName>style.visibility</p:attrName>
                                        </p:attrNameLst>
                                      </p:cBhvr>
                                      <p:to>
                                        <p:strVal val="visible"/>
                                      </p:to>
                                    </p:set>
                                    <p:animEffect transition="in" filter="dissolve">
                                      <p:cBhvr>
                                        <p:cTn id="12" dur="500"/>
                                        <p:tgtEl>
                                          <p:spTgt spid="134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NEWS0405RJFOWL"/>
          <p:cNvPicPr>
            <a:picLocks noChangeAspect="1" noChangeArrowheads="1"/>
          </p:cNvPicPr>
          <p:nvPr/>
        </p:nvPicPr>
        <p:blipFill>
          <a:blip r:embed="rId2" cstate="print"/>
          <a:srcRect/>
          <a:stretch>
            <a:fillRect/>
          </a:stretch>
        </p:blipFill>
        <p:spPr bwMode="auto">
          <a:xfrm>
            <a:off x="228600" y="381000"/>
            <a:ext cx="4038600" cy="2617788"/>
          </a:xfrm>
          <a:prstGeom prst="rect">
            <a:avLst/>
          </a:prstGeom>
          <a:noFill/>
          <a:ln w="9525">
            <a:noFill/>
            <a:miter lim="800000"/>
            <a:headEnd/>
            <a:tailEnd/>
          </a:ln>
        </p:spPr>
      </p:pic>
      <p:pic>
        <p:nvPicPr>
          <p:cNvPr id="145410" name="Picture 3" descr="104_0405"/>
          <p:cNvPicPr>
            <a:picLocks noChangeAspect="1" noChangeArrowheads="1"/>
          </p:cNvPicPr>
          <p:nvPr/>
        </p:nvPicPr>
        <p:blipFill>
          <a:blip r:embed="rId3" cstate="print"/>
          <a:srcRect/>
          <a:stretch>
            <a:fillRect/>
          </a:stretch>
        </p:blipFill>
        <p:spPr bwMode="auto">
          <a:xfrm>
            <a:off x="228600" y="3373438"/>
            <a:ext cx="4419600" cy="3313112"/>
          </a:xfrm>
          <a:prstGeom prst="rect">
            <a:avLst/>
          </a:prstGeom>
          <a:noFill/>
          <a:ln w="9525">
            <a:noFill/>
            <a:miter lim="800000"/>
            <a:headEnd/>
            <a:tailEnd/>
          </a:ln>
        </p:spPr>
      </p:pic>
      <p:grpSp>
        <p:nvGrpSpPr>
          <p:cNvPr id="135172" name="Group 4"/>
          <p:cNvGrpSpPr>
            <a:grpSpLocks/>
          </p:cNvGrpSpPr>
          <p:nvPr/>
        </p:nvGrpSpPr>
        <p:grpSpPr bwMode="auto">
          <a:xfrm>
            <a:off x="3657600" y="381000"/>
            <a:ext cx="5257800" cy="2554288"/>
            <a:chOff x="2304" y="240"/>
            <a:chExt cx="3312" cy="1609"/>
          </a:xfrm>
        </p:grpSpPr>
        <p:pic>
          <p:nvPicPr>
            <p:cNvPr id="145415" name="Picture 5" descr="chickens"/>
            <p:cNvPicPr>
              <a:picLocks noChangeAspect="1" noChangeArrowheads="1"/>
            </p:cNvPicPr>
            <p:nvPr/>
          </p:nvPicPr>
          <p:blipFill>
            <a:blip r:embed="rId4" cstate="print"/>
            <a:srcRect/>
            <a:stretch>
              <a:fillRect/>
            </a:stretch>
          </p:blipFill>
          <p:spPr bwMode="auto">
            <a:xfrm>
              <a:off x="3312" y="240"/>
              <a:ext cx="2304" cy="1609"/>
            </a:xfrm>
            <a:prstGeom prst="rect">
              <a:avLst/>
            </a:prstGeom>
            <a:noFill/>
            <a:ln w="9525">
              <a:noFill/>
              <a:miter lim="800000"/>
              <a:headEnd/>
              <a:tailEnd/>
            </a:ln>
          </p:spPr>
        </p:pic>
        <p:sp>
          <p:nvSpPr>
            <p:cNvPr id="145416" name="AutoShape 6"/>
            <p:cNvSpPr>
              <a:spLocks noChangeArrowheads="1"/>
            </p:cNvSpPr>
            <p:nvPr/>
          </p:nvSpPr>
          <p:spPr bwMode="auto">
            <a:xfrm>
              <a:off x="2304" y="912"/>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grpSp>
        <p:nvGrpSpPr>
          <p:cNvPr id="135175" name="Group 7"/>
          <p:cNvGrpSpPr>
            <a:grpSpLocks/>
          </p:cNvGrpSpPr>
          <p:nvPr/>
        </p:nvGrpSpPr>
        <p:grpSpPr bwMode="auto">
          <a:xfrm>
            <a:off x="3886200" y="3752850"/>
            <a:ext cx="5029200" cy="2571750"/>
            <a:chOff x="2448" y="2364"/>
            <a:chExt cx="3168" cy="1620"/>
          </a:xfrm>
        </p:grpSpPr>
        <p:pic>
          <p:nvPicPr>
            <p:cNvPr id="145413" name="Picture 8" descr="1433004597_4b213e4d70"/>
            <p:cNvPicPr>
              <a:picLocks noChangeAspect="1" noChangeArrowheads="1"/>
            </p:cNvPicPr>
            <p:nvPr/>
          </p:nvPicPr>
          <p:blipFill>
            <a:blip r:embed="rId5" cstate="print"/>
            <a:srcRect/>
            <a:stretch>
              <a:fillRect/>
            </a:stretch>
          </p:blipFill>
          <p:spPr bwMode="auto">
            <a:xfrm>
              <a:off x="3456" y="2364"/>
              <a:ext cx="2160" cy="1620"/>
            </a:xfrm>
            <a:prstGeom prst="rect">
              <a:avLst/>
            </a:prstGeom>
            <a:noFill/>
            <a:ln w="9525">
              <a:noFill/>
              <a:miter lim="800000"/>
              <a:headEnd/>
              <a:tailEnd/>
            </a:ln>
          </p:spPr>
        </p:pic>
        <p:sp>
          <p:nvSpPr>
            <p:cNvPr id="145414" name="AutoShape 9"/>
            <p:cNvSpPr>
              <a:spLocks noChangeArrowheads="1"/>
            </p:cNvSpPr>
            <p:nvPr/>
          </p:nvSpPr>
          <p:spPr bwMode="auto">
            <a:xfrm>
              <a:off x="2448" y="3024"/>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dissolve">
                                      <p:cBhvr>
                                        <p:cTn id="7" dur="500"/>
                                        <p:tgtEl>
                                          <p:spTgt spid="1351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5"/>
                                        </p:tgtEl>
                                        <p:attrNameLst>
                                          <p:attrName>style.visibility</p:attrName>
                                        </p:attrNameLst>
                                      </p:cBhvr>
                                      <p:to>
                                        <p:strVal val="visible"/>
                                      </p:to>
                                    </p:set>
                                    <p:animEffect transition="in" filter="dissolve">
                                      <p:cBhvr>
                                        <p:cTn id="12" dur="500"/>
                                        <p:tgtEl>
                                          <p:spTgt spid="135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rey-wolf-snow"/>
          <p:cNvPicPr>
            <a:picLocks noChangeAspect="1" noChangeArrowheads="1"/>
          </p:cNvPicPr>
          <p:nvPr/>
        </p:nvPicPr>
        <p:blipFill>
          <a:blip r:embed="rId2" cstate="print"/>
          <a:srcRect/>
          <a:stretch>
            <a:fillRect/>
          </a:stretch>
        </p:blipFill>
        <p:spPr bwMode="auto">
          <a:xfrm>
            <a:off x="0" y="0"/>
            <a:ext cx="4476750" cy="3086100"/>
          </a:xfrm>
          <a:prstGeom prst="rect">
            <a:avLst/>
          </a:prstGeom>
          <a:noFill/>
          <a:ln w="9525">
            <a:noFill/>
            <a:miter lim="800000"/>
            <a:headEnd/>
            <a:tailEnd/>
          </a:ln>
        </p:spPr>
      </p:pic>
      <p:grpSp>
        <p:nvGrpSpPr>
          <p:cNvPr id="136195" name="Group 3"/>
          <p:cNvGrpSpPr>
            <a:grpSpLocks/>
          </p:cNvGrpSpPr>
          <p:nvPr/>
        </p:nvGrpSpPr>
        <p:grpSpPr bwMode="auto">
          <a:xfrm>
            <a:off x="3962400" y="2133600"/>
            <a:ext cx="5181600" cy="4724400"/>
            <a:chOff x="2496" y="1344"/>
            <a:chExt cx="3264" cy="2976"/>
          </a:xfrm>
        </p:grpSpPr>
        <p:pic>
          <p:nvPicPr>
            <p:cNvPr id="146435" name="Picture 4" descr="of=50,590,442"/>
            <p:cNvPicPr>
              <a:picLocks noChangeAspect="1" noChangeArrowheads="1"/>
            </p:cNvPicPr>
            <p:nvPr/>
          </p:nvPicPr>
          <p:blipFill>
            <a:blip r:embed="rId3" cstate="print"/>
            <a:srcRect/>
            <a:stretch>
              <a:fillRect/>
            </a:stretch>
          </p:blipFill>
          <p:spPr bwMode="auto">
            <a:xfrm>
              <a:off x="2544" y="1911"/>
              <a:ext cx="3216" cy="2409"/>
            </a:xfrm>
            <a:prstGeom prst="rect">
              <a:avLst/>
            </a:prstGeom>
            <a:noFill/>
            <a:ln w="9525">
              <a:noFill/>
              <a:miter lim="800000"/>
              <a:headEnd/>
              <a:tailEnd/>
            </a:ln>
          </p:spPr>
        </p:pic>
        <p:sp>
          <p:nvSpPr>
            <p:cNvPr id="146436" name="AutoShape 5"/>
            <p:cNvSpPr>
              <a:spLocks noChangeArrowheads="1"/>
            </p:cNvSpPr>
            <p:nvPr/>
          </p:nvSpPr>
          <p:spPr bwMode="auto">
            <a:xfrm rot="2917289">
              <a:off x="2064" y="1776"/>
              <a:ext cx="1200" cy="336"/>
            </a:xfrm>
            <a:prstGeom prst="rightArrow">
              <a:avLst>
                <a:gd name="adj1" fmla="val 50000"/>
                <a:gd name="adj2" fmla="val 89286"/>
              </a:avLst>
            </a:prstGeom>
            <a:solidFill>
              <a:srgbClr val="FF0000"/>
            </a:solidFill>
            <a:ln w="190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dissolve">
                                      <p:cBhvr>
                                        <p:cTn id="7" dur="5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p:cNvPicPr>
            <a:picLocks noChangeAspect="1" noChangeArrowheads="1"/>
          </p:cNvPicPr>
          <p:nvPr/>
        </p:nvPicPr>
        <p:blipFill>
          <a:blip r:embed="rId2" cstate="print">
            <a:lum bright="-10000"/>
          </a:blip>
          <a:srcRect/>
          <a:stretch>
            <a:fillRect/>
          </a:stretch>
        </p:blipFill>
        <p:spPr bwMode="auto">
          <a:xfrm>
            <a:off x="0" y="533400"/>
            <a:ext cx="9144000" cy="3846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7" descr="Mar2011_COVER_lores3"/>
          <p:cNvPicPr>
            <a:picLocks noChangeAspect="1" noChangeArrowheads="1"/>
          </p:cNvPicPr>
          <p:nvPr/>
        </p:nvPicPr>
        <p:blipFill>
          <a:blip r:embed="rId2" cstate="print"/>
          <a:srcRect/>
          <a:stretch>
            <a:fillRect/>
          </a:stretch>
        </p:blipFill>
        <p:spPr bwMode="auto">
          <a:xfrm>
            <a:off x="2378075" y="152400"/>
            <a:ext cx="4556125"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5" descr="Screen-shot-2011-04-26-at-7"/>
          <p:cNvPicPr>
            <a:picLocks noChangeAspect="1" noChangeArrowheads="1"/>
          </p:cNvPicPr>
          <p:nvPr/>
        </p:nvPicPr>
        <p:blipFill>
          <a:blip r:embed="rId2" cstate="print"/>
          <a:srcRect/>
          <a:stretch>
            <a:fillRect/>
          </a:stretch>
        </p:blipFill>
        <p:spPr bwMode="auto">
          <a:xfrm>
            <a:off x="152400" y="511175"/>
            <a:ext cx="8763000" cy="581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p:cNvPicPr>
            <a:picLocks noChangeAspect="1" noChangeArrowheads="1"/>
          </p:cNvPicPr>
          <p:nvPr/>
        </p:nvPicPr>
        <p:blipFill>
          <a:blip r:embed="rId2" cstate="print">
            <a:lum bright="-8000"/>
          </a:blip>
          <a:srcRect/>
          <a:stretch>
            <a:fillRect/>
          </a:stretch>
        </p:blipFill>
        <p:spPr bwMode="auto">
          <a:xfrm>
            <a:off x="0" y="160338"/>
            <a:ext cx="9144000" cy="608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p:cNvPicPr>
            <a:picLocks noChangeAspect="1" noChangeArrowheads="1"/>
          </p:cNvPicPr>
          <p:nvPr/>
        </p:nvPicPr>
        <p:blipFill>
          <a:blip r:embed="rId2" cstate="print">
            <a:lum bright="-8000"/>
          </a:blip>
          <a:srcRect/>
          <a:stretch>
            <a:fillRect/>
          </a:stretch>
        </p:blipFill>
        <p:spPr bwMode="auto">
          <a:xfrm>
            <a:off x="0" y="457200"/>
            <a:ext cx="91440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potbelly-pig-lounging-615"/>
          <p:cNvPicPr>
            <a:picLocks noChangeAspect="1" noChangeArrowheads="1"/>
          </p:cNvPicPr>
          <p:nvPr/>
        </p:nvPicPr>
        <p:blipFill>
          <a:blip r:embed="rId2" cstate="print"/>
          <a:srcRect/>
          <a:stretch>
            <a:fillRect/>
          </a:stretch>
        </p:blipFill>
        <p:spPr bwMode="auto">
          <a:xfrm>
            <a:off x="304800" y="533400"/>
            <a:ext cx="8534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5" descr="04-dancing-rats-taming-wild-musi-670"/>
          <p:cNvPicPr>
            <a:picLocks noChangeAspect="1" noChangeArrowheads="1"/>
          </p:cNvPicPr>
          <p:nvPr/>
        </p:nvPicPr>
        <p:blipFill>
          <a:blip r:embed="rId2" cstate="print"/>
          <a:srcRect/>
          <a:stretch>
            <a:fillRect/>
          </a:stretch>
        </p:blipFill>
        <p:spPr bwMode="auto">
          <a:xfrm>
            <a:off x="304800" y="747713"/>
            <a:ext cx="8458200" cy="5643562"/>
          </a:xfrm>
          <a:prstGeom prst="rect">
            <a:avLst/>
          </a:prstGeom>
          <a:noFill/>
          <a:ln w="9525">
            <a:noFill/>
            <a:miter lim="800000"/>
            <a:headEnd/>
            <a:tailEnd/>
          </a:ln>
        </p:spPr>
      </p:pic>
      <p:sp>
        <p:nvSpPr>
          <p:cNvPr id="153602" name="Text Box 6"/>
          <p:cNvSpPr txBox="1">
            <a:spLocks noChangeArrowheads="1"/>
          </p:cNvSpPr>
          <p:nvPr/>
        </p:nvSpPr>
        <p:spPr bwMode="auto">
          <a:xfrm>
            <a:off x="457200" y="2057400"/>
            <a:ext cx="4038600" cy="822325"/>
          </a:xfrm>
          <a:prstGeom prst="rect">
            <a:avLst/>
          </a:prstGeom>
          <a:noFill/>
          <a:ln w="9525">
            <a:noFill/>
            <a:miter lim="800000"/>
            <a:headEnd/>
            <a:tailEnd/>
          </a:ln>
        </p:spPr>
        <p:txBody>
          <a:bodyPr>
            <a:spAutoFit/>
          </a:bodyPr>
          <a:lstStyle/>
          <a:p>
            <a:pPr>
              <a:spcBef>
                <a:spcPct val="50000"/>
              </a:spcBef>
            </a:pPr>
            <a:r>
              <a:rPr lang="en-US" sz="2400" b="1">
                <a:solidFill>
                  <a:srgbClr val="FFFF66"/>
                </a:solidFill>
              </a:rPr>
              <a:t>Result of 73 generations of breeding for hostility.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cstate="print"/>
          <a:srcRect/>
          <a:stretch>
            <a:fillRect/>
          </a:stretch>
        </p:blipFill>
        <p:spPr bwMode="auto">
          <a:xfrm>
            <a:off x="0" y="0"/>
            <a:ext cx="4495800" cy="4330700"/>
          </a:xfrm>
          <a:prstGeom prst="rect">
            <a:avLst/>
          </a:prstGeom>
          <a:noFill/>
          <a:ln w="9525" algn="ctr">
            <a:noFill/>
            <a:miter lim="800000"/>
            <a:headEnd/>
            <a:tailEnd/>
          </a:ln>
        </p:spPr>
      </p:pic>
      <p:pic>
        <p:nvPicPr>
          <p:cNvPr id="205827" name="Picture 3"/>
          <p:cNvPicPr>
            <a:picLocks noChangeAspect="1" noChangeArrowheads="1"/>
          </p:cNvPicPr>
          <p:nvPr/>
        </p:nvPicPr>
        <p:blipFill>
          <a:blip r:embed="rId3" cstate="print"/>
          <a:srcRect/>
          <a:stretch>
            <a:fillRect/>
          </a:stretch>
        </p:blipFill>
        <p:spPr bwMode="auto">
          <a:xfrm>
            <a:off x="2667000" y="2474913"/>
            <a:ext cx="6477000" cy="4383087"/>
          </a:xfrm>
          <a:prstGeom prst="rect">
            <a:avLst/>
          </a:prstGeom>
          <a:noFill/>
          <a:ln w="9525" algn="ctr">
            <a:noFill/>
            <a:miter lim="800000"/>
            <a:headEnd/>
            <a:tailEnd/>
          </a:ln>
        </p:spPr>
      </p:pic>
      <p:grpSp>
        <p:nvGrpSpPr>
          <p:cNvPr id="12" name="SMARTInkShape-Group14"/>
          <p:cNvGrpSpPr/>
          <p:nvPr/>
        </p:nvGrpSpPr>
        <p:grpSpPr>
          <a:xfrm>
            <a:off x="1927859" y="571500"/>
            <a:ext cx="1447801" cy="967741"/>
            <a:chOff x="1927859" y="571500"/>
            <a:chExt cx="1447801" cy="967741"/>
          </a:xfrm>
        </p:grpSpPr>
        <p:sp>
          <p:nvSpPr>
            <p:cNvPr id="4" name="SMARTInkShape-69"/>
            <p:cNvSpPr/>
            <p:nvPr/>
          </p:nvSpPr>
          <p:spPr>
            <a:xfrm>
              <a:off x="1927859" y="823080"/>
              <a:ext cx="106199" cy="198000"/>
            </a:xfrm>
            <a:custGeom>
              <a:avLst/>
              <a:gdLst/>
              <a:ahLst/>
              <a:cxnLst/>
              <a:rect l="0" t="0" r="0" b="0"/>
              <a:pathLst>
                <a:path w="106199" h="198000">
                  <a:moveTo>
                    <a:pt x="0" y="15120"/>
                  </a:moveTo>
                  <a:lnTo>
                    <a:pt x="4046" y="15120"/>
                  </a:lnTo>
                  <a:lnTo>
                    <a:pt x="8289" y="12862"/>
                  </a:lnTo>
                  <a:lnTo>
                    <a:pt x="17913" y="4514"/>
                  </a:lnTo>
                  <a:lnTo>
                    <a:pt x="25177" y="1939"/>
                  </a:lnTo>
                  <a:lnTo>
                    <a:pt x="54511" y="0"/>
                  </a:lnTo>
                  <a:lnTo>
                    <a:pt x="76689" y="8184"/>
                  </a:lnTo>
                  <a:lnTo>
                    <a:pt x="92572" y="17795"/>
                  </a:lnTo>
                  <a:lnTo>
                    <a:pt x="101183" y="25320"/>
                  </a:lnTo>
                  <a:lnTo>
                    <a:pt x="104237" y="32635"/>
                  </a:lnTo>
                  <a:lnTo>
                    <a:pt x="106198" y="51129"/>
                  </a:lnTo>
                  <a:lnTo>
                    <a:pt x="100077" y="85244"/>
                  </a:lnTo>
                  <a:lnTo>
                    <a:pt x="94997" y="97368"/>
                  </a:lnTo>
                  <a:lnTo>
                    <a:pt x="88788" y="109248"/>
                  </a:lnTo>
                  <a:lnTo>
                    <a:pt x="79020" y="145585"/>
                  </a:lnTo>
                  <a:lnTo>
                    <a:pt x="76572" y="165938"/>
                  </a:lnTo>
                  <a:lnTo>
                    <a:pt x="78623" y="173308"/>
                  </a:lnTo>
                  <a:lnTo>
                    <a:pt x="86839" y="184938"/>
                  </a:lnTo>
                  <a:lnTo>
                    <a:pt x="99061" y="197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0"/>
            <p:cNvSpPr/>
            <p:nvPr/>
          </p:nvSpPr>
          <p:spPr>
            <a:xfrm>
              <a:off x="2167309" y="899160"/>
              <a:ext cx="202512" cy="152240"/>
            </a:xfrm>
            <a:custGeom>
              <a:avLst/>
              <a:gdLst/>
              <a:ahLst/>
              <a:cxnLst/>
              <a:rect l="0" t="0" r="0" b="0"/>
              <a:pathLst>
                <a:path w="202512" h="152240">
                  <a:moveTo>
                    <a:pt x="4391" y="0"/>
                  </a:moveTo>
                  <a:lnTo>
                    <a:pt x="345" y="4045"/>
                  </a:lnTo>
                  <a:lnTo>
                    <a:pt x="0" y="5236"/>
                  </a:lnTo>
                  <a:lnTo>
                    <a:pt x="617" y="6031"/>
                  </a:lnTo>
                  <a:lnTo>
                    <a:pt x="15214" y="13494"/>
                  </a:lnTo>
                  <a:lnTo>
                    <a:pt x="47943" y="43656"/>
                  </a:lnTo>
                  <a:lnTo>
                    <a:pt x="53381" y="53552"/>
                  </a:lnTo>
                  <a:lnTo>
                    <a:pt x="64037" y="88912"/>
                  </a:lnTo>
                  <a:lnTo>
                    <a:pt x="66120" y="119223"/>
                  </a:lnTo>
                  <a:lnTo>
                    <a:pt x="71411" y="131939"/>
                  </a:lnTo>
                  <a:lnTo>
                    <a:pt x="75946" y="138508"/>
                  </a:lnTo>
                  <a:lnTo>
                    <a:pt x="79188" y="140599"/>
                  </a:lnTo>
                  <a:lnTo>
                    <a:pt x="111286" y="150566"/>
                  </a:lnTo>
                  <a:lnTo>
                    <a:pt x="143827" y="152239"/>
                  </a:lnTo>
                  <a:lnTo>
                    <a:pt x="173867" y="151532"/>
                  </a:lnTo>
                  <a:lnTo>
                    <a:pt x="202511"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1"/>
            <p:cNvSpPr/>
            <p:nvPr/>
          </p:nvSpPr>
          <p:spPr>
            <a:xfrm>
              <a:off x="2089415" y="571500"/>
              <a:ext cx="379466" cy="289557"/>
            </a:xfrm>
            <a:custGeom>
              <a:avLst/>
              <a:gdLst/>
              <a:ahLst/>
              <a:cxnLst/>
              <a:rect l="0" t="0" r="0" b="0"/>
              <a:pathLst>
                <a:path w="379466" h="289557">
                  <a:moveTo>
                    <a:pt x="379465" y="281939"/>
                  </a:moveTo>
                  <a:lnTo>
                    <a:pt x="343640" y="281939"/>
                  </a:lnTo>
                  <a:lnTo>
                    <a:pt x="310181" y="287971"/>
                  </a:lnTo>
                  <a:lnTo>
                    <a:pt x="273539" y="289350"/>
                  </a:lnTo>
                  <a:lnTo>
                    <a:pt x="237188" y="289532"/>
                  </a:lnTo>
                  <a:lnTo>
                    <a:pt x="199172" y="289556"/>
                  </a:lnTo>
                  <a:lnTo>
                    <a:pt x="179853" y="287301"/>
                  </a:lnTo>
                  <a:lnTo>
                    <a:pt x="143895" y="276562"/>
                  </a:lnTo>
                  <a:lnTo>
                    <a:pt x="110504" y="260747"/>
                  </a:lnTo>
                  <a:lnTo>
                    <a:pt x="95914" y="247908"/>
                  </a:lnTo>
                  <a:lnTo>
                    <a:pt x="68836" y="213300"/>
                  </a:lnTo>
                  <a:lnTo>
                    <a:pt x="42809" y="177796"/>
                  </a:lnTo>
                  <a:lnTo>
                    <a:pt x="17019" y="143086"/>
                  </a:lnTo>
                  <a:lnTo>
                    <a:pt x="3646" y="123400"/>
                  </a:lnTo>
                  <a:lnTo>
                    <a:pt x="0" y="108906"/>
                  </a:lnTo>
                  <a:lnTo>
                    <a:pt x="1405" y="101178"/>
                  </a:lnTo>
                  <a:lnTo>
                    <a:pt x="20593" y="64978"/>
                  </a:lnTo>
                  <a:lnTo>
                    <a:pt x="52711" y="34050"/>
                  </a:lnTo>
                  <a:lnTo>
                    <a:pt x="87766" y="16044"/>
                  </a:lnTo>
                  <a:lnTo>
                    <a:pt x="12038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2"/>
            <p:cNvSpPr/>
            <p:nvPr/>
          </p:nvSpPr>
          <p:spPr>
            <a:xfrm>
              <a:off x="2438400" y="734987"/>
              <a:ext cx="457201" cy="156553"/>
            </a:xfrm>
            <a:custGeom>
              <a:avLst/>
              <a:gdLst/>
              <a:ahLst/>
              <a:cxnLst/>
              <a:rect l="0" t="0" r="0" b="0"/>
              <a:pathLst>
                <a:path w="457201" h="156553">
                  <a:moveTo>
                    <a:pt x="0" y="156552"/>
                  </a:moveTo>
                  <a:lnTo>
                    <a:pt x="846" y="123147"/>
                  </a:lnTo>
                  <a:lnTo>
                    <a:pt x="8607" y="87782"/>
                  </a:lnTo>
                  <a:lnTo>
                    <a:pt x="24058" y="65577"/>
                  </a:lnTo>
                  <a:lnTo>
                    <a:pt x="38455" y="52268"/>
                  </a:lnTo>
                  <a:lnTo>
                    <a:pt x="69630" y="32251"/>
                  </a:lnTo>
                  <a:lnTo>
                    <a:pt x="102773" y="17208"/>
                  </a:lnTo>
                  <a:lnTo>
                    <a:pt x="137649" y="10230"/>
                  </a:lnTo>
                  <a:lnTo>
                    <a:pt x="170087" y="4106"/>
                  </a:lnTo>
                  <a:lnTo>
                    <a:pt x="190378" y="0"/>
                  </a:lnTo>
                  <a:lnTo>
                    <a:pt x="228444" y="3835"/>
                  </a:lnTo>
                  <a:lnTo>
                    <a:pt x="237844" y="4858"/>
                  </a:lnTo>
                  <a:lnTo>
                    <a:pt x="273197" y="17325"/>
                  </a:lnTo>
                  <a:lnTo>
                    <a:pt x="307298" y="19271"/>
                  </a:lnTo>
                  <a:lnTo>
                    <a:pt x="340971" y="19377"/>
                  </a:lnTo>
                  <a:lnTo>
                    <a:pt x="373282" y="19390"/>
                  </a:lnTo>
                  <a:lnTo>
                    <a:pt x="411325" y="19392"/>
                  </a:lnTo>
                  <a:lnTo>
                    <a:pt x="447030" y="19392"/>
                  </a:lnTo>
                  <a:lnTo>
                    <a:pt x="457200" y="193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3"/>
            <p:cNvSpPr/>
            <p:nvPr/>
          </p:nvSpPr>
          <p:spPr>
            <a:xfrm>
              <a:off x="2644140" y="1052422"/>
              <a:ext cx="731520" cy="143918"/>
            </a:xfrm>
            <a:custGeom>
              <a:avLst/>
              <a:gdLst/>
              <a:ahLst/>
              <a:cxnLst/>
              <a:rect l="0" t="0" r="0" b="0"/>
              <a:pathLst>
                <a:path w="731520" h="143918">
                  <a:moveTo>
                    <a:pt x="0" y="105817"/>
                  </a:moveTo>
                  <a:lnTo>
                    <a:pt x="4045" y="109863"/>
                  </a:lnTo>
                  <a:lnTo>
                    <a:pt x="10546" y="111849"/>
                  </a:lnTo>
                  <a:lnTo>
                    <a:pt x="18234" y="113578"/>
                  </a:lnTo>
                  <a:lnTo>
                    <a:pt x="29015" y="118465"/>
                  </a:lnTo>
                  <a:lnTo>
                    <a:pt x="61770" y="120716"/>
                  </a:lnTo>
                  <a:lnTo>
                    <a:pt x="92446" y="119297"/>
                  </a:lnTo>
                  <a:lnTo>
                    <a:pt x="127982" y="106724"/>
                  </a:lnTo>
                  <a:lnTo>
                    <a:pt x="159712" y="95837"/>
                  </a:lnTo>
                  <a:lnTo>
                    <a:pt x="196522" y="84686"/>
                  </a:lnTo>
                  <a:lnTo>
                    <a:pt x="234148" y="67055"/>
                  </a:lnTo>
                  <a:lnTo>
                    <a:pt x="270336" y="51312"/>
                  </a:lnTo>
                  <a:lnTo>
                    <a:pt x="300044" y="38680"/>
                  </a:lnTo>
                  <a:lnTo>
                    <a:pt x="335187" y="24477"/>
                  </a:lnTo>
                  <a:lnTo>
                    <a:pt x="371605" y="10759"/>
                  </a:lnTo>
                  <a:lnTo>
                    <a:pt x="407554" y="3503"/>
                  </a:lnTo>
                  <a:lnTo>
                    <a:pt x="442031" y="0"/>
                  </a:lnTo>
                  <a:lnTo>
                    <a:pt x="478317" y="1566"/>
                  </a:lnTo>
                  <a:lnTo>
                    <a:pt x="514241" y="5732"/>
                  </a:lnTo>
                  <a:lnTo>
                    <a:pt x="547865" y="17875"/>
                  </a:lnTo>
                  <a:lnTo>
                    <a:pt x="581225" y="31563"/>
                  </a:lnTo>
                  <a:lnTo>
                    <a:pt x="612085" y="46277"/>
                  </a:lnTo>
                  <a:lnTo>
                    <a:pt x="644960" y="63420"/>
                  </a:lnTo>
                  <a:lnTo>
                    <a:pt x="681103" y="93186"/>
                  </a:lnTo>
                  <a:lnTo>
                    <a:pt x="704721" y="113451"/>
                  </a:lnTo>
                  <a:lnTo>
                    <a:pt x="731519" y="1439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4"/>
            <p:cNvSpPr/>
            <p:nvPr/>
          </p:nvSpPr>
          <p:spPr>
            <a:xfrm>
              <a:off x="2484595" y="1196339"/>
              <a:ext cx="212886" cy="342902"/>
            </a:xfrm>
            <a:custGeom>
              <a:avLst/>
              <a:gdLst/>
              <a:ahLst/>
              <a:cxnLst/>
              <a:rect l="0" t="0" r="0" b="0"/>
              <a:pathLst>
                <a:path w="212886" h="342902">
                  <a:moveTo>
                    <a:pt x="37624" y="0"/>
                  </a:moveTo>
                  <a:lnTo>
                    <a:pt x="41670" y="4046"/>
                  </a:lnTo>
                  <a:lnTo>
                    <a:pt x="43656" y="8289"/>
                  </a:lnTo>
                  <a:lnTo>
                    <a:pt x="51119" y="26492"/>
                  </a:lnTo>
                  <a:lnTo>
                    <a:pt x="57333" y="40964"/>
                  </a:lnTo>
                  <a:lnTo>
                    <a:pt x="60070" y="70128"/>
                  </a:lnTo>
                  <a:lnTo>
                    <a:pt x="56316" y="87854"/>
                  </a:lnTo>
                  <a:lnTo>
                    <a:pt x="42226" y="120334"/>
                  </a:lnTo>
                  <a:lnTo>
                    <a:pt x="28154" y="152087"/>
                  </a:lnTo>
                  <a:lnTo>
                    <a:pt x="13364" y="182819"/>
                  </a:lnTo>
                  <a:lnTo>
                    <a:pt x="1932" y="218715"/>
                  </a:lnTo>
                  <a:lnTo>
                    <a:pt x="0" y="240853"/>
                  </a:lnTo>
                  <a:lnTo>
                    <a:pt x="3710" y="256408"/>
                  </a:lnTo>
                  <a:lnTo>
                    <a:pt x="10172" y="271741"/>
                  </a:lnTo>
                  <a:lnTo>
                    <a:pt x="17239" y="279665"/>
                  </a:lnTo>
                  <a:lnTo>
                    <a:pt x="32996" y="288886"/>
                  </a:lnTo>
                  <a:lnTo>
                    <a:pt x="67698" y="304741"/>
                  </a:lnTo>
                  <a:lnTo>
                    <a:pt x="99535" y="317493"/>
                  </a:lnTo>
                  <a:lnTo>
                    <a:pt x="132765" y="330199"/>
                  </a:lnTo>
                  <a:lnTo>
                    <a:pt x="165394" y="334611"/>
                  </a:lnTo>
                  <a:lnTo>
                    <a:pt x="176537" y="335830"/>
                  </a:lnTo>
                  <a:lnTo>
                    <a:pt x="212885" y="3429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5"/>
            <p:cNvSpPr/>
            <p:nvPr/>
          </p:nvSpPr>
          <p:spPr>
            <a:xfrm>
              <a:off x="2263140" y="1181100"/>
              <a:ext cx="189218" cy="304801"/>
            </a:xfrm>
            <a:custGeom>
              <a:avLst/>
              <a:gdLst/>
              <a:ahLst/>
              <a:cxnLst/>
              <a:rect l="0" t="0" r="0" b="0"/>
              <a:pathLst>
                <a:path w="189218" h="304801">
                  <a:moveTo>
                    <a:pt x="160019" y="0"/>
                  </a:moveTo>
                  <a:lnTo>
                    <a:pt x="155974" y="0"/>
                  </a:lnTo>
                  <a:lnTo>
                    <a:pt x="154783" y="846"/>
                  </a:lnTo>
                  <a:lnTo>
                    <a:pt x="153988" y="2257"/>
                  </a:lnTo>
                  <a:lnTo>
                    <a:pt x="152713" y="6560"/>
                  </a:lnTo>
                  <a:lnTo>
                    <a:pt x="151615" y="19577"/>
                  </a:lnTo>
                  <a:lnTo>
                    <a:pt x="148028" y="32705"/>
                  </a:lnTo>
                  <a:lnTo>
                    <a:pt x="149892" y="39371"/>
                  </a:lnTo>
                  <a:lnTo>
                    <a:pt x="162785" y="66374"/>
                  </a:lnTo>
                  <a:lnTo>
                    <a:pt x="169998" y="74091"/>
                  </a:lnTo>
                  <a:lnTo>
                    <a:pt x="174292" y="77333"/>
                  </a:lnTo>
                  <a:lnTo>
                    <a:pt x="179063" y="85452"/>
                  </a:lnTo>
                  <a:lnTo>
                    <a:pt x="189217" y="119475"/>
                  </a:lnTo>
                  <a:lnTo>
                    <a:pt x="186074" y="134648"/>
                  </a:lnTo>
                  <a:lnTo>
                    <a:pt x="172554" y="165102"/>
                  </a:lnTo>
                  <a:lnTo>
                    <a:pt x="140298" y="202140"/>
                  </a:lnTo>
                  <a:lnTo>
                    <a:pt x="102711" y="240147"/>
                  </a:lnTo>
                  <a:lnTo>
                    <a:pt x="65258" y="271555"/>
                  </a:lnTo>
                  <a:lnTo>
                    <a:pt x="31623" y="294388"/>
                  </a:lnTo>
                  <a:lnTo>
                    <a:pt x="25908" y="296786"/>
                  </a:lnTo>
                  <a:lnTo>
                    <a:pt x="17083" y="302049"/>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6"/>
            <p:cNvSpPr/>
            <p:nvPr/>
          </p:nvSpPr>
          <p:spPr>
            <a:xfrm>
              <a:off x="2416028" y="944879"/>
              <a:ext cx="273243" cy="226725"/>
            </a:xfrm>
            <a:custGeom>
              <a:avLst/>
              <a:gdLst/>
              <a:ahLst/>
              <a:cxnLst/>
              <a:rect l="0" t="0" r="0" b="0"/>
              <a:pathLst>
                <a:path w="273243" h="226725">
                  <a:moveTo>
                    <a:pt x="129052" y="0"/>
                  </a:moveTo>
                  <a:lnTo>
                    <a:pt x="125006" y="0"/>
                  </a:lnTo>
                  <a:lnTo>
                    <a:pt x="120763" y="2258"/>
                  </a:lnTo>
                  <a:lnTo>
                    <a:pt x="89555" y="23728"/>
                  </a:lnTo>
                  <a:lnTo>
                    <a:pt x="53514" y="43985"/>
                  </a:lnTo>
                  <a:lnTo>
                    <a:pt x="20959" y="79100"/>
                  </a:lnTo>
                  <a:lnTo>
                    <a:pt x="3220" y="116092"/>
                  </a:lnTo>
                  <a:lnTo>
                    <a:pt x="0" y="146187"/>
                  </a:lnTo>
                  <a:lnTo>
                    <a:pt x="3701" y="164012"/>
                  </a:lnTo>
                  <a:lnTo>
                    <a:pt x="13384" y="185205"/>
                  </a:lnTo>
                  <a:lnTo>
                    <a:pt x="26012" y="199750"/>
                  </a:lnTo>
                  <a:lnTo>
                    <a:pt x="41324" y="209798"/>
                  </a:lnTo>
                  <a:lnTo>
                    <a:pt x="79267" y="225124"/>
                  </a:lnTo>
                  <a:lnTo>
                    <a:pt x="104611" y="226724"/>
                  </a:lnTo>
                  <a:lnTo>
                    <a:pt x="138617" y="220108"/>
                  </a:lnTo>
                  <a:lnTo>
                    <a:pt x="165470" y="210844"/>
                  </a:lnTo>
                  <a:lnTo>
                    <a:pt x="197300" y="192543"/>
                  </a:lnTo>
                  <a:lnTo>
                    <a:pt x="233430" y="161544"/>
                  </a:lnTo>
                  <a:lnTo>
                    <a:pt x="259982" y="133974"/>
                  </a:lnTo>
                  <a:lnTo>
                    <a:pt x="269351" y="113356"/>
                  </a:lnTo>
                  <a:lnTo>
                    <a:pt x="273242" y="80121"/>
                  </a:lnTo>
                  <a:lnTo>
                    <a:pt x="272868" y="53456"/>
                  </a:lnTo>
                  <a:lnTo>
                    <a:pt x="269735" y="41821"/>
                  </a:lnTo>
                  <a:lnTo>
                    <a:pt x="259165" y="25750"/>
                  </a:lnTo>
                  <a:lnTo>
                    <a:pt x="245309" y="14309"/>
                  </a:lnTo>
                  <a:lnTo>
                    <a:pt x="226433" y="5557"/>
                  </a:lnTo>
                  <a:lnTo>
                    <a:pt x="196453" y="1098"/>
                  </a:lnTo>
                  <a:lnTo>
                    <a:pt x="167743" y="1172"/>
                  </a:lnTo>
                  <a:lnTo>
                    <a:pt x="131834" y="6096"/>
                  </a:lnTo>
                  <a:lnTo>
                    <a:pt x="12143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checkerboard(across)">
                                      <p:cBhvr>
                                        <p:cTn id="7" dur="500"/>
                                        <p:tgtEl>
                                          <p:spTgt spid="205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d26fc_tamingwild_10_custom"/>
          <p:cNvPicPr>
            <a:picLocks noChangeAspect="1" noChangeArrowheads="1"/>
          </p:cNvPicPr>
          <p:nvPr/>
        </p:nvPicPr>
        <p:blipFill>
          <a:blip r:embed="rId2" cstate="print"/>
          <a:srcRect/>
          <a:stretch>
            <a:fillRect/>
          </a:stretch>
        </p:blipFill>
        <p:spPr bwMode="auto">
          <a:xfrm>
            <a:off x="304800" y="381000"/>
            <a:ext cx="4054475" cy="6096000"/>
          </a:xfrm>
          <a:prstGeom prst="rect">
            <a:avLst/>
          </a:prstGeom>
          <a:noFill/>
          <a:ln w="9525">
            <a:noFill/>
            <a:miter lim="800000"/>
            <a:headEnd/>
            <a:tailEnd/>
          </a:ln>
        </p:spPr>
      </p:pic>
      <p:pic>
        <p:nvPicPr>
          <p:cNvPr id="154626" name="Picture 7" descr="ANd9GcQ-RN9iSA2Q1qpxqvRxou1Y2xgNMTOgGMFtRxLD7EZwxmLy9NmprZCaxHc-Mw"/>
          <p:cNvPicPr>
            <a:picLocks noChangeAspect="1" noChangeArrowheads="1"/>
          </p:cNvPicPr>
          <p:nvPr/>
        </p:nvPicPr>
        <p:blipFill>
          <a:blip r:embed="rId3" cstate="print"/>
          <a:srcRect/>
          <a:stretch>
            <a:fillRect/>
          </a:stretch>
        </p:blipFill>
        <p:spPr bwMode="auto">
          <a:xfrm>
            <a:off x="4572000" y="381000"/>
            <a:ext cx="4343400" cy="2916238"/>
          </a:xfrm>
          <a:prstGeom prst="rect">
            <a:avLst/>
          </a:prstGeom>
          <a:noFill/>
          <a:ln w="9525">
            <a:noFill/>
            <a:miter lim="800000"/>
            <a:headEnd/>
            <a:tailEnd/>
          </a:ln>
        </p:spPr>
      </p:pic>
      <p:sp>
        <p:nvSpPr>
          <p:cNvPr id="154627" name="Text Box 8"/>
          <p:cNvSpPr txBox="1">
            <a:spLocks noChangeArrowheads="1"/>
          </p:cNvSpPr>
          <p:nvPr/>
        </p:nvSpPr>
        <p:spPr bwMode="auto">
          <a:xfrm>
            <a:off x="4800600" y="3810000"/>
            <a:ext cx="4114800" cy="1917700"/>
          </a:xfrm>
          <a:prstGeom prst="rect">
            <a:avLst/>
          </a:prstGeom>
          <a:noFill/>
          <a:ln w="9525">
            <a:noFill/>
            <a:miter lim="800000"/>
            <a:headEnd/>
            <a:tailEnd/>
          </a:ln>
        </p:spPr>
        <p:txBody>
          <a:bodyPr>
            <a:spAutoFit/>
          </a:bodyPr>
          <a:lstStyle/>
          <a:p>
            <a:pPr>
              <a:spcBef>
                <a:spcPct val="50000"/>
              </a:spcBef>
            </a:pPr>
            <a:r>
              <a:rPr lang="en-US" sz="2400" b="1"/>
              <a:t>CT scans performed on sheep to indicate which have the best “carcass quality” for selective breeding.</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5" descr="mare-kazakhstan_32756_990x742"/>
          <p:cNvPicPr>
            <a:picLocks noChangeAspect="1" noChangeArrowheads="1"/>
          </p:cNvPicPr>
          <p:nvPr/>
        </p:nvPicPr>
        <p:blipFill>
          <a:blip r:embed="rId2" cstate="print"/>
          <a:srcRect/>
          <a:stretch>
            <a:fillRect/>
          </a:stretch>
        </p:blipFill>
        <p:spPr bwMode="auto">
          <a:xfrm>
            <a:off x="1143000" y="1249363"/>
            <a:ext cx="7162800" cy="5380037"/>
          </a:xfrm>
          <a:prstGeom prst="rect">
            <a:avLst/>
          </a:prstGeom>
          <a:noFill/>
          <a:ln w="9525">
            <a:noFill/>
            <a:miter lim="800000"/>
            <a:headEnd/>
            <a:tailEnd/>
          </a:ln>
        </p:spPr>
      </p:pic>
      <p:sp>
        <p:nvSpPr>
          <p:cNvPr id="155650" name="Text Box 6"/>
          <p:cNvSpPr txBox="1">
            <a:spLocks noChangeArrowheads="1"/>
          </p:cNvSpPr>
          <p:nvPr/>
        </p:nvSpPr>
        <p:spPr bwMode="auto">
          <a:xfrm>
            <a:off x="457200" y="381000"/>
            <a:ext cx="8305800" cy="822325"/>
          </a:xfrm>
          <a:prstGeom prst="rect">
            <a:avLst/>
          </a:prstGeom>
          <a:noFill/>
          <a:ln w="9525">
            <a:noFill/>
            <a:miter lim="800000"/>
            <a:headEnd/>
            <a:tailEnd/>
          </a:ln>
        </p:spPr>
        <p:txBody>
          <a:bodyPr>
            <a:spAutoFit/>
          </a:bodyPr>
          <a:lstStyle/>
          <a:p>
            <a:pPr>
              <a:spcBef>
                <a:spcPct val="50000"/>
              </a:spcBef>
            </a:pPr>
            <a:r>
              <a:rPr lang="en-US" sz="2400" b="1"/>
              <a:t>A woman milks a mare.  Horses were first domesticated in the Eurasian steppes 5,500 years ago.</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52" name="Picture 12"/>
          <p:cNvPicPr>
            <a:picLocks noChangeAspect="1" noChangeArrowheads="1"/>
          </p:cNvPicPr>
          <p:nvPr/>
        </p:nvPicPr>
        <p:blipFill>
          <a:blip r:embed="rId2" cstate="print"/>
          <a:srcRect/>
          <a:stretch>
            <a:fillRect/>
          </a:stretch>
        </p:blipFill>
        <p:spPr bwMode="auto">
          <a:xfrm>
            <a:off x="0" y="685800"/>
            <a:ext cx="9144000" cy="2181225"/>
          </a:xfrm>
          <a:prstGeom prst="rect">
            <a:avLst/>
          </a:prstGeom>
          <a:noFill/>
          <a:ln w="9525">
            <a:noFill/>
            <a:miter lim="800000"/>
            <a:headEnd/>
            <a:tailEnd/>
          </a:ln>
        </p:spPr>
      </p:pic>
      <p:sp>
        <p:nvSpPr>
          <p:cNvPr id="156674" name="WordArt 4"/>
          <p:cNvSpPr>
            <a:spLocks noChangeArrowheads="1" noChangeShapeType="1" noTextEdit="1"/>
          </p:cNvSpPr>
          <p:nvPr/>
        </p:nvSpPr>
        <p:spPr bwMode="auto">
          <a:xfrm>
            <a:off x="76200" y="228600"/>
            <a:ext cx="5616575" cy="636588"/>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3366FF"/>
                </a:solidFill>
                <a:latin typeface="Cooper Black"/>
              </a:rPr>
              <a:t>DARWIN'S GLITCH (D'OH!)!</a:t>
            </a:r>
          </a:p>
        </p:txBody>
      </p:sp>
      <p:pic>
        <p:nvPicPr>
          <p:cNvPr id="156675" name="Picture 5" descr="lgMP0163"/>
          <p:cNvPicPr>
            <a:picLocks noChangeAspect="1" noChangeArrowheads="1"/>
          </p:cNvPicPr>
          <p:nvPr/>
        </p:nvPicPr>
        <p:blipFill>
          <a:blip r:embed="rId3" cstate="print"/>
          <a:srcRect/>
          <a:stretch>
            <a:fillRect/>
          </a:stretch>
        </p:blipFill>
        <p:spPr bwMode="auto">
          <a:xfrm>
            <a:off x="7683500" y="2286000"/>
            <a:ext cx="1460500" cy="2286000"/>
          </a:xfrm>
          <a:prstGeom prst="rect">
            <a:avLst/>
          </a:prstGeom>
          <a:noFill/>
          <a:ln w="9525">
            <a:noFill/>
            <a:miter lim="800000"/>
            <a:headEnd/>
            <a:tailEnd/>
          </a:ln>
        </p:spPr>
      </p:pic>
      <p:grpSp>
        <p:nvGrpSpPr>
          <p:cNvPr id="138246" name="Group 6"/>
          <p:cNvGrpSpPr>
            <a:grpSpLocks/>
          </p:cNvGrpSpPr>
          <p:nvPr/>
        </p:nvGrpSpPr>
        <p:grpSpPr bwMode="auto">
          <a:xfrm>
            <a:off x="1981200" y="2971800"/>
            <a:ext cx="7162800" cy="3886200"/>
            <a:chOff x="528" y="1536"/>
            <a:chExt cx="5232" cy="2784"/>
          </a:xfrm>
        </p:grpSpPr>
        <p:sp>
          <p:nvSpPr>
            <p:cNvPr id="156677" name="Text Box 7"/>
            <p:cNvSpPr txBox="1">
              <a:spLocks noChangeArrowheads="1"/>
            </p:cNvSpPr>
            <p:nvPr/>
          </p:nvSpPr>
          <p:spPr bwMode="auto">
            <a:xfrm>
              <a:off x="528" y="1536"/>
              <a:ext cx="5232" cy="415"/>
            </a:xfrm>
            <a:prstGeom prst="rect">
              <a:avLst/>
            </a:prstGeom>
            <a:noFill/>
            <a:ln w="9525">
              <a:noFill/>
              <a:miter lim="800000"/>
              <a:headEnd/>
              <a:tailEnd/>
            </a:ln>
          </p:spPr>
          <p:txBody>
            <a:bodyPr>
              <a:spAutoFit/>
            </a:bodyPr>
            <a:lstStyle/>
            <a:p>
              <a:pPr>
                <a:spcBef>
                  <a:spcPct val="50000"/>
                </a:spcBef>
              </a:pPr>
              <a:r>
                <a:rPr lang="en-US" sz="3200" b="1" u="sng">
                  <a:latin typeface="Times New Roman" pitchFamily="18" charset="0"/>
                </a:rPr>
                <a:t>NOW WE KNOW…</a:t>
              </a:r>
            </a:p>
          </p:txBody>
        </p:sp>
        <p:grpSp>
          <p:nvGrpSpPr>
            <p:cNvPr id="156678" name="Group 8"/>
            <p:cNvGrpSpPr>
              <a:grpSpLocks/>
            </p:cNvGrpSpPr>
            <p:nvPr/>
          </p:nvGrpSpPr>
          <p:grpSpPr bwMode="auto">
            <a:xfrm>
              <a:off x="2544" y="2976"/>
              <a:ext cx="3216" cy="1344"/>
              <a:chOff x="2544" y="2976"/>
              <a:chExt cx="3216" cy="1344"/>
            </a:xfrm>
          </p:grpSpPr>
          <p:pic>
            <p:nvPicPr>
              <p:cNvPr id="156679" name="Picture 9" descr="HomerGP15"/>
              <p:cNvPicPr>
                <a:picLocks noChangeAspect="1" noChangeArrowheads="1"/>
              </p:cNvPicPr>
              <p:nvPr/>
            </p:nvPicPr>
            <p:blipFill>
              <a:blip r:embed="rId4" cstate="print"/>
              <a:srcRect/>
              <a:stretch>
                <a:fillRect/>
              </a:stretch>
            </p:blipFill>
            <p:spPr bwMode="auto">
              <a:xfrm>
                <a:off x="3984" y="2988"/>
                <a:ext cx="1776" cy="1332"/>
              </a:xfrm>
              <a:prstGeom prst="rect">
                <a:avLst/>
              </a:prstGeom>
              <a:noFill/>
              <a:ln w="9525">
                <a:noFill/>
                <a:miter lim="800000"/>
                <a:headEnd/>
                <a:tailEnd/>
              </a:ln>
            </p:spPr>
          </p:pic>
          <p:sp>
            <p:nvSpPr>
              <p:cNvPr id="156680" name="AutoShape 10"/>
              <p:cNvSpPr>
                <a:spLocks noChangeArrowheads="1"/>
              </p:cNvSpPr>
              <p:nvPr/>
            </p:nvSpPr>
            <p:spPr bwMode="auto">
              <a:xfrm>
                <a:off x="2544" y="2976"/>
                <a:ext cx="1344" cy="720"/>
              </a:xfrm>
              <a:prstGeom prst="wedgeRoundRectCallout">
                <a:avLst>
                  <a:gd name="adj1" fmla="val 88986"/>
                  <a:gd name="adj2" fmla="val 33056"/>
                  <a:gd name="adj3" fmla="val 16667"/>
                </a:avLst>
              </a:prstGeom>
              <a:solidFill>
                <a:schemeClr val="bg1"/>
              </a:solidFill>
              <a:ln w="28575">
                <a:solidFill>
                  <a:schemeClr val="tx1"/>
                </a:solidFill>
                <a:miter lim="800000"/>
                <a:headEnd/>
                <a:tailEnd/>
              </a:ln>
            </p:spPr>
            <p:txBody>
              <a:bodyPr/>
              <a:lstStyle/>
              <a:p>
                <a:pPr algn="ctr"/>
                <a:r>
                  <a:rPr lang="en-US" sz="2800" b="1">
                    <a:latin typeface="Times New Roman" pitchFamily="18" charset="0"/>
                  </a:rPr>
                  <a:t>WOO-HOO!</a:t>
                </a:r>
              </a:p>
            </p:txBody>
          </p:sp>
        </p:grpSp>
      </p:grpSp>
      <p:grpSp>
        <p:nvGrpSpPr>
          <p:cNvPr id="31" name="SMARTInkShape-Group1"/>
          <p:cNvGrpSpPr/>
          <p:nvPr/>
        </p:nvGrpSpPr>
        <p:grpSpPr>
          <a:xfrm>
            <a:off x="4168532" y="1043939"/>
            <a:ext cx="3884978" cy="647702"/>
            <a:chOff x="4168532" y="1043939"/>
            <a:chExt cx="3884978" cy="647702"/>
          </a:xfrm>
        </p:grpSpPr>
        <p:sp>
          <p:nvSpPr>
            <p:cNvPr id="10" name="SMARTInkShape-1"/>
            <p:cNvSpPr/>
            <p:nvPr/>
          </p:nvSpPr>
          <p:spPr>
            <a:xfrm>
              <a:off x="4168532" y="1227972"/>
              <a:ext cx="197728" cy="272575"/>
            </a:xfrm>
            <a:custGeom>
              <a:avLst/>
              <a:gdLst/>
              <a:ahLst/>
              <a:cxnLst/>
              <a:rect l="0" t="0" r="0" b="0"/>
              <a:pathLst>
                <a:path w="197728" h="272575">
                  <a:moveTo>
                    <a:pt x="14848" y="52187"/>
                  </a:moveTo>
                  <a:lnTo>
                    <a:pt x="196" y="52187"/>
                  </a:lnTo>
                  <a:lnTo>
                    <a:pt x="0" y="53881"/>
                  </a:lnTo>
                  <a:lnTo>
                    <a:pt x="6555" y="60278"/>
                  </a:lnTo>
                  <a:lnTo>
                    <a:pt x="20481" y="69354"/>
                  </a:lnTo>
                  <a:lnTo>
                    <a:pt x="51512" y="73361"/>
                  </a:lnTo>
                  <a:lnTo>
                    <a:pt x="89259" y="68631"/>
                  </a:lnTo>
                  <a:lnTo>
                    <a:pt x="121174" y="59543"/>
                  </a:lnTo>
                  <a:lnTo>
                    <a:pt x="155983" y="45550"/>
                  </a:lnTo>
                  <a:lnTo>
                    <a:pt x="168732" y="33998"/>
                  </a:lnTo>
                  <a:lnTo>
                    <a:pt x="173317" y="27361"/>
                  </a:lnTo>
                  <a:lnTo>
                    <a:pt x="174681" y="20396"/>
                  </a:lnTo>
                  <a:lnTo>
                    <a:pt x="171680" y="5885"/>
                  </a:lnTo>
                  <a:lnTo>
                    <a:pt x="167663" y="1846"/>
                  </a:lnTo>
                  <a:lnTo>
                    <a:pt x="162444" y="0"/>
                  </a:lnTo>
                  <a:lnTo>
                    <a:pt x="150719" y="206"/>
                  </a:lnTo>
                  <a:lnTo>
                    <a:pt x="120187" y="9521"/>
                  </a:lnTo>
                  <a:lnTo>
                    <a:pt x="90783" y="31436"/>
                  </a:lnTo>
                  <a:lnTo>
                    <a:pt x="60515" y="62482"/>
                  </a:lnTo>
                  <a:lnTo>
                    <a:pt x="39950" y="91080"/>
                  </a:lnTo>
                  <a:lnTo>
                    <a:pt x="25389" y="121002"/>
                  </a:lnTo>
                  <a:lnTo>
                    <a:pt x="15713" y="151317"/>
                  </a:lnTo>
                  <a:lnTo>
                    <a:pt x="9742" y="181748"/>
                  </a:lnTo>
                  <a:lnTo>
                    <a:pt x="10230" y="209956"/>
                  </a:lnTo>
                  <a:lnTo>
                    <a:pt x="14489" y="225600"/>
                  </a:lnTo>
                  <a:lnTo>
                    <a:pt x="31020" y="249441"/>
                  </a:lnTo>
                  <a:lnTo>
                    <a:pt x="45604" y="263033"/>
                  </a:lnTo>
                  <a:lnTo>
                    <a:pt x="50592" y="266411"/>
                  </a:lnTo>
                  <a:lnTo>
                    <a:pt x="69747" y="271166"/>
                  </a:lnTo>
                  <a:lnTo>
                    <a:pt x="95555" y="272574"/>
                  </a:lnTo>
                  <a:lnTo>
                    <a:pt x="112524" y="268388"/>
                  </a:lnTo>
                  <a:lnTo>
                    <a:pt x="148159" y="255949"/>
                  </a:lnTo>
                  <a:lnTo>
                    <a:pt x="185085" y="236730"/>
                  </a:lnTo>
                  <a:lnTo>
                    <a:pt x="197727" y="2274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
            <p:cNvSpPr/>
            <p:nvPr/>
          </p:nvSpPr>
          <p:spPr>
            <a:xfrm>
              <a:off x="4434840" y="1242059"/>
              <a:ext cx="91441" cy="304472"/>
            </a:xfrm>
            <a:custGeom>
              <a:avLst/>
              <a:gdLst/>
              <a:ahLst/>
              <a:cxnLst/>
              <a:rect l="0" t="0" r="0" b="0"/>
              <a:pathLst>
                <a:path w="91441" h="304472">
                  <a:moveTo>
                    <a:pt x="91440" y="0"/>
                  </a:moveTo>
                  <a:lnTo>
                    <a:pt x="90593" y="27339"/>
                  </a:lnTo>
                  <a:lnTo>
                    <a:pt x="83150" y="58741"/>
                  </a:lnTo>
                  <a:lnTo>
                    <a:pt x="73743" y="95298"/>
                  </a:lnTo>
                  <a:lnTo>
                    <a:pt x="65795" y="123635"/>
                  </a:lnTo>
                  <a:lnTo>
                    <a:pt x="59439" y="153163"/>
                  </a:lnTo>
                  <a:lnTo>
                    <a:pt x="51535" y="183219"/>
                  </a:lnTo>
                  <a:lnTo>
                    <a:pt x="42378" y="212664"/>
                  </a:lnTo>
                  <a:lnTo>
                    <a:pt x="32663" y="239862"/>
                  </a:lnTo>
                  <a:lnTo>
                    <a:pt x="21719" y="270884"/>
                  </a:lnTo>
                  <a:lnTo>
                    <a:pt x="10436" y="296345"/>
                  </a:lnTo>
                  <a:lnTo>
                    <a:pt x="456" y="304471"/>
                  </a:lnTo>
                  <a:lnTo>
                    <a:pt x="0"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
            <p:cNvSpPr/>
            <p:nvPr/>
          </p:nvSpPr>
          <p:spPr>
            <a:xfrm>
              <a:off x="4411980" y="1280159"/>
              <a:ext cx="198121" cy="251462"/>
            </a:xfrm>
            <a:custGeom>
              <a:avLst/>
              <a:gdLst/>
              <a:ahLst/>
              <a:cxnLst/>
              <a:rect l="0" t="0" r="0" b="0"/>
              <a:pathLst>
                <a:path w="198121" h="251462">
                  <a:moveTo>
                    <a:pt x="0" y="0"/>
                  </a:moveTo>
                  <a:lnTo>
                    <a:pt x="4045" y="0"/>
                  </a:lnTo>
                  <a:lnTo>
                    <a:pt x="5236" y="1694"/>
                  </a:lnTo>
                  <a:lnTo>
                    <a:pt x="18132" y="35825"/>
                  </a:lnTo>
                  <a:lnTo>
                    <a:pt x="38815" y="71542"/>
                  </a:lnTo>
                  <a:lnTo>
                    <a:pt x="55809" y="102196"/>
                  </a:lnTo>
                  <a:lnTo>
                    <a:pt x="74674" y="138089"/>
                  </a:lnTo>
                  <a:lnTo>
                    <a:pt x="93245" y="173278"/>
                  </a:lnTo>
                  <a:lnTo>
                    <a:pt x="114835" y="202895"/>
                  </a:lnTo>
                  <a:lnTo>
                    <a:pt x="129777" y="218023"/>
                  </a:lnTo>
                  <a:lnTo>
                    <a:pt x="163625" y="237702"/>
                  </a:lnTo>
                  <a:lnTo>
                    <a:pt x="19812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
            <p:cNvSpPr/>
            <p:nvPr/>
          </p:nvSpPr>
          <p:spPr>
            <a:xfrm>
              <a:off x="4693919" y="1264920"/>
              <a:ext cx="15241" cy="426721"/>
            </a:xfrm>
            <a:custGeom>
              <a:avLst/>
              <a:gdLst/>
              <a:ahLst/>
              <a:cxnLst/>
              <a:rect l="0" t="0" r="0" b="0"/>
              <a:pathLst>
                <a:path w="15241" h="426721">
                  <a:moveTo>
                    <a:pt x="7621" y="0"/>
                  </a:moveTo>
                  <a:lnTo>
                    <a:pt x="7621" y="10606"/>
                  </a:lnTo>
                  <a:lnTo>
                    <a:pt x="14534" y="42656"/>
                  </a:lnTo>
                  <a:lnTo>
                    <a:pt x="15101" y="77601"/>
                  </a:lnTo>
                  <a:lnTo>
                    <a:pt x="15199" y="109353"/>
                  </a:lnTo>
                  <a:lnTo>
                    <a:pt x="15222" y="134961"/>
                  </a:lnTo>
                  <a:lnTo>
                    <a:pt x="15232" y="166098"/>
                  </a:lnTo>
                  <a:lnTo>
                    <a:pt x="15236" y="199692"/>
                  </a:lnTo>
                  <a:lnTo>
                    <a:pt x="15239" y="234378"/>
                  </a:lnTo>
                  <a:lnTo>
                    <a:pt x="15240" y="269550"/>
                  </a:lnTo>
                  <a:lnTo>
                    <a:pt x="12982" y="302680"/>
                  </a:lnTo>
                  <a:lnTo>
                    <a:pt x="10003" y="333491"/>
                  </a:lnTo>
                  <a:lnTo>
                    <a:pt x="8680" y="361296"/>
                  </a:lnTo>
                  <a:lnTo>
                    <a:pt x="7935" y="392659"/>
                  </a:lnTo>
                  <a:lnTo>
                    <a:pt x="6836" y="418235"/>
                  </a:lnTo>
                  <a:lnTo>
                    <a:pt x="5404" y="421063"/>
                  </a:lnTo>
                  <a:lnTo>
                    <a:pt x="0" y="426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
            <p:cNvSpPr/>
            <p:nvPr/>
          </p:nvSpPr>
          <p:spPr>
            <a:xfrm>
              <a:off x="4640894" y="1205625"/>
              <a:ext cx="263439" cy="264538"/>
            </a:xfrm>
            <a:custGeom>
              <a:avLst/>
              <a:gdLst/>
              <a:ahLst/>
              <a:cxnLst/>
              <a:rect l="0" t="0" r="0" b="0"/>
              <a:pathLst>
                <a:path w="263439" h="264538">
                  <a:moveTo>
                    <a:pt x="7306" y="150734"/>
                  </a:moveTo>
                  <a:lnTo>
                    <a:pt x="3260" y="146689"/>
                  </a:lnTo>
                  <a:lnTo>
                    <a:pt x="1274" y="140188"/>
                  </a:lnTo>
                  <a:lnTo>
                    <a:pt x="0" y="118171"/>
                  </a:lnTo>
                  <a:lnTo>
                    <a:pt x="3824" y="96777"/>
                  </a:lnTo>
                  <a:lnTo>
                    <a:pt x="14364" y="78397"/>
                  </a:lnTo>
                  <a:lnTo>
                    <a:pt x="47084" y="42665"/>
                  </a:lnTo>
                  <a:lnTo>
                    <a:pt x="76217" y="20230"/>
                  </a:lnTo>
                  <a:lnTo>
                    <a:pt x="108689" y="6768"/>
                  </a:lnTo>
                  <a:lnTo>
                    <a:pt x="143419" y="0"/>
                  </a:lnTo>
                  <a:lnTo>
                    <a:pt x="171061" y="2873"/>
                  </a:lnTo>
                  <a:lnTo>
                    <a:pt x="204658" y="17513"/>
                  </a:lnTo>
                  <a:lnTo>
                    <a:pt x="227211" y="32615"/>
                  </a:lnTo>
                  <a:lnTo>
                    <a:pt x="250431" y="62303"/>
                  </a:lnTo>
                  <a:lnTo>
                    <a:pt x="259295" y="81798"/>
                  </a:lnTo>
                  <a:lnTo>
                    <a:pt x="263438" y="115728"/>
                  </a:lnTo>
                  <a:lnTo>
                    <a:pt x="258833" y="147606"/>
                  </a:lnTo>
                  <a:lnTo>
                    <a:pt x="247120" y="177653"/>
                  </a:lnTo>
                  <a:lnTo>
                    <a:pt x="231232" y="203019"/>
                  </a:lnTo>
                  <a:lnTo>
                    <a:pt x="196381" y="232088"/>
                  </a:lnTo>
                  <a:lnTo>
                    <a:pt x="160929" y="250342"/>
                  </a:lnTo>
                  <a:lnTo>
                    <a:pt x="124230" y="261254"/>
                  </a:lnTo>
                  <a:lnTo>
                    <a:pt x="91644" y="264288"/>
                  </a:lnTo>
                  <a:lnTo>
                    <a:pt x="83851" y="264537"/>
                  </a:lnTo>
                  <a:lnTo>
                    <a:pt x="70677" y="260298"/>
                  </a:lnTo>
                  <a:lnTo>
                    <a:pt x="53025" y="2497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
            <p:cNvSpPr/>
            <p:nvPr/>
          </p:nvSpPr>
          <p:spPr>
            <a:xfrm>
              <a:off x="4998719" y="1082039"/>
              <a:ext cx="45721" cy="434341"/>
            </a:xfrm>
            <a:custGeom>
              <a:avLst/>
              <a:gdLst/>
              <a:ahLst/>
              <a:cxnLst/>
              <a:rect l="0" t="0" r="0" b="0"/>
              <a:pathLst>
                <a:path w="45721" h="434341">
                  <a:moveTo>
                    <a:pt x="0" y="0"/>
                  </a:moveTo>
                  <a:lnTo>
                    <a:pt x="4046" y="4046"/>
                  </a:lnTo>
                  <a:lnTo>
                    <a:pt x="8290" y="6032"/>
                  </a:lnTo>
                  <a:lnTo>
                    <a:pt x="10607" y="6561"/>
                  </a:lnTo>
                  <a:lnTo>
                    <a:pt x="12151" y="8608"/>
                  </a:lnTo>
                  <a:lnTo>
                    <a:pt x="23349" y="40713"/>
                  </a:lnTo>
                  <a:lnTo>
                    <a:pt x="33117" y="73142"/>
                  </a:lnTo>
                  <a:lnTo>
                    <a:pt x="40669" y="106245"/>
                  </a:lnTo>
                  <a:lnTo>
                    <a:pt x="43475" y="134991"/>
                  </a:lnTo>
                  <a:lnTo>
                    <a:pt x="43876" y="166676"/>
                  </a:lnTo>
                  <a:lnTo>
                    <a:pt x="41232" y="197692"/>
                  </a:lnTo>
                  <a:lnTo>
                    <a:pt x="39492" y="230668"/>
                  </a:lnTo>
                  <a:lnTo>
                    <a:pt x="37872" y="264233"/>
                  </a:lnTo>
                  <a:lnTo>
                    <a:pt x="34330" y="296084"/>
                  </a:lnTo>
                  <a:lnTo>
                    <a:pt x="32191" y="324915"/>
                  </a:lnTo>
                  <a:lnTo>
                    <a:pt x="30987" y="362689"/>
                  </a:lnTo>
                  <a:lnTo>
                    <a:pt x="30630" y="393073"/>
                  </a:lnTo>
                  <a:lnTo>
                    <a:pt x="30510" y="418004"/>
                  </a:lnTo>
                  <a:lnTo>
                    <a:pt x="32751" y="425104"/>
                  </a:lnTo>
                  <a:lnTo>
                    <a:pt x="37044" y="432516"/>
                  </a:lnTo>
                  <a:lnTo>
                    <a:pt x="38243" y="433124"/>
                  </a:lnTo>
                  <a:lnTo>
                    <a:pt x="4572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
            <p:cNvSpPr/>
            <p:nvPr/>
          </p:nvSpPr>
          <p:spPr>
            <a:xfrm>
              <a:off x="5113542" y="1243460"/>
              <a:ext cx="266178" cy="225078"/>
            </a:xfrm>
            <a:custGeom>
              <a:avLst/>
              <a:gdLst/>
              <a:ahLst/>
              <a:cxnLst/>
              <a:rect l="0" t="0" r="0" b="0"/>
              <a:pathLst>
                <a:path w="266178" h="225078">
                  <a:moveTo>
                    <a:pt x="151877" y="21460"/>
                  </a:moveTo>
                  <a:lnTo>
                    <a:pt x="151877" y="17414"/>
                  </a:lnTo>
                  <a:lnTo>
                    <a:pt x="151031" y="16223"/>
                  </a:lnTo>
                  <a:lnTo>
                    <a:pt x="149620" y="15428"/>
                  </a:lnTo>
                  <a:lnTo>
                    <a:pt x="147832" y="14899"/>
                  </a:lnTo>
                  <a:lnTo>
                    <a:pt x="146640" y="13699"/>
                  </a:lnTo>
                  <a:lnTo>
                    <a:pt x="145317" y="10108"/>
                  </a:lnTo>
                  <a:lnTo>
                    <a:pt x="140212" y="5690"/>
                  </a:lnTo>
                  <a:lnTo>
                    <a:pt x="132300" y="1751"/>
                  </a:lnTo>
                  <a:lnTo>
                    <a:pt x="123139" y="0"/>
                  </a:lnTo>
                  <a:lnTo>
                    <a:pt x="113422" y="1480"/>
                  </a:lnTo>
                  <a:lnTo>
                    <a:pt x="93387" y="9328"/>
                  </a:lnTo>
                  <a:lnTo>
                    <a:pt x="59759" y="38112"/>
                  </a:lnTo>
                  <a:lnTo>
                    <a:pt x="29824" y="71504"/>
                  </a:lnTo>
                  <a:lnTo>
                    <a:pt x="15148" y="100728"/>
                  </a:lnTo>
                  <a:lnTo>
                    <a:pt x="5438" y="130836"/>
                  </a:lnTo>
                  <a:lnTo>
                    <a:pt x="1244" y="161206"/>
                  </a:lnTo>
                  <a:lnTo>
                    <a:pt x="0" y="187608"/>
                  </a:lnTo>
                  <a:lnTo>
                    <a:pt x="4225" y="201419"/>
                  </a:lnTo>
                  <a:lnTo>
                    <a:pt x="11748" y="212355"/>
                  </a:lnTo>
                  <a:lnTo>
                    <a:pt x="20736" y="220037"/>
                  </a:lnTo>
                  <a:lnTo>
                    <a:pt x="30375" y="224016"/>
                  </a:lnTo>
                  <a:lnTo>
                    <a:pt x="35315" y="225077"/>
                  </a:lnTo>
                  <a:lnTo>
                    <a:pt x="45321" y="223999"/>
                  </a:lnTo>
                  <a:lnTo>
                    <a:pt x="71461" y="213231"/>
                  </a:lnTo>
                  <a:lnTo>
                    <a:pt x="90232" y="200671"/>
                  </a:lnTo>
                  <a:lnTo>
                    <a:pt x="111984" y="172206"/>
                  </a:lnTo>
                  <a:lnTo>
                    <a:pt x="128447" y="135542"/>
                  </a:lnTo>
                  <a:lnTo>
                    <a:pt x="140796" y="97631"/>
                  </a:lnTo>
                  <a:lnTo>
                    <a:pt x="142385" y="76484"/>
                  </a:lnTo>
                  <a:lnTo>
                    <a:pt x="136911" y="53709"/>
                  </a:lnTo>
                  <a:lnTo>
                    <a:pt x="136820" y="53966"/>
                  </a:lnTo>
                  <a:lnTo>
                    <a:pt x="136718" y="56509"/>
                  </a:lnTo>
                  <a:lnTo>
                    <a:pt x="138931" y="60461"/>
                  </a:lnTo>
                  <a:lnTo>
                    <a:pt x="140707" y="62701"/>
                  </a:lnTo>
                  <a:lnTo>
                    <a:pt x="142680" y="69705"/>
                  </a:lnTo>
                  <a:lnTo>
                    <a:pt x="146047" y="83168"/>
                  </a:lnTo>
                  <a:lnTo>
                    <a:pt x="159655" y="121254"/>
                  </a:lnTo>
                  <a:lnTo>
                    <a:pt x="173734" y="151145"/>
                  </a:lnTo>
                  <a:lnTo>
                    <a:pt x="202812" y="186126"/>
                  </a:lnTo>
                  <a:lnTo>
                    <a:pt x="217958" y="197626"/>
                  </a:lnTo>
                  <a:lnTo>
                    <a:pt x="233170" y="202350"/>
                  </a:lnTo>
                  <a:lnTo>
                    <a:pt x="259593" y="204165"/>
                  </a:lnTo>
                  <a:lnTo>
                    <a:pt x="261788" y="203376"/>
                  </a:lnTo>
                  <a:lnTo>
                    <a:pt x="263251" y="202004"/>
                  </a:lnTo>
                  <a:lnTo>
                    <a:pt x="266177" y="19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
            <p:cNvSpPr/>
            <p:nvPr/>
          </p:nvSpPr>
          <p:spPr>
            <a:xfrm>
              <a:off x="5433060" y="1249679"/>
              <a:ext cx="7621" cy="198122"/>
            </a:xfrm>
            <a:custGeom>
              <a:avLst/>
              <a:gdLst/>
              <a:ahLst/>
              <a:cxnLst/>
              <a:rect l="0" t="0" r="0" b="0"/>
              <a:pathLst>
                <a:path w="7621" h="198122">
                  <a:moveTo>
                    <a:pt x="0" y="0"/>
                  </a:moveTo>
                  <a:lnTo>
                    <a:pt x="0" y="32576"/>
                  </a:lnTo>
                  <a:lnTo>
                    <a:pt x="0" y="63632"/>
                  </a:lnTo>
                  <a:lnTo>
                    <a:pt x="2257" y="92232"/>
                  </a:lnTo>
                  <a:lnTo>
                    <a:pt x="6031" y="122155"/>
                  </a:lnTo>
                  <a:lnTo>
                    <a:pt x="7149" y="152470"/>
                  </a:lnTo>
                  <a:lnTo>
                    <a:pt x="7578" y="188500"/>
                  </a:lnTo>
                  <a:lnTo>
                    <a:pt x="762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9"/>
            <p:cNvSpPr/>
            <p:nvPr/>
          </p:nvSpPr>
          <p:spPr>
            <a:xfrm>
              <a:off x="5410200" y="1104900"/>
              <a:ext cx="22861" cy="7621"/>
            </a:xfrm>
            <a:custGeom>
              <a:avLst/>
              <a:gdLst/>
              <a:ahLst/>
              <a:cxnLst/>
              <a:rect l="0" t="0" r="0" b="0"/>
              <a:pathLst>
                <a:path w="22861" h="7621">
                  <a:moveTo>
                    <a:pt x="0" y="7620"/>
                  </a:moveTo>
                  <a:lnTo>
                    <a:pt x="10605" y="7620"/>
                  </a:lnTo>
                  <a:lnTo>
                    <a:pt x="12150" y="6773"/>
                  </a:lnTo>
                  <a:lnTo>
                    <a:pt x="13180" y="5362"/>
                  </a:lnTo>
                  <a:lnTo>
                    <a:pt x="13867" y="3574"/>
                  </a:lnTo>
                  <a:lnTo>
                    <a:pt x="15171" y="2383"/>
                  </a:lnTo>
                  <a:lnTo>
                    <a:pt x="228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0"/>
            <p:cNvSpPr/>
            <p:nvPr/>
          </p:nvSpPr>
          <p:spPr>
            <a:xfrm>
              <a:off x="5554980" y="1216501"/>
              <a:ext cx="205740" cy="238920"/>
            </a:xfrm>
            <a:custGeom>
              <a:avLst/>
              <a:gdLst/>
              <a:ahLst/>
              <a:cxnLst/>
              <a:rect l="0" t="0" r="0" b="0"/>
              <a:pathLst>
                <a:path w="205740" h="238920">
                  <a:moveTo>
                    <a:pt x="0" y="40799"/>
                  </a:moveTo>
                  <a:lnTo>
                    <a:pt x="0" y="75051"/>
                  </a:lnTo>
                  <a:lnTo>
                    <a:pt x="2257" y="102504"/>
                  </a:lnTo>
                  <a:lnTo>
                    <a:pt x="6560" y="132386"/>
                  </a:lnTo>
                  <a:lnTo>
                    <a:pt x="12647" y="167138"/>
                  </a:lnTo>
                  <a:lnTo>
                    <a:pt x="15859" y="202854"/>
                  </a:lnTo>
                  <a:lnTo>
                    <a:pt x="22831" y="231126"/>
                  </a:lnTo>
                  <a:lnTo>
                    <a:pt x="22859" y="196197"/>
                  </a:lnTo>
                  <a:lnTo>
                    <a:pt x="20601" y="161304"/>
                  </a:lnTo>
                  <a:lnTo>
                    <a:pt x="16828" y="129561"/>
                  </a:lnTo>
                  <a:lnTo>
                    <a:pt x="17968" y="95603"/>
                  </a:lnTo>
                  <a:lnTo>
                    <a:pt x="21410" y="64092"/>
                  </a:lnTo>
                  <a:lnTo>
                    <a:pt x="21893" y="53788"/>
                  </a:lnTo>
                  <a:lnTo>
                    <a:pt x="29203" y="35565"/>
                  </a:lnTo>
                  <a:lnTo>
                    <a:pt x="46502" y="11260"/>
                  </a:lnTo>
                  <a:lnTo>
                    <a:pt x="59404" y="1190"/>
                  </a:lnTo>
                  <a:lnTo>
                    <a:pt x="64156" y="0"/>
                  </a:lnTo>
                  <a:lnTo>
                    <a:pt x="73951" y="934"/>
                  </a:lnTo>
                  <a:lnTo>
                    <a:pt x="99274" y="9280"/>
                  </a:lnTo>
                  <a:lnTo>
                    <a:pt x="115304" y="21676"/>
                  </a:lnTo>
                  <a:lnTo>
                    <a:pt x="140345" y="58840"/>
                  </a:lnTo>
                  <a:lnTo>
                    <a:pt x="154284" y="90547"/>
                  </a:lnTo>
                  <a:lnTo>
                    <a:pt x="164153" y="122614"/>
                  </a:lnTo>
                  <a:lnTo>
                    <a:pt x="172439" y="156856"/>
                  </a:lnTo>
                  <a:lnTo>
                    <a:pt x="180566" y="192041"/>
                  </a:lnTo>
                  <a:lnTo>
                    <a:pt x="184452" y="213458"/>
                  </a:lnTo>
                  <a:lnTo>
                    <a:pt x="190965" y="228270"/>
                  </a:lnTo>
                  <a:lnTo>
                    <a:pt x="196706" y="236815"/>
                  </a:lnTo>
                  <a:lnTo>
                    <a:pt x="198024" y="237516"/>
                  </a:lnTo>
                  <a:lnTo>
                    <a:pt x="205739" y="238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1"/>
            <p:cNvSpPr/>
            <p:nvPr/>
          </p:nvSpPr>
          <p:spPr>
            <a:xfrm>
              <a:off x="5981700" y="1173479"/>
              <a:ext cx="167640" cy="258584"/>
            </a:xfrm>
            <a:custGeom>
              <a:avLst/>
              <a:gdLst/>
              <a:ahLst/>
              <a:cxnLst/>
              <a:rect l="0" t="0" r="0" b="0"/>
              <a:pathLst>
                <a:path w="167640" h="258584">
                  <a:moveTo>
                    <a:pt x="0" y="60961"/>
                  </a:moveTo>
                  <a:lnTo>
                    <a:pt x="0" y="71566"/>
                  </a:lnTo>
                  <a:lnTo>
                    <a:pt x="15437" y="109154"/>
                  </a:lnTo>
                  <a:lnTo>
                    <a:pt x="33202" y="145953"/>
                  </a:lnTo>
                  <a:lnTo>
                    <a:pt x="45254" y="181356"/>
                  </a:lnTo>
                  <a:lnTo>
                    <a:pt x="55788" y="213059"/>
                  </a:lnTo>
                  <a:lnTo>
                    <a:pt x="68567" y="240874"/>
                  </a:lnTo>
                  <a:lnTo>
                    <a:pt x="72807" y="247602"/>
                  </a:lnTo>
                  <a:lnTo>
                    <a:pt x="74692" y="253415"/>
                  </a:lnTo>
                  <a:lnTo>
                    <a:pt x="76041" y="255303"/>
                  </a:lnTo>
                  <a:lnTo>
                    <a:pt x="77787" y="256562"/>
                  </a:lnTo>
                  <a:lnTo>
                    <a:pt x="82628" y="258583"/>
                  </a:lnTo>
                  <a:lnTo>
                    <a:pt x="87512" y="254888"/>
                  </a:lnTo>
                  <a:lnTo>
                    <a:pt x="89694" y="248468"/>
                  </a:lnTo>
                  <a:lnTo>
                    <a:pt x="96446" y="217890"/>
                  </a:lnTo>
                  <a:lnTo>
                    <a:pt x="99132" y="185540"/>
                  </a:lnTo>
                  <a:lnTo>
                    <a:pt x="104913" y="149143"/>
                  </a:lnTo>
                  <a:lnTo>
                    <a:pt x="111989" y="111548"/>
                  </a:lnTo>
                  <a:lnTo>
                    <a:pt x="119447" y="74444"/>
                  </a:lnTo>
                  <a:lnTo>
                    <a:pt x="127020" y="43319"/>
                  </a:lnTo>
                  <a:lnTo>
                    <a:pt x="137164" y="19031"/>
                  </a:lnTo>
                  <a:lnTo>
                    <a:pt x="143088" y="11845"/>
                  </a:lnTo>
                  <a:lnTo>
                    <a:pt x="157455" y="1728"/>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2"/>
            <p:cNvSpPr/>
            <p:nvPr/>
          </p:nvSpPr>
          <p:spPr>
            <a:xfrm>
              <a:off x="6157473" y="1188720"/>
              <a:ext cx="548128" cy="269906"/>
            </a:xfrm>
            <a:custGeom>
              <a:avLst/>
              <a:gdLst/>
              <a:ahLst/>
              <a:cxnLst/>
              <a:rect l="0" t="0" r="0" b="0"/>
              <a:pathLst>
                <a:path w="548128" h="269906">
                  <a:moveTo>
                    <a:pt x="167127" y="38100"/>
                  </a:moveTo>
                  <a:lnTo>
                    <a:pt x="156521" y="27493"/>
                  </a:lnTo>
                  <a:lnTo>
                    <a:pt x="149431" y="24919"/>
                  </a:lnTo>
                  <a:lnTo>
                    <a:pt x="135127" y="23266"/>
                  </a:lnTo>
                  <a:lnTo>
                    <a:pt x="107221" y="31202"/>
                  </a:lnTo>
                  <a:lnTo>
                    <a:pt x="95629" y="37574"/>
                  </a:lnTo>
                  <a:lnTo>
                    <a:pt x="64107" y="65469"/>
                  </a:lnTo>
                  <a:lnTo>
                    <a:pt x="42041" y="97567"/>
                  </a:lnTo>
                  <a:lnTo>
                    <a:pt x="23102" y="122324"/>
                  </a:lnTo>
                  <a:lnTo>
                    <a:pt x="11376" y="150732"/>
                  </a:lnTo>
                  <a:lnTo>
                    <a:pt x="2086" y="186156"/>
                  </a:lnTo>
                  <a:lnTo>
                    <a:pt x="0" y="209962"/>
                  </a:lnTo>
                  <a:lnTo>
                    <a:pt x="1973" y="218340"/>
                  </a:lnTo>
                  <a:lnTo>
                    <a:pt x="3684" y="221760"/>
                  </a:lnTo>
                  <a:lnTo>
                    <a:pt x="10101" y="227818"/>
                  </a:lnTo>
                  <a:lnTo>
                    <a:pt x="14183" y="230618"/>
                  </a:lnTo>
                  <a:lnTo>
                    <a:pt x="32063" y="234560"/>
                  </a:lnTo>
                  <a:lnTo>
                    <a:pt x="49402" y="231683"/>
                  </a:lnTo>
                  <a:lnTo>
                    <a:pt x="83859" y="212428"/>
                  </a:lnTo>
                  <a:lnTo>
                    <a:pt x="113896" y="188810"/>
                  </a:lnTo>
                  <a:lnTo>
                    <a:pt x="137358" y="159686"/>
                  </a:lnTo>
                  <a:lnTo>
                    <a:pt x="153851" y="121875"/>
                  </a:lnTo>
                  <a:lnTo>
                    <a:pt x="164793" y="92103"/>
                  </a:lnTo>
                  <a:lnTo>
                    <a:pt x="167086" y="76475"/>
                  </a:lnTo>
                  <a:lnTo>
                    <a:pt x="167125" y="112031"/>
                  </a:lnTo>
                  <a:lnTo>
                    <a:pt x="175416" y="145484"/>
                  </a:lnTo>
                  <a:lnTo>
                    <a:pt x="185039" y="175399"/>
                  </a:lnTo>
                  <a:lnTo>
                    <a:pt x="201176" y="210157"/>
                  </a:lnTo>
                  <a:lnTo>
                    <a:pt x="225682" y="240543"/>
                  </a:lnTo>
                  <a:lnTo>
                    <a:pt x="244872" y="252270"/>
                  </a:lnTo>
                  <a:lnTo>
                    <a:pt x="274112" y="257735"/>
                  </a:lnTo>
                  <a:lnTo>
                    <a:pt x="289182" y="258482"/>
                  </a:lnTo>
                  <a:lnTo>
                    <a:pt x="302089" y="254298"/>
                  </a:lnTo>
                  <a:lnTo>
                    <a:pt x="339718" y="229800"/>
                  </a:lnTo>
                  <a:lnTo>
                    <a:pt x="365230" y="197274"/>
                  </a:lnTo>
                  <a:lnTo>
                    <a:pt x="373706" y="181657"/>
                  </a:lnTo>
                  <a:lnTo>
                    <a:pt x="381405" y="146294"/>
                  </a:lnTo>
                  <a:lnTo>
                    <a:pt x="384281" y="130213"/>
                  </a:lnTo>
                  <a:lnTo>
                    <a:pt x="380783" y="92817"/>
                  </a:lnTo>
                  <a:lnTo>
                    <a:pt x="380544" y="85597"/>
                  </a:lnTo>
                  <a:lnTo>
                    <a:pt x="380488" y="105823"/>
                  </a:lnTo>
                  <a:lnTo>
                    <a:pt x="391093" y="138813"/>
                  </a:lnTo>
                  <a:lnTo>
                    <a:pt x="395658" y="168813"/>
                  </a:lnTo>
                  <a:lnTo>
                    <a:pt x="403835" y="204215"/>
                  </a:lnTo>
                  <a:lnTo>
                    <a:pt x="415264" y="241945"/>
                  </a:lnTo>
                  <a:lnTo>
                    <a:pt x="419141" y="263547"/>
                  </a:lnTo>
                  <a:lnTo>
                    <a:pt x="422890" y="269905"/>
                  </a:lnTo>
                  <a:lnTo>
                    <a:pt x="422302" y="269683"/>
                  </a:lnTo>
                  <a:lnTo>
                    <a:pt x="421064" y="268689"/>
                  </a:lnTo>
                  <a:lnTo>
                    <a:pt x="419688" y="265326"/>
                  </a:lnTo>
                  <a:lnTo>
                    <a:pt x="416655" y="256415"/>
                  </a:lnTo>
                  <a:lnTo>
                    <a:pt x="413494" y="246888"/>
                  </a:lnTo>
                  <a:lnTo>
                    <a:pt x="409208" y="217819"/>
                  </a:lnTo>
                  <a:lnTo>
                    <a:pt x="405083" y="187305"/>
                  </a:lnTo>
                  <a:lnTo>
                    <a:pt x="403861" y="153711"/>
                  </a:lnTo>
                  <a:lnTo>
                    <a:pt x="405757" y="122308"/>
                  </a:lnTo>
                  <a:lnTo>
                    <a:pt x="413938" y="93812"/>
                  </a:lnTo>
                  <a:lnTo>
                    <a:pt x="423294" y="78101"/>
                  </a:lnTo>
                  <a:lnTo>
                    <a:pt x="457306" y="48844"/>
                  </a:lnTo>
                  <a:lnTo>
                    <a:pt x="492611" y="22937"/>
                  </a:lnTo>
                  <a:lnTo>
                    <a:pt x="503979" y="14427"/>
                  </a:lnTo>
                  <a:lnTo>
                    <a:pt x="541504" y="1324"/>
                  </a:lnTo>
                  <a:lnTo>
                    <a:pt x="5481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3"/>
            <p:cNvSpPr/>
            <p:nvPr/>
          </p:nvSpPr>
          <p:spPr>
            <a:xfrm>
              <a:off x="6797039" y="1264920"/>
              <a:ext cx="7622" cy="182881"/>
            </a:xfrm>
            <a:custGeom>
              <a:avLst/>
              <a:gdLst/>
              <a:ahLst/>
              <a:cxnLst/>
              <a:rect l="0" t="0" r="0" b="0"/>
              <a:pathLst>
                <a:path w="7622" h="182881">
                  <a:moveTo>
                    <a:pt x="0" y="0"/>
                  </a:moveTo>
                  <a:lnTo>
                    <a:pt x="0" y="32563"/>
                  </a:lnTo>
                  <a:lnTo>
                    <a:pt x="0" y="66608"/>
                  </a:lnTo>
                  <a:lnTo>
                    <a:pt x="0" y="100928"/>
                  </a:lnTo>
                  <a:lnTo>
                    <a:pt x="0" y="136023"/>
                  </a:lnTo>
                  <a:lnTo>
                    <a:pt x="6914" y="171352"/>
                  </a:lnTo>
                  <a:lnTo>
                    <a:pt x="7621"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4"/>
            <p:cNvSpPr/>
            <p:nvPr/>
          </p:nvSpPr>
          <p:spPr>
            <a:xfrm>
              <a:off x="6812280" y="1074420"/>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5"/>
            <p:cNvSpPr/>
            <p:nvPr/>
          </p:nvSpPr>
          <p:spPr>
            <a:xfrm>
              <a:off x="6926715" y="1229372"/>
              <a:ext cx="258946" cy="240660"/>
            </a:xfrm>
            <a:custGeom>
              <a:avLst/>
              <a:gdLst/>
              <a:ahLst/>
              <a:cxnLst/>
              <a:rect l="0" t="0" r="0" b="0"/>
              <a:pathLst>
                <a:path w="258946" h="240660">
                  <a:moveTo>
                    <a:pt x="121785" y="35548"/>
                  </a:moveTo>
                  <a:lnTo>
                    <a:pt x="115224" y="35548"/>
                  </a:lnTo>
                  <a:lnTo>
                    <a:pt x="114870" y="34701"/>
                  </a:lnTo>
                  <a:lnTo>
                    <a:pt x="114478" y="31502"/>
                  </a:lnTo>
                  <a:lnTo>
                    <a:pt x="112046" y="27259"/>
                  </a:lnTo>
                  <a:lnTo>
                    <a:pt x="103586" y="17635"/>
                  </a:lnTo>
                  <a:lnTo>
                    <a:pt x="100997" y="10371"/>
                  </a:lnTo>
                  <a:lnTo>
                    <a:pt x="100305" y="6063"/>
                  </a:lnTo>
                  <a:lnTo>
                    <a:pt x="98152" y="3191"/>
                  </a:lnTo>
                  <a:lnTo>
                    <a:pt x="91244" y="0"/>
                  </a:lnTo>
                  <a:lnTo>
                    <a:pt x="82529" y="840"/>
                  </a:lnTo>
                  <a:lnTo>
                    <a:pt x="63136" y="8278"/>
                  </a:lnTo>
                  <a:lnTo>
                    <a:pt x="48056" y="19471"/>
                  </a:lnTo>
                  <a:lnTo>
                    <a:pt x="28638" y="44507"/>
                  </a:lnTo>
                  <a:lnTo>
                    <a:pt x="15771" y="76170"/>
                  </a:lnTo>
                  <a:lnTo>
                    <a:pt x="7682" y="104875"/>
                  </a:lnTo>
                  <a:lnTo>
                    <a:pt x="2180" y="134829"/>
                  </a:lnTo>
                  <a:lnTo>
                    <a:pt x="551" y="165153"/>
                  </a:lnTo>
                  <a:lnTo>
                    <a:pt x="0" y="201695"/>
                  </a:lnTo>
                  <a:lnTo>
                    <a:pt x="3950" y="221560"/>
                  </a:lnTo>
                  <a:lnTo>
                    <a:pt x="10483" y="234125"/>
                  </a:lnTo>
                  <a:lnTo>
                    <a:pt x="13717" y="236513"/>
                  </a:lnTo>
                  <a:lnTo>
                    <a:pt x="21825" y="239165"/>
                  </a:lnTo>
                  <a:lnTo>
                    <a:pt x="35911" y="240659"/>
                  </a:lnTo>
                  <a:lnTo>
                    <a:pt x="50809" y="237056"/>
                  </a:lnTo>
                  <a:lnTo>
                    <a:pt x="65948" y="226581"/>
                  </a:lnTo>
                  <a:lnTo>
                    <a:pt x="89827" y="193886"/>
                  </a:lnTo>
                  <a:lnTo>
                    <a:pt x="103211" y="163909"/>
                  </a:lnTo>
                  <a:lnTo>
                    <a:pt x="111750" y="128511"/>
                  </a:lnTo>
                  <a:lnTo>
                    <a:pt x="113688" y="96808"/>
                  </a:lnTo>
                  <a:lnTo>
                    <a:pt x="114152" y="67059"/>
                  </a:lnTo>
                  <a:lnTo>
                    <a:pt x="114160" y="70378"/>
                  </a:lnTo>
                  <a:lnTo>
                    <a:pt x="116420" y="74452"/>
                  </a:lnTo>
                  <a:lnTo>
                    <a:pt x="118209" y="76724"/>
                  </a:lnTo>
                  <a:lnTo>
                    <a:pt x="120195" y="83764"/>
                  </a:lnTo>
                  <a:lnTo>
                    <a:pt x="121925" y="91690"/>
                  </a:lnTo>
                  <a:lnTo>
                    <a:pt x="126812" y="101759"/>
                  </a:lnTo>
                  <a:lnTo>
                    <a:pt x="130330" y="115938"/>
                  </a:lnTo>
                  <a:lnTo>
                    <a:pt x="150515" y="150399"/>
                  </a:lnTo>
                  <a:lnTo>
                    <a:pt x="169198" y="188020"/>
                  </a:lnTo>
                  <a:lnTo>
                    <a:pt x="179263" y="202373"/>
                  </a:lnTo>
                  <a:lnTo>
                    <a:pt x="209725" y="226641"/>
                  </a:lnTo>
                  <a:lnTo>
                    <a:pt x="225640" y="231586"/>
                  </a:lnTo>
                  <a:lnTo>
                    <a:pt x="258945" y="2336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6"/>
            <p:cNvSpPr/>
            <p:nvPr/>
          </p:nvSpPr>
          <p:spPr>
            <a:xfrm>
              <a:off x="7246619" y="1043939"/>
              <a:ext cx="38101" cy="418449"/>
            </a:xfrm>
            <a:custGeom>
              <a:avLst/>
              <a:gdLst/>
              <a:ahLst/>
              <a:cxnLst/>
              <a:rect l="0" t="0" r="0" b="0"/>
              <a:pathLst>
                <a:path w="38101" h="418449">
                  <a:moveTo>
                    <a:pt x="0" y="0"/>
                  </a:moveTo>
                  <a:lnTo>
                    <a:pt x="0" y="35724"/>
                  </a:lnTo>
                  <a:lnTo>
                    <a:pt x="0" y="72156"/>
                  </a:lnTo>
                  <a:lnTo>
                    <a:pt x="4046" y="105953"/>
                  </a:lnTo>
                  <a:lnTo>
                    <a:pt x="8290" y="132604"/>
                  </a:lnTo>
                  <a:lnTo>
                    <a:pt x="12998" y="162229"/>
                  </a:lnTo>
                  <a:lnTo>
                    <a:pt x="17912" y="195151"/>
                  </a:lnTo>
                  <a:lnTo>
                    <a:pt x="20661" y="229538"/>
                  </a:lnTo>
                  <a:lnTo>
                    <a:pt x="22730" y="263731"/>
                  </a:lnTo>
                  <a:lnTo>
                    <a:pt x="26471" y="295861"/>
                  </a:lnTo>
                  <a:lnTo>
                    <a:pt x="28698" y="327074"/>
                  </a:lnTo>
                  <a:lnTo>
                    <a:pt x="30535" y="355340"/>
                  </a:lnTo>
                  <a:lnTo>
                    <a:pt x="36355" y="391924"/>
                  </a:lnTo>
                  <a:lnTo>
                    <a:pt x="38070" y="418448"/>
                  </a:lnTo>
                  <a:lnTo>
                    <a:pt x="3810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7"/>
            <p:cNvSpPr/>
            <p:nvPr/>
          </p:nvSpPr>
          <p:spPr>
            <a:xfrm>
              <a:off x="7170419" y="1242059"/>
              <a:ext cx="213362" cy="68582"/>
            </a:xfrm>
            <a:custGeom>
              <a:avLst/>
              <a:gdLst/>
              <a:ahLst/>
              <a:cxnLst/>
              <a:rect l="0" t="0" r="0" b="0"/>
              <a:pathLst>
                <a:path w="213362" h="68582">
                  <a:moveTo>
                    <a:pt x="0" y="68581"/>
                  </a:moveTo>
                  <a:lnTo>
                    <a:pt x="0" y="64535"/>
                  </a:lnTo>
                  <a:lnTo>
                    <a:pt x="847" y="63344"/>
                  </a:lnTo>
                  <a:lnTo>
                    <a:pt x="2258" y="62549"/>
                  </a:lnTo>
                  <a:lnTo>
                    <a:pt x="40336" y="48025"/>
                  </a:lnTo>
                  <a:lnTo>
                    <a:pt x="74886" y="35796"/>
                  </a:lnTo>
                  <a:lnTo>
                    <a:pt x="110466" y="21371"/>
                  </a:lnTo>
                  <a:lnTo>
                    <a:pt x="140070" y="13012"/>
                  </a:lnTo>
                  <a:lnTo>
                    <a:pt x="174330" y="3449"/>
                  </a:lnTo>
                  <a:lnTo>
                    <a:pt x="2133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8"/>
            <p:cNvSpPr/>
            <p:nvPr/>
          </p:nvSpPr>
          <p:spPr>
            <a:xfrm>
              <a:off x="7467913" y="1287779"/>
              <a:ext cx="14927" cy="173269"/>
            </a:xfrm>
            <a:custGeom>
              <a:avLst/>
              <a:gdLst/>
              <a:ahLst/>
              <a:cxnLst/>
              <a:rect l="0" t="0" r="0" b="0"/>
              <a:pathLst>
                <a:path w="14927" h="173269">
                  <a:moveTo>
                    <a:pt x="7306" y="0"/>
                  </a:moveTo>
                  <a:lnTo>
                    <a:pt x="3261" y="4046"/>
                  </a:lnTo>
                  <a:lnTo>
                    <a:pt x="1275" y="10547"/>
                  </a:lnTo>
                  <a:lnTo>
                    <a:pt x="0" y="28519"/>
                  </a:lnTo>
                  <a:lnTo>
                    <a:pt x="5759" y="63963"/>
                  </a:lnTo>
                  <a:lnTo>
                    <a:pt x="11045" y="98149"/>
                  </a:lnTo>
                  <a:lnTo>
                    <a:pt x="14415" y="134783"/>
                  </a:lnTo>
                  <a:lnTo>
                    <a:pt x="14913" y="172272"/>
                  </a:lnTo>
                  <a:lnTo>
                    <a:pt x="14917" y="173268"/>
                  </a:lnTo>
                  <a:lnTo>
                    <a:pt x="14926"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9"/>
            <p:cNvSpPr/>
            <p:nvPr/>
          </p:nvSpPr>
          <p:spPr>
            <a:xfrm>
              <a:off x="7520939" y="1120453"/>
              <a:ext cx="15242" cy="7308"/>
            </a:xfrm>
            <a:custGeom>
              <a:avLst/>
              <a:gdLst/>
              <a:ahLst/>
              <a:cxnLst/>
              <a:rect l="0" t="0" r="0" b="0"/>
              <a:pathLst>
                <a:path w="15242" h="7308">
                  <a:moveTo>
                    <a:pt x="15241" y="7307"/>
                  </a:moveTo>
                  <a:lnTo>
                    <a:pt x="11195" y="7307"/>
                  </a:lnTo>
                  <a:lnTo>
                    <a:pt x="10004" y="6460"/>
                  </a:lnTo>
                  <a:lnTo>
                    <a:pt x="9209" y="5049"/>
                  </a:lnTo>
                  <a:lnTo>
                    <a:pt x="7934" y="746"/>
                  </a:lnTo>
                  <a:lnTo>
                    <a:pt x="5502" y="157"/>
                  </a:lnTo>
                  <a:lnTo>
                    <a:pt x="3668" y="0"/>
                  </a:lnTo>
                  <a:lnTo>
                    <a:pt x="2445" y="742"/>
                  </a:lnTo>
                  <a:lnTo>
                    <a:pt x="1631" y="2084"/>
                  </a:lnTo>
                  <a:lnTo>
                    <a:pt x="0" y="7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0"/>
            <p:cNvSpPr/>
            <p:nvPr/>
          </p:nvSpPr>
          <p:spPr>
            <a:xfrm>
              <a:off x="7597588" y="1235499"/>
              <a:ext cx="165026" cy="238075"/>
            </a:xfrm>
            <a:custGeom>
              <a:avLst/>
              <a:gdLst/>
              <a:ahLst/>
              <a:cxnLst/>
              <a:rect l="0" t="0" r="0" b="0"/>
              <a:pathLst>
                <a:path w="165026" h="238075">
                  <a:moveTo>
                    <a:pt x="113851" y="6560"/>
                  </a:moveTo>
                  <a:lnTo>
                    <a:pt x="95939" y="6560"/>
                  </a:lnTo>
                  <a:lnTo>
                    <a:pt x="90933" y="4303"/>
                  </a:lnTo>
                  <a:lnTo>
                    <a:pt x="88412" y="2515"/>
                  </a:lnTo>
                  <a:lnTo>
                    <a:pt x="76774" y="0"/>
                  </a:lnTo>
                  <a:lnTo>
                    <a:pt x="69715" y="1669"/>
                  </a:lnTo>
                  <a:lnTo>
                    <a:pt x="62908" y="4386"/>
                  </a:lnTo>
                  <a:lnTo>
                    <a:pt x="54239" y="5594"/>
                  </a:lnTo>
                  <a:lnTo>
                    <a:pt x="44742" y="10647"/>
                  </a:lnTo>
                  <a:lnTo>
                    <a:pt x="39838" y="14365"/>
                  </a:lnTo>
                  <a:lnTo>
                    <a:pt x="28892" y="31733"/>
                  </a:lnTo>
                  <a:lnTo>
                    <a:pt x="14976" y="67825"/>
                  </a:lnTo>
                  <a:lnTo>
                    <a:pt x="4668" y="102106"/>
                  </a:lnTo>
                  <a:lnTo>
                    <a:pt x="1067" y="131484"/>
                  </a:lnTo>
                  <a:lnTo>
                    <a:pt x="0" y="161638"/>
                  </a:lnTo>
                  <a:lnTo>
                    <a:pt x="7775" y="192021"/>
                  </a:lnTo>
                  <a:lnTo>
                    <a:pt x="16758" y="214382"/>
                  </a:lnTo>
                  <a:lnTo>
                    <a:pt x="24414" y="223950"/>
                  </a:lnTo>
                  <a:lnTo>
                    <a:pt x="43127" y="236991"/>
                  </a:lnTo>
                  <a:lnTo>
                    <a:pt x="48076" y="238074"/>
                  </a:lnTo>
                  <a:lnTo>
                    <a:pt x="63976" y="235554"/>
                  </a:lnTo>
                  <a:lnTo>
                    <a:pt x="101299" y="221425"/>
                  </a:lnTo>
                  <a:lnTo>
                    <a:pt x="121421" y="207855"/>
                  </a:lnTo>
                  <a:lnTo>
                    <a:pt x="153417" y="170580"/>
                  </a:lnTo>
                  <a:lnTo>
                    <a:pt x="162734" y="145282"/>
                  </a:lnTo>
                  <a:lnTo>
                    <a:pt x="165025" y="121323"/>
                  </a:lnTo>
                  <a:lnTo>
                    <a:pt x="158642" y="90472"/>
                  </a:lnTo>
                  <a:lnTo>
                    <a:pt x="153231" y="76028"/>
                  </a:lnTo>
                  <a:lnTo>
                    <a:pt x="140666" y="59223"/>
                  </a:lnTo>
                  <a:lnTo>
                    <a:pt x="125371" y="48505"/>
                  </a:lnTo>
                  <a:lnTo>
                    <a:pt x="105975" y="40814"/>
                  </a:lnTo>
                  <a:lnTo>
                    <a:pt x="69868" y="37372"/>
                  </a:lnTo>
                  <a:lnTo>
                    <a:pt x="60512" y="37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1"/>
            <p:cNvSpPr/>
            <p:nvPr/>
          </p:nvSpPr>
          <p:spPr>
            <a:xfrm>
              <a:off x="7871460" y="1198152"/>
              <a:ext cx="182050" cy="287749"/>
            </a:xfrm>
            <a:custGeom>
              <a:avLst/>
              <a:gdLst/>
              <a:ahLst/>
              <a:cxnLst/>
              <a:rect l="0" t="0" r="0" b="0"/>
              <a:pathLst>
                <a:path w="182050" h="287749">
                  <a:moveTo>
                    <a:pt x="0" y="43907"/>
                  </a:moveTo>
                  <a:lnTo>
                    <a:pt x="847" y="79006"/>
                  </a:lnTo>
                  <a:lnTo>
                    <a:pt x="6032" y="111644"/>
                  </a:lnTo>
                  <a:lnTo>
                    <a:pt x="7149" y="139613"/>
                  </a:lnTo>
                  <a:lnTo>
                    <a:pt x="7480" y="172454"/>
                  </a:lnTo>
                  <a:lnTo>
                    <a:pt x="7578" y="203633"/>
                  </a:lnTo>
                  <a:lnTo>
                    <a:pt x="7611" y="240464"/>
                  </a:lnTo>
                  <a:lnTo>
                    <a:pt x="7620" y="278004"/>
                  </a:lnTo>
                  <a:lnTo>
                    <a:pt x="7620" y="279941"/>
                  </a:lnTo>
                  <a:lnTo>
                    <a:pt x="7620" y="247192"/>
                  </a:lnTo>
                  <a:lnTo>
                    <a:pt x="5362" y="210561"/>
                  </a:lnTo>
                  <a:lnTo>
                    <a:pt x="3229" y="189096"/>
                  </a:lnTo>
                  <a:lnTo>
                    <a:pt x="5104" y="162622"/>
                  </a:lnTo>
                  <a:lnTo>
                    <a:pt x="6502" y="136181"/>
                  </a:lnTo>
                  <a:lnTo>
                    <a:pt x="9546" y="99752"/>
                  </a:lnTo>
                  <a:lnTo>
                    <a:pt x="15249" y="78041"/>
                  </a:lnTo>
                  <a:lnTo>
                    <a:pt x="31894" y="47624"/>
                  </a:lnTo>
                  <a:lnTo>
                    <a:pt x="48772" y="23842"/>
                  </a:lnTo>
                  <a:lnTo>
                    <a:pt x="69484" y="10681"/>
                  </a:lnTo>
                  <a:lnTo>
                    <a:pt x="96980" y="906"/>
                  </a:lnTo>
                  <a:lnTo>
                    <a:pt x="102754" y="0"/>
                  </a:lnTo>
                  <a:lnTo>
                    <a:pt x="115941" y="3509"/>
                  </a:lnTo>
                  <a:lnTo>
                    <a:pt x="135387" y="15004"/>
                  </a:lnTo>
                  <a:lnTo>
                    <a:pt x="145686" y="25135"/>
                  </a:lnTo>
                  <a:lnTo>
                    <a:pt x="161452" y="54593"/>
                  </a:lnTo>
                  <a:lnTo>
                    <a:pt x="173427" y="82916"/>
                  </a:lnTo>
                  <a:lnTo>
                    <a:pt x="180078" y="115014"/>
                  </a:lnTo>
                  <a:lnTo>
                    <a:pt x="182049" y="151336"/>
                  </a:lnTo>
                  <a:lnTo>
                    <a:pt x="180817" y="176320"/>
                  </a:lnTo>
                  <a:lnTo>
                    <a:pt x="171450" y="213339"/>
                  </a:lnTo>
                  <a:lnTo>
                    <a:pt x="163782" y="245287"/>
                  </a:lnTo>
                  <a:lnTo>
                    <a:pt x="158504" y="274751"/>
                  </a:lnTo>
                  <a:lnTo>
                    <a:pt x="152400" y="2877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2"/>
          <p:cNvGrpSpPr/>
          <p:nvPr/>
        </p:nvGrpSpPr>
        <p:grpSpPr>
          <a:xfrm>
            <a:off x="2142837" y="2560319"/>
            <a:ext cx="3457864" cy="653059"/>
            <a:chOff x="2142837" y="2560319"/>
            <a:chExt cx="3457864" cy="653059"/>
          </a:xfrm>
        </p:grpSpPr>
        <p:sp>
          <p:nvSpPr>
            <p:cNvPr id="32" name="SMARTInkShape-22"/>
            <p:cNvSpPr/>
            <p:nvPr/>
          </p:nvSpPr>
          <p:spPr>
            <a:xfrm>
              <a:off x="2142837" y="2560319"/>
              <a:ext cx="598065" cy="645908"/>
            </a:xfrm>
            <a:custGeom>
              <a:avLst/>
              <a:gdLst/>
              <a:ahLst/>
              <a:cxnLst/>
              <a:rect l="0" t="0" r="0" b="0"/>
              <a:pathLst>
                <a:path w="598065" h="645908">
                  <a:moveTo>
                    <a:pt x="531782" y="0"/>
                  </a:moveTo>
                  <a:lnTo>
                    <a:pt x="499219" y="0"/>
                  </a:lnTo>
                  <a:lnTo>
                    <a:pt x="463481" y="847"/>
                  </a:lnTo>
                  <a:lnTo>
                    <a:pt x="428760" y="6931"/>
                  </a:lnTo>
                  <a:lnTo>
                    <a:pt x="390814" y="19928"/>
                  </a:lnTo>
                  <a:lnTo>
                    <a:pt x="362450" y="32564"/>
                  </a:lnTo>
                  <a:lnTo>
                    <a:pt x="332910" y="48904"/>
                  </a:lnTo>
                  <a:lnTo>
                    <a:pt x="303695" y="67456"/>
                  </a:lnTo>
                  <a:lnTo>
                    <a:pt x="276599" y="86989"/>
                  </a:lnTo>
                  <a:lnTo>
                    <a:pt x="245930" y="109218"/>
                  </a:lnTo>
                  <a:lnTo>
                    <a:pt x="213390" y="133208"/>
                  </a:lnTo>
                  <a:lnTo>
                    <a:pt x="181995" y="157982"/>
                  </a:lnTo>
                  <a:lnTo>
                    <a:pt x="151108" y="185361"/>
                  </a:lnTo>
                  <a:lnTo>
                    <a:pt x="121294" y="215310"/>
                  </a:lnTo>
                  <a:lnTo>
                    <a:pt x="93932" y="248376"/>
                  </a:lnTo>
                  <a:lnTo>
                    <a:pt x="69918" y="280569"/>
                  </a:lnTo>
                  <a:lnTo>
                    <a:pt x="48803" y="312658"/>
                  </a:lnTo>
                  <a:lnTo>
                    <a:pt x="30952" y="346675"/>
                  </a:lnTo>
                  <a:lnTo>
                    <a:pt x="16809" y="379291"/>
                  </a:lnTo>
                  <a:lnTo>
                    <a:pt x="6572" y="410721"/>
                  </a:lnTo>
                  <a:lnTo>
                    <a:pt x="2022" y="441623"/>
                  </a:lnTo>
                  <a:lnTo>
                    <a:pt x="0" y="470032"/>
                  </a:lnTo>
                  <a:lnTo>
                    <a:pt x="795" y="496770"/>
                  </a:lnTo>
                  <a:lnTo>
                    <a:pt x="6792" y="522765"/>
                  </a:lnTo>
                  <a:lnTo>
                    <a:pt x="19618" y="548429"/>
                  </a:lnTo>
                  <a:lnTo>
                    <a:pt x="45879" y="582163"/>
                  </a:lnTo>
                  <a:lnTo>
                    <a:pt x="77367" y="608244"/>
                  </a:lnTo>
                  <a:lnTo>
                    <a:pt x="102067" y="622544"/>
                  </a:lnTo>
                  <a:lnTo>
                    <a:pt x="129978" y="631722"/>
                  </a:lnTo>
                  <a:lnTo>
                    <a:pt x="163831" y="638623"/>
                  </a:lnTo>
                  <a:lnTo>
                    <a:pt x="201455" y="643666"/>
                  </a:lnTo>
                  <a:lnTo>
                    <a:pt x="220971" y="645011"/>
                  </a:lnTo>
                  <a:lnTo>
                    <a:pt x="240755" y="645907"/>
                  </a:lnTo>
                  <a:lnTo>
                    <a:pt x="260717" y="645659"/>
                  </a:lnTo>
                  <a:lnTo>
                    <a:pt x="280799" y="644646"/>
                  </a:lnTo>
                  <a:lnTo>
                    <a:pt x="300960" y="643124"/>
                  </a:lnTo>
                  <a:lnTo>
                    <a:pt x="321174" y="641263"/>
                  </a:lnTo>
                  <a:lnTo>
                    <a:pt x="341424" y="639175"/>
                  </a:lnTo>
                  <a:lnTo>
                    <a:pt x="361696" y="636937"/>
                  </a:lnTo>
                  <a:lnTo>
                    <a:pt x="381139" y="633751"/>
                  </a:lnTo>
                  <a:lnTo>
                    <a:pt x="418545" y="625696"/>
                  </a:lnTo>
                  <a:lnTo>
                    <a:pt x="452668" y="616472"/>
                  </a:lnTo>
                  <a:lnTo>
                    <a:pt x="484767" y="605881"/>
                  </a:lnTo>
                  <a:lnTo>
                    <a:pt x="515967" y="592707"/>
                  </a:lnTo>
                  <a:lnTo>
                    <a:pt x="554001" y="571011"/>
                  </a:lnTo>
                  <a:lnTo>
                    <a:pt x="578630" y="548495"/>
                  </a:lnTo>
                  <a:lnTo>
                    <a:pt x="592606" y="521692"/>
                  </a:lnTo>
                  <a:lnTo>
                    <a:pt x="598064" y="496347"/>
                  </a:lnTo>
                  <a:lnTo>
                    <a:pt x="594826" y="480526"/>
                  </a:lnTo>
                  <a:lnTo>
                    <a:pt x="586895" y="465027"/>
                  </a:lnTo>
                  <a:lnTo>
                    <a:pt x="567303" y="442869"/>
                  </a:lnTo>
                  <a:lnTo>
                    <a:pt x="539579" y="426049"/>
                  </a:lnTo>
                  <a:lnTo>
                    <a:pt x="504930" y="414480"/>
                  </a:lnTo>
                  <a:lnTo>
                    <a:pt x="467852" y="402397"/>
                  </a:lnTo>
                  <a:lnTo>
                    <a:pt x="430902" y="398065"/>
                  </a:lnTo>
                  <a:lnTo>
                    <a:pt x="398128" y="397628"/>
                  </a:lnTo>
                  <a:lnTo>
                    <a:pt x="361229" y="404636"/>
                  </a:lnTo>
                  <a:lnTo>
                    <a:pt x="338672" y="411426"/>
                  </a:lnTo>
                  <a:lnTo>
                    <a:pt x="337002" y="413137"/>
                  </a:lnTo>
                  <a:lnTo>
                    <a:pt x="333663"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3"/>
            <p:cNvSpPr/>
            <p:nvPr/>
          </p:nvSpPr>
          <p:spPr>
            <a:xfrm>
              <a:off x="2880359" y="2850876"/>
              <a:ext cx="731522" cy="362502"/>
            </a:xfrm>
            <a:custGeom>
              <a:avLst/>
              <a:gdLst/>
              <a:ahLst/>
              <a:cxnLst/>
              <a:rect l="0" t="0" r="0" b="0"/>
              <a:pathLst>
                <a:path w="731522" h="362502">
                  <a:moveTo>
                    <a:pt x="0" y="128543"/>
                  </a:moveTo>
                  <a:lnTo>
                    <a:pt x="14691" y="129390"/>
                  </a:lnTo>
                  <a:lnTo>
                    <a:pt x="32575" y="132934"/>
                  </a:lnTo>
                  <a:lnTo>
                    <a:pt x="68856" y="129289"/>
                  </a:lnTo>
                  <a:lnTo>
                    <a:pt x="105198" y="122608"/>
                  </a:lnTo>
                  <a:lnTo>
                    <a:pt x="134934" y="115590"/>
                  </a:lnTo>
                  <a:lnTo>
                    <a:pt x="164347" y="107302"/>
                  </a:lnTo>
                  <a:lnTo>
                    <a:pt x="197470" y="92018"/>
                  </a:lnTo>
                  <a:lnTo>
                    <a:pt x="218530" y="81032"/>
                  </a:lnTo>
                  <a:lnTo>
                    <a:pt x="233236" y="67053"/>
                  </a:lnTo>
                  <a:lnTo>
                    <a:pt x="247681" y="42960"/>
                  </a:lnTo>
                  <a:lnTo>
                    <a:pt x="249780" y="36038"/>
                  </a:lnTo>
                  <a:lnTo>
                    <a:pt x="248456" y="27881"/>
                  </a:lnTo>
                  <a:lnTo>
                    <a:pt x="246918" y="23335"/>
                  </a:lnTo>
                  <a:lnTo>
                    <a:pt x="240692" y="16026"/>
                  </a:lnTo>
                  <a:lnTo>
                    <a:pt x="236662" y="12892"/>
                  </a:lnTo>
                  <a:lnTo>
                    <a:pt x="225410" y="9409"/>
                  </a:lnTo>
                  <a:lnTo>
                    <a:pt x="193445" y="7174"/>
                  </a:lnTo>
                  <a:lnTo>
                    <a:pt x="164468" y="14877"/>
                  </a:lnTo>
                  <a:lnTo>
                    <a:pt x="130388" y="31929"/>
                  </a:lnTo>
                  <a:lnTo>
                    <a:pt x="97524" y="57113"/>
                  </a:lnTo>
                  <a:lnTo>
                    <a:pt x="66338" y="86024"/>
                  </a:lnTo>
                  <a:lnTo>
                    <a:pt x="43739" y="120084"/>
                  </a:lnTo>
                  <a:lnTo>
                    <a:pt x="26319" y="156988"/>
                  </a:lnTo>
                  <a:lnTo>
                    <a:pt x="18523" y="194733"/>
                  </a:lnTo>
                  <a:lnTo>
                    <a:pt x="20258" y="232728"/>
                  </a:lnTo>
                  <a:lnTo>
                    <a:pt x="30180" y="262706"/>
                  </a:lnTo>
                  <a:lnTo>
                    <a:pt x="47889" y="287676"/>
                  </a:lnTo>
                  <a:lnTo>
                    <a:pt x="73268" y="307115"/>
                  </a:lnTo>
                  <a:lnTo>
                    <a:pt x="106282" y="319554"/>
                  </a:lnTo>
                  <a:lnTo>
                    <a:pt x="132750" y="321246"/>
                  </a:lnTo>
                  <a:lnTo>
                    <a:pt x="160601" y="319176"/>
                  </a:lnTo>
                  <a:lnTo>
                    <a:pt x="187089" y="315433"/>
                  </a:lnTo>
                  <a:lnTo>
                    <a:pt x="215231" y="310948"/>
                  </a:lnTo>
                  <a:lnTo>
                    <a:pt x="244672" y="304439"/>
                  </a:lnTo>
                  <a:lnTo>
                    <a:pt x="274690" y="293079"/>
                  </a:lnTo>
                  <a:lnTo>
                    <a:pt x="304965" y="279564"/>
                  </a:lnTo>
                  <a:lnTo>
                    <a:pt x="334507" y="265090"/>
                  </a:lnTo>
                  <a:lnTo>
                    <a:pt x="361748" y="250191"/>
                  </a:lnTo>
                  <a:lnTo>
                    <a:pt x="396839" y="223477"/>
                  </a:lnTo>
                  <a:lnTo>
                    <a:pt x="428685" y="190069"/>
                  </a:lnTo>
                  <a:lnTo>
                    <a:pt x="455524" y="157403"/>
                  </a:lnTo>
                  <a:lnTo>
                    <a:pt x="476029" y="122955"/>
                  </a:lnTo>
                  <a:lnTo>
                    <a:pt x="488838" y="104498"/>
                  </a:lnTo>
                  <a:lnTo>
                    <a:pt x="494024" y="85349"/>
                  </a:lnTo>
                  <a:lnTo>
                    <a:pt x="495048" y="77208"/>
                  </a:lnTo>
                  <a:lnTo>
                    <a:pt x="495133" y="77386"/>
                  </a:lnTo>
                  <a:lnTo>
                    <a:pt x="494449" y="108660"/>
                  </a:lnTo>
                  <a:lnTo>
                    <a:pt x="490062" y="136951"/>
                  </a:lnTo>
                  <a:lnTo>
                    <a:pt x="488739" y="162760"/>
                  </a:lnTo>
                  <a:lnTo>
                    <a:pt x="485894" y="188907"/>
                  </a:lnTo>
                  <a:lnTo>
                    <a:pt x="482653" y="215485"/>
                  </a:lnTo>
                  <a:lnTo>
                    <a:pt x="481213" y="244231"/>
                  </a:lnTo>
                  <a:lnTo>
                    <a:pt x="478315" y="271682"/>
                  </a:lnTo>
                  <a:lnTo>
                    <a:pt x="474181" y="308679"/>
                  </a:lnTo>
                  <a:lnTo>
                    <a:pt x="472784" y="343431"/>
                  </a:lnTo>
                  <a:lnTo>
                    <a:pt x="472470" y="362501"/>
                  </a:lnTo>
                  <a:lnTo>
                    <a:pt x="472441" y="328096"/>
                  </a:lnTo>
                  <a:lnTo>
                    <a:pt x="472441" y="296138"/>
                  </a:lnTo>
                  <a:lnTo>
                    <a:pt x="474699" y="265401"/>
                  </a:lnTo>
                  <a:lnTo>
                    <a:pt x="478524" y="230009"/>
                  </a:lnTo>
                  <a:lnTo>
                    <a:pt x="483046" y="194524"/>
                  </a:lnTo>
                  <a:lnTo>
                    <a:pt x="492394" y="158997"/>
                  </a:lnTo>
                  <a:lnTo>
                    <a:pt x="504169" y="124298"/>
                  </a:lnTo>
                  <a:lnTo>
                    <a:pt x="515046" y="91943"/>
                  </a:lnTo>
                  <a:lnTo>
                    <a:pt x="527783" y="65146"/>
                  </a:lnTo>
                  <a:lnTo>
                    <a:pt x="549234" y="35535"/>
                  </a:lnTo>
                  <a:lnTo>
                    <a:pt x="583283" y="10359"/>
                  </a:lnTo>
                  <a:lnTo>
                    <a:pt x="608576" y="2368"/>
                  </a:lnTo>
                  <a:lnTo>
                    <a:pt x="632157" y="0"/>
                  </a:lnTo>
                  <a:lnTo>
                    <a:pt x="645307" y="3962"/>
                  </a:lnTo>
                  <a:lnTo>
                    <a:pt x="656797" y="12214"/>
                  </a:lnTo>
                  <a:lnTo>
                    <a:pt x="677971" y="40466"/>
                  </a:lnTo>
                  <a:lnTo>
                    <a:pt x="687401" y="60611"/>
                  </a:lnTo>
                  <a:lnTo>
                    <a:pt x="694414" y="86498"/>
                  </a:lnTo>
                  <a:lnTo>
                    <a:pt x="700353" y="117194"/>
                  </a:lnTo>
                  <a:lnTo>
                    <a:pt x="704968" y="150593"/>
                  </a:lnTo>
                  <a:lnTo>
                    <a:pt x="707020" y="185192"/>
                  </a:lnTo>
                  <a:lnTo>
                    <a:pt x="707932" y="218067"/>
                  </a:lnTo>
                  <a:lnTo>
                    <a:pt x="708336" y="248765"/>
                  </a:lnTo>
                  <a:lnTo>
                    <a:pt x="708516" y="276520"/>
                  </a:lnTo>
                  <a:lnTo>
                    <a:pt x="708618" y="307855"/>
                  </a:lnTo>
                  <a:lnTo>
                    <a:pt x="715218" y="342179"/>
                  </a:lnTo>
                  <a:lnTo>
                    <a:pt x="716419" y="344627"/>
                  </a:lnTo>
                  <a:lnTo>
                    <a:pt x="718066" y="346259"/>
                  </a:lnTo>
                  <a:lnTo>
                    <a:pt x="720011" y="347347"/>
                  </a:lnTo>
                  <a:lnTo>
                    <a:pt x="722154" y="346380"/>
                  </a:lnTo>
                  <a:lnTo>
                    <a:pt x="731521" y="3342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4"/>
            <p:cNvSpPr/>
            <p:nvPr/>
          </p:nvSpPr>
          <p:spPr>
            <a:xfrm>
              <a:off x="3703319" y="2801312"/>
              <a:ext cx="320041" cy="357765"/>
            </a:xfrm>
            <a:custGeom>
              <a:avLst/>
              <a:gdLst/>
              <a:ahLst/>
              <a:cxnLst/>
              <a:rect l="0" t="0" r="0" b="0"/>
              <a:pathLst>
                <a:path w="320041" h="357765">
                  <a:moveTo>
                    <a:pt x="0" y="117147"/>
                  </a:moveTo>
                  <a:lnTo>
                    <a:pt x="0" y="141620"/>
                  </a:lnTo>
                  <a:lnTo>
                    <a:pt x="4516" y="149473"/>
                  </a:lnTo>
                  <a:lnTo>
                    <a:pt x="12167" y="157761"/>
                  </a:lnTo>
                  <a:lnTo>
                    <a:pt x="21212" y="164267"/>
                  </a:lnTo>
                  <a:lnTo>
                    <a:pt x="39870" y="168644"/>
                  </a:lnTo>
                  <a:lnTo>
                    <a:pt x="69777" y="169277"/>
                  </a:lnTo>
                  <a:lnTo>
                    <a:pt x="98474" y="164296"/>
                  </a:lnTo>
                  <a:lnTo>
                    <a:pt x="131719" y="156612"/>
                  </a:lnTo>
                  <a:lnTo>
                    <a:pt x="168823" y="137016"/>
                  </a:lnTo>
                  <a:lnTo>
                    <a:pt x="204469" y="108936"/>
                  </a:lnTo>
                  <a:lnTo>
                    <a:pt x="229039" y="78931"/>
                  </a:lnTo>
                  <a:lnTo>
                    <a:pt x="245769" y="40932"/>
                  </a:lnTo>
                  <a:lnTo>
                    <a:pt x="246673" y="27958"/>
                  </a:lnTo>
                  <a:lnTo>
                    <a:pt x="245729" y="22128"/>
                  </a:lnTo>
                  <a:lnTo>
                    <a:pt x="243406" y="17395"/>
                  </a:lnTo>
                  <a:lnTo>
                    <a:pt x="236310" y="9877"/>
                  </a:lnTo>
                  <a:lnTo>
                    <a:pt x="218749" y="885"/>
                  </a:lnTo>
                  <a:lnTo>
                    <a:pt x="204749" y="0"/>
                  </a:lnTo>
                  <a:lnTo>
                    <a:pt x="175064" y="6330"/>
                  </a:lnTo>
                  <a:lnTo>
                    <a:pt x="138658" y="28747"/>
                  </a:lnTo>
                  <a:lnTo>
                    <a:pt x="109758" y="56147"/>
                  </a:lnTo>
                  <a:lnTo>
                    <a:pt x="85579" y="90701"/>
                  </a:lnTo>
                  <a:lnTo>
                    <a:pt x="68161" y="128597"/>
                  </a:lnTo>
                  <a:lnTo>
                    <a:pt x="60492" y="156949"/>
                  </a:lnTo>
                  <a:lnTo>
                    <a:pt x="54261" y="186484"/>
                  </a:lnTo>
                  <a:lnTo>
                    <a:pt x="50363" y="215697"/>
                  </a:lnTo>
                  <a:lnTo>
                    <a:pt x="51453" y="242792"/>
                  </a:lnTo>
                  <a:lnTo>
                    <a:pt x="57017" y="268945"/>
                  </a:lnTo>
                  <a:lnTo>
                    <a:pt x="65981" y="292986"/>
                  </a:lnTo>
                  <a:lnTo>
                    <a:pt x="78432" y="312138"/>
                  </a:lnTo>
                  <a:lnTo>
                    <a:pt x="103767" y="333155"/>
                  </a:lnTo>
                  <a:lnTo>
                    <a:pt x="132722" y="350107"/>
                  </a:lnTo>
                  <a:lnTo>
                    <a:pt x="166796" y="357764"/>
                  </a:lnTo>
                  <a:lnTo>
                    <a:pt x="193512" y="357297"/>
                  </a:lnTo>
                  <a:lnTo>
                    <a:pt x="221472" y="352574"/>
                  </a:lnTo>
                  <a:lnTo>
                    <a:pt x="248010" y="342008"/>
                  </a:lnTo>
                  <a:lnTo>
                    <a:pt x="276174" y="326588"/>
                  </a:lnTo>
                  <a:lnTo>
                    <a:pt x="314264" y="303525"/>
                  </a:lnTo>
                  <a:lnTo>
                    <a:pt x="320040" y="3000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5"/>
            <p:cNvSpPr/>
            <p:nvPr/>
          </p:nvSpPr>
          <p:spPr>
            <a:xfrm>
              <a:off x="4252257" y="2575559"/>
              <a:ext cx="68284" cy="546323"/>
            </a:xfrm>
            <a:custGeom>
              <a:avLst/>
              <a:gdLst/>
              <a:ahLst/>
              <a:cxnLst/>
              <a:rect l="0" t="0" r="0" b="0"/>
              <a:pathLst>
                <a:path w="68284" h="546323">
                  <a:moveTo>
                    <a:pt x="68283" y="0"/>
                  </a:moveTo>
                  <a:lnTo>
                    <a:pt x="64238" y="0"/>
                  </a:lnTo>
                  <a:lnTo>
                    <a:pt x="63046" y="847"/>
                  </a:lnTo>
                  <a:lnTo>
                    <a:pt x="62251" y="2258"/>
                  </a:lnTo>
                  <a:lnTo>
                    <a:pt x="50149" y="32564"/>
                  </a:lnTo>
                  <a:lnTo>
                    <a:pt x="42778" y="62048"/>
                  </a:lnTo>
                  <a:lnTo>
                    <a:pt x="37756" y="87691"/>
                  </a:lnTo>
                  <a:lnTo>
                    <a:pt x="32702" y="116867"/>
                  </a:lnTo>
                  <a:lnTo>
                    <a:pt x="27633" y="149590"/>
                  </a:lnTo>
                  <a:lnTo>
                    <a:pt x="25097" y="168307"/>
                  </a:lnTo>
                  <a:lnTo>
                    <a:pt x="22558" y="188405"/>
                  </a:lnTo>
                  <a:lnTo>
                    <a:pt x="20020" y="209423"/>
                  </a:lnTo>
                  <a:lnTo>
                    <a:pt x="17481" y="231902"/>
                  </a:lnTo>
                  <a:lnTo>
                    <a:pt x="14941" y="255355"/>
                  </a:lnTo>
                  <a:lnTo>
                    <a:pt x="12402" y="279457"/>
                  </a:lnTo>
                  <a:lnTo>
                    <a:pt x="9862" y="302298"/>
                  </a:lnTo>
                  <a:lnTo>
                    <a:pt x="7322" y="324299"/>
                  </a:lnTo>
                  <a:lnTo>
                    <a:pt x="4782" y="345740"/>
                  </a:lnTo>
                  <a:lnTo>
                    <a:pt x="3089" y="366807"/>
                  </a:lnTo>
                  <a:lnTo>
                    <a:pt x="1960" y="387624"/>
                  </a:lnTo>
                  <a:lnTo>
                    <a:pt x="1208" y="408276"/>
                  </a:lnTo>
                  <a:lnTo>
                    <a:pt x="371" y="444770"/>
                  </a:lnTo>
                  <a:lnTo>
                    <a:pt x="0" y="476229"/>
                  </a:lnTo>
                  <a:lnTo>
                    <a:pt x="637" y="511287"/>
                  </a:lnTo>
                  <a:lnTo>
                    <a:pt x="7012" y="546322"/>
                  </a:lnTo>
                  <a:lnTo>
                    <a:pt x="7116" y="546248"/>
                  </a:lnTo>
                  <a:lnTo>
                    <a:pt x="7231" y="543908"/>
                  </a:lnTo>
                  <a:lnTo>
                    <a:pt x="9539" y="540046"/>
                  </a:lnTo>
                  <a:lnTo>
                    <a:pt x="14943" y="533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6"/>
            <p:cNvSpPr/>
            <p:nvPr/>
          </p:nvSpPr>
          <p:spPr>
            <a:xfrm>
              <a:off x="4140889" y="2849880"/>
              <a:ext cx="210131" cy="38101"/>
            </a:xfrm>
            <a:custGeom>
              <a:avLst/>
              <a:gdLst/>
              <a:ahLst/>
              <a:cxnLst/>
              <a:rect l="0" t="0" r="0" b="0"/>
              <a:pathLst>
                <a:path w="210131" h="38101">
                  <a:moveTo>
                    <a:pt x="4391" y="38100"/>
                  </a:moveTo>
                  <a:lnTo>
                    <a:pt x="345" y="38100"/>
                  </a:lnTo>
                  <a:lnTo>
                    <a:pt x="0" y="37253"/>
                  </a:lnTo>
                  <a:lnTo>
                    <a:pt x="1875" y="34054"/>
                  </a:lnTo>
                  <a:lnTo>
                    <a:pt x="3560" y="32863"/>
                  </a:lnTo>
                  <a:lnTo>
                    <a:pt x="25017" y="25452"/>
                  </a:lnTo>
                  <a:lnTo>
                    <a:pt x="51612" y="22781"/>
                  </a:lnTo>
                  <a:lnTo>
                    <a:pt x="77024" y="19156"/>
                  </a:lnTo>
                  <a:lnTo>
                    <a:pt x="105252" y="14722"/>
                  </a:lnTo>
                  <a:lnTo>
                    <a:pt x="133885" y="10776"/>
                  </a:lnTo>
                  <a:lnTo>
                    <a:pt x="160721" y="9023"/>
                  </a:lnTo>
                  <a:lnTo>
                    <a:pt x="197737" y="2660"/>
                  </a:lnTo>
                  <a:lnTo>
                    <a:pt x="2101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7"/>
            <p:cNvSpPr/>
            <p:nvPr/>
          </p:nvSpPr>
          <p:spPr>
            <a:xfrm>
              <a:off x="4518685" y="2834640"/>
              <a:ext cx="38075" cy="256950"/>
            </a:xfrm>
            <a:custGeom>
              <a:avLst/>
              <a:gdLst/>
              <a:ahLst/>
              <a:cxnLst/>
              <a:rect l="0" t="0" r="0" b="0"/>
              <a:pathLst>
                <a:path w="38075" h="256950">
                  <a:moveTo>
                    <a:pt x="38074" y="0"/>
                  </a:moveTo>
                  <a:lnTo>
                    <a:pt x="34029" y="0"/>
                  </a:lnTo>
                  <a:lnTo>
                    <a:pt x="32838" y="846"/>
                  </a:lnTo>
                  <a:lnTo>
                    <a:pt x="32043" y="2257"/>
                  </a:lnTo>
                  <a:lnTo>
                    <a:pt x="31514" y="4045"/>
                  </a:lnTo>
                  <a:lnTo>
                    <a:pt x="12570" y="40090"/>
                  </a:lnTo>
                  <a:lnTo>
                    <a:pt x="3340" y="75056"/>
                  </a:lnTo>
                  <a:lnTo>
                    <a:pt x="972" y="104553"/>
                  </a:lnTo>
                  <a:lnTo>
                    <a:pt x="270" y="135589"/>
                  </a:lnTo>
                  <a:lnTo>
                    <a:pt x="62" y="170373"/>
                  </a:lnTo>
                  <a:lnTo>
                    <a:pt x="0" y="201658"/>
                  </a:lnTo>
                  <a:lnTo>
                    <a:pt x="2237" y="233155"/>
                  </a:lnTo>
                  <a:lnTo>
                    <a:pt x="7736" y="254286"/>
                  </a:lnTo>
                  <a:lnTo>
                    <a:pt x="9382" y="255884"/>
                  </a:lnTo>
                  <a:lnTo>
                    <a:pt x="11326" y="256949"/>
                  </a:lnTo>
                  <a:lnTo>
                    <a:pt x="12622" y="256813"/>
                  </a:lnTo>
                  <a:lnTo>
                    <a:pt x="13486" y="255875"/>
                  </a:lnTo>
                  <a:lnTo>
                    <a:pt x="14446" y="252575"/>
                  </a:lnTo>
                  <a:lnTo>
                    <a:pt x="15215"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8"/>
            <p:cNvSpPr/>
            <p:nvPr/>
          </p:nvSpPr>
          <p:spPr>
            <a:xfrm>
              <a:off x="4659093" y="2842531"/>
              <a:ext cx="232947" cy="266429"/>
            </a:xfrm>
            <a:custGeom>
              <a:avLst/>
              <a:gdLst/>
              <a:ahLst/>
              <a:cxnLst/>
              <a:rect l="0" t="0" r="0" b="0"/>
              <a:pathLst>
                <a:path w="232947" h="266429">
                  <a:moveTo>
                    <a:pt x="232946" y="14969"/>
                  </a:moveTo>
                  <a:lnTo>
                    <a:pt x="228901" y="14969"/>
                  </a:lnTo>
                  <a:lnTo>
                    <a:pt x="227710" y="14122"/>
                  </a:lnTo>
                  <a:lnTo>
                    <a:pt x="226915" y="12711"/>
                  </a:lnTo>
                  <a:lnTo>
                    <a:pt x="226386" y="10923"/>
                  </a:lnTo>
                  <a:lnTo>
                    <a:pt x="221595" y="4363"/>
                  </a:lnTo>
                  <a:lnTo>
                    <a:pt x="214919" y="1788"/>
                  </a:lnTo>
                  <a:lnTo>
                    <a:pt x="185009" y="0"/>
                  </a:lnTo>
                  <a:lnTo>
                    <a:pt x="157877" y="1502"/>
                  </a:lnTo>
                  <a:lnTo>
                    <a:pt x="128389" y="11919"/>
                  </a:lnTo>
                  <a:lnTo>
                    <a:pt x="98203" y="25730"/>
                  </a:lnTo>
                  <a:lnTo>
                    <a:pt x="67810" y="41393"/>
                  </a:lnTo>
                  <a:lnTo>
                    <a:pt x="39049" y="62592"/>
                  </a:lnTo>
                  <a:lnTo>
                    <a:pt x="13302" y="99666"/>
                  </a:lnTo>
                  <a:lnTo>
                    <a:pt x="4093" y="119499"/>
                  </a:lnTo>
                  <a:lnTo>
                    <a:pt x="0" y="139602"/>
                  </a:lnTo>
                  <a:lnTo>
                    <a:pt x="5787" y="174005"/>
                  </a:lnTo>
                  <a:lnTo>
                    <a:pt x="18226" y="202919"/>
                  </a:lnTo>
                  <a:lnTo>
                    <a:pt x="36681" y="227573"/>
                  </a:lnTo>
                  <a:lnTo>
                    <a:pt x="66326" y="246919"/>
                  </a:lnTo>
                  <a:lnTo>
                    <a:pt x="101921" y="259331"/>
                  </a:lnTo>
                  <a:lnTo>
                    <a:pt x="128993" y="263274"/>
                  </a:lnTo>
                  <a:lnTo>
                    <a:pt x="156265" y="265026"/>
                  </a:lnTo>
                  <a:lnTo>
                    <a:pt x="189812" y="266013"/>
                  </a:lnTo>
                  <a:lnTo>
                    <a:pt x="225326" y="2664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9"/>
            <p:cNvSpPr/>
            <p:nvPr/>
          </p:nvSpPr>
          <p:spPr>
            <a:xfrm>
              <a:off x="5021580" y="2812051"/>
              <a:ext cx="347942" cy="287343"/>
            </a:xfrm>
            <a:custGeom>
              <a:avLst/>
              <a:gdLst/>
              <a:ahLst/>
              <a:cxnLst/>
              <a:rect l="0" t="0" r="0" b="0"/>
              <a:pathLst>
                <a:path w="347942" h="287343">
                  <a:moveTo>
                    <a:pt x="220980" y="14968"/>
                  </a:moveTo>
                  <a:lnTo>
                    <a:pt x="201899" y="14122"/>
                  </a:lnTo>
                  <a:lnTo>
                    <a:pt x="169538" y="4363"/>
                  </a:lnTo>
                  <a:lnTo>
                    <a:pt x="137252" y="1102"/>
                  </a:lnTo>
                  <a:lnTo>
                    <a:pt x="99736" y="0"/>
                  </a:lnTo>
                  <a:lnTo>
                    <a:pt x="65107" y="2040"/>
                  </a:lnTo>
                  <a:lnTo>
                    <a:pt x="41459" y="10345"/>
                  </a:lnTo>
                  <a:lnTo>
                    <a:pt x="38646" y="13580"/>
                  </a:lnTo>
                  <a:lnTo>
                    <a:pt x="37617" y="17429"/>
                  </a:lnTo>
                  <a:lnTo>
                    <a:pt x="37778" y="21689"/>
                  </a:lnTo>
                  <a:lnTo>
                    <a:pt x="42472" y="30937"/>
                  </a:lnTo>
                  <a:lnTo>
                    <a:pt x="46095" y="35775"/>
                  </a:lnTo>
                  <a:lnTo>
                    <a:pt x="67374" y="50673"/>
                  </a:lnTo>
                  <a:lnTo>
                    <a:pt x="99173" y="65811"/>
                  </a:lnTo>
                  <a:lnTo>
                    <a:pt x="135405" y="85066"/>
                  </a:lnTo>
                  <a:lnTo>
                    <a:pt x="162626" y="97205"/>
                  </a:lnTo>
                  <a:lnTo>
                    <a:pt x="191658" y="109938"/>
                  </a:lnTo>
                  <a:lnTo>
                    <a:pt x="221494" y="126886"/>
                  </a:lnTo>
                  <a:lnTo>
                    <a:pt x="249430" y="143450"/>
                  </a:lnTo>
                  <a:lnTo>
                    <a:pt x="286700" y="169312"/>
                  </a:lnTo>
                  <a:lnTo>
                    <a:pt x="316934" y="196167"/>
                  </a:lnTo>
                  <a:lnTo>
                    <a:pt x="332206" y="212341"/>
                  </a:lnTo>
                  <a:lnTo>
                    <a:pt x="344717" y="234880"/>
                  </a:lnTo>
                  <a:lnTo>
                    <a:pt x="347941" y="247045"/>
                  </a:lnTo>
                  <a:lnTo>
                    <a:pt x="347107" y="252659"/>
                  </a:lnTo>
                  <a:lnTo>
                    <a:pt x="341665" y="263413"/>
                  </a:lnTo>
                  <a:lnTo>
                    <a:pt x="331345" y="271579"/>
                  </a:lnTo>
                  <a:lnTo>
                    <a:pt x="306738" y="280937"/>
                  </a:lnTo>
                  <a:lnTo>
                    <a:pt x="272636" y="286814"/>
                  </a:lnTo>
                  <a:lnTo>
                    <a:pt x="247325" y="287342"/>
                  </a:lnTo>
                  <a:lnTo>
                    <a:pt x="219141" y="284754"/>
                  </a:lnTo>
                  <a:lnTo>
                    <a:pt x="189683" y="278524"/>
                  </a:lnTo>
                  <a:lnTo>
                    <a:pt x="159656" y="270958"/>
                  </a:lnTo>
                  <a:lnTo>
                    <a:pt x="129378" y="264773"/>
                  </a:lnTo>
                  <a:lnTo>
                    <a:pt x="98988" y="256944"/>
                  </a:lnTo>
                  <a:lnTo>
                    <a:pt x="71088" y="246973"/>
                  </a:lnTo>
                  <a:lnTo>
                    <a:pt x="41100" y="228773"/>
                  </a:lnTo>
                  <a:lnTo>
                    <a:pt x="17822" y="216419"/>
                  </a:lnTo>
                  <a:lnTo>
                    <a:pt x="0" y="1978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0"/>
            <p:cNvSpPr/>
            <p:nvPr/>
          </p:nvSpPr>
          <p:spPr>
            <a:xfrm>
              <a:off x="5455919" y="2590800"/>
              <a:ext cx="144782" cy="358141"/>
            </a:xfrm>
            <a:custGeom>
              <a:avLst/>
              <a:gdLst/>
              <a:ahLst/>
              <a:cxnLst/>
              <a:rect l="0" t="0" r="0" b="0"/>
              <a:pathLst>
                <a:path w="144782" h="358141">
                  <a:moveTo>
                    <a:pt x="144781" y="0"/>
                  </a:moveTo>
                  <a:lnTo>
                    <a:pt x="144781" y="4045"/>
                  </a:lnTo>
                  <a:lnTo>
                    <a:pt x="142523" y="8289"/>
                  </a:lnTo>
                  <a:lnTo>
                    <a:pt x="121053" y="41754"/>
                  </a:lnTo>
                  <a:lnTo>
                    <a:pt x="97384" y="79461"/>
                  </a:lnTo>
                  <a:lnTo>
                    <a:pt x="79749" y="117524"/>
                  </a:lnTo>
                  <a:lnTo>
                    <a:pt x="69029" y="143955"/>
                  </a:lnTo>
                  <a:lnTo>
                    <a:pt x="57773" y="170660"/>
                  </a:lnTo>
                  <a:lnTo>
                    <a:pt x="44304" y="199462"/>
                  </a:lnTo>
                  <a:lnTo>
                    <a:pt x="32108" y="226938"/>
                  </a:lnTo>
                  <a:lnTo>
                    <a:pt x="21891" y="254108"/>
                  </a:lnTo>
                  <a:lnTo>
                    <a:pt x="14527" y="283117"/>
                  </a:lnTo>
                  <a:lnTo>
                    <a:pt x="5622" y="315873"/>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1"/>
            <p:cNvSpPr/>
            <p:nvPr/>
          </p:nvSpPr>
          <p:spPr>
            <a:xfrm>
              <a:off x="5463539" y="3162736"/>
              <a:ext cx="22862" cy="29728"/>
            </a:xfrm>
            <a:custGeom>
              <a:avLst/>
              <a:gdLst/>
              <a:ahLst/>
              <a:cxnLst/>
              <a:rect l="0" t="0" r="0" b="0"/>
              <a:pathLst>
                <a:path w="22862" h="29728">
                  <a:moveTo>
                    <a:pt x="22861" y="7183"/>
                  </a:moveTo>
                  <a:lnTo>
                    <a:pt x="16300" y="13744"/>
                  </a:lnTo>
                  <a:lnTo>
                    <a:pt x="11509" y="14490"/>
                  </a:lnTo>
                  <a:lnTo>
                    <a:pt x="10213" y="15441"/>
                  </a:lnTo>
                  <a:lnTo>
                    <a:pt x="8772" y="18756"/>
                  </a:lnTo>
                  <a:lnTo>
                    <a:pt x="7542" y="19978"/>
                  </a:lnTo>
                  <a:lnTo>
                    <a:pt x="344" y="22328"/>
                  </a:lnTo>
                  <a:lnTo>
                    <a:pt x="10" y="29727"/>
                  </a:lnTo>
                  <a:lnTo>
                    <a:pt x="1" y="23455"/>
                  </a:lnTo>
                  <a:lnTo>
                    <a:pt x="5237" y="16544"/>
                  </a:lnTo>
                  <a:lnTo>
                    <a:pt x="6914" y="9487"/>
                  </a:lnTo>
                  <a:lnTo>
                    <a:pt x="7593" y="0"/>
                  </a:lnTo>
                  <a:lnTo>
                    <a:pt x="7618" y="10208"/>
                  </a:lnTo>
                  <a:lnTo>
                    <a:pt x="6772" y="11740"/>
                  </a:lnTo>
                  <a:lnTo>
                    <a:pt x="5362" y="12761"/>
                  </a:lnTo>
                  <a:lnTo>
                    <a:pt x="0" y="148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8252"/>
                                        </p:tgtEl>
                                        <p:attrNameLst>
                                          <p:attrName>style.visibility</p:attrName>
                                        </p:attrNameLst>
                                      </p:cBhvr>
                                      <p:to>
                                        <p:strVal val="visible"/>
                                      </p:to>
                                    </p:set>
                                    <p:animEffect transition="in" filter="checkerboard(across)">
                                      <p:cBhvr>
                                        <p:cTn id="7" dur="500"/>
                                        <p:tgtEl>
                                          <p:spTgt spid="1382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8246"/>
                                        </p:tgtEl>
                                        <p:attrNameLst>
                                          <p:attrName>style.visibility</p:attrName>
                                        </p:attrNameLst>
                                      </p:cBhvr>
                                      <p:to>
                                        <p:strVal val="visible"/>
                                      </p:to>
                                    </p:set>
                                    <p:animEffect transition="in" filter="dissolve">
                                      <p:cBhvr>
                                        <p:cTn id="12" dur="500"/>
                                        <p:tgtEl>
                                          <p:spTgt spid="138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2" cstate="print"/>
          <a:srcRect/>
          <a:stretch>
            <a:fillRect/>
          </a:stretch>
        </p:blipFill>
        <p:spPr bwMode="auto">
          <a:xfrm>
            <a:off x="0" y="0"/>
            <a:ext cx="9144000" cy="2989263"/>
          </a:xfrm>
          <a:prstGeom prst="rect">
            <a:avLst/>
          </a:prstGeom>
          <a:noFill/>
          <a:ln w="9525">
            <a:noFill/>
            <a:miter lim="800000"/>
            <a:headEnd/>
            <a:tailEnd/>
          </a:ln>
        </p:spPr>
      </p:pic>
      <p:grpSp>
        <p:nvGrpSpPr>
          <p:cNvPr id="16" name="SMARTInkShape-Group3"/>
          <p:cNvGrpSpPr/>
          <p:nvPr/>
        </p:nvGrpSpPr>
        <p:grpSpPr>
          <a:xfrm>
            <a:off x="807728" y="1122364"/>
            <a:ext cx="2659373" cy="409257"/>
            <a:chOff x="807728" y="1122364"/>
            <a:chExt cx="2659373" cy="409257"/>
          </a:xfrm>
        </p:grpSpPr>
        <p:sp>
          <p:nvSpPr>
            <p:cNvPr id="3" name="SMARTInkShape-32"/>
            <p:cNvSpPr/>
            <p:nvPr/>
          </p:nvSpPr>
          <p:spPr>
            <a:xfrm>
              <a:off x="3307080" y="1402079"/>
              <a:ext cx="160021" cy="129542"/>
            </a:xfrm>
            <a:custGeom>
              <a:avLst/>
              <a:gdLst/>
              <a:ahLst/>
              <a:cxnLst/>
              <a:rect l="0" t="0" r="0" b="0"/>
              <a:pathLst>
                <a:path w="160021" h="129542">
                  <a:moveTo>
                    <a:pt x="160020" y="0"/>
                  </a:moveTo>
                  <a:lnTo>
                    <a:pt x="159173" y="32576"/>
                  </a:lnTo>
                  <a:lnTo>
                    <a:pt x="155974" y="46652"/>
                  </a:lnTo>
                  <a:lnTo>
                    <a:pt x="147215" y="59117"/>
                  </a:lnTo>
                  <a:lnTo>
                    <a:pt x="112770" y="90508"/>
                  </a:lnTo>
                  <a:lnTo>
                    <a:pt x="75396" y="105493"/>
                  </a:lnTo>
                  <a:lnTo>
                    <a:pt x="45482" y="113949"/>
                  </a:lnTo>
                  <a:lnTo>
                    <a:pt x="8749" y="126107"/>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33"/>
            <p:cNvSpPr/>
            <p:nvPr/>
          </p:nvSpPr>
          <p:spPr>
            <a:xfrm>
              <a:off x="3263138" y="1272540"/>
              <a:ext cx="150622" cy="68581"/>
            </a:xfrm>
            <a:custGeom>
              <a:avLst/>
              <a:gdLst/>
              <a:ahLst/>
              <a:cxnLst/>
              <a:rect l="0" t="0" r="0" b="0"/>
              <a:pathLst>
                <a:path w="150622" h="68581">
                  <a:moveTo>
                    <a:pt x="150621" y="0"/>
                  </a:moveTo>
                  <a:lnTo>
                    <a:pt x="138455" y="846"/>
                  </a:lnTo>
                  <a:lnTo>
                    <a:pt x="106707" y="10605"/>
                  </a:lnTo>
                  <a:lnTo>
                    <a:pt x="69541" y="20408"/>
                  </a:lnTo>
                  <a:lnTo>
                    <a:pt x="36863" y="30497"/>
                  </a:lnTo>
                  <a:lnTo>
                    <a:pt x="7227" y="39690"/>
                  </a:lnTo>
                  <a:lnTo>
                    <a:pt x="4225" y="41700"/>
                  </a:lnTo>
                  <a:lnTo>
                    <a:pt x="889" y="46191"/>
                  </a:lnTo>
                  <a:lnTo>
                    <a:pt x="0" y="48574"/>
                  </a:lnTo>
                  <a:lnTo>
                    <a:pt x="1101" y="50162"/>
                  </a:lnTo>
                  <a:lnTo>
                    <a:pt x="35199" y="61442"/>
                  </a:lnTo>
                  <a:lnTo>
                    <a:pt x="51229" y="66465"/>
                  </a:lnTo>
                  <a:lnTo>
                    <a:pt x="66802" y="68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34"/>
            <p:cNvSpPr/>
            <p:nvPr/>
          </p:nvSpPr>
          <p:spPr>
            <a:xfrm>
              <a:off x="2948940" y="1258375"/>
              <a:ext cx="236220" cy="264912"/>
            </a:xfrm>
            <a:custGeom>
              <a:avLst/>
              <a:gdLst/>
              <a:ahLst/>
              <a:cxnLst/>
              <a:rect l="0" t="0" r="0" b="0"/>
              <a:pathLst>
                <a:path w="236220" h="264912">
                  <a:moveTo>
                    <a:pt x="7619" y="59884"/>
                  </a:moveTo>
                  <a:lnTo>
                    <a:pt x="7619" y="93414"/>
                  </a:lnTo>
                  <a:lnTo>
                    <a:pt x="7619" y="131124"/>
                  </a:lnTo>
                  <a:lnTo>
                    <a:pt x="7619" y="159732"/>
                  </a:lnTo>
                  <a:lnTo>
                    <a:pt x="7619" y="195695"/>
                  </a:lnTo>
                  <a:lnTo>
                    <a:pt x="2383" y="227258"/>
                  </a:lnTo>
                  <a:lnTo>
                    <a:pt x="27" y="264911"/>
                  </a:lnTo>
                  <a:lnTo>
                    <a:pt x="0" y="233043"/>
                  </a:lnTo>
                  <a:lnTo>
                    <a:pt x="846" y="196473"/>
                  </a:lnTo>
                  <a:lnTo>
                    <a:pt x="4045" y="170544"/>
                  </a:lnTo>
                  <a:lnTo>
                    <a:pt x="6031" y="144344"/>
                  </a:lnTo>
                  <a:lnTo>
                    <a:pt x="7760" y="118589"/>
                  </a:lnTo>
                  <a:lnTo>
                    <a:pt x="14341" y="81135"/>
                  </a:lnTo>
                  <a:lnTo>
                    <a:pt x="26638" y="49060"/>
                  </a:lnTo>
                  <a:lnTo>
                    <a:pt x="41853" y="23939"/>
                  </a:lnTo>
                  <a:lnTo>
                    <a:pt x="55008" y="11171"/>
                  </a:lnTo>
                  <a:lnTo>
                    <a:pt x="69321" y="4367"/>
                  </a:lnTo>
                  <a:lnTo>
                    <a:pt x="99206" y="0"/>
                  </a:lnTo>
                  <a:lnTo>
                    <a:pt x="112107" y="3918"/>
                  </a:lnTo>
                  <a:lnTo>
                    <a:pt x="144648" y="24982"/>
                  </a:lnTo>
                  <a:lnTo>
                    <a:pt x="167112" y="47032"/>
                  </a:lnTo>
                  <a:lnTo>
                    <a:pt x="192123" y="83906"/>
                  </a:lnTo>
                  <a:lnTo>
                    <a:pt x="205057" y="121575"/>
                  </a:lnTo>
                  <a:lnTo>
                    <a:pt x="215765" y="157584"/>
                  </a:lnTo>
                  <a:lnTo>
                    <a:pt x="227082" y="193939"/>
                  </a:lnTo>
                  <a:lnTo>
                    <a:pt x="228150" y="205532"/>
                  </a:lnTo>
                  <a:lnTo>
                    <a:pt x="229147" y="207783"/>
                  </a:lnTo>
                  <a:lnTo>
                    <a:pt x="230658" y="209283"/>
                  </a:lnTo>
                  <a:lnTo>
                    <a:pt x="236219" y="2122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5"/>
            <p:cNvSpPr/>
            <p:nvPr/>
          </p:nvSpPr>
          <p:spPr>
            <a:xfrm>
              <a:off x="2614978" y="1303020"/>
              <a:ext cx="183927" cy="203715"/>
            </a:xfrm>
            <a:custGeom>
              <a:avLst/>
              <a:gdLst/>
              <a:ahLst/>
              <a:cxnLst/>
              <a:rect l="0" t="0" r="0" b="0"/>
              <a:pathLst>
                <a:path w="183927" h="203715">
                  <a:moveTo>
                    <a:pt x="120602" y="0"/>
                  </a:moveTo>
                  <a:lnTo>
                    <a:pt x="116557" y="0"/>
                  </a:lnTo>
                  <a:lnTo>
                    <a:pt x="112313" y="2257"/>
                  </a:lnTo>
                  <a:lnTo>
                    <a:pt x="109995" y="4045"/>
                  </a:lnTo>
                  <a:lnTo>
                    <a:pt x="102905" y="6031"/>
                  </a:lnTo>
                  <a:lnTo>
                    <a:pt x="89394" y="9407"/>
                  </a:lnTo>
                  <a:lnTo>
                    <a:pt x="79638" y="14340"/>
                  </a:lnTo>
                  <a:lnTo>
                    <a:pt x="44216" y="41007"/>
                  </a:lnTo>
                  <a:lnTo>
                    <a:pt x="16772" y="70133"/>
                  </a:lnTo>
                  <a:lnTo>
                    <a:pt x="5359" y="91900"/>
                  </a:lnTo>
                  <a:lnTo>
                    <a:pt x="0" y="128094"/>
                  </a:lnTo>
                  <a:lnTo>
                    <a:pt x="1200" y="163340"/>
                  </a:lnTo>
                  <a:lnTo>
                    <a:pt x="2900" y="169853"/>
                  </a:lnTo>
                  <a:lnTo>
                    <a:pt x="11564" y="181606"/>
                  </a:lnTo>
                  <a:lnTo>
                    <a:pt x="23880" y="191627"/>
                  </a:lnTo>
                  <a:lnTo>
                    <a:pt x="45094" y="201182"/>
                  </a:lnTo>
                  <a:lnTo>
                    <a:pt x="59949" y="203714"/>
                  </a:lnTo>
                  <a:lnTo>
                    <a:pt x="82593" y="201094"/>
                  </a:lnTo>
                  <a:lnTo>
                    <a:pt x="118236" y="186540"/>
                  </a:lnTo>
                  <a:lnTo>
                    <a:pt x="141914" y="171452"/>
                  </a:lnTo>
                  <a:lnTo>
                    <a:pt x="170863" y="136658"/>
                  </a:lnTo>
                  <a:lnTo>
                    <a:pt x="182437" y="118196"/>
                  </a:lnTo>
                  <a:lnTo>
                    <a:pt x="183926" y="105025"/>
                  </a:lnTo>
                  <a:lnTo>
                    <a:pt x="182029" y="79918"/>
                  </a:lnTo>
                  <a:lnTo>
                    <a:pt x="180180" y="75292"/>
                  </a:lnTo>
                  <a:lnTo>
                    <a:pt x="160391" y="54924"/>
                  </a:lnTo>
                  <a:lnTo>
                    <a:pt x="148445" y="49810"/>
                  </a:lnTo>
                  <a:lnTo>
                    <a:pt x="112238" y="45959"/>
                  </a:lnTo>
                  <a:lnTo>
                    <a:pt x="97741"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36"/>
            <p:cNvSpPr/>
            <p:nvPr/>
          </p:nvSpPr>
          <p:spPr>
            <a:xfrm>
              <a:off x="2514600" y="1189033"/>
              <a:ext cx="7620" cy="14928"/>
            </a:xfrm>
            <a:custGeom>
              <a:avLst/>
              <a:gdLst/>
              <a:ahLst/>
              <a:cxnLst/>
              <a:rect l="0" t="0" r="0" b="0"/>
              <a:pathLst>
                <a:path w="7620" h="14928">
                  <a:moveTo>
                    <a:pt x="7619" y="7306"/>
                  </a:moveTo>
                  <a:lnTo>
                    <a:pt x="7619" y="0"/>
                  </a:lnTo>
                  <a:lnTo>
                    <a:pt x="7619" y="3825"/>
                  </a:lnTo>
                  <a:lnTo>
                    <a:pt x="5362" y="8017"/>
                  </a:lnTo>
                  <a:lnTo>
                    <a:pt x="0" y="14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37"/>
            <p:cNvSpPr/>
            <p:nvPr/>
          </p:nvSpPr>
          <p:spPr>
            <a:xfrm>
              <a:off x="2499422" y="1348740"/>
              <a:ext cx="15179" cy="160020"/>
            </a:xfrm>
            <a:custGeom>
              <a:avLst/>
              <a:gdLst/>
              <a:ahLst/>
              <a:cxnLst/>
              <a:rect l="0" t="0" r="0" b="0"/>
              <a:pathLst>
                <a:path w="15179" h="160020">
                  <a:moveTo>
                    <a:pt x="7558" y="0"/>
                  </a:moveTo>
                  <a:lnTo>
                    <a:pt x="2321" y="12166"/>
                  </a:lnTo>
                  <a:lnTo>
                    <a:pt x="251" y="43914"/>
                  </a:lnTo>
                  <a:lnTo>
                    <a:pt x="0" y="76690"/>
                  </a:lnTo>
                  <a:lnTo>
                    <a:pt x="2208" y="110382"/>
                  </a:lnTo>
                  <a:lnTo>
                    <a:pt x="7088" y="148209"/>
                  </a:lnTo>
                  <a:lnTo>
                    <a:pt x="7530" y="159328"/>
                  </a:lnTo>
                  <a:lnTo>
                    <a:pt x="15178"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8"/>
            <p:cNvSpPr/>
            <p:nvPr/>
          </p:nvSpPr>
          <p:spPr>
            <a:xfrm>
              <a:off x="2171700" y="1310640"/>
              <a:ext cx="243841" cy="76201"/>
            </a:xfrm>
            <a:custGeom>
              <a:avLst/>
              <a:gdLst/>
              <a:ahLst/>
              <a:cxnLst/>
              <a:rect l="0" t="0" r="0" b="0"/>
              <a:pathLst>
                <a:path w="243841" h="76201">
                  <a:moveTo>
                    <a:pt x="0" y="76200"/>
                  </a:moveTo>
                  <a:lnTo>
                    <a:pt x="10605" y="76200"/>
                  </a:lnTo>
                  <a:lnTo>
                    <a:pt x="47893" y="62356"/>
                  </a:lnTo>
                  <a:lnTo>
                    <a:pt x="75903" y="50555"/>
                  </a:lnTo>
                  <a:lnTo>
                    <a:pt x="110637" y="41320"/>
                  </a:lnTo>
                  <a:lnTo>
                    <a:pt x="147740" y="32374"/>
                  </a:lnTo>
                  <a:lnTo>
                    <a:pt x="184697" y="20222"/>
                  </a:lnTo>
                  <a:lnTo>
                    <a:pt x="215780" y="10883"/>
                  </a:lnTo>
                  <a:lnTo>
                    <a:pt x="2438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9"/>
            <p:cNvSpPr/>
            <p:nvPr/>
          </p:nvSpPr>
          <p:spPr>
            <a:xfrm>
              <a:off x="2263652" y="1158239"/>
              <a:ext cx="29969" cy="348791"/>
            </a:xfrm>
            <a:custGeom>
              <a:avLst/>
              <a:gdLst/>
              <a:ahLst/>
              <a:cxnLst/>
              <a:rect l="0" t="0" r="0" b="0"/>
              <a:pathLst>
                <a:path w="29969" h="348791">
                  <a:moveTo>
                    <a:pt x="22348" y="0"/>
                  </a:moveTo>
                  <a:lnTo>
                    <a:pt x="18302" y="0"/>
                  </a:lnTo>
                  <a:lnTo>
                    <a:pt x="17111" y="847"/>
                  </a:lnTo>
                  <a:lnTo>
                    <a:pt x="16316" y="2258"/>
                  </a:lnTo>
                  <a:lnTo>
                    <a:pt x="15198" y="10547"/>
                  </a:lnTo>
                  <a:lnTo>
                    <a:pt x="14789" y="40336"/>
                  </a:lnTo>
                  <a:lnTo>
                    <a:pt x="13899" y="68302"/>
                  </a:lnTo>
                  <a:lnTo>
                    <a:pt x="9496" y="103870"/>
                  </a:lnTo>
                  <a:lnTo>
                    <a:pt x="8169" y="131678"/>
                  </a:lnTo>
                  <a:lnTo>
                    <a:pt x="5321" y="160970"/>
                  </a:lnTo>
                  <a:lnTo>
                    <a:pt x="2081" y="190923"/>
                  </a:lnTo>
                  <a:lnTo>
                    <a:pt x="640" y="221168"/>
                  </a:lnTo>
                  <a:lnTo>
                    <a:pt x="0" y="249286"/>
                  </a:lnTo>
                  <a:lnTo>
                    <a:pt x="1897" y="286659"/>
                  </a:lnTo>
                  <a:lnTo>
                    <a:pt x="10123" y="321537"/>
                  </a:lnTo>
                  <a:lnTo>
                    <a:pt x="19902" y="338649"/>
                  </a:lnTo>
                  <a:lnTo>
                    <a:pt x="28475" y="348790"/>
                  </a:lnTo>
                  <a:lnTo>
                    <a:pt x="28972" y="348520"/>
                  </a:lnTo>
                  <a:lnTo>
                    <a:pt x="29968" y="3429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0"/>
            <p:cNvSpPr/>
            <p:nvPr/>
          </p:nvSpPr>
          <p:spPr>
            <a:xfrm>
              <a:off x="1838087" y="1325879"/>
              <a:ext cx="333614" cy="158059"/>
            </a:xfrm>
            <a:custGeom>
              <a:avLst/>
              <a:gdLst/>
              <a:ahLst/>
              <a:cxnLst/>
              <a:rect l="0" t="0" r="0" b="0"/>
              <a:pathLst>
                <a:path w="333614" h="158059">
                  <a:moveTo>
                    <a:pt x="143113" y="0"/>
                  </a:moveTo>
                  <a:lnTo>
                    <a:pt x="121155" y="0"/>
                  </a:lnTo>
                  <a:lnTo>
                    <a:pt x="114163" y="2258"/>
                  </a:lnTo>
                  <a:lnTo>
                    <a:pt x="80291" y="17913"/>
                  </a:lnTo>
                  <a:lnTo>
                    <a:pt x="56542" y="34897"/>
                  </a:lnTo>
                  <a:lnTo>
                    <a:pt x="24875" y="69162"/>
                  </a:lnTo>
                  <a:lnTo>
                    <a:pt x="6772" y="104499"/>
                  </a:lnTo>
                  <a:lnTo>
                    <a:pt x="833" y="121274"/>
                  </a:lnTo>
                  <a:lnTo>
                    <a:pt x="0" y="126570"/>
                  </a:lnTo>
                  <a:lnTo>
                    <a:pt x="1137" y="131793"/>
                  </a:lnTo>
                  <a:lnTo>
                    <a:pt x="6917" y="142113"/>
                  </a:lnTo>
                  <a:lnTo>
                    <a:pt x="19691" y="153397"/>
                  </a:lnTo>
                  <a:lnTo>
                    <a:pt x="29274" y="157077"/>
                  </a:lnTo>
                  <a:lnTo>
                    <a:pt x="34200" y="158058"/>
                  </a:lnTo>
                  <a:lnTo>
                    <a:pt x="44189" y="156891"/>
                  </a:lnTo>
                  <a:lnTo>
                    <a:pt x="75554" y="146908"/>
                  </a:lnTo>
                  <a:lnTo>
                    <a:pt x="90227" y="142057"/>
                  </a:lnTo>
                  <a:lnTo>
                    <a:pt x="102957" y="132563"/>
                  </a:lnTo>
                  <a:lnTo>
                    <a:pt x="135312" y="97068"/>
                  </a:lnTo>
                  <a:lnTo>
                    <a:pt x="154785" y="61545"/>
                  </a:lnTo>
                  <a:lnTo>
                    <a:pt x="163512" y="38718"/>
                  </a:lnTo>
                  <a:lnTo>
                    <a:pt x="165486" y="25993"/>
                  </a:lnTo>
                  <a:lnTo>
                    <a:pt x="166495" y="25795"/>
                  </a:lnTo>
                  <a:lnTo>
                    <a:pt x="169874" y="27834"/>
                  </a:lnTo>
                  <a:lnTo>
                    <a:pt x="171113" y="29563"/>
                  </a:lnTo>
                  <a:lnTo>
                    <a:pt x="175360" y="38421"/>
                  </a:lnTo>
                  <a:lnTo>
                    <a:pt x="184102" y="52369"/>
                  </a:lnTo>
                  <a:lnTo>
                    <a:pt x="199023" y="87979"/>
                  </a:lnTo>
                  <a:lnTo>
                    <a:pt x="213954" y="120210"/>
                  </a:lnTo>
                  <a:lnTo>
                    <a:pt x="232459" y="141903"/>
                  </a:lnTo>
                  <a:lnTo>
                    <a:pt x="251430" y="153335"/>
                  </a:lnTo>
                  <a:lnTo>
                    <a:pt x="273138" y="158040"/>
                  </a:lnTo>
                  <a:lnTo>
                    <a:pt x="285850" y="156883"/>
                  </a:lnTo>
                  <a:lnTo>
                    <a:pt x="323333" y="148618"/>
                  </a:lnTo>
                  <a:lnTo>
                    <a:pt x="333613"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1"/>
            <p:cNvSpPr/>
            <p:nvPr/>
          </p:nvSpPr>
          <p:spPr>
            <a:xfrm>
              <a:off x="1569720" y="1325879"/>
              <a:ext cx="137160" cy="38101"/>
            </a:xfrm>
            <a:custGeom>
              <a:avLst/>
              <a:gdLst/>
              <a:ahLst/>
              <a:cxnLst/>
              <a:rect l="0" t="0" r="0" b="0"/>
              <a:pathLst>
                <a:path w="137160" h="38101">
                  <a:moveTo>
                    <a:pt x="0" y="38100"/>
                  </a:moveTo>
                  <a:lnTo>
                    <a:pt x="13013" y="37254"/>
                  </a:lnTo>
                  <a:lnTo>
                    <a:pt x="46430" y="27494"/>
                  </a:lnTo>
                  <a:lnTo>
                    <a:pt x="82423" y="17692"/>
                  </a:lnTo>
                  <a:lnTo>
                    <a:pt x="117630" y="7603"/>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2"/>
            <p:cNvSpPr/>
            <p:nvPr/>
          </p:nvSpPr>
          <p:spPr>
            <a:xfrm>
              <a:off x="1662838" y="1127760"/>
              <a:ext cx="28803" cy="350520"/>
            </a:xfrm>
            <a:custGeom>
              <a:avLst/>
              <a:gdLst/>
              <a:ahLst/>
              <a:cxnLst/>
              <a:rect l="0" t="0" r="0" b="0"/>
              <a:pathLst>
                <a:path w="28803" h="350520">
                  <a:moveTo>
                    <a:pt x="28802" y="0"/>
                  </a:moveTo>
                  <a:lnTo>
                    <a:pt x="27955" y="19577"/>
                  </a:lnTo>
                  <a:lnTo>
                    <a:pt x="22770" y="40712"/>
                  </a:lnTo>
                  <a:lnTo>
                    <a:pt x="21495" y="73141"/>
                  </a:lnTo>
                  <a:lnTo>
                    <a:pt x="13184" y="102198"/>
                  </a:lnTo>
                  <a:lnTo>
                    <a:pt x="9160" y="126701"/>
                  </a:lnTo>
                  <a:lnTo>
                    <a:pt x="6525" y="153678"/>
                  </a:lnTo>
                  <a:lnTo>
                    <a:pt x="2532" y="179779"/>
                  </a:lnTo>
                  <a:lnTo>
                    <a:pt x="193" y="205490"/>
                  </a:lnTo>
                  <a:lnTo>
                    <a:pt x="0" y="231029"/>
                  </a:lnTo>
                  <a:lnTo>
                    <a:pt x="3805" y="268360"/>
                  </a:lnTo>
                  <a:lnTo>
                    <a:pt x="5308" y="300400"/>
                  </a:lnTo>
                  <a:lnTo>
                    <a:pt x="5886" y="337966"/>
                  </a:lnTo>
                  <a:lnTo>
                    <a:pt x="5934" y="348699"/>
                  </a:lnTo>
                  <a:lnTo>
                    <a:pt x="6783" y="349306"/>
                  </a:lnTo>
                  <a:lnTo>
                    <a:pt x="13562"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3"/>
            <p:cNvSpPr/>
            <p:nvPr/>
          </p:nvSpPr>
          <p:spPr>
            <a:xfrm>
              <a:off x="1300034" y="1280159"/>
              <a:ext cx="206762" cy="198103"/>
            </a:xfrm>
            <a:custGeom>
              <a:avLst/>
              <a:gdLst/>
              <a:ahLst/>
              <a:cxnLst/>
              <a:rect l="0" t="0" r="0" b="0"/>
              <a:pathLst>
                <a:path w="206762" h="198103">
                  <a:moveTo>
                    <a:pt x="10606" y="76200"/>
                  </a:moveTo>
                  <a:lnTo>
                    <a:pt x="6560" y="80246"/>
                  </a:lnTo>
                  <a:lnTo>
                    <a:pt x="0" y="102987"/>
                  </a:lnTo>
                  <a:lnTo>
                    <a:pt x="784" y="140582"/>
                  </a:lnTo>
                  <a:lnTo>
                    <a:pt x="14469" y="175804"/>
                  </a:lnTo>
                  <a:lnTo>
                    <a:pt x="32078" y="190460"/>
                  </a:lnTo>
                  <a:lnTo>
                    <a:pt x="52322" y="198102"/>
                  </a:lnTo>
                  <a:lnTo>
                    <a:pt x="77999" y="197645"/>
                  </a:lnTo>
                  <a:lnTo>
                    <a:pt x="101694" y="191300"/>
                  </a:lnTo>
                  <a:lnTo>
                    <a:pt x="124801" y="178226"/>
                  </a:lnTo>
                  <a:lnTo>
                    <a:pt x="155365" y="153739"/>
                  </a:lnTo>
                  <a:lnTo>
                    <a:pt x="175982" y="135299"/>
                  </a:lnTo>
                  <a:lnTo>
                    <a:pt x="190557" y="113749"/>
                  </a:lnTo>
                  <a:lnTo>
                    <a:pt x="204953" y="76128"/>
                  </a:lnTo>
                  <a:lnTo>
                    <a:pt x="206761" y="54166"/>
                  </a:lnTo>
                  <a:lnTo>
                    <a:pt x="200216" y="31145"/>
                  </a:lnTo>
                  <a:lnTo>
                    <a:pt x="193222" y="17695"/>
                  </a:lnTo>
                  <a:lnTo>
                    <a:pt x="17824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4"/>
            <p:cNvSpPr/>
            <p:nvPr/>
          </p:nvSpPr>
          <p:spPr>
            <a:xfrm>
              <a:off x="807728" y="1122364"/>
              <a:ext cx="396233" cy="407082"/>
            </a:xfrm>
            <a:custGeom>
              <a:avLst/>
              <a:gdLst/>
              <a:ahLst/>
              <a:cxnLst/>
              <a:rect l="0" t="0" r="0" b="0"/>
              <a:pathLst>
                <a:path w="396233" h="407082">
                  <a:moveTo>
                    <a:pt x="30472" y="104456"/>
                  </a:moveTo>
                  <a:lnTo>
                    <a:pt x="23911" y="104456"/>
                  </a:lnTo>
                  <a:lnTo>
                    <a:pt x="23558" y="105302"/>
                  </a:lnTo>
                  <a:lnTo>
                    <a:pt x="20733" y="115002"/>
                  </a:lnTo>
                  <a:lnTo>
                    <a:pt x="17677" y="124383"/>
                  </a:lnTo>
                  <a:lnTo>
                    <a:pt x="15715" y="155617"/>
                  </a:lnTo>
                  <a:lnTo>
                    <a:pt x="13117" y="189888"/>
                  </a:lnTo>
                  <a:lnTo>
                    <a:pt x="10058" y="216085"/>
                  </a:lnTo>
                  <a:lnTo>
                    <a:pt x="8699" y="247484"/>
                  </a:lnTo>
                  <a:lnTo>
                    <a:pt x="5837" y="278937"/>
                  </a:lnTo>
                  <a:lnTo>
                    <a:pt x="2589" y="309003"/>
                  </a:lnTo>
                  <a:lnTo>
                    <a:pt x="1146" y="336477"/>
                  </a:lnTo>
                  <a:lnTo>
                    <a:pt x="334" y="367654"/>
                  </a:lnTo>
                  <a:lnTo>
                    <a:pt x="12" y="404363"/>
                  </a:lnTo>
                  <a:lnTo>
                    <a:pt x="0" y="407081"/>
                  </a:lnTo>
                  <a:lnTo>
                    <a:pt x="844" y="406959"/>
                  </a:lnTo>
                  <a:lnTo>
                    <a:pt x="10598" y="398459"/>
                  </a:lnTo>
                  <a:lnTo>
                    <a:pt x="13172" y="389217"/>
                  </a:lnTo>
                  <a:lnTo>
                    <a:pt x="18870" y="358542"/>
                  </a:lnTo>
                  <a:lnTo>
                    <a:pt x="25717" y="321698"/>
                  </a:lnTo>
                  <a:lnTo>
                    <a:pt x="30616" y="291037"/>
                  </a:lnTo>
                  <a:lnTo>
                    <a:pt x="35616" y="257654"/>
                  </a:lnTo>
                  <a:lnTo>
                    <a:pt x="40660" y="223062"/>
                  </a:lnTo>
                  <a:lnTo>
                    <a:pt x="43466" y="190189"/>
                  </a:lnTo>
                  <a:lnTo>
                    <a:pt x="45560" y="158646"/>
                  </a:lnTo>
                  <a:lnTo>
                    <a:pt x="49313" y="127694"/>
                  </a:lnTo>
                  <a:lnTo>
                    <a:pt x="52141" y="89798"/>
                  </a:lnTo>
                  <a:lnTo>
                    <a:pt x="59206" y="52865"/>
                  </a:lnTo>
                  <a:lnTo>
                    <a:pt x="60607" y="35186"/>
                  </a:lnTo>
                  <a:lnTo>
                    <a:pt x="61568" y="32876"/>
                  </a:lnTo>
                  <a:lnTo>
                    <a:pt x="63056" y="31336"/>
                  </a:lnTo>
                  <a:lnTo>
                    <a:pt x="64894" y="30309"/>
                  </a:lnTo>
                  <a:lnTo>
                    <a:pt x="66120" y="30471"/>
                  </a:lnTo>
                  <a:lnTo>
                    <a:pt x="66937" y="31426"/>
                  </a:lnTo>
                  <a:lnTo>
                    <a:pt x="67845" y="35591"/>
                  </a:lnTo>
                  <a:lnTo>
                    <a:pt x="69203" y="47456"/>
                  </a:lnTo>
                  <a:lnTo>
                    <a:pt x="74560" y="71152"/>
                  </a:lnTo>
                  <a:lnTo>
                    <a:pt x="79914" y="107943"/>
                  </a:lnTo>
                  <a:lnTo>
                    <a:pt x="90747" y="137756"/>
                  </a:lnTo>
                  <a:lnTo>
                    <a:pt x="100636" y="168039"/>
                  </a:lnTo>
                  <a:lnTo>
                    <a:pt x="112974" y="190370"/>
                  </a:lnTo>
                  <a:lnTo>
                    <a:pt x="124712" y="199931"/>
                  </a:lnTo>
                  <a:lnTo>
                    <a:pt x="152945" y="212967"/>
                  </a:lnTo>
                  <a:lnTo>
                    <a:pt x="170135" y="213925"/>
                  </a:lnTo>
                  <a:lnTo>
                    <a:pt x="204721" y="207641"/>
                  </a:lnTo>
                  <a:lnTo>
                    <a:pt x="228292" y="192603"/>
                  </a:lnTo>
                  <a:lnTo>
                    <a:pt x="259012" y="163072"/>
                  </a:lnTo>
                  <a:lnTo>
                    <a:pt x="281914" y="130196"/>
                  </a:lnTo>
                  <a:lnTo>
                    <a:pt x="303093" y="94490"/>
                  </a:lnTo>
                  <a:lnTo>
                    <a:pt x="316330" y="62086"/>
                  </a:lnTo>
                  <a:lnTo>
                    <a:pt x="333286" y="25311"/>
                  </a:lnTo>
                  <a:lnTo>
                    <a:pt x="342473" y="2781"/>
                  </a:lnTo>
                  <a:lnTo>
                    <a:pt x="344306" y="1113"/>
                  </a:lnTo>
                  <a:lnTo>
                    <a:pt x="346375" y="0"/>
                  </a:lnTo>
                  <a:lnTo>
                    <a:pt x="347753" y="105"/>
                  </a:lnTo>
                  <a:lnTo>
                    <a:pt x="348673" y="1022"/>
                  </a:lnTo>
                  <a:lnTo>
                    <a:pt x="349286" y="2480"/>
                  </a:lnTo>
                  <a:lnTo>
                    <a:pt x="348848" y="4298"/>
                  </a:lnTo>
                  <a:lnTo>
                    <a:pt x="346103" y="8577"/>
                  </a:lnTo>
                  <a:lnTo>
                    <a:pt x="343526" y="32082"/>
                  </a:lnTo>
                  <a:lnTo>
                    <a:pt x="342233" y="63068"/>
                  </a:lnTo>
                  <a:lnTo>
                    <a:pt x="337710" y="95767"/>
                  </a:lnTo>
                  <a:lnTo>
                    <a:pt x="336355" y="122607"/>
                  </a:lnTo>
                  <a:lnTo>
                    <a:pt x="335753" y="151470"/>
                  </a:lnTo>
                  <a:lnTo>
                    <a:pt x="335486" y="180384"/>
                  </a:lnTo>
                  <a:lnTo>
                    <a:pt x="335367" y="207346"/>
                  </a:lnTo>
                  <a:lnTo>
                    <a:pt x="335314" y="233440"/>
                  </a:lnTo>
                  <a:lnTo>
                    <a:pt x="336137" y="259149"/>
                  </a:lnTo>
                  <a:lnTo>
                    <a:pt x="341360" y="295729"/>
                  </a:lnTo>
                  <a:lnTo>
                    <a:pt x="352969" y="331703"/>
                  </a:lnTo>
                  <a:lnTo>
                    <a:pt x="367272" y="355178"/>
                  </a:lnTo>
                  <a:lnTo>
                    <a:pt x="379655" y="365104"/>
                  </a:lnTo>
                  <a:lnTo>
                    <a:pt x="396232" y="3711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SMARTInkShape-Group4"/>
          <p:cNvGrpSpPr/>
          <p:nvPr/>
        </p:nvGrpSpPr>
        <p:grpSpPr>
          <a:xfrm>
            <a:off x="589217" y="1684490"/>
            <a:ext cx="4803974" cy="677711"/>
            <a:chOff x="589217" y="1684490"/>
            <a:chExt cx="4803974" cy="677711"/>
          </a:xfrm>
        </p:grpSpPr>
        <p:sp>
          <p:nvSpPr>
            <p:cNvPr id="17" name="SMARTInkShape-45"/>
            <p:cNvSpPr/>
            <p:nvPr/>
          </p:nvSpPr>
          <p:spPr>
            <a:xfrm>
              <a:off x="4689530" y="1935479"/>
              <a:ext cx="133930" cy="30481"/>
            </a:xfrm>
            <a:custGeom>
              <a:avLst/>
              <a:gdLst/>
              <a:ahLst/>
              <a:cxnLst/>
              <a:rect l="0" t="0" r="0" b="0"/>
              <a:pathLst>
                <a:path w="133930" h="30481">
                  <a:moveTo>
                    <a:pt x="4389" y="30480"/>
                  </a:moveTo>
                  <a:lnTo>
                    <a:pt x="0" y="30480"/>
                  </a:lnTo>
                  <a:lnTo>
                    <a:pt x="1874" y="30480"/>
                  </a:lnTo>
                  <a:lnTo>
                    <a:pt x="5529" y="28223"/>
                  </a:lnTo>
                  <a:lnTo>
                    <a:pt x="7689" y="26435"/>
                  </a:lnTo>
                  <a:lnTo>
                    <a:pt x="43448" y="19129"/>
                  </a:lnTo>
                  <a:lnTo>
                    <a:pt x="78396" y="9925"/>
                  </a:lnTo>
                  <a:lnTo>
                    <a:pt x="110636" y="2212"/>
                  </a:lnTo>
                  <a:lnTo>
                    <a:pt x="13392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6"/>
            <p:cNvSpPr/>
            <p:nvPr/>
          </p:nvSpPr>
          <p:spPr>
            <a:xfrm>
              <a:off x="4754880" y="1767840"/>
              <a:ext cx="99061" cy="335281"/>
            </a:xfrm>
            <a:custGeom>
              <a:avLst/>
              <a:gdLst/>
              <a:ahLst/>
              <a:cxnLst/>
              <a:rect l="0" t="0" r="0" b="0"/>
              <a:pathLst>
                <a:path w="99061" h="335281">
                  <a:moveTo>
                    <a:pt x="99060" y="0"/>
                  </a:moveTo>
                  <a:lnTo>
                    <a:pt x="92499" y="0"/>
                  </a:lnTo>
                  <a:lnTo>
                    <a:pt x="92146" y="846"/>
                  </a:lnTo>
                  <a:lnTo>
                    <a:pt x="86221" y="33421"/>
                  </a:lnTo>
                  <a:lnTo>
                    <a:pt x="83684" y="60890"/>
                  </a:lnTo>
                  <a:lnTo>
                    <a:pt x="77947" y="95464"/>
                  </a:lnTo>
                  <a:lnTo>
                    <a:pt x="70038" y="133366"/>
                  </a:lnTo>
                  <a:lnTo>
                    <a:pt x="61890" y="161720"/>
                  </a:lnTo>
                  <a:lnTo>
                    <a:pt x="52625" y="188998"/>
                  </a:lnTo>
                  <a:lnTo>
                    <a:pt x="42862" y="215232"/>
                  </a:lnTo>
                  <a:lnTo>
                    <a:pt x="28692" y="252955"/>
                  </a:lnTo>
                  <a:lnTo>
                    <a:pt x="18755" y="284264"/>
                  </a:lnTo>
                  <a:lnTo>
                    <a:pt x="3472" y="320198"/>
                  </a:lnTo>
                  <a:lnTo>
                    <a:pt x="1028" y="326295"/>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7"/>
            <p:cNvSpPr/>
            <p:nvPr/>
          </p:nvSpPr>
          <p:spPr>
            <a:xfrm>
              <a:off x="4480826" y="1943413"/>
              <a:ext cx="136894" cy="174338"/>
            </a:xfrm>
            <a:custGeom>
              <a:avLst/>
              <a:gdLst/>
              <a:ahLst/>
              <a:cxnLst/>
              <a:rect l="0" t="0" r="0" b="0"/>
              <a:pathLst>
                <a:path w="136894" h="174338">
                  <a:moveTo>
                    <a:pt x="129274" y="7307"/>
                  </a:moveTo>
                  <a:lnTo>
                    <a:pt x="129274" y="3261"/>
                  </a:lnTo>
                  <a:lnTo>
                    <a:pt x="128427" y="2070"/>
                  </a:lnTo>
                  <a:lnTo>
                    <a:pt x="127016" y="1275"/>
                  </a:lnTo>
                  <a:lnTo>
                    <a:pt x="118668" y="0"/>
                  </a:lnTo>
                  <a:lnTo>
                    <a:pt x="102782" y="595"/>
                  </a:lnTo>
                  <a:lnTo>
                    <a:pt x="72451" y="13536"/>
                  </a:lnTo>
                  <a:lnTo>
                    <a:pt x="41420" y="35732"/>
                  </a:lnTo>
                  <a:lnTo>
                    <a:pt x="15111" y="68999"/>
                  </a:lnTo>
                  <a:lnTo>
                    <a:pt x="6568" y="83832"/>
                  </a:lnTo>
                  <a:lnTo>
                    <a:pt x="633" y="117604"/>
                  </a:lnTo>
                  <a:lnTo>
                    <a:pt x="0" y="137918"/>
                  </a:lnTo>
                  <a:lnTo>
                    <a:pt x="4368" y="150305"/>
                  </a:lnTo>
                  <a:lnTo>
                    <a:pt x="11953" y="160608"/>
                  </a:lnTo>
                  <a:lnTo>
                    <a:pt x="20969" y="168010"/>
                  </a:lnTo>
                  <a:lnTo>
                    <a:pt x="32878" y="171863"/>
                  </a:lnTo>
                  <a:lnTo>
                    <a:pt x="65265" y="174337"/>
                  </a:lnTo>
                  <a:lnTo>
                    <a:pt x="99038" y="168743"/>
                  </a:lnTo>
                  <a:lnTo>
                    <a:pt x="136893" y="159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8"/>
            <p:cNvSpPr/>
            <p:nvPr/>
          </p:nvSpPr>
          <p:spPr>
            <a:xfrm>
              <a:off x="4259582" y="1943100"/>
              <a:ext cx="158695" cy="190318"/>
            </a:xfrm>
            <a:custGeom>
              <a:avLst/>
              <a:gdLst/>
              <a:ahLst/>
              <a:cxnLst/>
              <a:rect l="0" t="0" r="0" b="0"/>
              <a:pathLst>
                <a:path w="158695" h="190318">
                  <a:moveTo>
                    <a:pt x="7618" y="30479"/>
                  </a:moveTo>
                  <a:lnTo>
                    <a:pt x="3572" y="30479"/>
                  </a:lnTo>
                  <a:lnTo>
                    <a:pt x="2381" y="31326"/>
                  </a:lnTo>
                  <a:lnTo>
                    <a:pt x="1586" y="32737"/>
                  </a:lnTo>
                  <a:lnTo>
                    <a:pt x="312" y="41085"/>
                  </a:lnTo>
                  <a:lnTo>
                    <a:pt x="10" y="73781"/>
                  </a:lnTo>
                  <a:lnTo>
                    <a:pt x="0" y="106202"/>
                  </a:lnTo>
                  <a:lnTo>
                    <a:pt x="6082" y="137065"/>
                  </a:lnTo>
                  <a:lnTo>
                    <a:pt x="17910" y="171202"/>
                  </a:lnTo>
                  <a:lnTo>
                    <a:pt x="25437" y="183465"/>
                  </a:lnTo>
                  <a:lnTo>
                    <a:pt x="28810" y="185809"/>
                  </a:lnTo>
                  <a:lnTo>
                    <a:pt x="37074" y="188415"/>
                  </a:lnTo>
                  <a:lnTo>
                    <a:pt x="66171" y="190317"/>
                  </a:lnTo>
                  <a:lnTo>
                    <a:pt x="81317" y="186400"/>
                  </a:lnTo>
                  <a:lnTo>
                    <a:pt x="96529" y="175832"/>
                  </a:lnTo>
                  <a:lnTo>
                    <a:pt x="121919" y="143851"/>
                  </a:lnTo>
                  <a:lnTo>
                    <a:pt x="142238" y="110071"/>
                  </a:lnTo>
                  <a:lnTo>
                    <a:pt x="151237" y="76869"/>
                  </a:lnTo>
                  <a:lnTo>
                    <a:pt x="158694" y="42233"/>
                  </a:lnTo>
                  <a:lnTo>
                    <a:pt x="153340" y="14345"/>
                  </a:lnTo>
                  <a:lnTo>
                    <a:pt x="150559" y="8351"/>
                  </a:lnTo>
                  <a:lnTo>
                    <a:pt x="14477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9"/>
            <p:cNvSpPr/>
            <p:nvPr/>
          </p:nvSpPr>
          <p:spPr>
            <a:xfrm>
              <a:off x="3960310" y="1715144"/>
              <a:ext cx="238310" cy="412835"/>
            </a:xfrm>
            <a:custGeom>
              <a:avLst/>
              <a:gdLst/>
              <a:ahLst/>
              <a:cxnLst/>
              <a:rect l="0" t="0" r="0" b="0"/>
              <a:pathLst>
                <a:path w="238310" h="412835">
                  <a:moveTo>
                    <a:pt x="124009" y="220335"/>
                  </a:moveTo>
                  <a:lnTo>
                    <a:pt x="130570" y="220335"/>
                  </a:lnTo>
                  <a:lnTo>
                    <a:pt x="135361" y="216290"/>
                  </a:lnTo>
                  <a:lnTo>
                    <a:pt x="137522" y="212047"/>
                  </a:lnTo>
                  <a:lnTo>
                    <a:pt x="138097" y="209729"/>
                  </a:lnTo>
                  <a:lnTo>
                    <a:pt x="137635" y="208185"/>
                  </a:lnTo>
                  <a:lnTo>
                    <a:pt x="136480" y="207155"/>
                  </a:lnTo>
                  <a:lnTo>
                    <a:pt x="132938" y="205164"/>
                  </a:lnTo>
                  <a:lnTo>
                    <a:pt x="128543" y="201457"/>
                  </a:lnTo>
                  <a:lnTo>
                    <a:pt x="125338" y="200977"/>
                  </a:lnTo>
                  <a:lnTo>
                    <a:pt x="99150" y="208431"/>
                  </a:lnTo>
                  <a:lnTo>
                    <a:pt x="70274" y="224883"/>
                  </a:lnTo>
                  <a:lnTo>
                    <a:pt x="40111" y="253972"/>
                  </a:lnTo>
                  <a:lnTo>
                    <a:pt x="19564" y="282231"/>
                  </a:lnTo>
                  <a:lnTo>
                    <a:pt x="5009" y="312052"/>
                  </a:lnTo>
                  <a:lnTo>
                    <a:pt x="0" y="332219"/>
                  </a:lnTo>
                  <a:lnTo>
                    <a:pt x="1941" y="361765"/>
                  </a:lnTo>
                  <a:lnTo>
                    <a:pt x="8725" y="386136"/>
                  </a:lnTo>
                  <a:lnTo>
                    <a:pt x="16610" y="398729"/>
                  </a:lnTo>
                  <a:lnTo>
                    <a:pt x="30569" y="411294"/>
                  </a:lnTo>
                  <a:lnTo>
                    <a:pt x="36316" y="412834"/>
                  </a:lnTo>
                  <a:lnTo>
                    <a:pt x="49474" y="412288"/>
                  </a:lnTo>
                  <a:lnTo>
                    <a:pt x="67118" y="407221"/>
                  </a:lnTo>
                  <a:lnTo>
                    <a:pt x="83070" y="396312"/>
                  </a:lnTo>
                  <a:lnTo>
                    <a:pt x="98521" y="378310"/>
                  </a:lnTo>
                  <a:lnTo>
                    <a:pt x="113823" y="348799"/>
                  </a:lnTo>
                  <a:lnTo>
                    <a:pt x="129082" y="313244"/>
                  </a:lnTo>
                  <a:lnTo>
                    <a:pt x="139246" y="283924"/>
                  </a:lnTo>
                  <a:lnTo>
                    <a:pt x="148561" y="251137"/>
                  </a:lnTo>
                  <a:lnTo>
                    <a:pt x="155524" y="216809"/>
                  </a:lnTo>
                  <a:lnTo>
                    <a:pt x="163698" y="181797"/>
                  </a:lnTo>
                  <a:lnTo>
                    <a:pt x="172975" y="147327"/>
                  </a:lnTo>
                  <a:lnTo>
                    <a:pt x="182743" y="115074"/>
                  </a:lnTo>
                  <a:lnTo>
                    <a:pt x="190471" y="86064"/>
                  </a:lnTo>
                  <a:lnTo>
                    <a:pt x="197324" y="50447"/>
                  </a:lnTo>
                  <a:lnTo>
                    <a:pt x="205066" y="14613"/>
                  </a:lnTo>
                  <a:lnTo>
                    <a:pt x="207722" y="0"/>
                  </a:lnTo>
                  <a:lnTo>
                    <a:pt x="207827" y="35981"/>
                  </a:lnTo>
                  <a:lnTo>
                    <a:pt x="207829" y="63924"/>
                  </a:lnTo>
                  <a:lnTo>
                    <a:pt x="207829" y="101742"/>
                  </a:lnTo>
                  <a:lnTo>
                    <a:pt x="205572" y="130374"/>
                  </a:lnTo>
                  <a:lnTo>
                    <a:pt x="202593" y="160879"/>
                  </a:lnTo>
                  <a:lnTo>
                    <a:pt x="201269" y="194193"/>
                  </a:lnTo>
                  <a:lnTo>
                    <a:pt x="200680" y="226497"/>
                  </a:lnTo>
                  <a:lnTo>
                    <a:pt x="200418" y="256940"/>
                  </a:lnTo>
                  <a:lnTo>
                    <a:pt x="200302" y="284582"/>
                  </a:lnTo>
                  <a:lnTo>
                    <a:pt x="200251" y="310979"/>
                  </a:lnTo>
                  <a:lnTo>
                    <a:pt x="202480" y="345124"/>
                  </a:lnTo>
                  <a:lnTo>
                    <a:pt x="210760" y="371328"/>
                  </a:lnTo>
                  <a:lnTo>
                    <a:pt x="230350" y="406799"/>
                  </a:lnTo>
                  <a:lnTo>
                    <a:pt x="232156" y="408145"/>
                  </a:lnTo>
                  <a:lnTo>
                    <a:pt x="238309" y="4108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0"/>
            <p:cNvSpPr/>
            <p:nvPr/>
          </p:nvSpPr>
          <p:spPr>
            <a:xfrm>
              <a:off x="3681353" y="1906059"/>
              <a:ext cx="211099" cy="219293"/>
            </a:xfrm>
            <a:custGeom>
              <a:avLst/>
              <a:gdLst/>
              <a:ahLst/>
              <a:cxnLst/>
              <a:rect l="0" t="0" r="0" b="0"/>
              <a:pathLst>
                <a:path w="211099" h="219293">
                  <a:moveTo>
                    <a:pt x="136266" y="6561"/>
                  </a:moveTo>
                  <a:lnTo>
                    <a:pt x="132221" y="6561"/>
                  </a:lnTo>
                  <a:lnTo>
                    <a:pt x="131030" y="5714"/>
                  </a:lnTo>
                  <a:lnTo>
                    <a:pt x="130236" y="4303"/>
                  </a:lnTo>
                  <a:lnTo>
                    <a:pt x="129706" y="2515"/>
                  </a:lnTo>
                  <a:lnTo>
                    <a:pt x="128506" y="1324"/>
                  </a:lnTo>
                  <a:lnTo>
                    <a:pt x="124915" y="0"/>
                  </a:lnTo>
                  <a:lnTo>
                    <a:pt x="122772" y="493"/>
                  </a:lnTo>
                  <a:lnTo>
                    <a:pt x="85165" y="20214"/>
                  </a:lnTo>
                  <a:lnTo>
                    <a:pt x="66939" y="33842"/>
                  </a:lnTo>
                  <a:lnTo>
                    <a:pt x="39983" y="68103"/>
                  </a:lnTo>
                  <a:lnTo>
                    <a:pt x="19473" y="104199"/>
                  </a:lnTo>
                  <a:lnTo>
                    <a:pt x="5894" y="133892"/>
                  </a:lnTo>
                  <a:lnTo>
                    <a:pt x="1118" y="163292"/>
                  </a:lnTo>
                  <a:lnTo>
                    <a:pt x="0" y="180359"/>
                  </a:lnTo>
                  <a:lnTo>
                    <a:pt x="4020" y="194153"/>
                  </a:lnTo>
                  <a:lnTo>
                    <a:pt x="11450" y="205082"/>
                  </a:lnTo>
                  <a:lnTo>
                    <a:pt x="20397" y="212761"/>
                  </a:lnTo>
                  <a:lnTo>
                    <a:pt x="32276" y="216738"/>
                  </a:lnTo>
                  <a:lnTo>
                    <a:pt x="64643" y="219292"/>
                  </a:lnTo>
                  <a:lnTo>
                    <a:pt x="93690" y="215689"/>
                  </a:lnTo>
                  <a:lnTo>
                    <a:pt x="128609" y="200803"/>
                  </a:lnTo>
                  <a:lnTo>
                    <a:pt x="155635" y="185657"/>
                  </a:lnTo>
                  <a:lnTo>
                    <a:pt x="186272" y="150842"/>
                  </a:lnTo>
                  <a:lnTo>
                    <a:pt x="205536" y="115525"/>
                  </a:lnTo>
                  <a:lnTo>
                    <a:pt x="211098" y="83212"/>
                  </a:lnTo>
                  <a:lnTo>
                    <a:pt x="211012" y="68568"/>
                  </a:lnTo>
                  <a:lnTo>
                    <a:pt x="208151" y="56415"/>
                  </a:lnTo>
                  <a:lnTo>
                    <a:pt x="204510" y="51650"/>
                  </a:lnTo>
                  <a:lnTo>
                    <a:pt x="177364" y="35086"/>
                  </a:lnTo>
                  <a:lnTo>
                    <a:pt x="161802" y="31099"/>
                  </a:lnTo>
                  <a:lnTo>
                    <a:pt x="128647" y="29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1"/>
            <p:cNvSpPr/>
            <p:nvPr/>
          </p:nvSpPr>
          <p:spPr>
            <a:xfrm>
              <a:off x="3520468" y="1866900"/>
              <a:ext cx="182852" cy="255202"/>
            </a:xfrm>
            <a:custGeom>
              <a:avLst/>
              <a:gdLst/>
              <a:ahLst/>
              <a:cxnLst/>
              <a:rect l="0" t="0" r="0" b="0"/>
              <a:pathLst>
                <a:path w="182852" h="255202">
                  <a:moveTo>
                    <a:pt x="7591" y="38100"/>
                  </a:moveTo>
                  <a:lnTo>
                    <a:pt x="7591" y="42145"/>
                  </a:lnTo>
                  <a:lnTo>
                    <a:pt x="9849" y="46388"/>
                  </a:lnTo>
                  <a:lnTo>
                    <a:pt x="18198" y="60057"/>
                  </a:lnTo>
                  <a:lnTo>
                    <a:pt x="21916" y="85993"/>
                  </a:lnTo>
                  <a:lnTo>
                    <a:pt x="22560" y="114003"/>
                  </a:lnTo>
                  <a:lnTo>
                    <a:pt x="22751" y="147890"/>
                  </a:lnTo>
                  <a:lnTo>
                    <a:pt x="21961" y="179756"/>
                  </a:lnTo>
                  <a:lnTo>
                    <a:pt x="16796" y="216349"/>
                  </a:lnTo>
                  <a:lnTo>
                    <a:pt x="13423" y="234847"/>
                  </a:lnTo>
                  <a:lnTo>
                    <a:pt x="8104" y="252259"/>
                  </a:lnTo>
                  <a:lnTo>
                    <a:pt x="7819" y="255201"/>
                  </a:lnTo>
                  <a:lnTo>
                    <a:pt x="7693" y="253687"/>
                  </a:lnTo>
                  <a:lnTo>
                    <a:pt x="1573" y="243464"/>
                  </a:lnTo>
                  <a:lnTo>
                    <a:pt x="112" y="211988"/>
                  </a:lnTo>
                  <a:lnTo>
                    <a:pt x="0" y="174518"/>
                  </a:lnTo>
                  <a:lnTo>
                    <a:pt x="4025" y="142773"/>
                  </a:lnTo>
                  <a:lnTo>
                    <a:pt x="14625" y="107872"/>
                  </a:lnTo>
                  <a:lnTo>
                    <a:pt x="39461" y="70320"/>
                  </a:lnTo>
                  <a:lnTo>
                    <a:pt x="76355" y="34754"/>
                  </a:lnTo>
                  <a:lnTo>
                    <a:pt x="111078" y="13889"/>
                  </a:lnTo>
                  <a:lnTo>
                    <a:pt x="131199" y="4491"/>
                  </a:lnTo>
                  <a:lnTo>
                    <a:pt x="168450" y="394"/>
                  </a:lnTo>
                  <a:lnTo>
                    <a:pt x="18285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2"/>
            <p:cNvSpPr/>
            <p:nvPr/>
          </p:nvSpPr>
          <p:spPr>
            <a:xfrm>
              <a:off x="3200400" y="1861991"/>
              <a:ext cx="263547" cy="274591"/>
            </a:xfrm>
            <a:custGeom>
              <a:avLst/>
              <a:gdLst/>
              <a:ahLst/>
              <a:cxnLst/>
              <a:rect l="0" t="0" r="0" b="0"/>
              <a:pathLst>
                <a:path w="263547" h="274591">
                  <a:moveTo>
                    <a:pt x="7619" y="134449"/>
                  </a:moveTo>
                  <a:lnTo>
                    <a:pt x="8466" y="119758"/>
                  </a:lnTo>
                  <a:lnTo>
                    <a:pt x="20617" y="85724"/>
                  </a:lnTo>
                  <a:lnTo>
                    <a:pt x="25531" y="72154"/>
                  </a:lnTo>
                  <a:lnTo>
                    <a:pt x="35054" y="59913"/>
                  </a:lnTo>
                  <a:lnTo>
                    <a:pt x="70029" y="28678"/>
                  </a:lnTo>
                  <a:lnTo>
                    <a:pt x="105210" y="11454"/>
                  </a:lnTo>
                  <a:lnTo>
                    <a:pt x="122113" y="3584"/>
                  </a:lnTo>
                  <a:lnTo>
                    <a:pt x="150669" y="0"/>
                  </a:lnTo>
                  <a:lnTo>
                    <a:pt x="188402" y="5946"/>
                  </a:lnTo>
                  <a:lnTo>
                    <a:pt x="212738" y="15094"/>
                  </a:lnTo>
                  <a:lnTo>
                    <a:pt x="227477" y="24675"/>
                  </a:lnTo>
                  <a:lnTo>
                    <a:pt x="245294" y="45196"/>
                  </a:lnTo>
                  <a:lnTo>
                    <a:pt x="259605" y="72349"/>
                  </a:lnTo>
                  <a:lnTo>
                    <a:pt x="263546" y="91891"/>
                  </a:lnTo>
                  <a:lnTo>
                    <a:pt x="257675" y="125978"/>
                  </a:lnTo>
                  <a:lnTo>
                    <a:pt x="241165" y="158844"/>
                  </a:lnTo>
                  <a:lnTo>
                    <a:pt x="220187" y="190031"/>
                  </a:lnTo>
                  <a:lnTo>
                    <a:pt x="189794" y="216675"/>
                  </a:lnTo>
                  <a:lnTo>
                    <a:pt x="153978" y="240656"/>
                  </a:lnTo>
                  <a:lnTo>
                    <a:pt x="120600" y="255758"/>
                  </a:lnTo>
                  <a:lnTo>
                    <a:pt x="85216" y="265595"/>
                  </a:lnTo>
                  <a:lnTo>
                    <a:pt x="51966" y="273872"/>
                  </a:lnTo>
                  <a:lnTo>
                    <a:pt x="35514" y="274590"/>
                  </a:lnTo>
                  <a:lnTo>
                    <a:pt x="11826" y="271154"/>
                  </a:lnTo>
                  <a:lnTo>
                    <a:pt x="0" y="2639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3"/>
            <p:cNvSpPr/>
            <p:nvPr/>
          </p:nvSpPr>
          <p:spPr>
            <a:xfrm>
              <a:off x="3208019" y="1905000"/>
              <a:ext cx="60962" cy="457201"/>
            </a:xfrm>
            <a:custGeom>
              <a:avLst/>
              <a:gdLst/>
              <a:ahLst/>
              <a:cxnLst/>
              <a:rect l="0" t="0" r="0" b="0"/>
              <a:pathLst>
                <a:path w="60962" h="457201">
                  <a:moveTo>
                    <a:pt x="60961" y="0"/>
                  </a:moveTo>
                  <a:lnTo>
                    <a:pt x="56915" y="0"/>
                  </a:lnTo>
                  <a:lnTo>
                    <a:pt x="55724" y="1693"/>
                  </a:lnTo>
                  <a:lnTo>
                    <a:pt x="45191" y="35391"/>
                  </a:lnTo>
                  <a:lnTo>
                    <a:pt x="37943" y="64673"/>
                  </a:lnTo>
                  <a:lnTo>
                    <a:pt x="32692" y="102417"/>
                  </a:lnTo>
                  <a:lnTo>
                    <a:pt x="30617" y="131032"/>
                  </a:lnTo>
                  <a:lnTo>
                    <a:pt x="26872" y="160683"/>
                  </a:lnTo>
                  <a:lnTo>
                    <a:pt x="24644" y="193052"/>
                  </a:lnTo>
                  <a:lnTo>
                    <a:pt x="22806" y="227194"/>
                  </a:lnTo>
                  <a:lnTo>
                    <a:pt x="19168" y="262124"/>
                  </a:lnTo>
                  <a:lnTo>
                    <a:pt x="14728" y="297404"/>
                  </a:lnTo>
                  <a:lnTo>
                    <a:pt x="10779" y="331146"/>
                  </a:lnTo>
                  <a:lnTo>
                    <a:pt x="9024" y="360253"/>
                  </a:lnTo>
                  <a:lnTo>
                    <a:pt x="8037" y="396395"/>
                  </a:lnTo>
                  <a:lnTo>
                    <a:pt x="2466" y="432018"/>
                  </a:lnTo>
                  <a:lnTo>
                    <a:pt x="0"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4"/>
            <p:cNvSpPr/>
            <p:nvPr/>
          </p:nvSpPr>
          <p:spPr>
            <a:xfrm>
              <a:off x="2907838" y="1868841"/>
              <a:ext cx="185882" cy="269412"/>
            </a:xfrm>
            <a:custGeom>
              <a:avLst/>
              <a:gdLst/>
              <a:ahLst/>
              <a:cxnLst/>
              <a:rect l="0" t="0" r="0" b="0"/>
              <a:pathLst>
                <a:path w="185882" h="269412">
                  <a:moveTo>
                    <a:pt x="56342" y="112359"/>
                  </a:moveTo>
                  <a:lnTo>
                    <a:pt x="49781" y="112359"/>
                  </a:lnTo>
                  <a:lnTo>
                    <a:pt x="59420" y="112359"/>
                  </a:lnTo>
                  <a:lnTo>
                    <a:pt x="94660" y="102952"/>
                  </a:lnTo>
                  <a:lnTo>
                    <a:pt x="130972" y="89342"/>
                  </a:lnTo>
                  <a:lnTo>
                    <a:pt x="148506" y="79307"/>
                  </a:lnTo>
                  <a:lnTo>
                    <a:pt x="165402" y="57535"/>
                  </a:lnTo>
                  <a:lnTo>
                    <a:pt x="168313" y="49610"/>
                  </a:lnTo>
                  <a:lnTo>
                    <a:pt x="169089" y="45126"/>
                  </a:lnTo>
                  <a:lnTo>
                    <a:pt x="167694" y="35629"/>
                  </a:lnTo>
                  <a:lnTo>
                    <a:pt x="159899" y="15734"/>
                  </a:lnTo>
                  <a:lnTo>
                    <a:pt x="150627" y="7890"/>
                  </a:lnTo>
                  <a:lnTo>
                    <a:pt x="138886" y="2428"/>
                  </a:lnTo>
                  <a:lnTo>
                    <a:pt x="128023" y="0"/>
                  </a:lnTo>
                  <a:lnTo>
                    <a:pt x="108343" y="2679"/>
                  </a:lnTo>
                  <a:lnTo>
                    <a:pt x="86425" y="12880"/>
                  </a:lnTo>
                  <a:lnTo>
                    <a:pt x="48669" y="44727"/>
                  </a:lnTo>
                  <a:lnTo>
                    <a:pt x="28104" y="69177"/>
                  </a:lnTo>
                  <a:lnTo>
                    <a:pt x="13543" y="97871"/>
                  </a:lnTo>
                  <a:lnTo>
                    <a:pt x="3867" y="127821"/>
                  </a:lnTo>
                  <a:lnTo>
                    <a:pt x="0" y="148018"/>
                  </a:lnTo>
                  <a:lnTo>
                    <a:pt x="2582" y="178428"/>
                  </a:lnTo>
                  <a:lnTo>
                    <a:pt x="9557" y="208041"/>
                  </a:lnTo>
                  <a:lnTo>
                    <a:pt x="17486" y="225157"/>
                  </a:lnTo>
                  <a:lnTo>
                    <a:pt x="35516" y="245029"/>
                  </a:lnTo>
                  <a:lnTo>
                    <a:pt x="56944" y="261641"/>
                  </a:lnTo>
                  <a:lnTo>
                    <a:pt x="74107" y="267606"/>
                  </a:lnTo>
                  <a:lnTo>
                    <a:pt x="93871" y="269411"/>
                  </a:lnTo>
                  <a:lnTo>
                    <a:pt x="127104" y="265667"/>
                  </a:lnTo>
                  <a:lnTo>
                    <a:pt x="161947" y="259074"/>
                  </a:lnTo>
                  <a:lnTo>
                    <a:pt x="185881" y="2571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5"/>
            <p:cNvSpPr/>
            <p:nvPr/>
          </p:nvSpPr>
          <p:spPr>
            <a:xfrm>
              <a:off x="2553310" y="1693580"/>
              <a:ext cx="332001" cy="447641"/>
            </a:xfrm>
            <a:custGeom>
              <a:avLst/>
              <a:gdLst/>
              <a:ahLst/>
              <a:cxnLst/>
              <a:rect l="0" t="0" r="0" b="0"/>
              <a:pathLst>
                <a:path w="332001" h="447641">
                  <a:moveTo>
                    <a:pt x="14630" y="196179"/>
                  </a:moveTo>
                  <a:lnTo>
                    <a:pt x="13783" y="176252"/>
                  </a:lnTo>
                  <a:lnTo>
                    <a:pt x="4024" y="142222"/>
                  </a:lnTo>
                  <a:lnTo>
                    <a:pt x="0" y="104658"/>
                  </a:lnTo>
                  <a:lnTo>
                    <a:pt x="1828" y="81856"/>
                  </a:lnTo>
                  <a:lnTo>
                    <a:pt x="6400" y="67476"/>
                  </a:lnTo>
                  <a:lnTo>
                    <a:pt x="27918" y="39144"/>
                  </a:lnTo>
                  <a:lnTo>
                    <a:pt x="50834" y="23591"/>
                  </a:lnTo>
                  <a:lnTo>
                    <a:pt x="79073" y="12304"/>
                  </a:lnTo>
                  <a:lnTo>
                    <a:pt x="116979" y="3597"/>
                  </a:lnTo>
                  <a:lnTo>
                    <a:pt x="143374" y="521"/>
                  </a:lnTo>
                  <a:lnTo>
                    <a:pt x="170062" y="0"/>
                  </a:lnTo>
                  <a:lnTo>
                    <a:pt x="198858" y="2591"/>
                  </a:lnTo>
                  <a:lnTo>
                    <a:pt x="226331" y="8822"/>
                  </a:lnTo>
                  <a:lnTo>
                    <a:pt x="252652" y="17236"/>
                  </a:lnTo>
                  <a:lnTo>
                    <a:pt x="289578" y="32340"/>
                  </a:lnTo>
                  <a:lnTo>
                    <a:pt x="315664" y="52526"/>
                  </a:lnTo>
                  <a:lnTo>
                    <a:pt x="325659" y="67140"/>
                  </a:lnTo>
                  <a:lnTo>
                    <a:pt x="332000" y="93693"/>
                  </a:lnTo>
                  <a:lnTo>
                    <a:pt x="328967" y="113094"/>
                  </a:lnTo>
                  <a:lnTo>
                    <a:pt x="315482" y="143057"/>
                  </a:lnTo>
                  <a:lnTo>
                    <a:pt x="293142" y="173384"/>
                  </a:lnTo>
                  <a:lnTo>
                    <a:pt x="262816" y="201561"/>
                  </a:lnTo>
                  <a:lnTo>
                    <a:pt x="224762" y="225996"/>
                  </a:lnTo>
                  <a:lnTo>
                    <a:pt x="197768" y="241605"/>
                  </a:lnTo>
                  <a:lnTo>
                    <a:pt x="163531" y="263825"/>
                  </a:lnTo>
                  <a:lnTo>
                    <a:pt x="132785" y="281510"/>
                  </a:lnTo>
                  <a:lnTo>
                    <a:pt x="96561" y="305999"/>
                  </a:lnTo>
                  <a:lnTo>
                    <a:pt x="91584" y="309889"/>
                  </a:lnTo>
                  <a:lnTo>
                    <a:pt x="123993" y="310457"/>
                  </a:lnTo>
                  <a:lnTo>
                    <a:pt x="156365" y="314520"/>
                  </a:lnTo>
                  <a:lnTo>
                    <a:pt x="189288" y="324323"/>
                  </a:lnTo>
                  <a:lnTo>
                    <a:pt x="217993" y="341687"/>
                  </a:lnTo>
                  <a:lnTo>
                    <a:pt x="249847" y="367302"/>
                  </a:lnTo>
                  <a:lnTo>
                    <a:pt x="271482" y="403762"/>
                  </a:lnTo>
                  <a:lnTo>
                    <a:pt x="283021" y="419493"/>
                  </a:lnTo>
                  <a:lnTo>
                    <a:pt x="296570" y="44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6"/>
            <p:cNvSpPr/>
            <p:nvPr/>
          </p:nvSpPr>
          <p:spPr>
            <a:xfrm>
              <a:off x="2560319" y="1805940"/>
              <a:ext cx="44647" cy="319059"/>
            </a:xfrm>
            <a:custGeom>
              <a:avLst/>
              <a:gdLst/>
              <a:ahLst/>
              <a:cxnLst/>
              <a:rect l="0" t="0" r="0" b="0"/>
              <a:pathLst>
                <a:path w="44647" h="319059">
                  <a:moveTo>
                    <a:pt x="30481" y="0"/>
                  </a:moveTo>
                  <a:lnTo>
                    <a:pt x="34526" y="0"/>
                  </a:lnTo>
                  <a:lnTo>
                    <a:pt x="35717" y="846"/>
                  </a:lnTo>
                  <a:lnTo>
                    <a:pt x="36512" y="2257"/>
                  </a:lnTo>
                  <a:lnTo>
                    <a:pt x="37041" y="4045"/>
                  </a:lnTo>
                  <a:lnTo>
                    <a:pt x="41832" y="10605"/>
                  </a:lnTo>
                  <a:lnTo>
                    <a:pt x="44569" y="26002"/>
                  </a:lnTo>
                  <a:lnTo>
                    <a:pt x="44646" y="60044"/>
                  </a:lnTo>
                  <a:lnTo>
                    <a:pt x="40416" y="91074"/>
                  </a:lnTo>
                  <a:lnTo>
                    <a:pt x="39130" y="117524"/>
                  </a:lnTo>
                  <a:lnTo>
                    <a:pt x="36300" y="143955"/>
                  </a:lnTo>
                  <a:lnTo>
                    <a:pt x="31374" y="169813"/>
                  </a:lnTo>
                  <a:lnTo>
                    <a:pt x="23540" y="195417"/>
                  </a:lnTo>
                  <a:lnTo>
                    <a:pt x="16671" y="220907"/>
                  </a:lnTo>
                  <a:lnTo>
                    <a:pt x="10302" y="256800"/>
                  </a:lnTo>
                  <a:lnTo>
                    <a:pt x="4105" y="291179"/>
                  </a:lnTo>
                  <a:lnTo>
                    <a:pt x="107" y="319058"/>
                  </a:lnTo>
                  <a:lnTo>
                    <a:pt x="3" y="284935"/>
                  </a:lnTo>
                  <a:lnTo>
                    <a:pt x="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7"/>
            <p:cNvSpPr/>
            <p:nvPr/>
          </p:nvSpPr>
          <p:spPr>
            <a:xfrm>
              <a:off x="2217761" y="1767840"/>
              <a:ext cx="14899" cy="350520"/>
            </a:xfrm>
            <a:custGeom>
              <a:avLst/>
              <a:gdLst/>
              <a:ahLst/>
              <a:cxnLst/>
              <a:rect l="0" t="0" r="0" b="0"/>
              <a:pathLst>
                <a:path w="14899" h="350520">
                  <a:moveTo>
                    <a:pt x="14898" y="0"/>
                  </a:moveTo>
                  <a:lnTo>
                    <a:pt x="14898" y="37574"/>
                  </a:lnTo>
                  <a:lnTo>
                    <a:pt x="14898" y="75406"/>
                  </a:lnTo>
                  <a:lnTo>
                    <a:pt x="14052" y="111336"/>
                  </a:lnTo>
                  <a:lnTo>
                    <a:pt x="10853" y="139229"/>
                  </a:lnTo>
                  <a:lnTo>
                    <a:pt x="8867" y="168559"/>
                  </a:lnTo>
                  <a:lnTo>
                    <a:pt x="7138" y="198528"/>
                  </a:lnTo>
                  <a:lnTo>
                    <a:pt x="3547" y="228781"/>
                  </a:lnTo>
                  <a:lnTo>
                    <a:pt x="811" y="266283"/>
                  </a:lnTo>
                  <a:lnTo>
                    <a:pt x="0" y="298843"/>
                  </a:lnTo>
                  <a:lnTo>
                    <a:pt x="6249" y="335345"/>
                  </a:lnTo>
                  <a:lnTo>
                    <a:pt x="9079" y="341800"/>
                  </a:lnTo>
                  <a:lnTo>
                    <a:pt x="14898"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8"/>
            <p:cNvSpPr/>
            <p:nvPr/>
          </p:nvSpPr>
          <p:spPr>
            <a:xfrm>
              <a:off x="1841183" y="1931089"/>
              <a:ext cx="269558" cy="177634"/>
            </a:xfrm>
            <a:custGeom>
              <a:avLst/>
              <a:gdLst/>
              <a:ahLst/>
              <a:cxnLst/>
              <a:rect l="0" t="0" r="0" b="0"/>
              <a:pathLst>
                <a:path w="269558" h="177634">
                  <a:moveTo>
                    <a:pt x="170496" y="4390"/>
                  </a:moveTo>
                  <a:lnTo>
                    <a:pt x="151618" y="4390"/>
                  </a:lnTo>
                  <a:lnTo>
                    <a:pt x="150291" y="3544"/>
                  </a:lnTo>
                  <a:lnTo>
                    <a:pt x="149406" y="2133"/>
                  </a:lnTo>
                  <a:lnTo>
                    <a:pt x="148816" y="345"/>
                  </a:lnTo>
                  <a:lnTo>
                    <a:pt x="146730" y="0"/>
                  </a:lnTo>
                  <a:lnTo>
                    <a:pt x="114548" y="6317"/>
                  </a:lnTo>
                  <a:lnTo>
                    <a:pt x="82116" y="18976"/>
                  </a:lnTo>
                  <a:lnTo>
                    <a:pt x="47391" y="44996"/>
                  </a:lnTo>
                  <a:lnTo>
                    <a:pt x="21907" y="73465"/>
                  </a:lnTo>
                  <a:lnTo>
                    <a:pt x="3693" y="108878"/>
                  </a:lnTo>
                  <a:lnTo>
                    <a:pt x="874" y="114689"/>
                  </a:lnTo>
                  <a:lnTo>
                    <a:pt x="0" y="125661"/>
                  </a:lnTo>
                  <a:lnTo>
                    <a:pt x="2433" y="135335"/>
                  </a:lnTo>
                  <a:lnTo>
                    <a:pt x="10895" y="148445"/>
                  </a:lnTo>
                  <a:lnTo>
                    <a:pt x="13295" y="151227"/>
                  </a:lnTo>
                  <a:lnTo>
                    <a:pt x="22736" y="154318"/>
                  </a:lnTo>
                  <a:lnTo>
                    <a:pt x="34552" y="154845"/>
                  </a:lnTo>
                  <a:lnTo>
                    <a:pt x="61102" y="146040"/>
                  </a:lnTo>
                  <a:lnTo>
                    <a:pt x="98302" y="120733"/>
                  </a:lnTo>
                  <a:lnTo>
                    <a:pt x="124635" y="87476"/>
                  </a:lnTo>
                  <a:lnTo>
                    <a:pt x="144074" y="50860"/>
                  </a:lnTo>
                  <a:lnTo>
                    <a:pt x="153617" y="26649"/>
                  </a:lnTo>
                  <a:lnTo>
                    <a:pt x="154933" y="16627"/>
                  </a:lnTo>
                  <a:lnTo>
                    <a:pt x="155040" y="16781"/>
                  </a:lnTo>
                  <a:lnTo>
                    <a:pt x="155112" y="17731"/>
                  </a:lnTo>
                  <a:lnTo>
                    <a:pt x="160465" y="26186"/>
                  </a:lnTo>
                  <a:lnTo>
                    <a:pt x="162665" y="59086"/>
                  </a:lnTo>
                  <a:lnTo>
                    <a:pt x="165092" y="88478"/>
                  </a:lnTo>
                  <a:lnTo>
                    <a:pt x="173474" y="122789"/>
                  </a:lnTo>
                  <a:lnTo>
                    <a:pt x="184831" y="144082"/>
                  </a:lnTo>
                  <a:lnTo>
                    <a:pt x="203839" y="165600"/>
                  </a:lnTo>
                  <a:lnTo>
                    <a:pt x="213820" y="172842"/>
                  </a:lnTo>
                  <a:lnTo>
                    <a:pt x="223900" y="176624"/>
                  </a:lnTo>
                  <a:lnTo>
                    <a:pt x="228959" y="177633"/>
                  </a:lnTo>
                  <a:lnTo>
                    <a:pt x="239095" y="176496"/>
                  </a:lnTo>
                  <a:lnTo>
                    <a:pt x="259400" y="168868"/>
                  </a:lnTo>
                  <a:lnTo>
                    <a:pt x="265043" y="164133"/>
                  </a:lnTo>
                  <a:lnTo>
                    <a:pt x="269557" y="1567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9"/>
            <p:cNvSpPr/>
            <p:nvPr/>
          </p:nvSpPr>
          <p:spPr>
            <a:xfrm>
              <a:off x="1609372" y="1889759"/>
              <a:ext cx="171820" cy="197210"/>
            </a:xfrm>
            <a:custGeom>
              <a:avLst/>
              <a:gdLst/>
              <a:ahLst/>
              <a:cxnLst/>
              <a:rect l="0" t="0" r="0" b="0"/>
              <a:pathLst>
                <a:path w="171820" h="197210">
                  <a:moveTo>
                    <a:pt x="6068" y="22861"/>
                  </a:moveTo>
                  <a:lnTo>
                    <a:pt x="6068" y="26906"/>
                  </a:lnTo>
                  <a:lnTo>
                    <a:pt x="3810" y="31149"/>
                  </a:lnTo>
                  <a:lnTo>
                    <a:pt x="2022" y="33467"/>
                  </a:lnTo>
                  <a:lnTo>
                    <a:pt x="36" y="40556"/>
                  </a:lnTo>
                  <a:lnTo>
                    <a:pt x="0" y="50199"/>
                  </a:lnTo>
                  <a:lnTo>
                    <a:pt x="5101" y="84410"/>
                  </a:lnTo>
                  <a:lnTo>
                    <a:pt x="5877" y="115264"/>
                  </a:lnTo>
                  <a:lnTo>
                    <a:pt x="8287" y="148577"/>
                  </a:lnTo>
                  <a:lnTo>
                    <a:pt x="12981" y="160861"/>
                  </a:lnTo>
                  <a:lnTo>
                    <a:pt x="30538" y="187737"/>
                  </a:lnTo>
                  <a:lnTo>
                    <a:pt x="34235" y="191198"/>
                  </a:lnTo>
                  <a:lnTo>
                    <a:pt x="42857" y="195044"/>
                  </a:lnTo>
                  <a:lnTo>
                    <a:pt x="57232" y="197209"/>
                  </a:lnTo>
                  <a:lnTo>
                    <a:pt x="91425" y="187434"/>
                  </a:lnTo>
                  <a:lnTo>
                    <a:pt x="103553" y="178131"/>
                  </a:lnTo>
                  <a:lnTo>
                    <a:pt x="134710" y="144155"/>
                  </a:lnTo>
                  <a:lnTo>
                    <a:pt x="151925" y="111919"/>
                  </a:lnTo>
                  <a:lnTo>
                    <a:pt x="164149" y="83115"/>
                  </a:lnTo>
                  <a:lnTo>
                    <a:pt x="171819" y="47086"/>
                  </a:lnTo>
                  <a:lnTo>
                    <a:pt x="169103" y="27310"/>
                  </a:lnTo>
                  <a:lnTo>
                    <a:pt x="162936" y="14772"/>
                  </a:lnTo>
                  <a:lnTo>
                    <a:pt x="15084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0"/>
            <p:cNvSpPr/>
            <p:nvPr/>
          </p:nvSpPr>
          <p:spPr>
            <a:xfrm>
              <a:off x="1303020" y="1866900"/>
              <a:ext cx="190501" cy="236221"/>
            </a:xfrm>
            <a:custGeom>
              <a:avLst/>
              <a:gdLst/>
              <a:ahLst/>
              <a:cxnLst/>
              <a:rect l="0" t="0" r="0" b="0"/>
              <a:pathLst>
                <a:path w="190501" h="236221">
                  <a:moveTo>
                    <a:pt x="0" y="0"/>
                  </a:moveTo>
                  <a:lnTo>
                    <a:pt x="4045" y="0"/>
                  </a:lnTo>
                  <a:lnTo>
                    <a:pt x="14651" y="4045"/>
                  </a:lnTo>
                  <a:lnTo>
                    <a:pt x="28518" y="14651"/>
                  </a:lnTo>
                  <a:lnTo>
                    <a:pt x="53416" y="46645"/>
                  </a:lnTo>
                  <a:lnTo>
                    <a:pt x="73675" y="80428"/>
                  </a:lnTo>
                  <a:lnTo>
                    <a:pt x="88904" y="109720"/>
                  </a:lnTo>
                  <a:lnTo>
                    <a:pt x="104141" y="139848"/>
                  </a:lnTo>
                  <a:lnTo>
                    <a:pt x="123425" y="170223"/>
                  </a:lnTo>
                  <a:lnTo>
                    <a:pt x="147460" y="203898"/>
                  </a:lnTo>
                  <a:lnTo>
                    <a:pt x="185472" y="233036"/>
                  </a:lnTo>
                  <a:lnTo>
                    <a:pt x="19050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1"/>
            <p:cNvSpPr/>
            <p:nvPr/>
          </p:nvSpPr>
          <p:spPr>
            <a:xfrm>
              <a:off x="1280159" y="1859279"/>
              <a:ext cx="144782" cy="281942"/>
            </a:xfrm>
            <a:custGeom>
              <a:avLst/>
              <a:gdLst/>
              <a:ahLst/>
              <a:cxnLst/>
              <a:rect l="0" t="0" r="0" b="0"/>
              <a:pathLst>
                <a:path w="144782" h="281942">
                  <a:moveTo>
                    <a:pt x="144781" y="0"/>
                  </a:moveTo>
                  <a:lnTo>
                    <a:pt x="136690" y="0"/>
                  </a:lnTo>
                  <a:lnTo>
                    <a:pt x="134307" y="847"/>
                  </a:lnTo>
                  <a:lnTo>
                    <a:pt x="132718" y="2258"/>
                  </a:lnTo>
                  <a:lnTo>
                    <a:pt x="121530" y="22212"/>
                  </a:lnTo>
                  <a:lnTo>
                    <a:pt x="115729" y="53212"/>
                  </a:lnTo>
                  <a:lnTo>
                    <a:pt x="106633" y="84253"/>
                  </a:lnTo>
                  <a:lnTo>
                    <a:pt x="93214" y="120261"/>
                  </a:lnTo>
                  <a:lnTo>
                    <a:pt x="83480" y="147430"/>
                  </a:lnTo>
                  <a:lnTo>
                    <a:pt x="72662" y="175591"/>
                  </a:lnTo>
                  <a:lnTo>
                    <a:pt x="59388" y="202219"/>
                  </a:lnTo>
                  <a:lnTo>
                    <a:pt x="41680" y="236964"/>
                  </a:lnTo>
                  <a:lnTo>
                    <a:pt x="20858" y="274306"/>
                  </a:lnTo>
                  <a:lnTo>
                    <a:pt x="17292" y="276851"/>
                  </a:lnTo>
                  <a:lnTo>
                    <a:pt x="0"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2"/>
            <p:cNvSpPr/>
            <p:nvPr/>
          </p:nvSpPr>
          <p:spPr>
            <a:xfrm>
              <a:off x="914400" y="1845988"/>
              <a:ext cx="281424" cy="263911"/>
            </a:xfrm>
            <a:custGeom>
              <a:avLst/>
              <a:gdLst/>
              <a:ahLst/>
              <a:cxnLst/>
              <a:rect l="0" t="0" r="0" b="0"/>
              <a:pathLst>
                <a:path w="281424" h="263911">
                  <a:moveTo>
                    <a:pt x="0" y="104732"/>
                  </a:moveTo>
                  <a:lnTo>
                    <a:pt x="19080" y="105578"/>
                  </a:lnTo>
                  <a:lnTo>
                    <a:pt x="54457" y="116882"/>
                  </a:lnTo>
                  <a:lnTo>
                    <a:pt x="87541" y="123610"/>
                  </a:lnTo>
                  <a:lnTo>
                    <a:pt x="125508" y="125958"/>
                  </a:lnTo>
                  <a:lnTo>
                    <a:pt x="159223" y="119147"/>
                  </a:lnTo>
                  <a:lnTo>
                    <a:pt x="190342" y="109649"/>
                  </a:lnTo>
                  <a:lnTo>
                    <a:pt x="220102" y="93536"/>
                  </a:lnTo>
                  <a:lnTo>
                    <a:pt x="258090" y="69237"/>
                  </a:lnTo>
                  <a:lnTo>
                    <a:pt x="269981" y="55738"/>
                  </a:lnTo>
                  <a:lnTo>
                    <a:pt x="278020" y="41014"/>
                  </a:lnTo>
                  <a:lnTo>
                    <a:pt x="281423" y="15803"/>
                  </a:lnTo>
                  <a:lnTo>
                    <a:pt x="279902" y="11579"/>
                  </a:lnTo>
                  <a:lnTo>
                    <a:pt x="273696" y="4628"/>
                  </a:lnTo>
                  <a:lnTo>
                    <a:pt x="267551" y="975"/>
                  </a:lnTo>
                  <a:lnTo>
                    <a:pt x="264727" y="0"/>
                  </a:lnTo>
                  <a:lnTo>
                    <a:pt x="248617" y="2674"/>
                  </a:lnTo>
                  <a:lnTo>
                    <a:pt x="212985" y="15823"/>
                  </a:lnTo>
                  <a:lnTo>
                    <a:pt x="178760" y="38157"/>
                  </a:lnTo>
                  <a:lnTo>
                    <a:pt x="145471" y="67874"/>
                  </a:lnTo>
                  <a:lnTo>
                    <a:pt x="116694" y="105479"/>
                  </a:lnTo>
                  <a:lnTo>
                    <a:pt x="102027" y="135433"/>
                  </a:lnTo>
                  <a:lnTo>
                    <a:pt x="92319" y="165757"/>
                  </a:lnTo>
                  <a:lnTo>
                    <a:pt x="88444" y="185194"/>
                  </a:lnTo>
                  <a:lnTo>
                    <a:pt x="92855" y="218368"/>
                  </a:lnTo>
                  <a:lnTo>
                    <a:pt x="97995" y="232283"/>
                  </a:lnTo>
                  <a:lnTo>
                    <a:pt x="119908" y="255166"/>
                  </a:lnTo>
                  <a:lnTo>
                    <a:pt x="132032" y="260491"/>
                  </a:lnTo>
                  <a:lnTo>
                    <a:pt x="164557" y="263910"/>
                  </a:lnTo>
                  <a:lnTo>
                    <a:pt x="196664" y="258502"/>
                  </a:lnTo>
                  <a:lnTo>
                    <a:pt x="220979" y="2495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63"/>
            <p:cNvSpPr/>
            <p:nvPr/>
          </p:nvSpPr>
          <p:spPr>
            <a:xfrm>
              <a:off x="589217" y="1684490"/>
              <a:ext cx="309944" cy="410679"/>
            </a:xfrm>
            <a:custGeom>
              <a:avLst/>
              <a:gdLst/>
              <a:ahLst/>
              <a:cxnLst/>
              <a:rect l="0" t="0" r="0" b="0"/>
              <a:pathLst>
                <a:path w="309944" h="410679">
                  <a:moveTo>
                    <a:pt x="309943" y="7150"/>
                  </a:moveTo>
                  <a:lnTo>
                    <a:pt x="309943" y="3104"/>
                  </a:lnTo>
                  <a:lnTo>
                    <a:pt x="309096" y="1913"/>
                  </a:lnTo>
                  <a:lnTo>
                    <a:pt x="307685" y="1118"/>
                  </a:lnTo>
                  <a:lnTo>
                    <a:pt x="299396" y="0"/>
                  </a:lnTo>
                  <a:lnTo>
                    <a:pt x="270454" y="438"/>
                  </a:lnTo>
                  <a:lnTo>
                    <a:pt x="238830" y="7831"/>
                  </a:lnTo>
                  <a:lnTo>
                    <a:pt x="207874" y="17229"/>
                  </a:lnTo>
                  <a:lnTo>
                    <a:pt x="183299" y="26869"/>
                  </a:lnTo>
                  <a:lnTo>
                    <a:pt x="155443" y="39621"/>
                  </a:lnTo>
                  <a:lnTo>
                    <a:pt x="128387" y="51497"/>
                  </a:lnTo>
                  <a:lnTo>
                    <a:pt x="102251" y="63266"/>
                  </a:lnTo>
                  <a:lnTo>
                    <a:pt x="65430" y="84172"/>
                  </a:lnTo>
                  <a:lnTo>
                    <a:pt x="29375" y="111734"/>
                  </a:lnTo>
                  <a:lnTo>
                    <a:pt x="10065" y="128448"/>
                  </a:lnTo>
                  <a:lnTo>
                    <a:pt x="3097" y="138954"/>
                  </a:lnTo>
                  <a:lnTo>
                    <a:pt x="0" y="149267"/>
                  </a:lnTo>
                  <a:lnTo>
                    <a:pt x="881" y="157237"/>
                  </a:lnTo>
                  <a:lnTo>
                    <a:pt x="2302" y="160548"/>
                  </a:lnTo>
                  <a:lnTo>
                    <a:pt x="8396" y="166485"/>
                  </a:lnTo>
                  <a:lnTo>
                    <a:pt x="18442" y="171945"/>
                  </a:lnTo>
                  <a:lnTo>
                    <a:pt x="52486" y="182349"/>
                  </a:lnTo>
                  <a:lnTo>
                    <a:pt x="84081" y="187754"/>
                  </a:lnTo>
                  <a:lnTo>
                    <a:pt x="108806" y="190712"/>
                  </a:lnTo>
                  <a:lnTo>
                    <a:pt x="136729" y="197670"/>
                  </a:lnTo>
                  <a:lnTo>
                    <a:pt x="163814" y="204150"/>
                  </a:lnTo>
                  <a:lnTo>
                    <a:pt x="200605" y="212558"/>
                  </a:lnTo>
                  <a:lnTo>
                    <a:pt x="222401" y="219515"/>
                  </a:lnTo>
                  <a:lnTo>
                    <a:pt x="253713" y="236866"/>
                  </a:lnTo>
                  <a:lnTo>
                    <a:pt x="274227" y="247817"/>
                  </a:lnTo>
                  <a:lnTo>
                    <a:pt x="287860" y="262844"/>
                  </a:lnTo>
                  <a:lnTo>
                    <a:pt x="295895" y="279965"/>
                  </a:lnTo>
                  <a:lnTo>
                    <a:pt x="301053" y="311652"/>
                  </a:lnTo>
                  <a:lnTo>
                    <a:pt x="301476" y="319371"/>
                  </a:lnTo>
                  <a:lnTo>
                    <a:pt x="295173" y="334722"/>
                  </a:lnTo>
                  <a:lnTo>
                    <a:pt x="272908" y="372051"/>
                  </a:lnTo>
                  <a:lnTo>
                    <a:pt x="248828" y="388836"/>
                  </a:lnTo>
                  <a:lnTo>
                    <a:pt x="219397" y="399548"/>
                  </a:lnTo>
                  <a:lnTo>
                    <a:pt x="184242" y="407237"/>
                  </a:lnTo>
                  <a:lnTo>
                    <a:pt x="147862" y="409892"/>
                  </a:lnTo>
                  <a:lnTo>
                    <a:pt x="116104" y="410678"/>
                  </a:lnTo>
                  <a:lnTo>
                    <a:pt x="90231" y="409218"/>
                  </a:lnTo>
                  <a:lnTo>
                    <a:pt x="58733" y="396670"/>
                  </a:lnTo>
                  <a:lnTo>
                    <a:pt x="35622" y="3881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64"/>
            <p:cNvSpPr/>
            <p:nvPr/>
          </p:nvSpPr>
          <p:spPr>
            <a:xfrm>
              <a:off x="4893323" y="1935479"/>
              <a:ext cx="44438" cy="182881"/>
            </a:xfrm>
            <a:custGeom>
              <a:avLst/>
              <a:gdLst/>
              <a:ahLst/>
              <a:cxnLst/>
              <a:rect l="0" t="0" r="0" b="0"/>
              <a:pathLst>
                <a:path w="44438" h="182881">
                  <a:moveTo>
                    <a:pt x="44437" y="0"/>
                  </a:moveTo>
                  <a:lnTo>
                    <a:pt x="43590" y="7777"/>
                  </a:lnTo>
                  <a:lnTo>
                    <a:pt x="33830" y="43170"/>
                  </a:lnTo>
                  <a:lnTo>
                    <a:pt x="26524" y="71870"/>
                  </a:lnTo>
                  <a:lnTo>
                    <a:pt x="14952" y="105868"/>
                  </a:lnTo>
                  <a:lnTo>
                    <a:pt x="8890" y="138707"/>
                  </a:lnTo>
                  <a:lnTo>
                    <a:pt x="0" y="175316"/>
                  </a:lnTo>
                  <a:lnTo>
                    <a:pt x="418" y="177838"/>
                  </a:lnTo>
                  <a:lnTo>
                    <a:pt x="1544" y="179519"/>
                  </a:lnTo>
                  <a:lnTo>
                    <a:pt x="6337"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65"/>
            <p:cNvSpPr/>
            <p:nvPr/>
          </p:nvSpPr>
          <p:spPr>
            <a:xfrm>
              <a:off x="4922519" y="1821179"/>
              <a:ext cx="1" cy="15242"/>
            </a:xfrm>
            <a:custGeom>
              <a:avLst/>
              <a:gdLst/>
              <a:ahLst/>
              <a:cxnLst/>
              <a:rect l="0" t="0" r="0" b="0"/>
              <a:pathLst>
                <a:path w="1" h="15242">
                  <a:moveTo>
                    <a:pt x="0" y="0"/>
                  </a:moveTo>
                  <a:lnTo>
                    <a:pt x="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6"/>
            <p:cNvSpPr/>
            <p:nvPr/>
          </p:nvSpPr>
          <p:spPr>
            <a:xfrm>
              <a:off x="4985024" y="1920240"/>
              <a:ext cx="110862" cy="193818"/>
            </a:xfrm>
            <a:custGeom>
              <a:avLst/>
              <a:gdLst/>
              <a:ahLst/>
              <a:cxnLst/>
              <a:rect l="0" t="0" r="0" b="0"/>
              <a:pathLst>
                <a:path w="110862" h="193818">
                  <a:moveTo>
                    <a:pt x="97515" y="0"/>
                  </a:moveTo>
                  <a:lnTo>
                    <a:pt x="93470" y="0"/>
                  </a:lnTo>
                  <a:lnTo>
                    <a:pt x="89227" y="2257"/>
                  </a:lnTo>
                  <a:lnTo>
                    <a:pt x="56552" y="27338"/>
                  </a:lnTo>
                  <a:lnTo>
                    <a:pt x="31433" y="61549"/>
                  </a:lnTo>
                  <a:lnTo>
                    <a:pt x="17231" y="96793"/>
                  </a:lnTo>
                  <a:lnTo>
                    <a:pt x="6272" y="129092"/>
                  </a:lnTo>
                  <a:lnTo>
                    <a:pt x="0" y="159931"/>
                  </a:lnTo>
                  <a:lnTo>
                    <a:pt x="2958" y="178808"/>
                  </a:lnTo>
                  <a:lnTo>
                    <a:pt x="5691" y="182705"/>
                  </a:lnTo>
                  <a:lnTo>
                    <a:pt x="9206" y="185303"/>
                  </a:lnTo>
                  <a:lnTo>
                    <a:pt x="27014" y="193518"/>
                  </a:lnTo>
                  <a:lnTo>
                    <a:pt x="36831" y="193817"/>
                  </a:lnTo>
                  <a:lnTo>
                    <a:pt x="69317" y="182502"/>
                  </a:lnTo>
                  <a:lnTo>
                    <a:pt x="81596" y="176785"/>
                  </a:lnTo>
                  <a:lnTo>
                    <a:pt x="89876" y="168600"/>
                  </a:lnTo>
                  <a:lnTo>
                    <a:pt x="104799" y="136282"/>
                  </a:lnTo>
                  <a:lnTo>
                    <a:pt x="110398" y="114040"/>
                  </a:lnTo>
                  <a:lnTo>
                    <a:pt x="110861" y="98944"/>
                  </a:lnTo>
                  <a:lnTo>
                    <a:pt x="102012" y="60944"/>
                  </a:lnTo>
                  <a:lnTo>
                    <a:pt x="87304" y="25844"/>
                  </a:lnTo>
                  <a:lnTo>
                    <a:pt x="79721" y="14336"/>
                  </a:lnTo>
                  <a:lnTo>
                    <a:pt x="74649" y="10605"/>
                  </a:lnTo>
                  <a:lnTo>
                    <a:pt x="72111" y="9610"/>
                  </a:lnTo>
                  <a:lnTo>
                    <a:pt x="70419" y="8100"/>
                  </a:lnTo>
                  <a:lnTo>
                    <a:pt x="6703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67"/>
            <p:cNvSpPr/>
            <p:nvPr/>
          </p:nvSpPr>
          <p:spPr>
            <a:xfrm>
              <a:off x="5197190" y="1890822"/>
              <a:ext cx="196001" cy="204179"/>
            </a:xfrm>
            <a:custGeom>
              <a:avLst/>
              <a:gdLst/>
              <a:ahLst/>
              <a:cxnLst/>
              <a:rect l="0" t="0" r="0" b="0"/>
              <a:pathLst>
                <a:path w="196001" h="204179">
                  <a:moveTo>
                    <a:pt x="30129" y="37037"/>
                  </a:moveTo>
                  <a:lnTo>
                    <a:pt x="30129" y="71437"/>
                  </a:lnTo>
                  <a:lnTo>
                    <a:pt x="27872" y="98772"/>
                  </a:lnTo>
                  <a:lnTo>
                    <a:pt x="23569" y="132675"/>
                  </a:lnTo>
                  <a:lnTo>
                    <a:pt x="16635" y="165055"/>
                  </a:lnTo>
                  <a:lnTo>
                    <a:pt x="5634" y="196151"/>
                  </a:lnTo>
                  <a:lnTo>
                    <a:pt x="0" y="204178"/>
                  </a:lnTo>
                  <a:lnTo>
                    <a:pt x="10286" y="172816"/>
                  </a:lnTo>
                  <a:lnTo>
                    <a:pt x="20064" y="137361"/>
                  </a:lnTo>
                  <a:lnTo>
                    <a:pt x="28464" y="107779"/>
                  </a:lnTo>
                  <a:lnTo>
                    <a:pt x="41301" y="77565"/>
                  </a:lnTo>
                  <a:lnTo>
                    <a:pt x="55829" y="48011"/>
                  </a:lnTo>
                  <a:lnTo>
                    <a:pt x="80969" y="11044"/>
                  </a:lnTo>
                  <a:lnTo>
                    <a:pt x="93365" y="4318"/>
                  </a:lnTo>
                  <a:lnTo>
                    <a:pt x="122019" y="0"/>
                  </a:lnTo>
                  <a:lnTo>
                    <a:pt x="137009" y="3925"/>
                  </a:lnTo>
                  <a:lnTo>
                    <a:pt x="167329" y="20243"/>
                  </a:lnTo>
                  <a:lnTo>
                    <a:pt x="182071" y="34789"/>
                  </a:lnTo>
                  <a:lnTo>
                    <a:pt x="191801" y="57914"/>
                  </a:lnTo>
                  <a:lnTo>
                    <a:pt x="196000" y="86215"/>
                  </a:lnTo>
                  <a:lnTo>
                    <a:pt x="193200" y="116049"/>
                  </a:lnTo>
                  <a:lnTo>
                    <a:pt x="184669" y="150388"/>
                  </a:lnTo>
                  <a:lnTo>
                    <a:pt x="174910" y="1818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5" name="SMARTInkShape-Group5"/>
          <p:cNvGrpSpPr/>
          <p:nvPr/>
        </p:nvGrpSpPr>
        <p:grpSpPr>
          <a:xfrm>
            <a:off x="2349451" y="2477574"/>
            <a:ext cx="5458391" cy="1964886"/>
            <a:chOff x="2349451" y="2477574"/>
            <a:chExt cx="5458391" cy="1964886"/>
          </a:xfrm>
        </p:grpSpPr>
        <p:sp>
          <p:nvSpPr>
            <p:cNvPr id="41" name="SMARTInkShape-68"/>
            <p:cNvSpPr/>
            <p:nvPr/>
          </p:nvSpPr>
          <p:spPr>
            <a:xfrm>
              <a:off x="2349451" y="2477574"/>
              <a:ext cx="401369" cy="462995"/>
            </a:xfrm>
            <a:custGeom>
              <a:avLst/>
              <a:gdLst/>
              <a:ahLst/>
              <a:cxnLst/>
              <a:rect l="0" t="0" r="0" b="0"/>
              <a:pathLst>
                <a:path w="401369" h="462995">
                  <a:moveTo>
                    <a:pt x="401368" y="14166"/>
                  </a:moveTo>
                  <a:lnTo>
                    <a:pt x="401368" y="10120"/>
                  </a:lnTo>
                  <a:lnTo>
                    <a:pt x="400522" y="8929"/>
                  </a:lnTo>
                  <a:lnTo>
                    <a:pt x="399111" y="8134"/>
                  </a:lnTo>
                  <a:lnTo>
                    <a:pt x="372851" y="78"/>
                  </a:lnTo>
                  <a:lnTo>
                    <a:pt x="340827" y="0"/>
                  </a:lnTo>
                  <a:lnTo>
                    <a:pt x="311840" y="5923"/>
                  </a:lnTo>
                  <a:lnTo>
                    <a:pt x="280956" y="18873"/>
                  </a:lnTo>
                  <a:lnTo>
                    <a:pt x="245370" y="39267"/>
                  </a:lnTo>
                  <a:lnTo>
                    <a:pt x="208015" y="66382"/>
                  </a:lnTo>
                  <a:lnTo>
                    <a:pt x="170135" y="95865"/>
                  </a:lnTo>
                  <a:lnTo>
                    <a:pt x="132948" y="126896"/>
                  </a:lnTo>
                  <a:lnTo>
                    <a:pt x="99257" y="163372"/>
                  </a:lnTo>
                  <a:lnTo>
                    <a:pt x="75186" y="191393"/>
                  </a:lnTo>
                  <a:lnTo>
                    <a:pt x="54892" y="218522"/>
                  </a:lnTo>
                  <a:lnTo>
                    <a:pt x="37406" y="245538"/>
                  </a:lnTo>
                  <a:lnTo>
                    <a:pt x="21167" y="274478"/>
                  </a:lnTo>
                  <a:lnTo>
                    <a:pt x="9999" y="302015"/>
                  </a:lnTo>
                  <a:lnTo>
                    <a:pt x="3060" y="328365"/>
                  </a:lnTo>
                  <a:lnTo>
                    <a:pt x="0" y="366154"/>
                  </a:lnTo>
                  <a:lnTo>
                    <a:pt x="4926" y="398329"/>
                  </a:lnTo>
                  <a:lnTo>
                    <a:pt x="12376" y="416045"/>
                  </a:lnTo>
                  <a:lnTo>
                    <a:pt x="30136" y="436253"/>
                  </a:lnTo>
                  <a:lnTo>
                    <a:pt x="55530" y="448921"/>
                  </a:lnTo>
                  <a:lnTo>
                    <a:pt x="84503" y="458036"/>
                  </a:lnTo>
                  <a:lnTo>
                    <a:pt x="118582" y="462054"/>
                  </a:lnTo>
                  <a:lnTo>
                    <a:pt x="145299" y="462994"/>
                  </a:lnTo>
                  <a:lnTo>
                    <a:pt x="173260" y="461718"/>
                  </a:lnTo>
                  <a:lnTo>
                    <a:pt x="199798" y="455507"/>
                  </a:lnTo>
                  <a:lnTo>
                    <a:pt x="225704" y="449359"/>
                  </a:lnTo>
                  <a:lnTo>
                    <a:pt x="261831" y="438881"/>
                  </a:lnTo>
                  <a:lnTo>
                    <a:pt x="291726" y="427309"/>
                  </a:lnTo>
                  <a:lnTo>
                    <a:pt x="317549" y="4180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9"/>
            <p:cNvSpPr/>
            <p:nvPr/>
          </p:nvSpPr>
          <p:spPr>
            <a:xfrm>
              <a:off x="2851451" y="2644140"/>
              <a:ext cx="173690" cy="289069"/>
            </a:xfrm>
            <a:custGeom>
              <a:avLst/>
              <a:gdLst/>
              <a:ahLst/>
              <a:cxnLst/>
              <a:rect l="0" t="0" r="0" b="0"/>
              <a:pathLst>
                <a:path w="173690" h="289069">
                  <a:moveTo>
                    <a:pt x="6049" y="99060"/>
                  </a:moveTo>
                  <a:lnTo>
                    <a:pt x="6049" y="132589"/>
                  </a:lnTo>
                  <a:lnTo>
                    <a:pt x="8306" y="168041"/>
                  </a:lnTo>
                  <a:lnTo>
                    <a:pt x="12609" y="198199"/>
                  </a:lnTo>
                  <a:lnTo>
                    <a:pt x="18696" y="233005"/>
                  </a:lnTo>
                  <a:lnTo>
                    <a:pt x="20947" y="263402"/>
                  </a:lnTo>
                  <a:lnTo>
                    <a:pt x="18879" y="271725"/>
                  </a:lnTo>
                  <a:lnTo>
                    <a:pt x="15212" y="281171"/>
                  </a:lnTo>
                  <a:lnTo>
                    <a:pt x="13974" y="287902"/>
                  </a:lnTo>
                  <a:lnTo>
                    <a:pt x="13025" y="288455"/>
                  </a:lnTo>
                  <a:lnTo>
                    <a:pt x="9714" y="289068"/>
                  </a:lnTo>
                  <a:lnTo>
                    <a:pt x="8492" y="287539"/>
                  </a:lnTo>
                  <a:lnTo>
                    <a:pt x="6772" y="277296"/>
                  </a:lnTo>
                  <a:lnTo>
                    <a:pt x="2098" y="245632"/>
                  </a:lnTo>
                  <a:lnTo>
                    <a:pt x="0" y="207630"/>
                  </a:lnTo>
                  <a:lnTo>
                    <a:pt x="4727" y="176761"/>
                  </a:lnTo>
                  <a:lnTo>
                    <a:pt x="12336" y="142026"/>
                  </a:lnTo>
                  <a:lnTo>
                    <a:pt x="25785" y="109909"/>
                  </a:lnTo>
                  <a:lnTo>
                    <a:pt x="45481" y="79790"/>
                  </a:lnTo>
                  <a:lnTo>
                    <a:pt x="78379" y="42618"/>
                  </a:lnTo>
                  <a:lnTo>
                    <a:pt x="110965" y="17758"/>
                  </a:lnTo>
                  <a:lnTo>
                    <a:pt x="136745" y="5577"/>
                  </a:lnTo>
                  <a:lnTo>
                    <a:pt x="17368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70"/>
            <p:cNvSpPr/>
            <p:nvPr/>
          </p:nvSpPr>
          <p:spPr>
            <a:xfrm>
              <a:off x="3045213" y="2705108"/>
              <a:ext cx="271270" cy="250123"/>
            </a:xfrm>
            <a:custGeom>
              <a:avLst/>
              <a:gdLst/>
              <a:ahLst/>
              <a:cxnLst/>
              <a:rect l="0" t="0" r="0" b="0"/>
              <a:pathLst>
                <a:path w="271270" h="250123">
                  <a:moveTo>
                    <a:pt x="208527" y="7611"/>
                  </a:moveTo>
                  <a:lnTo>
                    <a:pt x="208527" y="1051"/>
                  </a:lnTo>
                  <a:lnTo>
                    <a:pt x="207680" y="698"/>
                  </a:lnTo>
                  <a:lnTo>
                    <a:pt x="171736" y="0"/>
                  </a:lnTo>
                  <a:lnTo>
                    <a:pt x="141083" y="12160"/>
                  </a:lnTo>
                  <a:lnTo>
                    <a:pt x="107433" y="30868"/>
                  </a:lnTo>
                  <a:lnTo>
                    <a:pt x="72470" y="54915"/>
                  </a:lnTo>
                  <a:lnTo>
                    <a:pt x="41105" y="90208"/>
                  </a:lnTo>
                  <a:lnTo>
                    <a:pt x="19784" y="120608"/>
                  </a:lnTo>
                  <a:lnTo>
                    <a:pt x="7353" y="155204"/>
                  </a:lnTo>
                  <a:lnTo>
                    <a:pt x="0" y="186433"/>
                  </a:lnTo>
                  <a:lnTo>
                    <a:pt x="984" y="203928"/>
                  </a:lnTo>
                  <a:lnTo>
                    <a:pt x="10343" y="228057"/>
                  </a:lnTo>
                  <a:lnTo>
                    <a:pt x="21385" y="239078"/>
                  </a:lnTo>
                  <a:lnTo>
                    <a:pt x="35606" y="245952"/>
                  </a:lnTo>
                  <a:lnTo>
                    <a:pt x="63499" y="249822"/>
                  </a:lnTo>
                  <a:lnTo>
                    <a:pt x="97352" y="250122"/>
                  </a:lnTo>
                  <a:lnTo>
                    <a:pt x="130054" y="245225"/>
                  </a:lnTo>
                  <a:lnTo>
                    <a:pt x="166178" y="237565"/>
                  </a:lnTo>
                  <a:lnTo>
                    <a:pt x="202000" y="224101"/>
                  </a:lnTo>
                  <a:lnTo>
                    <a:pt x="237717" y="197224"/>
                  </a:lnTo>
                  <a:lnTo>
                    <a:pt x="251980" y="182477"/>
                  </a:lnTo>
                  <a:lnTo>
                    <a:pt x="264770" y="159048"/>
                  </a:lnTo>
                  <a:lnTo>
                    <a:pt x="271059" y="140674"/>
                  </a:lnTo>
                  <a:lnTo>
                    <a:pt x="271269" y="111290"/>
                  </a:lnTo>
                  <a:lnTo>
                    <a:pt x="265970" y="85180"/>
                  </a:lnTo>
                  <a:lnTo>
                    <a:pt x="256917" y="71438"/>
                  </a:lnTo>
                  <a:lnTo>
                    <a:pt x="235282" y="54181"/>
                  </a:lnTo>
                  <a:lnTo>
                    <a:pt x="197631" y="37224"/>
                  </a:lnTo>
                  <a:lnTo>
                    <a:pt x="162818" y="31805"/>
                  </a:lnTo>
                  <a:lnTo>
                    <a:pt x="126465" y="30735"/>
                  </a:lnTo>
                  <a:lnTo>
                    <a:pt x="102664" y="30524"/>
                  </a:lnTo>
                  <a:lnTo>
                    <a:pt x="95719" y="32753"/>
                  </a:lnTo>
                  <a:lnTo>
                    <a:pt x="88406" y="37037"/>
                  </a:lnTo>
                  <a:lnTo>
                    <a:pt x="88653" y="38235"/>
                  </a:lnTo>
                  <a:lnTo>
                    <a:pt x="94227" y="457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71"/>
            <p:cNvSpPr/>
            <p:nvPr/>
          </p:nvSpPr>
          <p:spPr>
            <a:xfrm>
              <a:off x="3442958" y="2712765"/>
              <a:ext cx="296206" cy="249583"/>
            </a:xfrm>
            <a:custGeom>
              <a:avLst/>
              <a:gdLst/>
              <a:ahLst/>
              <a:cxnLst/>
              <a:rect l="0" t="0" r="0" b="0"/>
              <a:pathLst>
                <a:path w="296206" h="249583">
                  <a:moveTo>
                    <a:pt x="184161" y="15194"/>
                  </a:moveTo>
                  <a:lnTo>
                    <a:pt x="188207" y="11149"/>
                  </a:lnTo>
                  <a:lnTo>
                    <a:pt x="188552" y="9957"/>
                  </a:lnTo>
                  <a:lnTo>
                    <a:pt x="187935" y="9163"/>
                  </a:lnTo>
                  <a:lnTo>
                    <a:pt x="184992" y="7434"/>
                  </a:lnTo>
                  <a:lnTo>
                    <a:pt x="178575" y="2547"/>
                  </a:lnTo>
                  <a:lnTo>
                    <a:pt x="173776" y="1107"/>
                  </a:lnTo>
                  <a:lnTo>
                    <a:pt x="138663" y="106"/>
                  </a:lnTo>
                  <a:lnTo>
                    <a:pt x="111132" y="0"/>
                  </a:lnTo>
                  <a:lnTo>
                    <a:pt x="78421" y="2225"/>
                  </a:lnTo>
                  <a:lnTo>
                    <a:pt x="41072" y="10563"/>
                  </a:lnTo>
                  <a:lnTo>
                    <a:pt x="10929" y="21210"/>
                  </a:lnTo>
                  <a:lnTo>
                    <a:pt x="1900" y="29439"/>
                  </a:lnTo>
                  <a:lnTo>
                    <a:pt x="0" y="34004"/>
                  </a:lnTo>
                  <a:lnTo>
                    <a:pt x="148" y="43592"/>
                  </a:lnTo>
                  <a:lnTo>
                    <a:pt x="2219" y="47673"/>
                  </a:lnTo>
                  <a:lnTo>
                    <a:pt x="9036" y="54465"/>
                  </a:lnTo>
                  <a:lnTo>
                    <a:pt x="40223" y="71808"/>
                  </a:lnTo>
                  <a:lnTo>
                    <a:pt x="74156" y="85685"/>
                  </a:lnTo>
                  <a:lnTo>
                    <a:pt x="111868" y="96382"/>
                  </a:lnTo>
                  <a:lnTo>
                    <a:pt x="140178" y="105182"/>
                  </a:lnTo>
                  <a:lnTo>
                    <a:pt x="167435" y="114738"/>
                  </a:lnTo>
                  <a:lnTo>
                    <a:pt x="193661" y="124629"/>
                  </a:lnTo>
                  <a:lnTo>
                    <a:pt x="231379" y="139718"/>
                  </a:lnTo>
                  <a:lnTo>
                    <a:pt x="262687" y="154913"/>
                  </a:lnTo>
                  <a:lnTo>
                    <a:pt x="282594" y="170140"/>
                  </a:lnTo>
                  <a:lnTo>
                    <a:pt x="293384" y="184529"/>
                  </a:lnTo>
                  <a:lnTo>
                    <a:pt x="296205" y="191490"/>
                  </a:lnTo>
                  <a:lnTo>
                    <a:pt x="295264" y="195378"/>
                  </a:lnTo>
                  <a:lnTo>
                    <a:pt x="289702" y="204214"/>
                  </a:lnTo>
                  <a:lnTo>
                    <a:pt x="279329" y="211528"/>
                  </a:lnTo>
                  <a:lnTo>
                    <a:pt x="247927" y="227167"/>
                  </a:lnTo>
                  <a:lnTo>
                    <a:pt x="210957" y="237551"/>
                  </a:lnTo>
                  <a:lnTo>
                    <a:pt x="182524" y="241020"/>
                  </a:lnTo>
                  <a:lnTo>
                    <a:pt x="153800" y="243408"/>
                  </a:lnTo>
                  <a:lnTo>
                    <a:pt x="126923" y="247292"/>
                  </a:lnTo>
                  <a:lnTo>
                    <a:pt x="100867" y="249582"/>
                  </a:lnTo>
                  <a:lnTo>
                    <a:pt x="64655" y="248614"/>
                  </a:lnTo>
                  <a:lnTo>
                    <a:pt x="34735" y="242965"/>
                  </a:lnTo>
                  <a:lnTo>
                    <a:pt x="14298" y="235929"/>
                  </a:lnTo>
                  <a:lnTo>
                    <a:pt x="9959" y="233471"/>
                  </a:lnTo>
                  <a:lnTo>
                    <a:pt x="7067" y="230139"/>
                  </a:lnTo>
                  <a:lnTo>
                    <a:pt x="3853" y="221921"/>
                  </a:lnTo>
                  <a:lnTo>
                    <a:pt x="1282" y="2056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72"/>
            <p:cNvSpPr/>
            <p:nvPr/>
          </p:nvSpPr>
          <p:spPr>
            <a:xfrm>
              <a:off x="3705850" y="2674759"/>
              <a:ext cx="275783" cy="250837"/>
            </a:xfrm>
            <a:custGeom>
              <a:avLst/>
              <a:gdLst/>
              <a:ahLst/>
              <a:cxnLst/>
              <a:rect l="0" t="0" r="0" b="0"/>
              <a:pathLst>
                <a:path w="275783" h="250837">
                  <a:moveTo>
                    <a:pt x="218450" y="7481"/>
                  </a:moveTo>
                  <a:lnTo>
                    <a:pt x="206282" y="6634"/>
                  </a:lnTo>
                  <a:lnTo>
                    <a:pt x="183058" y="1449"/>
                  </a:lnTo>
                  <a:lnTo>
                    <a:pt x="153776" y="331"/>
                  </a:lnTo>
                  <a:lnTo>
                    <a:pt x="120547" y="0"/>
                  </a:lnTo>
                  <a:lnTo>
                    <a:pt x="89253" y="2160"/>
                  </a:lnTo>
                  <a:lnTo>
                    <a:pt x="58531" y="8162"/>
                  </a:lnTo>
                  <a:lnTo>
                    <a:pt x="30237" y="17560"/>
                  </a:lnTo>
                  <a:lnTo>
                    <a:pt x="6012" y="31861"/>
                  </a:lnTo>
                  <a:lnTo>
                    <a:pt x="1266" y="37508"/>
                  </a:lnTo>
                  <a:lnTo>
                    <a:pt x="0" y="40198"/>
                  </a:lnTo>
                  <a:lnTo>
                    <a:pt x="852" y="47704"/>
                  </a:lnTo>
                  <a:lnTo>
                    <a:pt x="2264" y="52076"/>
                  </a:lnTo>
                  <a:lnTo>
                    <a:pt x="10607" y="59192"/>
                  </a:lnTo>
                  <a:lnTo>
                    <a:pt x="40705" y="74704"/>
                  </a:lnTo>
                  <a:lnTo>
                    <a:pt x="73403" y="85066"/>
                  </a:lnTo>
                  <a:lnTo>
                    <a:pt x="109903" y="93499"/>
                  </a:lnTo>
                  <a:lnTo>
                    <a:pt x="147529" y="105404"/>
                  </a:lnTo>
                  <a:lnTo>
                    <a:pt x="185489" y="119656"/>
                  </a:lnTo>
                  <a:lnTo>
                    <a:pt x="219502" y="134604"/>
                  </a:lnTo>
                  <a:lnTo>
                    <a:pt x="254405" y="154825"/>
                  </a:lnTo>
                  <a:lnTo>
                    <a:pt x="267168" y="164971"/>
                  </a:lnTo>
                  <a:lnTo>
                    <a:pt x="273969" y="175125"/>
                  </a:lnTo>
                  <a:lnTo>
                    <a:pt x="275782" y="180204"/>
                  </a:lnTo>
                  <a:lnTo>
                    <a:pt x="275298" y="185283"/>
                  </a:lnTo>
                  <a:lnTo>
                    <a:pt x="270244" y="195441"/>
                  </a:lnTo>
                  <a:lnTo>
                    <a:pt x="257879" y="210681"/>
                  </a:lnTo>
                  <a:lnTo>
                    <a:pt x="235400" y="225921"/>
                  </a:lnTo>
                  <a:lnTo>
                    <a:pt x="207291" y="237115"/>
                  </a:lnTo>
                  <a:lnTo>
                    <a:pt x="173469" y="245794"/>
                  </a:lnTo>
                  <a:lnTo>
                    <a:pt x="136636" y="249683"/>
                  </a:lnTo>
                  <a:lnTo>
                    <a:pt x="107002" y="250836"/>
                  </a:lnTo>
                  <a:lnTo>
                    <a:pt x="70690" y="245141"/>
                  </a:lnTo>
                  <a:lnTo>
                    <a:pt x="60210" y="240672"/>
                  </a:lnTo>
                  <a:lnTo>
                    <a:pt x="52729" y="233606"/>
                  </a:lnTo>
                  <a:lnTo>
                    <a:pt x="39209" y="211201"/>
                  </a:lnTo>
                  <a:lnTo>
                    <a:pt x="35569" y="197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73"/>
            <p:cNvSpPr/>
            <p:nvPr/>
          </p:nvSpPr>
          <p:spPr>
            <a:xfrm>
              <a:off x="4084319" y="2735580"/>
              <a:ext cx="53341" cy="205740"/>
            </a:xfrm>
            <a:custGeom>
              <a:avLst/>
              <a:gdLst/>
              <a:ahLst/>
              <a:cxnLst/>
              <a:rect l="0" t="0" r="0" b="0"/>
              <a:pathLst>
                <a:path w="53341" h="205740">
                  <a:moveTo>
                    <a:pt x="53340" y="0"/>
                  </a:moveTo>
                  <a:lnTo>
                    <a:pt x="48104" y="12166"/>
                  </a:lnTo>
                  <a:lnTo>
                    <a:pt x="41989" y="43914"/>
                  </a:lnTo>
                  <a:lnTo>
                    <a:pt x="32785" y="81926"/>
                  </a:lnTo>
                  <a:lnTo>
                    <a:pt x="25331" y="111951"/>
                  </a:lnTo>
                  <a:lnTo>
                    <a:pt x="17760" y="141450"/>
                  </a:lnTo>
                  <a:lnTo>
                    <a:pt x="9874" y="174602"/>
                  </a:lnTo>
                  <a:lnTo>
                    <a:pt x="7776" y="188514"/>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74"/>
            <p:cNvSpPr/>
            <p:nvPr/>
          </p:nvSpPr>
          <p:spPr>
            <a:xfrm>
              <a:off x="4267200" y="2741219"/>
              <a:ext cx="259081" cy="214435"/>
            </a:xfrm>
            <a:custGeom>
              <a:avLst/>
              <a:gdLst/>
              <a:ahLst/>
              <a:cxnLst/>
              <a:rect l="0" t="0" r="0" b="0"/>
              <a:pathLst>
                <a:path w="259081" h="214435">
                  <a:moveTo>
                    <a:pt x="0" y="17221"/>
                  </a:moveTo>
                  <a:lnTo>
                    <a:pt x="0" y="49784"/>
                  </a:lnTo>
                  <a:lnTo>
                    <a:pt x="0" y="79439"/>
                  </a:lnTo>
                  <a:lnTo>
                    <a:pt x="2257" y="117031"/>
                  </a:lnTo>
                  <a:lnTo>
                    <a:pt x="6560" y="153024"/>
                  </a:lnTo>
                  <a:lnTo>
                    <a:pt x="6563" y="178509"/>
                  </a:lnTo>
                  <a:lnTo>
                    <a:pt x="90" y="214434"/>
                  </a:lnTo>
                  <a:lnTo>
                    <a:pt x="4072" y="211027"/>
                  </a:lnTo>
                  <a:lnTo>
                    <a:pt x="6043" y="204674"/>
                  </a:lnTo>
                  <a:lnTo>
                    <a:pt x="12649" y="174989"/>
                  </a:lnTo>
                  <a:lnTo>
                    <a:pt x="16985" y="138194"/>
                  </a:lnTo>
                  <a:lnTo>
                    <a:pt x="23376" y="106122"/>
                  </a:lnTo>
                  <a:lnTo>
                    <a:pt x="32891" y="72066"/>
                  </a:lnTo>
                  <a:lnTo>
                    <a:pt x="51276" y="34263"/>
                  </a:lnTo>
                  <a:lnTo>
                    <a:pt x="71213" y="9267"/>
                  </a:lnTo>
                  <a:lnTo>
                    <a:pt x="81321" y="1550"/>
                  </a:lnTo>
                  <a:lnTo>
                    <a:pt x="87234" y="0"/>
                  </a:lnTo>
                  <a:lnTo>
                    <a:pt x="100577" y="536"/>
                  </a:lnTo>
                  <a:lnTo>
                    <a:pt x="134307" y="12460"/>
                  </a:lnTo>
                  <a:lnTo>
                    <a:pt x="149767" y="23900"/>
                  </a:lnTo>
                  <a:lnTo>
                    <a:pt x="169314" y="54257"/>
                  </a:lnTo>
                  <a:lnTo>
                    <a:pt x="182207" y="87848"/>
                  </a:lnTo>
                  <a:lnTo>
                    <a:pt x="188043" y="116887"/>
                  </a:lnTo>
                  <a:lnTo>
                    <a:pt x="194059" y="152995"/>
                  </a:lnTo>
                  <a:lnTo>
                    <a:pt x="214930" y="189373"/>
                  </a:lnTo>
                  <a:lnTo>
                    <a:pt x="222806" y="197590"/>
                  </a:lnTo>
                  <a:lnTo>
                    <a:pt x="231105" y="203218"/>
                  </a:lnTo>
                  <a:lnTo>
                    <a:pt x="237615" y="205720"/>
                  </a:lnTo>
                  <a:lnTo>
                    <a:pt x="259080" y="207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75"/>
            <p:cNvSpPr/>
            <p:nvPr/>
          </p:nvSpPr>
          <p:spPr>
            <a:xfrm>
              <a:off x="4576910" y="2750819"/>
              <a:ext cx="333164" cy="394927"/>
            </a:xfrm>
            <a:custGeom>
              <a:avLst/>
              <a:gdLst/>
              <a:ahLst/>
              <a:cxnLst/>
              <a:rect l="0" t="0" r="0" b="0"/>
              <a:pathLst>
                <a:path w="333164" h="394927">
                  <a:moveTo>
                    <a:pt x="155109" y="0"/>
                  </a:moveTo>
                  <a:lnTo>
                    <a:pt x="121704" y="0"/>
                  </a:lnTo>
                  <a:lnTo>
                    <a:pt x="111758" y="0"/>
                  </a:lnTo>
                  <a:lnTo>
                    <a:pt x="92594" y="8091"/>
                  </a:lnTo>
                  <a:lnTo>
                    <a:pt x="55845" y="33135"/>
                  </a:lnTo>
                  <a:lnTo>
                    <a:pt x="19616" y="68930"/>
                  </a:lnTo>
                  <a:lnTo>
                    <a:pt x="1058" y="106726"/>
                  </a:lnTo>
                  <a:lnTo>
                    <a:pt x="0" y="119683"/>
                  </a:lnTo>
                  <a:lnTo>
                    <a:pt x="6219" y="141799"/>
                  </a:lnTo>
                  <a:lnTo>
                    <a:pt x="13018" y="149946"/>
                  </a:lnTo>
                  <a:lnTo>
                    <a:pt x="22531" y="156390"/>
                  </a:lnTo>
                  <a:lnTo>
                    <a:pt x="35226" y="162076"/>
                  </a:lnTo>
                  <a:lnTo>
                    <a:pt x="49334" y="162909"/>
                  </a:lnTo>
                  <a:lnTo>
                    <a:pt x="83134" y="160591"/>
                  </a:lnTo>
                  <a:lnTo>
                    <a:pt x="117185" y="153203"/>
                  </a:lnTo>
                  <a:lnTo>
                    <a:pt x="151130" y="136316"/>
                  </a:lnTo>
                  <a:lnTo>
                    <a:pt x="174643" y="116673"/>
                  </a:lnTo>
                  <a:lnTo>
                    <a:pt x="195235" y="79785"/>
                  </a:lnTo>
                  <a:lnTo>
                    <a:pt x="196085" y="69045"/>
                  </a:lnTo>
                  <a:lnTo>
                    <a:pt x="192741" y="49325"/>
                  </a:lnTo>
                  <a:lnTo>
                    <a:pt x="189333" y="43654"/>
                  </a:lnTo>
                  <a:lnTo>
                    <a:pt x="184995" y="40569"/>
                  </a:lnTo>
                  <a:lnTo>
                    <a:pt x="182653" y="39746"/>
                  </a:lnTo>
                  <a:lnTo>
                    <a:pt x="180245" y="40044"/>
                  </a:lnTo>
                  <a:lnTo>
                    <a:pt x="175312" y="42633"/>
                  </a:lnTo>
                  <a:lnTo>
                    <a:pt x="173658" y="44509"/>
                  </a:lnTo>
                  <a:lnTo>
                    <a:pt x="171820" y="48851"/>
                  </a:lnTo>
                  <a:lnTo>
                    <a:pt x="170785" y="60100"/>
                  </a:lnTo>
                  <a:lnTo>
                    <a:pt x="174524" y="74158"/>
                  </a:lnTo>
                  <a:lnTo>
                    <a:pt x="194094" y="109673"/>
                  </a:lnTo>
                  <a:lnTo>
                    <a:pt x="217750" y="143866"/>
                  </a:lnTo>
                  <a:lnTo>
                    <a:pt x="246881" y="181164"/>
                  </a:lnTo>
                  <a:lnTo>
                    <a:pt x="269508" y="211911"/>
                  </a:lnTo>
                  <a:lnTo>
                    <a:pt x="292298" y="246610"/>
                  </a:lnTo>
                  <a:lnTo>
                    <a:pt x="313445" y="277869"/>
                  </a:lnTo>
                  <a:lnTo>
                    <a:pt x="329033" y="313874"/>
                  </a:lnTo>
                  <a:lnTo>
                    <a:pt x="333163" y="331693"/>
                  </a:lnTo>
                  <a:lnTo>
                    <a:pt x="332175" y="345257"/>
                  </a:lnTo>
                  <a:lnTo>
                    <a:pt x="326656" y="356930"/>
                  </a:lnTo>
                  <a:lnTo>
                    <a:pt x="309316" y="378221"/>
                  </a:lnTo>
                  <a:lnTo>
                    <a:pt x="290547" y="389585"/>
                  </a:lnTo>
                  <a:lnTo>
                    <a:pt x="255366" y="394926"/>
                  </a:lnTo>
                  <a:lnTo>
                    <a:pt x="218062" y="393723"/>
                  </a:lnTo>
                  <a:lnTo>
                    <a:pt x="193800" y="385617"/>
                  </a:lnTo>
                  <a:lnTo>
                    <a:pt x="158088" y="366166"/>
                  </a:lnTo>
                  <a:lnTo>
                    <a:pt x="14749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76"/>
            <p:cNvSpPr/>
            <p:nvPr/>
          </p:nvSpPr>
          <p:spPr>
            <a:xfrm>
              <a:off x="5029200" y="2827019"/>
              <a:ext cx="144781" cy="15241"/>
            </a:xfrm>
            <a:custGeom>
              <a:avLst/>
              <a:gdLst/>
              <a:ahLst/>
              <a:cxnLst/>
              <a:rect l="0" t="0" r="0" b="0"/>
              <a:pathLst>
                <a:path w="144781" h="15241">
                  <a:moveTo>
                    <a:pt x="0" y="15240"/>
                  </a:moveTo>
                  <a:lnTo>
                    <a:pt x="33421" y="14394"/>
                  </a:lnTo>
                  <a:lnTo>
                    <a:pt x="69662" y="9209"/>
                  </a:lnTo>
                  <a:lnTo>
                    <a:pt x="105388" y="7934"/>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77"/>
            <p:cNvSpPr/>
            <p:nvPr/>
          </p:nvSpPr>
          <p:spPr>
            <a:xfrm>
              <a:off x="5282813" y="2720340"/>
              <a:ext cx="228848" cy="201393"/>
            </a:xfrm>
            <a:custGeom>
              <a:avLst/>
              <a:gdLst/>
              <a:ahLst/>
              <a:cxnLst/>
              <a:rect l="0" t="0" r="0" b="0"/>
              <a:pathLst>
                <a:path w="228848" h="201393">
                  <a:moveTo>
                    <a:pt x="135006" y="0"/>
                  </a:moveTo>
                  <a:lnTo>
                    <a:pt x="108515" y="846"/>
                  </a:lnTo>
                  <a:lnTo>
                    <a:pt x="78184" y="13843"/>
                  </a:lnTo>
                  <a:lnTo>
                    <a:pt x="58622" y="27338"/>
                  </a:lnTo>
                  <a:lnTo>
                    <a:pt x="31177" y="61549"/>
                  </a:lnTo>
                  <a:lnTo>
                    <a:pt x="7765" y="99137"/>
                  </a:lnTo>
                  <a:lnTo>
                    <a:pt x="786" y="121942"/>
                  </a:lnTo>
                  <a:lnTo>
                    <a:pt x="0" y="137170"/>
                  </a:lnTo>
                  <a:lnTo>
                    <a:pt x="6393" y="165384"/>
                  </a:lnTo>
                  <a:lnTo>
                    <a:pt x="8625" y="171216"/>
                  </a:lnTo>
                  <a:lnTo>
                    <a:pt x="17877" y="179953"/>
                  </a:lnTo>
                  <a:lnTo>
                    <a:pt x="52664" y="195194"/>
                  </a:lnTo>
                  <a:lnTo>
                    <a:pt x="80317" y="201392"/>
                  </a:lnTo>
                  <a:lnTo>
                    <a:pt x="109959" y="198619"/>
                  </a:lnTo>
                  <a:lnTo>
                    <a:pt x="140191" y="192435"/>
                  </a:lnTo>
                  <a:lnTo>
                    <a:pt x="168904" y="184394"/>
                  </a:lnTo>
                  <a:lnTo>
                    <a:pt x="182810" y="176215"/>
                  </a:lnTo>
                  <a:lnTo>
                    <a:pt x="210812" y="143902"/>
                  </a:lnTo>
                  <a:lnTo>
                    <a:pt x="227404" y="118172"/>
                  </a:lnTo>
                  <a:lnTo>
                    <a:pt x="228847" y="105014"/>
                  </a:lnTo>
                  <a:lnTo>
                    <a:pt x="224900" y="85584"/>
                  </a:lnTo>
                  <a:lnTo>
                    <a:pt x="213543" y="59499"/>
                  </a:lnTo>
                  <a:lnTo>
                    <a:pt x="203587"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78"/>
            <p:cNvSpPr/>
            <p:nvPr/>
          </p:nvSpPr>
          <p:spPr>
            <a:xfrm>
              <a:off x="5661660" y="2667000"/>
              <a:ext cx="114301" cy="251001"/>
            </a:xfrm>
            <a:custGeom>
              <a:avLst/>
              <a:gdLst/>
              <a:ahLst/>
              <a:cxnLst/>
              <a:rect l="0" t="0" r="0" b="0"/>
              <a:pathLst>
                <a:path w="114301" h="251001">
                  <a:moveTo>
                    <a:pt x="0" y="144780"/>
                  </a:moveTo>
                  <a:lnTo>
                    <a:pt x="846" y="171271"/>
                  </a:lnTo>
                  <a:lnTo>
                    <a:pt x="12150" y="205992"/>
                  </a:lnTo>
                  <a:lnTo>
                    <a:pt x="15171" y="221995"/>
                  </a:lnTo>
                  <a:lnTo>
                    <a:pt x="24593" y="243601"/>
                  </a:lnTo>
                  <a:lnTo>
                    <a:pt x="26555" y="246221"/>
                  </a:lnTo>
                  <a:lnTo>
                    <a:pt x="30993" y="249131"/>
                  </a:lnTo>
                  <a:lnTo>
                    <a:pt x="36696" y="251000"/>
                  </a:lnTo>
                  <a:lnTo>
                    <a:pt x="39733" y="248997"/>
                  </a:lnTo>
                  <a:lnTo>
                    <a:pt x="43906" y="244439"/>
                  </a:lnTo>
                  <a:lnTo>
                    <a:pt x="63720" y="211963"/>
                  </a:lnTo>
                  <a:lnTo>
                    <a:pt x="75742" y="180346"/>
                  </a:lnTo>
                  <a:lnTo>
                    <a:pt x="83684" y="151649"/>
                  </a:lnTo>
                  <a:lnTo>
                    <a:pt x="91399" y="121697"/>
                  </a:lnTo>
                  <a:lnTo>
                    <a:pt x="96790" y="91374"/>
                  </a:lnTo>
                  <a:lnTo>
                    <a:pt x="102656" y="54832"/>
                  </a:lnTo>
                  <a:lnTo>
                    <a:pt x="106326" y="18357"/>
                  </a:lnTo>
                  <a:lnTo>
                    <a:pt x="108780" y="10134"/>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79"/>
            <p:cNvSpPr/>
            <p:nvPr/>
          </p:nvSpPr>
          <p:spPr>
            <a:xfrm>
              <a:off x="5894878" y="2668629"/>
              <a:ext cx="688803" cy="240127"/>
            </a:xfrm>
            <a:custGeom>
              <a:avLst/>
              <a:gdLst/>
              <a:ahLst/>
              <a:cxnLst/>
              <a:rect l="0" t="0" r="0" b="0"/>
              <a:pathLst>
                <a:path w="688803" h="240127">
                  <a:moveTo>
                    <a:pt x="48722" y="112671"/>
                  </a:moveTo>
                  <a:lnTo>
                    <a:pt x="66634" y="112671"/>
                  </a:lnTo>
                  <a:lnTo>
                    <a:pt x="92359" y="102065"/>
                  </a:lnTo>
                  <a:lnTo>
                    <a:pt x="107277" y="90713"/>
                  </a:lnTo>
                  <a:lnTo>
                    <a:pt x="138380" y="53905"/>
                  </a:lnTo>
                  <a:lnTo>
                    <a:pt x="147253" y="42483"/>
                  </a:lnTo>
                  <a:lnTo>
                    <a:pt x="157837" y="23453"/>
                  </a:lnTo>
                  <a:lnTo>
                    <a:pt x="158719" y="19325"/>
                  </a:lnTo>
                  <a:lnTo>
                    <a:pt x="158460" y="15727"/>
                  </a:lnTo>
                  <a:lnTo>
                    <a:pt x="155914" y="9471"/>
                  </a:lnTo>
                  <a:lnTo>
                    <a:pt x="151961" y="3869"/>
                  </a:lnTo>
                  <a:lnTo>
                    <a:pt x="145123" y="814"/>
                  </a:lnTo>
                  <a:lnTo>
                    <a:pt x="140929" y="0"/>
                  </a:lnTo>
                  <a:lnTo>
                    <a:pt x="131754" y="1352"/>
                  </a:lnTo>
                  <a:lnTo>
                    <a:pt x="93704" y="16130"/>
                  </a:lnTo>
                  <a:lnTo>
                    <a:pt x="56244" y="40189"/>
                  </a:lnTo>
                  <a:lnTo>
                    <a:pt x="22274" y="75060"/>
                  </a:lnTo>
                  <a:lnTo>
                    <a:pt x="3867" y="112735"/>
                  </a:lnTo>
                  <a:lnTo>
                    <a:pt x="0" y="127939"/>
                  </a:lnTo>
                  <a:lnTo>
                    <a:pt x="1103" y="143163"/>
                  </a:lnTo>
                  <a:lnTo>
                    <a:pt x="10529" y="166014"/>
                  </a:lnTo>
                  <a:lnTo>
                    <a:pt x="28092" y="188872"/>
                  </a:lnTo>
                  <a:lnTo>
                    <a:pt x="44350" y="199595"/>
                  </a:lnTo>
                  <a:lnTo>
                    <a:pt x="74802" y="210393"/>
                  </a:lnTo>
                  <a:lnTo>
                    <a:pt x="110636" y="216696"/>
                  </a:lnTo>
                  <a:lnTo>
                    <a:pt x="148064" y="218564"/>
                  </a:lnTo>
                  <a:lnTo>
                    <a:pt x="185965" y="219117"/>
                  </a:lnTo>
                  <a:lnTo>
                    <a:pt x="224006" y="217024"/>
                  </a:lnTo>
                  <a:lnTo>
                    <a:pt x="257574" y="208783"/>
                  </a:lnTo>
                  <a:lnTo>
                    <a:pt x="285864" y="195617"/>
                  </a:lnTo>
                  <a:lnTo>
                    <a:pt x="315694" y="178734"/>
                  </a:lnTo>
                  <a:lnTo>
                    <a:pt x="341466" y="157645"/>
                  </a:lnTo>
                  <a:lnTo>
                    <a:pt x="373735" y="120894"/>
                  </a:lnTo>
                  <a:lnTo>
                    <a:pt x="379439" y="110399"/>
                  </a:lnTo>
                  <a:lnTo>
                    <a:pt x="383734" y="88906"/>
                  </a:lnTo>
                  <a:lnTo>
                    <a:pt x="383883" y="86022"/>
                  </a:lnTo>
                  <a:lnTo>
                    <a:pt x="384001" y="117459"/>
                  </a:lnTo>
                  <a:lnTo>
                    <a:pt x="381744" y="149960"/>
                  </a:lnTo>
                  <a:lnTo>
                    <a:pt x="377440" y="181090"/>
                  </a:lnTo>
                  <a:lnTo>
                    <a:pt x="376521" y="217072"/>
                  </a:lnTo>
                  <a:lnTo>
                    <a:pt x="376409" y="235175"/>
                  </a:lnTo>
                  <a:lnTo>
                    <a:pt x="375553" y="237520"/>
                  </a:lnTo>
                  <a:lnTo>
                    <a:pt x="374136" y="239084"/>
                  </a:lnTo>
                  <a:lnTo>
                    <a:pt x="372344" y="240126"/>
                  </a:lnTo>
                  <a:lnTo>
                    <a:pt x="371150" y="239974"/>
                  </a:lnTo>
                  <a:lnTo>
                    <a:pt x="370354" y="239026"/>
                  </a:lnTo>
                  <a:lnTo>
                    <a:pt x="369469" y="235715"/>
                  </a:lnTo>
                  <a:lnTo>
                    <a:pt x="368124" y="228244"/>
                  </a:lnTo>
                  <a:lnTo>
                    <a:pt x="363587" y="214836"/>
                  </a:lnTo>
                  <a:lnTo>
                    <a:pt x="362713" y="195153"/>
                  </a:lnTo>
                  <a:lnTo>
                    <a:pt x="369573" y="163489"/>
                  </a:lnTo>
                  <a:lnTo>
                    <a:pt x="378880" y="137041"/>
                  </a:lnTo>
                  <a:lnTo>
                    <a:pt x="389346" y="120962"/>
                  </a:lnTo>
                  <a:lnTo>
                    <a:pt x="415124" y="98476"/>
                  </a:lnTo>
                  <a:lnTo>
                    <a:pt x="450891" y="81560"/>
                  </a:lnTo>
                  <a:lnTo>
                    <a:pt x="481745" y="74008"/>
                  </a:lnTo>
                  <a:lnTo>
                    <a:pt x="512956" y="70087"/>
                  </a:lnTo>
                  <a:lnTo>
                    <a:pt x="543761" y="69191"/>
                  </a:lnTo>
                  <a:lnTo>
                    <a:pt x="574386" y="71615"/>
                  </a:lnTo>
                  <a:lnTo>
                    <a:pt x="602672" y="75515"/>
                  </a:lnTo>
                  <a:lnTo>
                    <a:pt x="637882" y="82470"/>
                  </a:lnTo>
                  <a:lnTo>
                    <a:pt x="672535" y="92406"/>
                  </a:lnTo>
                  <a:lnTo>
                    <a:pt x="688802" y="974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80"/>
            <p:cNvSpPr/>
            <p:nvPr/>
          </p:nvSpPr>
          <p:spPr>
            <a:xfrm>
              <a:off x="2415540" y="3208019"/>
              <a:ext cx="30480" cy="434341"/>
            </a:xfrm>
            <a:custGeom>
              <a:avLst/>
              <a:gdLst/>
              <a:ahLst/>
              <a:cxnLst/>
              <a:rect l="0" t="0" r="0" b="0"/>
              <a:pathLst>
                <a:path w="30480" h="434341">
                  <a:moveTo>
                    <a:pt x="30479" y="0"/>
                  </a:moveTo>
                  <a:lnTo>
                    <a:pt x="26434" y="4046"/>
                  </a:lnTo>
                  <a:lnTo>
                    <a:pt x="24448" y="10547"/>
                  </a:lnTo>
                  <a:lnTo>
                    <a:pt x="22222" y="40336"/>
                  </a:lnTo>
                  <a:lnTo>
                    <a:pt x="17685" y="68302"/>
                  </a:lnTo>
                  <a:lnTo>
                    <a:pt x="16811" y="103870"/>
                  </a:lnTo>
                  <a:lnTo>
                    <a:pt x="19607" y="131678"/>
                  </a:lnTo>
                  <a:lnTo>
                    <a:pt x="21414" y="160971"/>
                  </a:lnTo>
                  <a:lnTo>
                    <a:pt x="20524" y="190923"/>
                  </a:lnTo>
                  <a:lnTo>
                    <a:pt x="14484" y="221168"/>
                  </a:lnTo>
                  <a:lnTo>
                    <a:pt x="12928" y="253802"/>
                  </a:lnTo>
                  <a:lnTo>
                    <a:pt x="14212" y="287214"/>
                  </a:lnTo>
                  <a:lnTo>
                    <a:pt x="14783" y="318998"/>
                  </a:lnTo>
                  <a:lnTo>
                    <a:pt x="15037" y="347800"/>
                  </a:lnTo>
                  <a:lnTo>
                    <a:pt x="12921" y="383299"/>
                  </a:lnTo>
                  <a:lnTo>
                    <a:pt x="3081" y="419089"/>
                  </a:lnTo>
                  <a:lnTo>
                    <a:pt x="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81"/>
            <p:cNvSpPr/>
            <p:nvPr/>
          </p:nvSpPr>
          <p:spPr>
            <a:xfrm>
              <a:off x="2416913" y="3087453"/>
              <a:ext cx="364388" cy="547288"/>
            </a:xfrm>
            <a:custGeom>
              <a:avLst/>
              <a:gdLst/>
              <a:ahLst/>
              <a:cxnLst/>
              <a:rect l="0" t="0" r="0" b="0"/>
              <a:pathLst>
                <a:path w="364388" h="547288">
                  <a:moveTo>
                    <a:pt x="13866" y="135806"/>
                  </a:moveTo>
                  <a:lnTo>
                    <a:pt x="13866" y="131761"/>
                  </a:lnTo>
                  <a:lnTo>
                    <a:pt x="11609" y="127518"/>
                  </a:lnTo>
                  <a:lnTo>
                    <a:pt x="3260" y="113849"/>
                  </a:lnTo>
                  <a:lnTo>
                    <a:pt x="0" y="99762"/>
                  </a:lnTo>
                  <a:lnTo>
                    <a:pt x="3079" y="80818"/>
                  </a:lnTo>
                  <a:lnTo>
                    <a:pt x="13398" y="59118"/>
                  </a:lnTo>
                  <a:lnTo>
                    <a:pt x="31225" y="40647"/>
                  </a:lnTo>
                  <a:lnTo>
                    <a:pt x="66935" y="19235"/>
                  </a:lnTo>
                  <a:lnTo>
                    <a:pt x="103345" y="5500"/>
                  </a:lnTo>
                  <a:lnTo>
                    <a:pt x="134350" y="1692"/>
                  </a:lnTo>
                  <a:lnTo>
                    <a:pt x="165628" y="0"/>
                  </a:lnTo>
                  <a:lnTo>
                    <a:pt x="196463" y="95"/>
                  </a:lnTo>
                  <a:lnTo>
                    <a:pt x="227100" y="2959"/>
                  </a:lnTo>
                  <a:lnTo>
                    <a:pt x="257651" y="11570"/>
                  </a:lnTo>
                  <a:lnTo>
                    <a:pt x="286468" y="23017"/>
                  </a:lnTo>
                  <a:lnTo>
                    <a:pt x="320039" y="40675"/>
                  </a:lnTo>
                  <a:lnTo>
                    <a:pt x="341463" y="66603"/>
                  </a:lnTo>
                  <a:lnTo>
                    <a:pt x="353069" y="85858"/>
                  </a:lnTo>
                  <a:lnTo>
                    <a:pt x="357099" y="105705"/>
                  </a:lnTo>
                  <a:lnTo>
                    <a:pt x="354374" y="126661"/>
                  </a:lnTo>
                  <a:lnTo>
                    <a:pt x="338560" y="162260"/>
                  </a:lnTo>
                  <a:lnTo>
                    <a:pt x="316094" y="199619"/>
                  </a:lnTo>
                  <a:lnTo>
                    <a:pt x="283379" y="235806"/>
                  </a:lnTo>
                  <a:lnTo>
                    <a:pt x="246875" y="263367"/>
                  </a:lnTo>
                  <a:lnTo>
                    <a:pt x="210094" y="286773"/>
                  </a:lnTo>
                  <a:lnTo>
                    <a:pt x="177371" y="304809"/>
                  </a:lnTo>
                  <a:lnTo>
                    <a:pt x="140489" y="323816"/>
                  </a:lnTo>
                  <a:lnTo>
                    <a:pt x="115153" y="333335"/>
                  </a:lnTo>
                  <a:lnTo>
                    <a:pt x="115258" y="333532"/>
                  </a:lnTo>
                  <a:lnTo>
                    <a:pt x="147933" y="336177"/>
                  </a:lnTo>
                  <a:lnTo>
                    <a:pt x="182573" y="351622"/>
                  </a:lnTo>
                  <a:lnTo>
                    <a:pt x="220594" y="380973"/>
                  </a:lnTo>
                  <a:lnTo>
                    <a:pt x="253888" y="410388"/>
                  </a:lnTo>
                  <a:lnTo>
                    <a:pt x="287840" y="443871"/>
                  </a:lnTo>
                  <a:lnTo>
                    <a:pt x="311701" y="481541"/>
                  </a:lnTo>
                  <a:lnTo>
                    <a:pt x="334327" y="514922"/>
                  </a:lnTo>
                  <a:lnTo>
                    <a:pt x="364387" y="5472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82"/>
            <p:cNvSpPr/>
            <p:nvPr/>
          </p:nvSpPr>
          <p:spPr>
            <a:xfrm>
              <a:off x="2924154" y="3400526"/>
              <a:ext cx="230349" cy="263891"/>
            </a:xfrm>
            <a:custGeom>
              <a:avLst/>
              <a:gdLst/>
              <a:ahLst/>
              <a:cxnLst/>
              <a:rect l="0" t="0" r="0" b="0"/>
              <a:pathLst>
                <a:path w="230349" h="263891">
                  <a:moveTo>
                    <a:pt x="17165" y="74193"/>
                  </a:moveTo>
                  <a:lnTo>
                    <a:pt x="13120" y="74193"/>
                  </a:lnTo>
                  <a:lnTo>
                    <a:pt x="11929" y="75040"/>
                  </a:lnTo>
                  <a:lnTo>
                    <a:pt x="11134" y="76451"/>
                  </a:lnTo>
                  <a:lnTo>
                    <a:pt x="10605" y="78239"/>
                  </a:lnTo>
                  <a:lnTo>
                    <a:pt x="11098" y="79430"/>
                  </a:lnTo>
                  <a:lnTo>
                    <a:pt x="12274" y="80225"/>
                  </a:lnTo>
                  <a:lnTo>
                    <a:pt x="13905" y="80754"/>
                  </a:lnTo>
                  <a:lnTo>
                    <a:pt x="14991" y="81954"/>
                  </a:lnTo>
                  <a:lnTo>
                    <a:pt x="16199" y="85545"/>
                  </a:lnTo>
                  <a:lnTo>
                    <a:pt x="21252" y="89963"/>
                  </a:lnTo>
                  <a:lnTo>
                    <a:pt x="52965" y="107245"/>
                  </a:lnTo>
                  <a:lnTo>
                    <a:pt x="80023" y="111296"/>
                  </a:lnTo>
                  <a:lnTo>
                    <a:pt x="114844" y="112097"/>
                  </a:lnTo>
                  <a:lnTo>
                    <a:pt x="146433" y="112255"/>
                  </a:lnTo>
                  <a:lnTo>
                    <a:pt x="173530" y="108237"/>
                  </a:lnTo>
                  <a:lnTo>
                    <a:pt x="188543" y="101742"/>
                  </a:lnTo>
                  <a:lnTo>
                    <a:pt x="211978" y="83774"/>
                  </a:lnTo>
                  <a:lnTo>
                    <a:pt x="223713" y="68942"/>
                  </a:lnTo>
                  <a:lnTo>
                    <a:pt x="227498" y="58877"/>
                  </a:lnTo>
                  <a:lnTo>
                    <a:pt x="230348" y="23389"/>
                  </a:lnTo>
                  <a:lnTo>
                    <a:pt x="225931" y="13232"/>
                  </a:lnTo>
                  <a:lnTo>
                    <a:pt x="222383" y="8152"/>
                  </a:lnTo>
                  <a:lnTo>
                    <a:pt x="216630" y="4766"/>
                  </a:lnTo>
                  <a:lnTo>
                    <a:pt x="192354" y="0"/>
                  </a:lnTo>
                  <a:lnTo>
                    <a:pt x="163712" y="281"/>
                  </a:lnTo>
                  <a:lnTo>
                    <a:pt x="131236" y="10337"/>
                  </a:lnTo>
                  <a:lnTo>
                    <a:pt x="101448" y="19284"/>
                  </a:lnTo>
                  <a:lnTo>
                    <a:pt x="67538" y="33841"/>
                  </a:lnTo>
                  <a:lnTo>
                    <a:pt x="41404" y="56969"/>
                  </a:lnTo>
                  <a:lnTo>
                    <a:pt x="21619" y="85271"/>
                  </a:lnTo>
                  <a:lnTo>
                    <a:pt x="9078" y="115105"/>
                  </a:lnTo>
                  <a:lnTo>
                    <a:pt x="0" y="145394"/>
                  </a:lnTo>
                  <a:lnTo>
                    <a:pt x="38" y="175817"/>
                  </a:lnTo>
                  <a:lnTo>
                    <a:pt x="9457" y="206280"/>
                  </a:lnTo>
                  <a:lnTo>
                    <a:pt x="27017" y="232711"/>
                  </a:lnTo>
                  <a:lnTo>
                    <a:pt x="43275" y="244270"/>
                  </a:lnTo>
                  <a:lnTo>
                    <a:pt x="73726" y="255538"/>
                  </a:lnTo>
                  <a:lnTo>
                    <a:pt x="99030" y="260624"/>
                  </a:lnTo>
                  <a:lnTo>
                    <a:pt x="130032" y="262885"/>
                  </a:lnTo>
                  <a:lnTo>
                    <a:pt x="156793" y="263890"/>
                  </a:lnTo>
                  <a:lnTo>
                    <a:pt x="188641" y="262198"/>
                  </a:lnTo>
                  <a:lnTo>
                    <a:pt x="215286" y="2570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83"/>
            <p:cNvSpPr/>
            <p:nvPr/>
          </p:nvSpPr>
          <p:spPr>
            <a:xfrm>
              <a:off x="3357394" y="3432292"/>
              <a:ext cx="193526" cy="253822"/>
            </a:xfrm>
            <a:custGeom>
              <a:avLst/>
              <a:gdLst/>
              <a:ahLst/>
              <a:cxnLst/>
              <a:rect l="0" t="0" r="0" b="0"/>
              <a:pathLst>
                <a:path w="193526" h="253822">
                  <a:moveTo>
                    <a:pt x="147806" y="11948"/>
                  </a:moveTo>
                  <a:lnTo>
                    <a:pt x="147806" y="7902"/>
                  </a:lnTo>
                  <a:lnTo>
                    <a:pt x="146959" y="6711"/>
                  </a:lnTo>
                  <a:lnTo>
                    <a:pt x="145548" y="5916"/>
                  </a:lnTo>
                  <a:lnTo>
                    <a:pt x="121314" y="0"/>
                  </a:lnTo>
                  <a:lnTo>
                    <a:pt x="86593" y="5529"/>
                  </a:lnTo>
                  <a:lnTo>
                    <a:pt x="75162" y="12199"/>
                  </a:lnTo>
                  <a:lnTo>
                    <a:pt x="46622" y="43464"/>
                  </a:lnTo>
                  <a:lnTo>
                    <a:pt x="21891" y="77157"/>
                  </a:lnTo>
                  <a:lnTo>
                    <a:pt x="9932" y="106434"/>
                  </a:lnTo>
                  <a:lnTo>
                    <a:pt x="0" y="141430"/>
                  </a:lnTo>
                  <a:lnTo>
                    <a:pt x="4435" y="177820"/>
                  </a:lnTo>
                  <a:lnTo>
                    <a:pt x="13321" y="201924"/>
                  </a:lnTo>
                  <a:lnTo>
                    <a:pt x="22841" y="216608"/>
                  </a:lnTo>
                  <a:lnTo>
                    <a:pt x="35539" y="228779"/>
                  </a:lnTo>
                  <a:lnTo>
                    <a:pt x="70471" y="244306"/>
                  </a:lnTo>
                  <a:lnTo>
                    <a:pt x="100809" y="252009"/>
                  </a:lnTo>
                  <a:lnTo>
                    <a:pt x="134539" y="253821"/>
                  </a:lnTo>
                  <a:lnTo>
                    <a:pt x="169550" y="249535"/>
                  </a:lnTo>
                  <a:lnTo>
                    <a:pt x="193525" y="2481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84"/>
            <p:cNvSpPr/>
            <p:nvPr/>
          </p:nvSpPr>
          <p:spPr>
            <a:xfrm>
              <a:off x="3599612" y="3452294"/>
              <a:ext cx="250845" cy="226906"/>
            </a:xfrm>
            <a:custGeom>
              <a:avLst/>
              <a:gdLst/>
              <a:ahLst/>
              <a:cxnLst/>
              <a:rect l="0" t="0" r="0" b="0"/>
              <a:pathLst>
                <a:path w="250845" h="226906">
                  <a:moveTo>
                    <a:pt x="179907" y="22425"/>
                  </a:moveTo>
                  <a:lnTo>
                    <a:pt x="175862" y="22425"/>
                  </a:lnTo>
                  <a:lnTo>
                    <a:pt x="171619" y="20168"/>
                  </a:lnTo>
                  <a:lnTo>
                    <a:pt x="157806" y="9428"/>
                  </a:lnTo>
                  <a:lnTo>
                    <a:pt x="140621" y="2864"/>
                  </a:lnTo>
                  <a:lnTo>
                    <a:pt x="110000" y="0"/>
                  </a:lnTo>
                  <a:lnTo>
                    <a:pt x="95498" y="4274"/>
                  </a:lnTo>
                  <a:lnTo>
                    <a:pt x="75310" y="16201"/>
                  </a:lnTo>
                  <a:lnTo>
                    <a:pt x="42865" y="41236"/>
                  </a:lnTo>
                  <a:lnTo>
                    <a:pt x="20412" y="71108"/>
                  </a:lnTo>
                  <a:lnTo>
                    <a:pt x="7061" y="99503"/>
                  </a:lnTo>
                  <a:lnTo>
                    <a:pt x="0" y="129366"/>
                  </a:lnTo>
                  <a:lnTo>
                    <a:pt x="166" y="157405"/>
                  </a:lnTo>
                  <a:lnTo>
                    <a:pt x="4349" y="173856"/>
                  </a:lnTo>
                  <a:lnTo>
                    <a:pt x="11853" y="189635"/>
                  </a:lnTo>
                  <a:lnTo>
                    <a:pt x="29642" y="208753"/>
                  </a:lnTo>
                  <a:lnTo>
                    <a:pt x="51000" y="221096"/>
                  </a:lnTo>
                  <a:lnTo>
                    <a:pt x="87056" y="226769"/>
                  </a:lnTo>
                  <a:lnTo>
                    <a:pt x="117589" y="226905"/>
                  </a:lnTo>
                  <a:lnTo>
                    <a:pt x="152223" y="221113"/>
                  </a:lnTo>
                  <a:lnTo>
                    <a:pt x="183464" y="209048"/>
                  </a:lnTo>
                  <a:lnTo>
                    <a:pt x="208337" y="193903"/>
                  </a:lnTo>
                  <a:lnTo>
                    <a:pt x="242158" y="156870"/>
                  </a:lnTo>
                  <a:lnTo>
                    <a:pt x="249343" y="143139"/>
                  </a:lnTo>
                  <a:lnTo>
                    <a:pt x="250844" y="126311"/>
                  </a:lnTo>
                  <a:lnTo>
                    <a:pt x="247105" y="89258"/>
                  </a:lnTo>
                  <a:lnTo>
                    <a:pt x="236413" y="68474"/>
                  </a:lnTo>
                  <a:lnTo>
                    <a:pt x="221674" y="51216"/>
                  </a:lnTo>
                  <a:lnTo>
                    <a:pt x="198882" y="34729"/>
                  </a:lnTo>
                  <a:lnTo>
                    <a:pt x="188634" y="29175"/>
                  </a:lnTo>
                  <a:close/>
                </a:path>
              </a:pathLst>
            </a:custGeom>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MARTInkShape-85"/>
            <p:cNvSpPr/>
            <p:nvPr/>
          </p:nvSpPr>
          <p:spPr>
            <a:xfrm>
              <a:off x="3977640" y="3439911"/>
              <a:ext cx="464820" cy="263134"/>
            </a:xfrm>
            <a:custGeom>
              <a:avLst/>
              <a:gdLst/>
              <a:ahLst/>
              <a:cxnLst/>
              <a:rect l="0" t="0" r="0" b="0"/>
              <a:pathLst>
                <a:path w="464820" h="263134">
                  <a:moveTo>
                    <a:pt x="0" y="103389"/>
                  </a:moveTo>
                  <a:lnTo>
                    <a:pt x="15437" y="121084"/>
                  </a:lnTo>
                  <a:lnTo>
                    <a:pt x="17912" y="125346"/>
                  </a:lnTo>
                  <a:lnTo>
                    <a:pt x="22729" y="155672"/>
                  </a:lnTo>
                  <a:lnTo>
                    <a:pt x="28698" y="187000"/>
                  </a:lnTo>
                  <a:lnTo>
                    <a:pt x="30245" y="224434"/>
                  </a:lnTo>
                  <a:lnTo>
                    <a:pt x="30477" y="262477"/>
                  </a:lnTo>
                  <a:lnTo>
                    <a:pt x="30479" y="263133"/>
                  </a:lnTo>
                  <a:lnTo>
                    <a:pt x="30479" y="230829"/>
                  </a:lnTo>
                  <a:lnTo>
                    <a:pt x="32737" y="197518"/>
                  </a:lnTo>
                  <a:lnTo>
                    <a:pt x="38769" y="165146"/>
                  </a:lnTo>
                  <a:lnTo>
                    <a:pt x="48176" y="129589"/>
                  </a:lnTo>
                  <a:lnTo>
                    <a:pt x="56971" y="103180"/>
                  </a:lnTo>
                  <a:lnTo>
                    <a:pt x="71443" y="69272"/>
                  </a:lnTo>
                  <a:lnTo>
                    <a:pt x="87302" y="39470"/>
                  </a:lnTo>
                  <a:lnTo>
                    <a:pt x="118333" y="7817"/>
                  </a:lnTo>
                  <a:lnTo>
                    <a:pt x="129075" y="1645"/>
                  </a:lnTo>
                  <a:lnTo>
                    <a:pt x="134309" y="0"/>
                  </a:lnTo>
                  <a:lnTo>
                    <a:pt x="146900" y="429"/>
                  </a:lnTo>
                  <a:lnTo>
                    <a:pt x="171633" y="7603"/>
                  </a:lnTo>
                  <a:lnTo>
                    <a:pt x="187637" y="18751"/>
                  </a:lnTo>
                  <a:lnTo>
                    <a:pt x="203104" y="36824"/>
                  </a:lnTo>
                  <a:lnTo>
                    <a:pt x="218264" y="71770"/>
                  </a:lnTo>
                  <a:lnTo>
                    <a:pt x="230147" y="101264"/>
                  </a:lnTo>
                  <a:lnTo>
                    <a:pt x="234420" y="131452"/>
                  </a:lnTo>
                  <a:lnTo>
                    <a:pt x="235686" y="160998"/>
                  </a:lnTo>
                  <a:lnTo>
                    <a:pt x="233857" y="194167"/>
                  </a:lnTo>
                  <a:lnTo>
                    <a:pt x="228691" y="231147"/>
                  </a:lnTo>
                  <a:lnTo>
                    <a:pt x="228601" y="197184"/>
                  </a:lnTo>
                  <a:lnTo>
                    <a:pt x="230293" y="179789"/>
                  </a:lnTo>
                  <a:lnTo>
                    <a:pt x="240766" y="150109"/>
                  </a:lnTo>
                  <a:lnTo>
                    <a:pt x="254594" y="114880"/>
                  </a:lnTo>
                  <a:lnTo>
                    <a:pt x="269416" y="79324"/>
                  </a:lnTo>
                  <a:lnTo>
                    <a:pt x="291852" y="43696"/>
                  </a:lnTo>
                  <a:lnTo>
                    <a:pt x="305818" y="29445"/>
                  </a:lnTo>
                  <a:lnTo>
                    <a:pt x="338988" y="10375"/>
                  </a:lnTo>
                  <a:lnTo>
                    <a:pt x="349910" y="9274"/>
                  </a:lnTo>
                  <a:lnTo>
                    <a:pt x="374764" y="15465"/>
                  </a:lnTo>
                  <a:lnTo>
                    <a:pt x="386978" y="24518"/>
                  </a:lnTo>
                  <a:lnTo>
                    <a:pt x="412957" y="58320"/>
                  </a:lnTo>
                  <a:lnTo>
                    <a:pt x="428266" y="90535"/>
                  </a:lnTo>
                  <a:lnTo>
                    <a:pt x="440160" y="119336"/>
                  </a:lnTo>
                  <a:lnTo>
                    <a:pt x="446789" y="149318"/>
                  </a:lnTo>
                  <a:lnTo>
                    <a:pt x="448753" y="179651"/>
                  </a:lnTo>
                  <a:lnTo>
                    <a:pt x="449416" y="216196"/>
                  </a:lnTo>
                  <a:lnTo>
                    <a:pt x="456484" y="251860"/>
                  </a:lnTo>
                  <a:lnTo>
                    <a:pt x="456881" y="257711"/>
                  </a:lnTo>
                  <a:lnTo>
                    <a:pt x="457834" y="259610"/>
                  </a:lnTo>
                  <a:lnTo>
                    <a:pt x="459316" y="260876"/>
                  </a:lnTo>
                  <a:lnTo>
                    <a:pt x="461151" y="261720"/>
                  </a:lnTo>
                  <a:lnTo>
                    <a:pt x="462373" y="261436"/>
                  </a:lnTo>
                  <a:lnTo>
                    <a:pt x="463189" y="260401"/>
                  </a:lnTo>
                  <a:lnTo>
                    <a:pt x="464819" y="2557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86"/>
            <p:cNvSpPr/>
            <p:nvPr/>
          </p:nvSpPr>
          <p:spPr>
            <a:xfrm>
              <a:off x="4549140" y="3249349"/>
              <a:ext cx="341092" cy="413919"/>
            </a:xfrm>
            <a:custGeom>
              <a:avLst/>
              <a:gdLst/>
              <a:ahLst/>
              <a:cxnLst/>
              <a:rect l="0" t="0" r="0" b="0"/>
              <a:pathLst>
                <a:path w="341092" h="413919">
                  <a:moveTo>
                    <a:pt x="0" y="4391"/>
                  </a:moveTo>
                  <a:lnTo>
                    <a:pt x="0" y="0"/>
                  </a:lnTo>
                  <a:lnTo>
                    <a:pt x="0" y="7690"/>
                  </a:lnTo>
                  <a:lnTo>
                    <a:pt x="2257" y="12348"/>
                  </a:lnTo>
                  <a:lnTo>
                    <a:pt x="6083" y="18934"/>
                  </a:lnTo>
                  <a:lnTo>
                    <a:pt x="21957" y="55067"/>
                  </a:lnTo>
                  <a:lnTo>
                    <a:pt x="36044" y="87892"/>
                  </a:lnTo>
                  <a:lnTo>
                    <a:pt x="46898" y="124429"/>
                  </a:lnTo>
                  <a:lnTo>
                    <a:pt x="52734" y="151721"/>
                  </a:lnTo>
                  <a:lnTo>
                    <a:pt x="58150" y="181631"/>
                  </a:lnTo>
                  <a:lnTo>
                    <a:pt x="63380" y="214679"/>
                  </a:lnTo>
                  <a:lnTo>
                    <a:pt x="66268" y="244608"/>
                  </a:lnTo>
                  <a:lnTo>
                    <a:pt x="66706" y="272020"/>
                  </a:lnTo>
                  <a:lnTo>
                    <a:pt x="64078" y="298315"/>
                  </a:lnTo>
                  <a:lnTo>
                    <a:pt x="61883" y="332873"/>
                  </a:lnTo>
                  <a:lnTo>
                    <a:pt x="55905" y="367114"/>
                  </a:lnTo>
                  <a:lnTo>
                    <a:pt x="53253" y="380446"/>
                  </a:lnTo>
                  <a:lnTo>
                    <a:pt x="46063" y="392471"/>
                  </a:lnTo>
                  <a:lnTo>
                    <a:pt x="45733" y="355339"/>
                  </a:lnTo>
                  <a:lnTo>
                    <a:pt x="47981" y="322300"/>
                  </a:lnTo>
                  <a:lnTo>
                    <a:pt x="54010" y="285699"/>
                  </a:lnTo>
                  <a:lnTo>
                    <a:pt x="65674" y="248044"/>
                  </a:lnTo>
                  <a:lnTo>
                    <a:pt x="82959" y="214591"/>
                  </a:lnTo>
                  <a:lnTo>
                    <a:pt x="94444" y="197720"/>
                  </a:lnTo>
                  <a:lnTo>
                    <a:pt x="108014" y="184577"/>
                  </a:lnTo>
                  <a:lnTo>
                    <a:pt x="133980" y="171703"/>
                  </a:lnTo>
                  <a:lnTo>
                    <a:pt x="163123" y="166571"/>
                  </a:lnTo>
                  <a:lnTo>
                    <a:pt x="193206" y="165051"/>
                  </a:lnTo>
                  <a:lnTo>
                    <a:pt x="223569" y="172690"/>
                  </a:lnTo>
                  <a:lnTo>
                    <a:pt x="254014" y="185679"/>
                  </a:lnTo>
                  <a:lnTo>
                    <a:pt x="284484" y="208342"/>
                  </a:lnTo>
                  <a:lnTo>
                    <a:pt x="310916" y="232460"/>
                  </a:lnTo>
                  <a:lnTo>
                    <a:pt x="322475" y="252510"/>
                  </a:lnTo>
                  <a:lnTo>
                    <a:pt x="333744" y="285341"/>
                  </a:lnTo>
                  <a:lnTo>
                    <a:pt x="341091" y="322730"/>
                  </a:lnTo>
                  <a:lnTo>
                    <a:pt x="334273" y="350832"/>
                  </a:lnTo>
                  <a:lnTo>
                    <a:pt x="321529" y="372517"/>
                  </a:lnTo>
                  <a:lnTo>
                    <a:pt x="298938" y="389666"/>
                  </a:lnTo>
                  <a:lnTo>
                    <a:pt x="260963" y="404548"/>
                  </a:lnTo>
                  <a:lnTo>
                    <a:pt x="230098" y="412139"/>
                  </a:lnTo>
                  <a:lnTo>
                    <a:pt x="195365" y="413918"/>
                  </a:lnTo>
                  <a:lnTo>
                    <a:pt x="164095" y="409459"/>
                  </a:lnTo>
                  <a:lnTo>
                    <a:pt x="130344" y="400368"/>
                  </a:lnTo>
                  <a:lnTo>
                    <a:pt x="115504" y="394587"/>
                  </a:lnTo>
                  <a:lnTo>
                    <a:pt x="98475" y="381812"/>
                  </a:lnTo>
                  <a:lnTo>
                    <a:pt x="83819" y="3625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87"/>
            <p:cNvSpPr/>
            <p:nvPr/>
          </p:nvSpPr>
          <p:spPr>
            <a:xfrm>
              <a:off x="4998719" y="3482340"/>
              <a:ext cx="53342" cy="185200"/>
            </a:xfrm>
            <a:custGeom>
              <a:avLst/>
              <a:gdLst/>
              <a:ahLst/>
              <a:cxnLst/>
              <a:rect l="0" t="0" r="0" b="0"/>
              <a:pathLst>
                <a:path w="53342" h="185200">
                  <a:moveTo>
                    <a:pt x="53341" y="0"/>
                  </a:moveTo>
                  <a:lnTo>
                    <a:pt x="53341" y="28984"/>
                  </a:lnTo>
                  <a:lnTo>
                    <a:pt x="51083" y="63621"/>
                  </a:lnTo>
                  <a:lnTo>
                    <a:pt x="45052" y="92228"/>
                  </a:lnTo>
                  <a:lnTo>
                    <a:pt x="37903" y="122153"/>
                  </a:lnTo>
                  <a:lnTo>
                    <a:pt x="27902" y="154515"/>
                  </a:lnTo>
                  <a:lnTo>
                    <a:pt x="15236" y="180231"/>
                  </a:lnTo>
                  <a:lnTo>
                    <a:pt x="12697" y="183654"/>
                  </a:lnTo>
                  <a:lnTo>
                    <a:pt x="11005" y="185089"/>
                  </a:lnTo>
                  <a:lnTo>
                    <a:pt x="9877" y="185199"/>
                  </a:lnTo>
                  <a:lnTo>
                    <a:pt x="9125" y="184426"/>
                  </a:lnTo>
                  <a:lnTo>
                    <a:pt x="6032" y="183567"/>
                  </a:lnTo>
                  <a:lnTo>
                    <a:pt x="4021" y="183338"/>
                  </a:lnTo>
                  <a:lnTo>
                    <a:pt x="2681" y="182339"/>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88"/>
            <p:cNvSpPr/>
            <p:nvPr/>
          </p:nvSpPr>
          <p:spPr>
            <a:xfrm>
              <a:off x="5067300" y="3314700"/>
              <a:ext cx="15240" cy="7620"/>
            </a:xfrm>
            <a:custGeom>
              <a:avLst/>
              <a:gdLst/>
              <a:ahLst/>
              <a:cxnLst/>
              <a:rect l="0" t="0" r="0" b="0"/>
              <a:pathLst>
                <a:path w="15240" h="7620">
                  <a:moveTo>
                    <a:pt x="0" y="7619"/>
                  </a:moveTo>
                  <a:lnTo>
                    <a:pt x="6560" y="1059"/>
                  </a:lnTo>
                  <a:lnTo>
                    <a:pt x="152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89"/>
            <p:cNvSpPr/>
            <p:nvPr/>
          </p:nvSpPr>
          <p:spPr>
            <a:xfrm>
              <a:off x="5219730" y="3370274"/>
              <a:ext cx="251431" cy="302567"/>
            </a:xfrm>
            <a:custGeom>
              <a:avLst/>
              <a:gdLst/>
              <a:ahLst/>
              <a:cxnLst/>
              <a:rect l="0" t="0" r="0" b="0"/>
              <a:pathLst>
                <a:path w="251431" h="302567">
                  <a:moveTo>
                    <a:pt x="15209" y="35866"/>
                  </a:moveTo>
                  <a:lnTo>
                    <a:pt x="15209" y="39911"/>
                  </a:lnTo>
                  <a:lnTo>
                    <a:pt x="21770" y="72474"/>
                  </a:lnTo>
                  <a:lnTo>
                    <a:pt x="22620" y="110234"/>
                  </a:lnTo>
                  <a:lnTo>
                    <a:pt x="21921" y="141062"/>
                  </a:lnTo>
                  <a:lnTo>
                    <a:pt x="17574" y="174938"/>
                  </a:lnTo>
                  <a:lnTo>
                    <a:pt x="15677" y="212256"/>
                  </a:lnTo>
                  <a:lnTo>
                    <a:pt x="13090" y="237425"/>
                  </a:lnTo>
                  <a:lnTo>
                    <a:pt x="5814" y="263430"/>
                  </a:lnTo>
                  <a:lnTo>
                    <a:pt x="311" y="271579"/>
                  </a:lnTo>
                  <a:lnTo>
                    <a:pt x="0" y="261435"/>
                  </a:lnTo>
                  <a:lnTo>
                    <a:pt x="6005" y="230325"/>
                  </a:lnTo>
                  <a:lnTo>
                    <a:pt x="9377" y="200163"/>
                  </a:lnTo>
                  <a:lnTo>
                    <a:pt x="15739" y="164415"/>
                  </a:lnTo>
                  <a:lnTo>
                    <a:pt x="21372" y="138719"/>
                  </a:lnTo>
                  <a:lnTo>
                    <a:pt x="29520" y="110365"/>
                  </a:lnTo>
                  <a:lnTo>
                    <a:pt x="39581" y="73932"/>
                  </a:lnTo>
                  <a:lnTo>
                    <a:pt x="51970" y="41688"/>
                  </a:lnTo>
                  <a:lnTo>
                    <a:pt x="70411" y="18776"/>
                  </a:lnTo>
                  <a:lnTo>
                    <a:pt x="87916" y="5308"/>
                  </a:lnTo>
                  <a:lnTo>
                    <a:pt x="98606" y="1118"/>
                  </a:lnTo>
                  <a:lnTo>
                    <a:pt x="103827" y="0"/>
                  </a:lnTo>
                  <a:lnTo>
                    <a:pt x="116402" y="3274"/>
                  </a:lnTo>
                  <a:lnTo>
                    <a:pt x="137081" y="15129"/>
                  </a:lnTo>
                  <a:lnTo>
                    <a:pt x="169334" y="51961"/>
                  </a:lnTo>
                  <a:lnTo>
                    <a:pt x="182890" y="78264"/>
                  </a:lnTo>
                  <a:lnTo>
                    <a:pt x="192269" y="111552"/>
                  </a:lnTo>
                  <a:lnTo>
                    <a:pt x="200410" y="148226"/>
                  </a:lnTo>
                  <a:lnTo>
                    <a:pt x="204140" y="185903"/>
                  </a:lnTo>
                  <a:lnTo>
                    <a:pt x="205244" y="219833"/>
                  </a:lnTo>
                  <a:lnTo>
                    <a:pt x="206465" y="254708"/>
                  </a:lnTo>
                  <a:lnTo>
                    <a:pt x="216304" y="284169"/>
                  </a:lnTo>
                  <a:lnTo>
                    <a:pt x="223400" y="292414"/>
                  </a:lnTo>
                  <a:lnTo>
                    <a:pt x="231352" y="298054"/>
                  </a:lnTo>
                  <a:lnTo>
                    <a:pt x="240589" y="301229"/>
                  </a:lnTo>
                  <a:lnTo>
                    <a:pt x="251430" y="3025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90"/>
            <p:cNvSpPr/>
            <p:nvPr/>
          </p:nvSpPr>
          <p:spPr>
            <a:xfrm>
              <a:off x="5544571" y="3429313"/>
              <a:ext cx="360930" cy="181307"/>
            </a:xfrm>
            <a:custGeom>
              <a:avLst/>
              <a:gdLst/>
              <a:ahLst/>
              <a:cxnLst/>
              <a:rect l="0" t="0" r="0" b="0"/>
              <a:pathLst>
                <a:path w="360930" h="181307">
                  <a:moveTo>
                    <a:pt x="178048" y="7306"/>
                  </a:moveTo>
                  <a:lnTo>
                    <a:pt x="174003" y="3261"/>
                  </a:lnTo>
                  <a:lnTo>
                    <a:pt x="169760" y="1276"/>
                  </a:lnTo>
                  <a:lnTo>
                    <a:pt x="152046" y="0"/>
                  </a:lnTo>
                  <a:lnTo>
                    <a:pt x="135443" y="3825"/>
                  </a:lnTo>
                  <a:lnTo>
                    <a:pt x="105029" y="17395"/>
                  </a:lnTo>
                  <a:lnTo>
                    <a:pt x="79931" y="33156"/>
                  </a:lnTo>
                  <a:lnTo>
                    <a:pt x="48695" y="65282"/>
                  </a:lnTo>
                  <a:lnTo>
                    <a:pt x="25704" y="94287"/>
                  </a:lnTo>
                  <a:lnTo>
                    <a:pt x="7347" y="128346"/>
                  </a:lnTo>
                  <a:lnTo>
                    <a:pt x="0" y="150979"/>
                  </a:lnTo>
                  <a:lnTo>
                    <a:pt x="985" y="163166"/>
                  </a:lnTo>
                  <a:lnTo>
                    <a:pt x="4244" y="171968"/>
                  </a:lnTo>
                  <a:lnTo>
                    <a:pt x="6299" y="175501"/>
                  </a:lnTo>
                  <a:lnTo>
                    <a:pt x="9362" y="177856"/>
                  </a:lnTo>
                  <a:lnTo>
                    <a:pt x="17281" y="180473"/>
                  </a:lnTo>
                  <a:lnTo>
                    <a:pt x="42246" y="181306"/>
                  </a:lnTo>
                  <a:lnTo>
                    <a:pt x="64150" y="175514"/>
                  </a:lnTo>
                  <a:lnTo>
                    <a:pt x="86728" y="162603"/>
                  </a:lnTo>
                  <a:lnTo>
                    <a:pt x="120679" y="132650"/>
                  </a:lnTo>
                  <a:lnTo>
                    <a:pt x="146585" y="105537"/>
                  </a:lnTo>
                  <a:lnTo>
                    <a:pt x="167356" y="71894"/>
                  </a:lnTo>
                  <a:lnTo>
                    <a:pt x="177582" y="53862"/>
                  </a:lnTo>
                  <a:lnTo>
                    <a:pt x="177841" y="55656"/>
                  </a:lnTo>
                  <a:lnTo>
                    <a:pt x="177910" y="57319"/>
                  </a:lnTo>
                  <a:lnTo>
                    <a:pt x="180245" y="61425"/>
                  </a:lnTo>
                  <a:lnTo>
                    <a:pt x="183258" y="66072"/>
                  </a:lnTo>
                  <a:lnTo>
                    <a:pt x="193817" y="100104"/>
                  </a:lnTo>
                  <a:lnTo>
                    <a:pt x="199450" y="113743"/>
                  </a:lnTo>
                  <a:lnTo>
                    <a:pt x="226626" y="147609"/>
                  </a:lnTo>
                  <a:lnTo>
                    <a:pt x="242489" y="166564"/>
                  </a:lnTo>
                  <a:lnTo>
                    <a:pt x="255795" y="174890"/>
                  </a:lnTo>
                  <a:lnTo>
                    <a:pt x="277567" y="180292"/>
                  </a:lnTo>
                  <a:lnTo>
                    <a:pt x="312916" y="181270"/>
                  </a:lnTo>
                  <a:lnTo>
                    <a:pt x="348961" y="175946"/>
                  </a:lnTo>
                  <a:lnTo>
                    <a:pt x="360929" y="1749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91"/>
            <p:cNvSpPr/>
            <p:nvPr/>
          </p:nvSpPr>
          <p:spPr>
            <a:xfrm>
              <a:off x="6043721" y="3185159"/>
              <a:ext cx="21799" cy="388432"/>
            </a:xfrm>
            <a:custGeom>
              <a:avLst/>
              <a:gdLst/>
              <a:ahLst/>
              <a:cxnLst/>
              <a:rect l="0" t="0" r="0" b="0"/>
              <a:pathLst>
                <a:path w="21799" h="388432">
                  <a:moveTo>
                    <a:pt x="14179" y="0"/>
                  </a:moveTo>
                  <a:lnTo>
                    <a:pt x="6872" y="0"/>
                  </a:lnTo>
                  <a:lnTo>
                    <a:pt x="2606" y="4046"/>
                  </a:lnTo>
                  <a:lnTo>
                    <a:pt x="569" y="10547"/>
                  </a:lnTo>
                  <a:lnTo>
                    <a:pt x="0" y="45573"/>
                  </a:lnTo>
                  <a:lnTo>
                    <a:pt x="4239" y="76063"/>
                  </a:lnTo>
                  <a:lnTo>
                    <a:pt x="5528" y="102386"/>
                  </a:lnTo>
                  <a:lnTo>
                    <a:pt x="6101" y="131018"/>
                  </a:lnTo>
                  <a:lnTo>
                    <a:pt x="6355" y="160677"/>
                  </a:lnTo>
                  <a:lnTo>
                    <a:pt x="6468" y="190793"/>
                  </a:lnTo>
                  <a:lnTo>
                    <a:pt x="11034" y="221110"/>
                  </a:lnTo>
                  <a:lnTo>
                    <a:pt x="17014" y="250671"/>
                  </a:lnTo>
                  <a:lnTo>
                    <a:pt x="19672" y="277921"/>
                  </a:lnTo>
                  <a:lnTo>
                    <a:pt x="20854" y="304143"/>
                  </a:lnTo>
                  <a:lnTo>
                    <a:pt x="21518" y="338190"/>
                  </a:lnTo>
                  <a:lnTo>
                    <a:pt x="21762" y="373450"/>
                  </a:lnTo>
                  <a:lnTo>
                    <a:pt x="21798" y="388431"/>
                  </a:lnTo>
                  <a:lnTo>
                    <a:pt x="21798"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92"/>
            <p:cNvSpPr/>
            <p:nvPr/>
          </p:nvSpPr>
          <p:spPr>
            <a:xfrm>
              <a:off x="5928360" y="3421380"/>
              <a:ext cx="274321" cy="1"/>
            </a:xfrm>
            <a:custGeom>
              <a:avLst/>
              <a:gdLst/>
              <a:ahLst/>
              <a:cxnLst/>
              <a:rect l="0" t="0" r="0" b="0"/>
              <a:pathLst>
                <a:path w="274321" h="1">
                  <a:moveTo>
                    <a:pt x="0" y="0"/>
                  </a:moveTo>
                  <a:lnTo>
                    <a:pt x="33771" y="0"/>
                  </a:lnTo>
                  <a:lnTo>
                    <a:pt x="66826" y="0"/>
                  </a:lnTo>
                  <a:lnTo>
                    <a:pt x="94047" y="0"/>
                  </a:lnTo>
                  <a:lnTo>
                    <a:pt x="125336" y="0"/>
                  </a:lnTo>
                  <a:lnTo>
                    <a:pt x="158151" y="0"/>
                  </a:lnTo>
                  <a:lnTo>
                    <a:pt x="189670" y="0"/>
                  </a:lnTo>
                  <a:lnTo>
                    <a:pt x="216095" y="0"/>
                  </a:lnTo>
                  <a:lnTo>
                    <a:pt x="247754" y="0"/>
                  </a:lnTo>
                  <a:lnTo>
                    <a:pt x="2743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93"/>
            <p:cNvSpPr/>
            <p:nvPr/>
          </p:nvSpPr>
          <p:spPr>
            <a:xfrm>
              <a:off x="6297604" y="3398519"/>
              <a:ext cx="19377" cy="189783"/>
            </a:xfrm>
            <a:custGeom>
              <a:avLst/>
              <a:gdLst/>
              <a:ahLst/>
              <a:cxnLst/>
              <a:rect l="0" t="0" r="0" b="0"/>
              <a:pathLst>
                <a:path w="19377" h="189783">
                  <a:moveTo>
                    <a:pt x="19376" y="0"/>
                  </a:moveTo>
                  <a:lnTo>
                    <a:pt x="15330" y="0"/>
                  </a:lnTo>
                  <a:lnTo>
                    <a:pt x="14139" y="1694"/>
                  </a:lnTo>
                  <a:lnTo>
                    <a:pt x="12814" y="8091"/>
                  </a:lnTo>
                  <a:lnTo>
                    <a:pt x="16355" y="26842"/>
                  </a:lnTo>
                  <a:lnTo>
                    <a:pt x="10656" y="56385"/>
                  </a:lnTo>
                  <a:lnTo>
                    <a:pt x="5424" y="90537"/>
                  </a:lnTo>
                  <a:lnTo>
                    <a:pt x="0" y="126978"/>
                  </a:lnTo>
                  <a:lnTo>
                    <a:pt x="3068" y="159514"/>
                  </a:lnTo>
                  <a:lnTo>
                    <a:pt x="3924" y="182310"/>
                  </a:lnTo>
                  <a:lnTo>
                    <a:pt x="4842" y="185040"/>
                  </a:lnTo>
                  <a:lnTo>
                    <a:pt x="6299" y="186860"/>
                  </a:lnTo>
                  <a:lnTo>
                    <a:pt x="10678" y="189782"/>
                  </a:lnTo>
                  <a:lnTo>
                    <a:pt x="13871" y="176086"/>
                  </a:lnTo>
                  <a:lnTo>
                    <a:pt x="19376"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94"/>
            <p:cNvSpPr/>
            <p:nvPr/>
          </p:nvSpPr>
          <p:spPr>
            <a:xfrm>
              <a:off x="6332533" y="3291840"/>
              <a:ext cx="53028" cy="60961"/>
            </a:xfrm>
            <a:custGeom>
              <a:avLst/>
              <a:gdLst/>
              <a:ahLst/>
              <a:cxnLst/>
              <a:rect l="0" t="0" r="0" b="0"/>
              <a:pathLst>
                <a:path w="53028" h="60961">
                  <a:moveTo>
                    <a:pt x="7306" y="0"/>
                  </a:moveTo>
                  <a:lnTo>
                    <a:pt x="746" y="0"/>
                  </a:lnTo>
                  <a:lnTo>
                    <a:pt x="392" y="846"/>
                  </a:lnTo>
                  <a:lnTo>
                    <a:pt x="0" y="4045"/>
                  </a:lnTo>
                  <a:lnTo>
                    <a:pt x="2083" y="8288"/>
                  </a:lnTo>
                  <a:lnTo>
                    <a:pt x="31689" y="43637"/>
                  </a:lnTo>
                  <a:lnTo>
                    <a:pt x="53027" y="60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95"/>
            <p:cNvSpPr/>
            <p:nvPr/>
          </p:nvSpPr>
          <p:spPr>
            <a:xfrm>
              <a:off x="6416602" y="3368040"/>
              <a:ext cx="219532" cy="211371"/>
            </a:xfrm>
            <a:custGeom>
              <a:avLst/>
              <a:gdLst/>
              <a:ahLst/>
              <a:cxnLst/>
              <a:rect l="0" t="0" r="0" b="0"/>
              <a:pathLst>
                <a:path w="219532" h="211371">
                  <a:moveTo>
                    <a:pt x="151837" y="76200"/>
                  </a:moveTo>
                  <a:lnTo>
                    <a:pt x="151837" y="72154"/>
                  </a:lnTo>
                  <a:lnTo>
                    <a:pt x="150990" y="70963"/>
                  </a:lnTo>
                  <a:lnTo>
                    <a:pt x="149580" y="70168"/>
                  </a:lnTo>
                  <a:lnTo>
                    <a:pt x="147792" y="69639"/>
                  </a:lnTo>
                  <a:lnTo>
                    <a:pt x="146600" y="68439"/>
                  </a:lnTo>
                  <a:lnTo>
                    <a:pt x="145277" y="64848"/>
                  </a:lnTo>
                  <a:lnTo>
                    <a:pt x="137915" y="60430"/>
                  </a:lnTo>
                  <a:lnTo>
                    <a:pt x="102076" y="41466"/>
                  </a:lnTo>
                  <a:lnTo>
                    <a:pt x="89081" y="39595"/>
                  </a:lnTo>
                  <a:lnTo>
                    <a:pt x="60042" y="44478"/>
                  </a:lnTo>
                  <a:lnTo>
                    <a:pt x="45000" y="48837"/>
                  </a:lnTo>
                  <a:lnTo>
                    <a:pt x="34363" y="55854"/>
                  </a:lnTo>
                  <a:lnTo>
                    <a:pt x="12566" y="79917"/>
                  </a:lnTo>
                  <a:lnTo>
                    <a:pt x="3704" y="100161"/>
                  </a:lnTo>
                  <a:lnTo>
                    <a:pt x="0" y="137304"/>
                  </a:lnTo>
                  <a:lnTo>
                    <a:pt x="6460" y="152464"/>
                  </a:lnTo>
                  <a:lnTo>
                    <a:pt x="24379" y="173021"/>
                  </a:lnTo>
                  <a:lnTo>
                    <a:pt x="57234" y="195137"/>
                  </a:lnTo>
                  <a:lnTo>
                    <a:pt x="86365" y="206643"/>
                  </a:lnTo>
                  <a:lnTo>
                    <a:pt x="116446" y="211370"/>
                  </a:lnTo>
                  <a:lnTo>
                    <a:pt x="150868" y="206883"/>
                  </a:lnTo>
                  <a:lnTo>
                    <a:pt x="173563" y="199399"/>
                  </a:lnTo>
                  <a:lnTo>
                    <a:pt x="191389" y="185987"/>
                  </a:lnTo>
                  <a:lnTo>
                    <a:pt x="206548" y="166303"/>
                  </a:lnTo>
                  <a:lnTo>
                    <a:pt x="215931" y="143537"/>
                  </a:lnTo>
                  <a:lnTo>
                    <a:pt x="219531" y="108190"/>
                  </a:lnTo>
                  <a:lnTo>
                    <a:pt x="218330" y="92111"/>
                  </a:lnTo>
                  <a:lnTo>
                    <a:pt x="212153" y="76498"/>
                  </a:lnTo>
                  <a:lnTo>
                    <a:pt x="179713" y="40396"/>
                  </a:lnTo>
                  <a:lnTo>
                    <a:pt x="171000" y="29807"/>
                  </a:lnTo>
                  <a:lnTo>
                    <a:pt x="148506" y="10547"/>
                  </a:lnTo>
                  <a:lnTo>
                    <a:pt x="144642" y="3501"/>
                  </a:lnTo>
                  <a:lnTo>
                    <a:pt x="13659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96"/>
            <p:cNvSpPr/>
            <p:nvPr/>
          </p:nvSpPr>
          <p:spPr>
            <a:xfrm>
              <a:off x="6751319" y="3347747"/>
              <a:ext cx="235258" cy="256513"/>
            </a:xfrm>
            <a:custGeom>
              <a:avLst/>
              <a:gdLst/>
              <a:ahLst/>
              <a:cxnLst/>
              <a:rect l="0" t="0" r="0" b="0"/>
              <a:pathLst>
                <a:path w="235258" h="256513">
                  <a:moveTo>
                    <a:pt x="0" y="58393"/>
                  </a:moveTo>
                  <a:lnTo>
                    <a:pt x="4046" y="58393"/>
                  </a:lnTo>
                  <a:lnTo>
                    <a:pt x="5237" y="59239"/>
                  </a:lnTo>
                  <a:lnTo>
                    <a:pt x="6032" y="60650"/>
                  </a:lnTo>
                  <a:lnTo>
                    <a:pt x="6562" y="62438"/>
                  </a:lnTo>
                  <a:lnTo>
                    <a:pt x="11351" y="68998"/>
                  </a:lnTo>
                  <a:lnTo>
                    <a:pt x="25792" y="80494"/>
                  </a:lnTo>
                  <a:lnTo>
                    <a:pt x="34077" y="97679"/>
                  </a:lnTo>
                  <a:lnTo>
                    <a:pt x="37571" y="128300"/>
                  </a:lnTo>
                  <a:lnTo>
                    <a:pt x="32000" y="165247"/>
                  </a:lnTo>
                  <a:lnTo>
                    <a:pt x="26735" y="195587"/>
                  </a:lnTo>
                  <a:lnTo>
                    <a:pt x="16640" y="230670"/>
                  </a:lnTo>
                  <a:lnTo>
                    <a:pt x="15277" y="247557"/>
                  </a:lnTo>
                  <a:lnTo>
                    <a:pt x="16089" y="228887"/>
                  </a:lnTo>
                  <a:lnTo>
                    <a:pt x="25847" y="190880"/>
                  </a:lnTo>
                  <a:lnTo>
                    <a:pt x="33153" y="157856"/>
                  </a:lnTo>
                  <a:lnTo>
                    <a:pt x="44725" y="121259"/>
                  </a:lnTo>
                  <a:lnTo>
                    <a:pt x="46742" y="83605"/>
                  </a:lnTo>
                  <a:lnTo>
                    <a:pt x="54114" y="49682"/>
                  </a:lnTo>
                  <a:lnTo>
                    <a:pt x="71067" y="22227"/>
                  </a:lnTo>
                  <a:lnTo>
                    <a:pt x="88132" y="6096"/>
                  </a:lnTo>
                  <a:lnTo>
                    <a:pt x="100977" y="1283"/>
                  </a:lnTo>
                  <a:lnTo>
                    <a:pt x="107958" y="0"/>
                  </a:lnTo>
                  <a:lnTo>
                    <a:pt x="122488" y="3089"/>
                  </a:lnTo>
                  <a:lnTo>
                    <a:pt x="142691" y="14348"/>
                  </a:lnTo>
                  <a:lnTo>
                    <a:pt x="176836" y="50460"/>
                  </a:lnTo>
                  <a:lnTo>
                    <a:pt x="202727" y="79373"/>
                  </a:lnTo>
                  <a:lnTo>
                    <a:pt x="221029" y="111082"/>
                  </a:lnTo>
                  <a:lnTo>
                    <a:pt x="228904" y="137690"/>
                  </a:lnTo>
                  <a:lnTo>
                    <a:pt x="232969" y="164191"/>
                  </a:lnTo>
                  <a:lnTo>
                    <a:pt x="235257" y="200654"/>
                  </a:lnTo>
                  <a:lnTo>
                    <a:pt x="233677" y="230648"/>
                  </a:lnTo>
                  <a:lnTo>
                    <a:pt x="228600" y="2565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97"/>
            <p:cNvSpPr/>
            <p:nvPr/>
          </p:nvSpPr>
          <p:spPr>
            <a:xfrm>
              <a:off x="2430779" y="3893819"/>
              <a:ext cx="53190" cy="464822"/>
            </a:xfrm>
            <a:custGeom>
              <a:avLst/>
              <a:gdLst/>
              <a:ahLst/>
              <a:cxnLst/>
              <a:rect l="0" t="0" r="0" b="0"/>
              <a:pathLst>
                <a:path w="53190" h="464822">
                  <a:moveTo>
                    <a:pt x="38101" y="0"/>
                  </a:moveTo>
                  <a:lnTo>
                    <a:pt x="44661" y="0"/>
                  </a:lnTo>
                  <a:lnTo>
                    <a:pt x="49452" y="8091"/>
                  </a:lnTo>
                  <a:lnTo>
                    <a:pt x="52188" y="17167"/>
                  </a:lnTo>
                  <a:lnTo>
                    <a:pt x="53189" y="49236"/>
                  </a:lnTo>
                  <a:lnTo>
                    <a:pt x="49265" y="87055"/>
                  </a:lnTo>
                  <a:lnTo>
                    <a:pt x="46771" y="121092"/>
                  </a:lnTo>
                  <a:lnTo>
                    <a:pt x="43930" y="147799"/>
                  </a:lnTo>
                  <a:lnTo>
                    <a:pt x="40691" y="176602"/>
                  </a:lnTo>
                  <a:lnTo>
                    <a:pt x="39252" y="206336"/>
                  </a:lnTo>
                  <a:lnTo>
                    <a:pt x="36354" y="238743"/>
                  </a:lnTo>
                  <a:lnTo>
                    <a:pt x="32245" y="272055"/>
                  </a:lnTo>
                  <a:lnTo>
                    <a:pt x="27595" y="303794"/>
                  </a:lnTo>
                  <a:lnTo>
                    <a:pt x="24965" y="334833"/>
                  </a:lnTo>
                  <a:lnTo>
                    <a:pt x="22949" y="363868"/>
                  </a:lnTo>
                  <a:lnTo>
                    <a:pt x="17054" y="398408"/>
                  </a:lnTo>
                  <a:lnTo>
                    <a:pt x="9735" y="431006"/>
                  </a:lnTo>
                  <a:lnTo>
                    <a:pt x="7714" y="442172"/>
                  </a:lnTo>
                  <a:lnTo>
                    <a:pt x="0" y="464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98"/>
            <p:cNvSpPr/>
            <p:nvPr/>
          </p:nvSpPr>
          <p:spPr>
            <a:xfrm>
              <a:off x="2385152" y="3811639"/>
              <a:ext cx="342808" cy="569862"/>
            </a:xfrm>
            <a:custGeom>
              <a:avLst/>
              <a:gdLst/>
              <a:ahLst/>
              <a:cxnLst/>
              <a:rect l="0" t="0" r="0" b="0"/>
              <a:pathLst>
                <a:path w="342808" h="569862">
                  <a:moveTo>
                    <a:pt x="7527" y="135520"/>
                  </a:moveTo>
                  <a:lnTo>
                    <a:pt x="3482" y="131475"/>
                  </a:lnTo>
                  <a:lnTo>
                    <a:pt x="1496" y="124974"/>
                  </a:lnTo>
                  <a:lnTo>
                    <a:pt x="0" y="92170"/>
                  </a:lnTo>
                  <a:lnTo>
                    <a:pt x="8025" y="73005"/>
                  </a:lnTo>
                  <a:lnTo>
                    <a:pt x="25173" y="55285"/>
                  </a:lnTo>
                  <a:lnTo>
                    <a:pt x="55416" y="34127"/>
                  </a:lnTo>
                  <a:lnTo>
                    <a:pt x="88415" y="19588"/>
                  </a:lnTo>
                  <a:lnTo>
                    <a:pt x="125004" y="9542"/>
                  </a:lnTo>
                  <a:lnTo>
                    <a:pt x="162656" y="2050"/>
                  </a:lnTo>
                  <a:lnTo>
                    <a:pt x="187951" y="0"/>
                  </a:lnTo>
                  <a:lnTo>
                    <a:pt x="215562" y="1347"/>
                  </a:lnTo>
                  <a:lnTo>
                    <a:pt x="243074" y="4768"/>
                  </a:lnTo>
                  <a:lnTo>
                    <a:pt x="276756" y="13147"/>
                  </a:lnTo>
                  <a:lnTo>
                    <a:pt x="311322" y="35618"/>
                  </a:lnTo>
                  <a:lnTo>
                    <a:pt x="325427" y="47093"/>
                  </a:lnTo>
                  <a:lnTo>
                    <a:pt x="334518" y="60659"/>
                  </a:lnTo>
                  <a:lnTo>
                    <a:pt x="340351" y="86623"/>
                  </a:lnTo>
                  <a:lnTo>
                    <a:pt x="338034" y="111719"/>
                  </a:lnTo>
                  <a:lnTo>
                    <a:pt x="317500" y="149038"/>
                  </a:lnTo>
                  <a:lnTo>
                    <a:pt x="294669" y="178943"/>
                  </a:lnTo>
                  <a:lnTo>
                    <a:pt x="261846" y="207559"/>
                  </a:lnTo>
                  <a:lnTo>
                    <a:pt x="224463" y="228362"/>
                  </a:lnTo>
                  <a:lnTo>
                    <a:pt x="196230" y="242823"/>
                  </a:lnTo>
                  <a:lnTo>
                    <a:pt x="159865" y="261199"/>
                  </a:lnTo>
                  <a:lnTo>
                    <a:pt x="127641" y="277369"/>
                  </a:lnTo>
                  <a:lnTo>
                    <a:pt x="94189" y="291920"/>
                  </a:lnTo>
                  <a:lnTo>
                    <a:pt x="77672" y="300689"/>
                  </a:lnTo>
                  <a:lnTo>
                    <a:pt x="70302" y="302673"/>
                  </a:lnTo>
                  <a:lnTo>
                    <a:pt x="70544" y="302835"/>
                  </a:lnTo>
                  <a:lnTo>
                    <a:pt x="102771" y="303999"/>
                  </a:lnTo>
                  <a:lnTo>
                    <a:pt x="137569" y="313765"/>
                  </a:lnTo>
                  <a:lnTo>
                    <a:pt x="172883" y="330499"/>
                  </a:lnTo>
                  <a:lnTo>
                    <a:pt x="207454" y="357385"/>
                  </a:lnTo>
                  <a:lnTo>
                    <a:pt x="225077" y="372980"/>
                  </a:lnTo>
                  <a:lnTo>
                    <a:pt x="250188" y="408329"/>
                  </a:lnTo>
                  <a:lnTo>
                    <a:pt x="275500" y="444067"/>
                  </a:lnTo>
                  <a:lnTo>
                    <a:pt x="289374" y="473698"/>
                  </a:lnTo>
                  <a:lnTo>
                    <a:pt x="307731" y="507968"/>
                  </a:lnTo>
                  <a:lnTo>
                    <a:pt x="325405" y="539196"/>
                  </a:lnTo>
                  <a:lnTo>
                    <a:pt x="342807" y="569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99"/>
            <p:cNvSpPr/>
            <p:nvPr/>
          </p:nvSpPr>
          <p:spPr>
            <a:xfrm>
              <a:off x="2812367" y="4165978"/>
              <a:ext cx="662353" cy="276482"/>
            </a:xfrm>
            <a:custGeom>
              <a:avLst/>
              <a:gdLst/>
              <a:ahLst/>
              <a:cxnLst/>
              <a:rect l="0" t="0" r="0" b="0"/>
              <a:pathLst>
                <a:path w="662353" h="276482">
                  <a:moveTo>
                    <a:pt x="182292" y="55502"/>
                  </a:moveTo>
                  <a:lnTo>
                    <a:pt x="182292" y="51456"/>
                  </a:lnTo>
                  <a:lnTo>
                    <a:pt x="181446" y="50265"/>
                  </a:lnTo>
                  <a:lnTo>
                    <a:pt x="180035" y="49470"/>
                  </a:lnTo>
                  <a:lnTo>
                    <a:pt x="178247" y="48941"/>
                  </a:lnTo>
                  <a:lnTo>
                    <a:pt x="168449" y="41161"/>
                  </a:lnTo>
                  <a:lnTo>
                    <a:pt x="146248" y="23436"/>
                  </a:lnTo>
                  <a:lnTo>
                    <a:pt x="131349" y="19190"/>
                  </a:lnTo>
                  <a:lnTo>
                    <a:pt x="105061" y="18601"/>
                  </a:lnTo>
                  <a:lnTo>
                    <a:pt x="71902" y="28054"/>
                  </a:lnTo>
                  <a:lnTo>
                    <a:pt x="51653" y="43418"/>
                  </a:lnTo>
                  <a:lnTo>
                    <a:pt x="28139" y="77449"/>
                  </a:lnTo>
                  <a:lnTo>
                    <a:pt x="13192" y="106784"/>
                  </a:lnTo>
                  <a:lnTo>
                    <a:pt x="2385" y="144779"/>
                  </a:lnTo>
                  <a:lnTo>
                    <a:pt x="0" y="176994"/>
                  </a:lnTo>
                  <a:lnTo>
                    <a:pt x="4189" y="190214"/>
                  </a:lnTo>
                  <a:lnTo>
                    <a:pt x="20676" y="212498"/>
                  </a:lnTo>
                  <a:lnTo>
                    <a:pt x="39297" y="224033"/>
                  </a:lnTo>
                  <a:lnTo>
                    <a:pt x="60901" y="228768"/>
                  </a:lnTo>
                  <a:lnTo>
                    <a:pt x="90957" y="224285"/>
                  </a:lnTo>
                  <a:lnTo>
                    <a:pt x="112897" y="216801"/>
                  </a:lnTo>
                  <a:lnTo>
                    <a:pt x="146438" y="194178"/>
                  </a:lnTo>
                  <a:lnTo>
                    <a:pt x="168049" y="165423"/>
                  </a:lnTo>
                  <a:lnTo>
                    <a:pt x="178601" y="139303"/>
                  </a:lnTo>
                  <a:lnTo>
                    <a:pt x="182076" y="103627"/>
                  </a:lnTo>
                  <a:lnTo>
                    <a:pt x="182250" y="95582"/>
                  </a:lnTo>
                  <a:lnTo>
                    <a:pt x="181418" y="94921"/>
                  </a:lnTo>
                  <a:lnTo>
                    <a:pt x="175728" y="93775"/>
                  </a:lnTo>
                  <a:lnTo>
                    <a:pt x="174714" y="126742"/>
                  </a:lnTo>
                  <a:lnTo>
                    <a:pt x="176942" y="147730"/>
                  </a:lnTo>
                  <a:lnTo>
                    <a:pt x="185281" y="177577"/>
                  </a:lnTo>
                  <a:lnTo>
                    <a:pt x="201164" y="212322"/>
                  </a:lnTo>
                  <a:lnTo>
                    <a:pt x="225616" y="242706"/>
                  </a:lnTo>
                  <a:lnTo>
                    <a:pt x="262526" y="263269"/>
                  </a:lnTo>
                  <a:lnTo>
                    <a:pt x="286593" y="267205"/>
                  </a:lnTo>
                  <a:lnTo>
                    <a:pt x="311128" y="264325"/>
                  </a:lnTo>
                  <a:lnTo>
                    <a:pt x="324501" y="258097"/>
                  </a:lnTo>
                  <a:lnTo>
                    <a:pt x="358217" y="229344"/>
                  </a:lnTo>
                  <a:lnTo>
                    <a:pt x="378916" y="207482"/>
                  </a:lnTo>
                  <a:lnTo>
                    <a:pt x="401372" y="169746"/>
                  </a:lnTo>
                  <a:lnTo>
                    <a:pt x="415095" y="134074"/>
                  </a:lnTo>
                  <a:lnTo>
                    <a:pt x="423701" y="101690"/>
                  </a:lnTo>
                  <a:lnTo>
                    <a:pt x="425919" y="66090"/>
                  </a:lnTo>
                  <a:lnTo>
                    <a:pt x="426090" y="57593"/>
                  </a:lnTo>
                  <a:lnTo>
                    <a:pt x="426131" y="77513"/>
                  </a:lnTo>
                  <a:lnTo>
                    <a:pt x="420101" y="111991"/>
                  </a:lnTo>
                  <a:lnTo>
                    <a:pt x="418827" y="146059"/>
                  </a:lnTo>
                  <a:lnTo>
                    <a:pt x="413338" y="182484"/>
                  </a:lnTo>
                  <a:lnTo>
                    <a:pt x="407169" y="218760"/>
                  </a:lnTo>
                  <a:lnTo>
                    <a:pt x="396067" y="251622"/>
                  </a:lnTo>
                  <a:lnTo>
                    <a:pt x="395083" y="252289"/>
                  </a:lnTo>
                  <a:lnTo>
                    <a:pt x="391730" y="253029"/>
                  </a:lnTo>
                  <a:lnTo>
                    <a:pt x="390498" y="252380"/>
                  </a:lnTo>
                  <a:lnTo>
                    <a:pt x="389676" y="251100"/>
                  </a:lnTo>
                  <a:lnTo>
                    <a:pt x="388763" y="246574"/>
                  </a:lnTo>
                  <a:lnTo>
                    <a:pt x="388943" y="218513"/>
                  </a:lnTo>
                  <a:lnTo>
                    <a:pt x="396334" y="181367"/>
                  </a:lnTo>
                  <a:lnTo>
                    <a:pt x="403475" y="145853"/>
                  </a:lnTo>
                  <a:lnTo>
                    <a:pt x="410952" y="108519"/>
                  </a:lnTo>
                  <a:lnTo>
                    <a:pt x="417693" y="84145"/>
                  </a:lnTo>
                  <a:lnTo>
                    <a:pt x="434921" y="52229"/>
                  </a:lnTo>
                  <a:lnTo>
                    <a:pt x="461512" y="14399"/>
                  </a:lnTo>
                  <a:lnTo>
                    <a:pt x="480924" y="1742"/>
                  </a:lnTo>
                  <a:lnTo>
                    <a:pt x="493100" y="0"/>
                  </a:lnTo>
                  <a:lnTo>
                    <a:pt x="520747" y="3570"/>
                  </a:lnTo>
                  <a:lnTo>
                    <a:pt x="534223" y="10126"/>
                  </a:lnTo>
                  <a:lnTo>
                    <a:pt x="544164" y="20941"/>
                  </a:lnTo>
                  <a:lnTo>
                    <a:pt x="561087" y="56814"/>
                  </a:lnTo>
                  <a:lnTo>
                    <a:pt x="576843" y="94363"/>
                  </a:lnTo>
                  <a:lnTo>
                    <a:pt x="585652" y="126565"/>
                  </a:lnTo>
                  <a:lnTo>
                    <a:pt x="593624" y="160660"/>
                  </a:lnTo>
                  <a:lnTo>
                    <a:pt x="599091" y="192211"/>
                  </a:lnTo>
                  <a:lnTo>
                    <a:pt x="602063" y="211935"/>
                  </a:lnTo>
                  <a:lnTo>
                    <a:pt x="618425" y="249104"/>
                  </a:lnTo>
                  <a:lnTo>
                    <a:pt x="630616" y="265735"/>
                  </a:lnTo>
                  <a:lnTo>
                    <a:pt x="637805" y="271705"/>
                  </a:lnTo>
                  <a:lnTo>
                    <a:pt x="643823" y="274359"/>
                  </a:lnTo>
                  <a:lnTo>
                    <a:pt x="662352" y="276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00"/>
            <p:cNvSpPr/>
            <p:nvPr/>
          </p:nvSpPr>
          <p:spPr>
            <a:xfrm>
              <a:off x="3507178" y="3932554"/>
              <a:ext cx="257103" cy="502287"/>
            </a:xfrm>
            <a:custGeom>
              <a:avLst/>
              <a:gdLst/>
              <a:ahLst/>
              <a:cxnLst/>
              <a:rect l="0" t="0" r="0" b="0"/>
              <a:pathLst>
                <a:path w="257103" h="502287">
                  <a:moveTo>
                    <a:pt x="142802" y="266065"/>
                  </a:moveTo>
                  <a:lnTo>
                    <a:pt x="142802" y="262020"/>
                  </a:lnTo>
                  <a:lnTo>
                    <a:pt x="141955" y="260829"/>
                  </a:lnTo>
                  <a:lnTo>
                    <a:pt x="140544" y="260035"/>
                  </a:lnTo>
                  <a:lnTo>
                    <a:pt x="114283" y="251978"/>
                  </a:lnTo>
                  <a:lnTo>
                    <a:pt x="104444" y="255853"/>
                  </a:lnTo>
                  <a:lnTo>
                    <a:pt x="84331" y="272138"/>
                  </a:lnTo>
                  <a:lnTo>
                    <a:pt x="63205" y="303828"/>
                  </a:lnTo>
                  <a:lnTo>
                    <a:pt x="43582" y="334452"/>
                  </a:lnTo>
                  <a:lnTo>
                    <a:pt x="32099" y="360806"/>
                  </a:lnTo>
                  <a:lnTo>
                    <a:pt x="16115" y="396113"/>
                  </a:lnTo>
                  <a:lnTo>
                    <a:pt x="4699" y="432068"/>
                  </a:lnTo>
                  <a:lnTo>
                    <a:pt x="0" y="457398"/>
                  </a:lnTo>
                  <a:lnTo>
                    <a:pt x="1159" y="469917"/>
                  </a:lnTo>
                  <a:lnTo>
                    <a:pt x="2653" y="475627"/>
                  </a:lnTo>
                  <a:lnTo>
                    <a:pt x="8829" y="484228"/>
                  </a:lnTo>
                  <a:lnTo>
                    <a:pt x="12847" y="487707"/>
                  </a:lnTo>
                  <a:lnTo>
                    <a:pt x="21826" y="491573"/>
                  </a:lnTo>
                  <a:lnTo>
                    <a:pt x="26591" y="492604"/>
                  </a:lnTo>
                  <a:lnTo>
                    <a:pt x="36401" y="491491"/>
                  </a:lnTo>
                  <a:lnTo>
                    <a:pt x="46406" y="487328"/>
                  </a:lnTo>
                  <a:lnTo>
                    <a:pt x="82856" y="459531"/>
                  </a:lnTo>
                  <a:lnTo>
                    <a:pt x="112522" y="422406"/>
                  </a:lnTo>
                  <a:lnTo>
                    <a:pt x="126804" y="397357"/>
                  </a:lnTo>
                  <a:lnTo>
                    <a:pt x="138796" y="366468"/>
                  </a:lnTo>
                  <a:lnTo>
                    <a:pt x="149770" y="332985"/>
                  </a:lnTo>
                  <a:lnTo>
                    <a:pt x="161139" y="297500"/>
                  </a:lnTo>
                  <a:lnTo>
                    <a:pt x="167726" y="278556"/>
                  </a:lnTo>
                  <a:lnTo>
                    <a:pt x="174658" y="259152"/>
                  </a:lnTo>
                  <a:lnTo>
                    <a:pt x="184618" y="221788"/>
                  </a:lnTo>
                  <a:lnTo>
                    <a:pt x="191866" y="185427"/>
                  </a:lnTo>
                  <a:lnTo>
                    <a:pt x="197910" y="149511"/>
                  </a:lnTo>
                  <a:lnTo>
                    <a:pt x="201161" y="118308"/>
                  </a:lnTo>
                  <a:lnTo>
                    <a:pt x="201759" y="91175"/>
                  </a:lnTo>
                  <a:lnTo>
                    <a:pt x="198182" y="57707"/>
                  </a:lnTo>
                  <a:lnTo>
                    <a:pt x="194287" y="25471"/>
                  </a:lnTo>
                  <a:lnTo>
                    <a:pt x="188434" y="4183"/>
                  </a:lnTo>
                  <a:lnTo>
                    <a:pt x="186770" y="2577"/>
                  </a:lnTo>
                  <a:lnTo>
                    <a:pt x="182061" y="0"/>
                  </a:lnTo>
                  <a:lnTo>
                    <a:pt x="177200" y="7644"/>
                  </a:lnTo>
                  <a:lnTo>
                    <a:pt x="174443" y="20633"/>
                  </a:lnTo>
                  <a:lnTo>
                    <a:pt x="173511" y="53206"/>
                  </a:lnTo>
                  <a:lnTo>
                    <a:pt x="173350" y="88226"/>
                  </a:lnTo>
                  <a:lnTo>
                    <a:pt x="173312" y="115906"/>
                  </a:lnTo>
                  <a:lnTo>
                    <a:pt x="173295" y="147399"/>
                  </a:lnTo>
                  <a:lnTo>
                    <a:pt x="174134" y="181151"/>
                  </a:lnTo>
                  <a:lnTo>
                    <a:pt x="177330" y="215908"/>
                  </a:lnTo>
                  <a:lnTo>
                    <a:pt x="179314" y="251111"/>
                  </a:lnTo>
                  <a:lnTo>
                    <a:pt x="181042" y="285666"/>
                  </a:lnTo>
                  <a:lnTo>
                    <a:pt x="184633" y="317957"/>
                  </a:lnTo>
                  <a:lnTo>
                    <a:pt x="186793" y="346984"/>
                  </a:lnTo>
                  <a:lnTo>
                    <a:pt x="188600" y="373996"/>
                  </a:lnTo>
                  <a:lnTo>
                    <a:pt x="193531" y="411310"/>
                  </a:lnTo>
                  <a:lnTo>
                    <a:pt x="197884" y="447532"/>
                  </a:lnTo>
                  <a:lnTo>
                    <a:pt x="206646" y="475101"/>
                  </a:lnTo>
                  <a:lnTo>
                    <a:pt x="214023" y="487552"/>
                  </a:lnTo>
                  <a:lnTo>
                    <a:pt x="225617" y="496603"/>
                  </a:lnTo>
                  <a:lnTo>
                    <a:pt x="239777" y="500602"/>
                  </a:lnTo>
                  <a:lnTo>
                    <a:pt x="257102" y="5022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01"/>
            <p:cNvSpPr/>
            <p:nvPr/>
          </p:nvSpPr>
          <p:spPr>
            <a:xfrm>
              <a:off x="3780251" y="4191313"/>
              <a:ext cx="174254" cy="223637"/>
            </a:xfrm>
            <a:custGeom>
              <a:avLst/>
              <a:gdLst/>
              <a:ahLst/>
              <a:cxnLst/>
              <a:rect l="0" t="0" r="0" b="0"/>
              <a:pathLst>
                <a:path w="174254" h="223637">
                  <a:moveTo>
                    <a:pt x="128808" y="7306"/>
                  </a:moveTo>
                  <a:lnTo>
                    <a:pt x="124763" y="3261"/>
                  </a:lnTo>
                  <a:lnTo>
                    <a:pt x="118262" y="1276"/>
                  </a:lnTo>
                  <a:lnTo>
                    <a:pt x="96245" y="0"/>
                  </a:lnTo>
                  <a:lnTo>
                    <a:pt x="78896" y="3825"/>
                  </a:lnTo>
                  <a:lnTo>
                    <a:pt x="52627" y="18786"/>
                  </a:lnTo>
                  <a:lnTo>
                    <a:pt x="30254" y="40305"/>
                  </a:lnTo>
                  <a:lnTo>
                    <a:pt x="20660" y="54992"/>
                  </a:lnTo>
                  <a:lnTo>
                    <a:pt x="7602" y="92017"/>
                  </a:lnTo>
                  <a:lnTo>
                    <a:pt x="1738" y="121871"/>
                  </a:lnTo>
                  <a:lnTo>
                    <a:pt x="0" y="152165"/>
                  </a:lnTo>
                  <a:lnTo>
                    <a:pt x="1287" y="171595"/>
                  </a:lnTo>
                  <a:lnTo>
                    <a:pt x="7503" y="188697"/>
                  </a:lnTo>
                  <a:lnTo>
                    <a:pt x="15911" y="200249"/>
                  </a:lnTo>
                  <a:lnTo>
                    <a:pt x="35106" y="214564"/>
                  </a:lnTo>
                  <a:lnTo>
                    <a:pt x="58241" y="222903"/>
                  </a:lnTo>
                  <a:lnTo>
                    <a:pt x="74585" y="223636"/>
                  </a:lnTo>
                  <a:lnTo>
                    <a:pt x="105774" y="221253"/>
                  </a:lnTo>
                  <a:lnTo>
                    <a:pt x="128757" y="212750"/>
                  </a:lnTo>
                  <a:lnTo>
                    <a:pt x="163918" y="184858"/>
                  </a:lnTo>
                  <a:lnTo>
                    <a:pt x="169813" y="172578"/>
                  </a:lnTo>
                  <a:lnTo>
                    <a:pt x="173597" y="139954"/>
                  </a:lnTo>
                  <a:lnTo>
                    <a:pt x="174253" y="110862"/>
                  </a:lnTo>
                  <a:lnTo>
                    <a:pt x="169890" y="93124"/>
                  </a:lnTo>
                  <a:lnTo>
                    <a:pt x="153293" y="61041"/>
                  </a:lnTo>
                  <a:lnTo>
                    <a:pt x="133708" y="37175"/>
                  </a:lnTo>
                  <a:lnTo>
                    <a:pt x="108465" y="20595"/>
                  </a:lnTo>
                  <a:lnTo>
                    <a:pt x="83089" y="149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02"/>
            <p:cNvSpPr/>
            <p:nvPr/>
          </p:nvSpPr>
          <p:spPr>
            <a:xfrm>
              <a:off x="4030980" y="4140199"/>
              <a:ext cx="472440" cy="277843"/>
            </a:xfrm>
            <a:custGeom>
              <a:avLst/>
              <a:gdLst/>
              <a:ahLst/>
              <a:cxnLst/>
              <a:rect l="0" t="0" r="0" b="0"/>
              <a:pathLst>
                <a:path w="472440" h="277843">
                  <a:moveTo>
                    <a:pt x="0" y="58420"/>
                  </a:moveTo>
                  <a:lnTo>
                    <a:pt x="0" y="62466"/>
                  </a:lnTo>
                  <a:lnTo>
                    <a:pt x="9407" y="96778"/>
                  </a:lnTo>
                  <a:lnTo>
                    <a:pt x="19708" y="133275"/>
                  </a:lnTo>
                  <a:lnTo>
                    <a:pt x="24495" y="164835"/>
                  </a:lnTo>
                  <a:lnTo>
                    <a:pt x="29298" y="199573"/>
                  </a:lnTo>
                  <a:lnTo>
                    <a:pt x="29399" y="232117"/>
                  </a:lnTo>
                  <a:lnTo>
                    <a:pt x="23063" y="268836"/>
                  </a:lnTo>
                  <a:lnTo>
                    <a:pt x="22886" y="277842"/>
                  </a:lnTo>
                  <a:lnTo>
                    <a:pt x="25118" y="243659"/>
                  </a:lnTo>
                  <a:lnTo>
                    <a:pt x="33407" y="214624"/>
                  </a:lnTo>
                  <a:lnTo>
                    <a:pt x="46587" y="179210"/>
                  </a:lnTo>
                  <a:lnTo>
                    <a:pt x="61217" y="141906"/>
                  </a:lnTo>
                  <a:lnTo>
                    <a:pt x="78533" y="106299"/>
                  </a:lnTo>
                  <a:lnTo>
                    <a:pt x="99751" y="74300"/>
                  </a:lnTo>
                  <a:lnTo>
                    <a:pt x="122125" y="47886"/>
                  </a:lnTo>
                  <a:lnTo>
                    <a:pt x="148395" y="27835"/>
                  </a:lnTo>
                  <a:lnTo>
                    <a:pt x="164665" y="22547"/>
                  </a:lnTo>
                  <a:lnTo>
                    <a:pt x="175067" y="23568"/>
                  </a:lnTo>
                  <a:lnTo>
                    <a:pt x="195541" y="31122"/>
                  </a:lnTo>
                  <a:lnTo>
                    <a:pt x="203465" y="38103"/>
                  </a:lnTo>
                  <a:lnTo>
                    <a:pt x="212686" y="53812"/>
                  </a:lnTo>
                  <a:lnTo>
                    <a:pt x="223386" y="85921"/>
                  </a:lnTo>
                  <a:lnTo>
                    <a:pt x="227055" y="114923"/>
                  </a:lnTo>
                  <a:lnTo>
                    <a:pt x="228142" y="144965"/>
                  </a:lnTo>
                  <a:lnTo>
                    <a:pt x="228464" y="175315"/>
                  </a:lnTo>
                  <a:lnTo>
                    <a:pt x="228573" y="208981"/>
                  </a:lnTo>
                  <a:lnTo>
                    <a:pt x="228600" y="241114"/>
                  </a:lnTo>
                  <a:lnTo>
                    <a:pt x="228600" y="237200"/>
                  </a:lnTo>
                  <a:lnTo>
                    <a:pt x="242444" y="200962"/>
                  </a:lnTo>
                  <a:lnTo>
                    <a:pt x="255091" y="172998"/>
                  </a:lnTo>
                  <a:lnTo>
                    <a:pt x="270410" y="138277"/>
                  </a:lnTo>
                  <a:lnTo>
                    <a:pt x="291505" y="102026"/>
                  </a:lnTo>
                  <a:lnTo>
                    <a:pt x="318829" y="69459"/>
                  </a:lnTo>
                  <a:lnTo>
                    <a:pt x="348373" y="39207"/>
                  </a:lnTo>
                  <a:lnTo>
                    <a:pt x="386440" y="10316"/>
                  </a:lnTo>
                  <a:lnTo>
                    <a:pt x="408576" y="1270"/>
                  </a:lnTo>
                  <a:lnTo>
                    <a:pt x="420349" y="0"/>
                  </a:lnTo>
                  <a:lnTo>
                    <a:pt x="431226" y="2258"/>
                  </a:lnTo>
                  <a:lnTo>
                    <a:pt x="439447" y="8341"/>
                  </a:lnTo>
                  <a:lnTo>
                    <a:pt x="451623" y="26045"/>
                  </a:lnTo>
                  <a:lnTo>
                    <a:pt x="459592" y="44877"/>
                  </a:lnTo>
                  <a:lnTo>
                    <a:pt x="463787" y="80079"/>
                  </a:lnTo>
                  <a:lnTo>
                    <a:pt x="464514" y="110464"/>
                  </a:lnTo>
                  <a:lnTo>
                    <a:pt x="463882" y="145055"/>
                  </a:lnTo>
                  <a:lnTo>
                    <a:pt x="459556" y="177129"/>
                  </a:lnTo>
                  <a:lnTo>
                    <a:pt x="457051" y="207235"/>
                  </a:lnTo>
                  <a:lnTo>
                    <a:pt x="450731" y="244403"/>
                  </a:lnTo>
                  <a:lnTo>
                    <a:pt x="452349" y="253404"/>
                  </a:lnTo>
                  <a:lnTo>
                    <a:pt x="453966" y="256989"/>
                  </a:lnTo>
                  <a:lnTo>
                    <a:pt x="456737" y="259380"/>
                  </a:lnTo>
                  <a:lnTo>
                    <a:pt x="472439" y="264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03"/>
            <p:cNvSpPr/>
            <p:nvPr/>
          </p:nvSpPr>
          <p:spPr>
            <a:xfrm>
              <a:off x="4815840" y="4069080"/>
              <a:ext cx="60961" cy="335063"/>
            </a:xfrm>
            <a:custGeom>
              <a:avLst/>
              <a:gdLst/>
              <a:ahLst/>
              <a:cxnLst/>
              <a:rect l="0" t="0" r="0" b="0"/>
              <a:pathLst>
                <a:path w="60961" h="335063">
                  <a:moveTo>
                    <a:pt x="60960" y="0"/>
                  </a:moveTo>
                  <a:lnTo>
                    <a:pt x="54399" y="6560"/>
                  </a:lnTo>
                  <a:lnTo>
                    <a:pt x="53401" y="40482"/>
                  </a:lnTo>
                  <a:lnTo>
                    <a:pt x="53358" y="68344"/>
                  </a:lnTo>
                  <a:lnTo>
                    <a:pt x="52498" y="103882"/>
                  </a:lnTo>
                  <a:lnTo>
                    <a:pt x="49297" y="131682"/>
                  </a:lnTo>
                  <a:lnTo>
                    <a:pt x="45052" y="158714"/>
                  </a:lnTo>
                  <a:lnTo>
                    <a:pt x="40343" y="185686"/>
                  </a:lnTo>
                  <a:lnTo>
                    <a:pt x="35428" y="214607"/>
                  </a:lnTo>
                  <a:lnTo>
                    <a:pt x="28163" y="242136"/>
                  </a:lnTo>
                  <a:lnTo>
                    <a:pt x="16811" y="276919"/>
                  </a:lnTo>
                  <a:lnTo>
                    <a:pt x="5390" y="311428"/>
                  </a:lnTo>
                  <a:lnTo>
                    <a:pt x="41" y="335062"/>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04"/>
            <p:cNvSpPr/>
            <p:nvPr/>
          </p:nvSpPr>
          <p:spPr>
            <a:xfrm>
              <a:off x="4808219" y="3985259"/>
              <a:ext cx="358142" cy="83822"/>
            </a:xfrm>
            <a:custGeom>
              <a:avLst/>
              <a:gdLst/>
              <a:ahLst/>
              <a:cxnLst/>
              <a:rect l="0" t="0" r="0" b="0"/>
              <a:pathLst>
                <a:path w="358142" h="83822">
                  <a:moveTo>
                    <a:pt x="0" y="83821"/>
                  </a:moveTo>
                  <a:lnTo>
                    <a:pt x="0" y="77260"/>
                  </a:lnTo>
                  <a:lnTo>
                    <a:pt x="12167" y="65089"/>
                  </a:lnTo>
                  <a:lnTo>
                    <a:pt x="43915" y="46965"/>
                  </a:lnTo>
                  <a:lnTo>
                    <a:pt x="76136" y="36682"/>
                  </a:lnTo>
                  <a:lnTo>
                    <a:pt x="102419" y="30979"/>
                  </a:lnTo>
                  <a:lnTo>
                    <a:pt x="131033" y="25622"/>
                  </a:lnTo>
                  <a:lnTo>
                    <a:pt x="160683" y="20419"/>
                  </a:lnTo>
                  <a:lnTo>
                    <a:pt x="190795" y="15284"/>
                  </a:lnTo>
                  <a:lnTo>
                    <a:pt x="221111" y="10180"/>
                  </a:lnTo>
                  <a:lnTo>
                    <a:pt x="251519" y="5089"/>
                  </a:lnTo>
                  <a:lnTo>
                    <a:pt x="289107" y="1508"/>
                  </a:lnTo>
                  <a:lnTo>
                    <a:pt x="326066" y="298"/>
                  </a:lnTo>
                  <a:lnTo>
                    <a:pt x="3581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05"/>
            <p:cNvSpPr/>
            <p:nvPr/>
          </p:nvSpPr>
          <p:spPr>
            <a:xfrm>
              <a:off x="4793294" y="4130040"/>
              <a:ext cx="220667" cy="22833"/>
            </a:xfrm>
            <a:custGeom>
              <a:avLst/>
              <a:gdLst/>
              <a:ahLst/>
              <a:cxnLst/>
              <a:rect l="0" t="0" r="0" b="0"/>
              <a:pathLst>
                <a:path w="220667" h="22833">
                  <a:moveTo>
                    <a:pt x="7306" y="15240"/>
                  </a:moveTo>
                  <a:lnTo>
                    <a:pt x="3260" y="15240"/>
                  </a:lnTo>
                  <a:lnTo>
                    <a:pt x="2069" y="16086"/>
                  </a:lnTo>
                  <a:lnTo>
                    <a:pt x="1274" y="17497"/>
                  </a:lnTo>
                  <a:lnTo>
                    <a:pt x="0" y="21800"/>
                  </a:lnTo>
                  <a:lnTo>
                    <a:pt x="742" y="22153"/>
                  </a:lnTo>
                  <a:lnTo>
                    <a:pt x="32257" y="22832"/>
                  </a:lnTo>
                  <a:lnTo>
                    <a:pt x="67142" y="16771"/>
                  </a:lnTo>
                  <a:lnTo>
                    <a:pt x="97472" y="10708"/>
                  </a:lnTo>
                  <a:lnTo>
                    <a:pt x="132893" y="7688"/>
                  </a:lnTo>
                  <a:lnTo>
                    <a:pt x="168506" y="2654"/>
                  </a:lnTo>
                  <a:lnTo>
                    <a:pt x="201896" y="524"/>
                  </a:lnTo>
                  <a:lnTo>
                    <a:pt x="2206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06"/>
            <p:cNvSpPr/>
            <p:nvPr/>
          </p:nvSpPr>
          <p:spPr>
            <a:xfrm>
              <a:off x="5013960" y="4138953"/>
              <a:ext cx="533401" cy="253932"/>
            </a:xfrm>
            <a:custGeom>
              <a:avLst/>
              <a:gdLst/>
              <a:ahLst/>
              <a:cxnLst/>
              <a:rect l="0" t="0" r="0" b="0"/>
              <a:pathLst>
                <a:path w="533401" h="253932">
                  <a:moveTo>
                    <a:pt x="0" y="82527"/>
                  </a:moveTo>
                  <a:lnTo>
                    <a:pt x="4045" y="86572"/>
                  </a:lnTo>
                  <a:lnTo>
                    <a:pt x="8288" y="88557"/>
                  </a:lnTo>
                  <a:lnTo>
                    <a:pt x="40090" y="96614"/>
                  </a:lnTo>
                  <a:lnTo>
                    <a:pt x="75056" y="96692"/>
                  </a:lnTo>
                  <a:lnTo>
                    <a:pt x="104553" y="91615"/>
                  </a:lnTo>
                  <a:lnTo>
                    <a:pt x="142603" y="82315"/>
                  </a:lnTo>
                  <a:lnTo>
                    <a:pt x="174830" y="72325"/>
                  </a:lnTo>
                  <a:lnTo>
                    <a:pt x="208787" y="53630"/>
                  </a:lnTo>
                  <a:lnTo>
                    <a:pt x="216407" y="46824"/>
                  </a:lnTo>
                  <a:lnTo>
                    <a:pt x="224610" y="34318"/>
                  </a:lnTo>
                  <a:lnTo>
                    <a:pt x="227418" y="24028"/>
                  </a:lnTo>
                  <a:lnTo>
                    <a:pt x="228074" y="15322"/>
                  </a:lnTo>
                  <a:lnTo>
                    <a:pt x="227403" y="12324"/>
                  </a:lnTo>
                  <a:lnTo>
                    <a:pt x="226108" y="10325"/>
                  </a:lnTo>
                  <a:lnTo>
                    <a:pt x="217947" y="3071"/>
                  </a:lnTo>
                  <a:lnTo>
                    <a:pt x="210883" y="646"/>
                  </a:lnTo>
                  <a:lnTo>
                    <a:pt x="206629" y="0"/>
                  </a:lnTo>
                  <a:lnTo>
                    <a:pt x="197386" y="1539"/>
                  </a:lnTo>
                  <a:lnTo>
                    <a:pt x="187634" y="5892"/>
                  </a:lnTo>
                  <a:lnTo>
                    <a:pt x="151367" y="32981"/>
                  </a:lnTo>
                  <a:lnTo>
                    <a:pt x="118209" y="67786"/>
                  </a:lnTo>
                  <a:lnTo>
                    <a:pt x="97637" y="103949"/>
                  </a:lnTo>
                  <a:lnTo>
                    <a:pt x="84541" y="141446"/>
                  </a:lnTo>
                  <a:lnTo>
                    <a:pt x="80754" y="157820"/>
                  </a:lnTo>
                  <a:lnTo>
                    <a:pt x="81892" y="173564"/>
                  </a:lnTo>
                  <a:lnTo>
                    <a:pt x="87479" y="186769"/>
                  </a:lnTo>
                  <a:lnTo>
                    <a:pt x="96452" y="198283"/>
                  </a:lnTo>
                  <a:lnTo>
                    <a:pt x="115785" y="213439"/>
                  </a:lnTo>
                  <a:lnTo>
                    <a:pt x="137599" y="222821"/>
                  </a:lnTo>
                  <a:lnTo>
                    <a:pt x="169984" y="226420"/>
                  </a:lnTo>
                  <a:lnTo>
                    <a:pt x="198814" y="224786"/>
                  </a:lnTo>
                  <a:lnTo>
                    <a:pt x="228806" y="218940"/>
                  </a:lnTo>
                  <a:lnTo>
                    <a:pt x="256883" y="209588"/>
                  </a:lnTo>
                  <a:lnTo>
                    <a:pt x="289126" y="191257"/>
                  </a:lnTo>
                  <a:lnTo>
                    <a:pt x="321571" y="160251"/>
                  </a:lnTo>
                  <a:lnTo>
                    <a:pt x="334267" y="148397"/>
                  </a:lnTo>
                  <a:lnTo>
                    <a:pt x="359455" y="112079"/>
                  </a:lnTo>
                  <a:lnTo>
                    <a:pt x="373265" y="90293"/>
                  </a:lnTo>
                  <a:lnTo>
                    <a:pt x="373375" y="123286"/>
                  </a:lnTo>
                  <a:lnTo>
                    <a:pt x="373379" y="159923"/>
                  </a:lnTo>
                  <a:lnTo>
                    <a:pt x="373379" y="195307"/>
                  </a:lnTo>
                  <a:lnTo>
                    <a:pt x="373379" y="228643"/>
                  </a:lnTo>
                  <a:lnTo>
                    <a:pt x="373379" y="253931"/>
                  </a:lnTo>
                  <a:lnTo>
                    <a:pt x="373379" y="216784"/>
                  </a:lnTo>
                  <a:lnTo>
                    <a:pt x="373379" y="180512"/>
                  </a:lnTo>
                  <a:lnTo>
                    <a:pt x="375637" y="150788"/>
                  </a:lnTo>
                  <a:lnTo>
                    <a:pt x="381668" y="118274"/>
                  </a:lnTo>
                  <a:lnTo>
                    <a:pt x="388817" y="86345"/>
                  </a:lnTo>
                  <a:lnTo>
                    <a:pt x="398818" y="52801"/>
                  </a:lnTo>
                  <a:lnTo>
                    <a:pt x="406411" y="33455"/>
                  </a:lnTo>
                  <a:lnTo>
                    <a:pt x="409794" y="29492"/>
                  </a:lnTo>
                  <a:lnTo>
                    <a:pt x="418068" y="25089"/>
                  </a:lnTo>
                  <a:lnTo>
                    <a:pt x="453055" y="17383"/>
                  </a:lnTo>
                  <a:lnTo>
                    <a:pt x="488137" y="20848"/>
                  </a:lnTo>
                  <a:lnTo>
                    <a:pt x="522833" y="21503"/>
                  </a:lnTo>
                  <a:lnTo>
                    <a:pt x="533400" y="215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07"/>
            <p:cNvSpPr/>
            <p:nvPr/>
          </p:nvSpPr>
          <p:spPr>
            <a:xfrm>
              <a:off x="5699760" y="3977640"/>
              <a:ext cx="22721" cy="357062"/>
            </a:xfrm>
            <a:custGeom>
              <a:avLst/>
              <a:gdLst/>
              <a:ahLst/>
              <a:cxnLst/>
              <a:rect l="0" t="0" r="0" b="0"/>
              <a:pathLst>
                <a:path w="22721" h="357062">
                  <a:moveTo>
                    <a:pt x="15240" y="0"/>
                  </a:moveTo>
                  <a:lnTo>
                    <a:pt x="15240" y="33308"/>
                  </a:lnTo>
                  <a:lnTo>
                    <a:pt x="20476" y="68448"/>
                  </a:lnTo>
                  <a:lnTo>
                    <a:pt x="22154" y="103912"/>
                  </a:lnTo>
                  <a:lnTo>
                    <a:pt x="22545" y="131696"/>
                  </a:lnTo>
                  <a:lnTo>
                    <a:pt x="22720" y="160978"/>
                  </a:lnTo>
                  <a:lnTo>
                    <a:pt x="21951" y="190926"/>
                  </a:lnTo>
                  <a:lnTo>
                    <a:pt x="18787" y="221169"/>
                  </a:lnTo>
                  <a:lnTo>
                    <a:pt x="14558" y="249286"/>
                  </a:lnTo>
                  <a:lnTo>
                    <a:pt x="9675" y="286658"/>
                  </a:lnTo>
                  <a:lnTo>
                    <a:pt x="5971" y="316922"/>
                  </a:lnTo>
                  <a:lnTo>
                    <a:pt x="349" y="354500"/>
                  </a:lnTo>
                  <a:lnTo>
                    <a:pt x="103" y="357061"/>
                  </a:lnTo>
                  <a:lnTo>
                    <a:pt x="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08"/>
            <p:cNvSpPr/>
            <p:nvPr/>
          </p:nvSpPr>
          <p:spPr>
            <a:xfrm>
              <a:off x="5655099" y="4175759"/>
              <a:ext cx="174202" cy="15242"/>
            </a:xfrm>
            <a:custGeom>
              <a:avLst/>
              <a:gdLst/>
              <a:ahLst/>
              <a:cxnLst/>
              <a:rect l="0" t="0" r="0" b="0"/>
              <a:pathLst>
                <a:path w="174202" h="15242">
                  <a:moveTo>
                    <a:pt x="6561" y="0"/>
                  </a:moveTo>
                  <a:lnTo>
                    <a:pt x="0" y="0"/>
                  </a:lnTo>
                  <a:lnTo>
                    <a:pt x="3299" y="0"/>
                  </a:lnTo>
                  <a:lnTo>
                    <a:pt x="33256" y="6032"/>
                  </a:lnTo>
                  <a:lnTo>
                    <a:pt x="70818" y="7307"/>
                  </a:lnTo>
                  <a:lnTo>
                    <a:pt x="104810" y="11573"/>
                  </a:lnTo>
                  <a:lnTo>
                    <a:pt x="142055" y="14516"/>
                  </a:lnTo>
                  <a:lnTo>
                    <a:pt x="174201"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09"/>
            <p:cNvSpPr/>
            <p:nvPr/>
          </p:nvSpPr>
          <p:spPr>
            <a:xfrm>
              <a:off x="5935983" y="4145280"/>
              <a:ext cx="30478" cy="173461"/>
            </a:xfrm>
            <a:custGeom>
              <a:avLst/>
              <a:gdLst/>
              <a:ahLst/>
              <a:cxnLst/>
              <a:rect l="0" t="0" r="0" b="0"/>
              <a:pathLst>
                <a:path w="30478" h="173461">
                  <a:moveTo>
                    <a:pt x="30477" y="0"/>
                  </a:moveTo>
                  <a:lnTo>
                    <a:pt x="26432" y="0"/>
                  </a:lnTo>
                  <a:lnTo>
                    <a:pt x="25240" y="1693"/>
                  </a:lnTo>
                  <a:lnTo>
                    <a:pt x="14707" y="33133"/>
                  </a:lnTo>
                  <a:lnTo>
                    <a:pt x="9718" y="56384"/>
                  </a:lnTo>
                  <a:lnTo>
                    <a:pt x="3986" y="90536"/>
                  </a:lnTo>
                  <a:lnTo>
                    <a:pt x="784" y="126978"/>
                  </a:lnTo>
                  <a:lnTo>
                    <a:pt x="66" y="162867"/>
                  </a:lnTo>
                  <a:lnTo>
                    <a:pt x="5" y="173460"/>
                  </a:lnTo>
                  <a:lnTo>
                    <a:pt x="0" y="170681"/>
                  </a:lnTo>
                  <a:lnTo>
                    <a:pt x="2255" y="166734"/>
                  </a:lnTo>
                  <a:lnTo>
                    <a:pt x="7617"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10"/>
            <p:cNvSpPr/>
            <p:nvPr/>
          </p:nvSpPr>
          <p:spPr>
            <a:xfrm>
              <a:off x="5958839" y="3962400"/>
              <a:ext cx="7622" cy="15241"/>
            </a:xfrm>
            <a:custGeom>
              <a:avLst/>
              <a:gdLst/>
              <a:ahLst/>
              <a:cxnLst/>
              <a:rect l="0" t="0" r="0" b="0"/>
              <a:pathLst>
                <a:path w="7622" h="15241">
                  <a:moveTo>
                    <a:pt x="7621" y="15240"/>
                  </a:moveTo>
                  <a:lnTo>
                    <a:pt x="7621" y="8679"/>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11"/>
            <p:cNvSpPr/>
            <p:nvPr/>
          </p:nvSpPr>
          <p:spPr>
            <a:xfrm>
              <a:off x="6111374" y="3924300"/>
              <a:ext cx="76066" cy="350520"/>
            </a:xfrm>
            <a:custGeom>
              <a:avLst/>
              <a:gdLst/>
              <a:ahLst/>
              <a:cxnLst/>
              <a:rect l="0" t="0" r="0" b="0"/>
              <a:pathLst>
                <a:path w="76066" h="350520">
                  <a:moveTo>
                    <a:pt x="76065" y="0"/>
                  </a:moveTo>
                  <a:lnTo>
                    <a:pt x="76065" y="4045"/>
                  </a:lnTo>
                  <a:lnTo>
                    <a:pt x="73807" y="8289"/>
                  </a:lnTo>
                  <a:lnTo>
                    <a:pt x="70828" y="12997"/>
                  </a:lnTo>
                  <a:lnTo>
                    <a:pt x="60296" y="49333"/>
                  </a:lnTo>
                  <a:lnTo>
                    <a:pt x="54606" y="83028"/>
                  </a:lnTo>
                  <a:lnTo>
                    <a:pt x="49575" y="114536"/>
                  </a:lnTo>
                  <a:lnTo>
                    <a:pt x="42723" y="146637"/>
                  </a:lnTo>
                  <a:lnTo>
                    <a:pt x="31285" y="181642"/>
                  </a:lnTo>
                  <a:lnTo>
                    <a:pt x="21216" y="218826"/>
                  </a:lnTo>
                  <a:lnTo>
                    <a:pt x="12871" y="252609"/>
                  </a:lnTo>
                  <a:lnTo>
                    <a:pt x="5036" y="284067"/>
                  </a:lnTo>
                  <a:lnTo>
                    <a:pt x="546" y="318647"/>
                  </a:lnTo>
                  <a:lnTo>
                    <a:pt x="0" y="336039"/>
                  </a:lnTo>
                  <a:lnTo>
                    <a:pt x="2183" y="342108"/>
                  </a:lnTo>
                  <a:lnTo>
                    <a:pt x="7486"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12"/>
            <p:cNvSpPr/>
            <p:nvPr/>
          </p:nvSpPr>
          <p:spPr>
            <a:xfrm>
              <a:off x="6286500" y="4114800"/>
              <a:ext cx="7620" cy="152401"/>
            </a:xfrm>
            <a:custGeom>
              <a:avLst/>
              <a:gdLst/>
              <a:ahLst/>
              <a:cxnLst/>
              <a:rect l="0" t="0" r="0" b="0"/>
              <a:pathLst>
                <a:path w="7620" h="152401">
                  <a:moveTo>
                    <a:pt x="7619" y="0"/>
                  </a:moveTo>
                  <a:lnTo>
                    <a:pt x="7619" y="36045"/>
                  </a:lnTo>
                  <a:lnTo>
                    <a:pt x="7619" y="72643"/>
                  </a:lnTo>
                  <a:lnTo>
                    <a:pt x="7619" y="107215"/>
                  </a:lnTo>
                  <a:lnTo>
                    <a:pt x="6773" y="120464"/>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13"/>
            <p:cNvSpPr/>
            <p:nvPr/>
          </p:nvSpPr>
          <p:spPr>
            <a:xfrm>
              <a:off x="6339839" y="3992880"/>
              <a:ext cx="15242" cy="1"/>
            </a:xfrm>
            <a:custGeom>
              <a:avLst/>
              <a:gdLst/>
              <a:ahLst/>
              <a:cxnLst/>
              <a:rect l="0" t="0" r="0" b="0"/>
              <a:pathLst>
                <a:path w="15242" h="1">
                  <a:moveTo>
                    <a:pt x="0" y="0"/>
                  </a:moveTo>
                  <a:lnTo>
                    <a:pt x="152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14"/>
            <p:cNvSpPr/>
            <p:nvPr/>
          </p:nvSpPr>
          <p:spPr>
            <a:xfrm>
              <a:off x="6408419" y="4054129"/>
              <a:ext cx="190501" cy="201985"/>
            </a:xfrm>
            <a:custGeom>
              <a:avLst/>
              <a:gdLst/>
              <a:ahLst/>
              <a:cxnLst/>
              <a:rect l="0" t="0" r="0" b="0"/>
              <a:pathLst>
                <a:path w="190501" h="201985">
                  <a:moveTo>
                    <a:pt x="0" y="22571"/>
                  </a:moveTo>
                  <a:lnTo>
                    <a:pt x="31728" y="21724"/>
                  </a:lnTo>
                  <a:lnTo>
                    <a:pt x="69470" y="9573"/>
                  </a:lnTo>
                  <a:lnTo>
                    <a:pt x="101493" y="1910"/>
                  </a:lnTo>
                  <a:lnTo>
                    <a:pt x="138861" y="0"/>
                  </a:lnTo>
                  <a:lnTo>
                    <a:pt x="159678" y="643"/>
                  </a:lnTo>
                  <a:lnTo>
                    <a:pt x="171439" y="3794"/>
                  </a:lnTo>
                  <a:lnTo>
                    <a:pt x="175253" y="5820"/>
                  </a:lnTo>
                  <a:lnTo>
                    <a:pt x="177796" y="8016"/>
                  </a:lnTo>
                  <a:lnTo>
                    <a:pt x="180621" y="12715"/>
                  </a:lnTo>
                  <a:lnTo>
                    <a:pt x="182211" y="20967"/>
                  </a:lnTo>
                  <a:lnTo>
                    <a:pt x="182583" y="29196"/>
                  </a:lnTo>
                  <a:lnTo>
                    <a:pt x="178233" y="38497"/>
                  </a:lnTo>
                  <a:lnTo>
                    <a:pt x="149735" y="74382"/>
                  </a:lnTo>
                  <a:lnTo>
                    <a:pt x="114796" y="107192"/>
                  </a:lnTo>
                  <a:lnTo>
                    <a:pt x="81547" y="145251"/>
                  </a:lnTo>
                  <a:lnTo>
                    <a:pt x="63270" y="161135"/>
                  </a:lnTo>
                  <a:lnTo>
                    <a:pt x="56283" y="173129"/>
                  </a:lnTo>
                  <a:lnTo>
                    <a:pt x="55302" y="176283"/>
                  </a:lnTo>
                  <a:lnTo>
                    <a:pt x="55495" y="179232"/>
                  </a:lnTo>
                  <a:lnTo>
                    <a:pt x="57966" y="184767"/>
                  </a:lnTo>
                  <a:lnTo>
                    <a:pt x="60659" y="186581"/>
                  </a:lnTo>
                  <a:lnTo>
                    <a:pt x="92864" y="195129"/>
                  </a:lnTo>
                  <a:lnTo>
                    <a:pt x="124459" y="199554"/>
                  </a:lnTo>
                  <a:lnTo>
                    <a:pt x="142522" y="201984"/>
                  </a:lnTo>
                  <a:lnTo>
                    <a:pt x="178538" y="198545"/>
                  </a:lnTo>
                  <a:lnTo>
                    <a:pt x="190500" y="1978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15"/>
            <p:cNvSpPr/>
            <p:nvPr/>
          </p:nvSpPr>
          <p:spPr>
            <a:xfrm>
              <a:off x="6707679" y="4076828"/>
              <a:ext cx="241761" cy="155566"/>
            </a:xfrm>
            <a:custGeom>
              <a:avLst/>
              <a:gdLst/>
              <a:ahLst/>
              <a:cxnLst/>
              <a:rect l="0" t="0" r="0" b="0"/>
              <a:pathLst>
                <a:path w="241761" h="155566">
                  <a:moveTo>
                    <a:pt x="157940" y="22731"/>
                  </a:moveTo>
                  <a:lnTo>
                    <a:pt x="145790" y="9734"/>
                  </a:lnTo>
                  <a:lnTo>
                    <a:pt x="144074" y="4819"/>
                  </a:lnTo>
                  <a:lnTo>
                    <a:pt x="141923" y="3170"/>
                  </a:lnTo>
                  <a:lnTo>
                    <a:pt x="131651" y="849"/>
                  </a:lnTo>
                  <a:lnTo>
                    <a:pt x="113473" y="0"/>
                  </a:lnTo>
                  <a:lnTo>
                    <a:pt x="99139" y="3955"/>
                  </a:lnTo>
                  <a:lnTo>
                    <a:pt x="73041" y="19807"/>
                  </a:lnTo>
                  <a:lnTo>
                    <a:pt x="35878" y="53829"/>
                  </a:lnTo>
                  <a:lnTo>
                    <a:pt x="8449" y="89135"/>
                  </a:lnTo>
                  <a:lnTo>
                    <a:pt x="2600" y="100504"/>
                  </a:lnTo>
                  <a:lnTo>
                    <a:pt x="0" y="111202"/>
                  </a:lnTo>
                  <a:lnTo>
                    <a:pt x="1103" y="119343"/>
                  </a:lnTo>
                  <a:lnTo>
                    <a:pt x="6484" y="128686"/>
                  </a:lnTo>
                  <a:lnTo>
                    <a:pt x="15887" y="139428"/>
                  </a:lnTo>
                  <a:lnTo>
                    <a:pt x="19211" y="140323"/>
                  </a:lnTo>
                  <a:lnTo>
                    <a:pt x="27421" y="139059"/>
                  </a:lnTo>
                  <a:lnTo>
                    <a:pt x="45642" y="131348"/>
                  </a:lnTo>
                  <a:lnTo>
                    <a:pt x="79526" y="101002"/>
                  </a:lnTo>
                  <a:lnTo>
                    <a:pt x="103148" y="64390"/>
                  </a:lnTo>
                  <a:lnTo>
                    <a:pt x="125851" y="39635"/>
                  </a:lnTo>
                  <a:lnTo>
                    <a:pt x="129003" y="38711"/>
                  </a:lnTo>
                  <a:lnTo>
                    <a:pt x="131029" y="38464"/>
                  </a:lnTo>
                  <a:lnTo>
                    <a:pt x="132380" y="39147"/>
                  </a:lnTo>
                  <a:lnTo>
                    <a:pt x="133280" y="40448"/>
                  </a:lnTo>
                  <a:lnTo>
                    <a:pt x="134547" y="46325"/>
                  </a:lnTo>
                  <a:lnTo>
                    <a:pt x="135690" y="51844"/>
                  </a:lnTo>
                  <a:lnTo>
                    <a:pt x="150505" y="86167"/>
                  </a:lnTo>
                  <a:lnTo>
                    <a:pt x="156329" y="99185"/>
                  </a:lnTo>
                  <a:lnTo>
                    <a:pt x="180334" y="134640"/>
                  </a:lnTo>
                  <a:lnTo>
                    <a:pt x="186520" y="141049"/>
                  </a:lnTo>
                  <a:lnTo>
                    <a:pt x="209160" y="154671"/>
                  </a:lnTo>
                  <a:lnTo>
                    <a:pt x="213253" y="155565"/>
                  </a:lnTo>
                  <a:lnTo>
                    <a:pt x="216830" y="155314"/>
                  </a:lnTo>
                  <a:lnTo>
                    <a:pt x="231328" y="151825"/>
                  </a:lnTo>
                  <a:lnTo>
                    <a:pt x="241760" y="1446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16"/>
            <p:cNvSpPr/>
            <p:nvPr/>
          </p:nvSpPr>
          <p:spPr>
            <a:xfrm>
              <a:off x="7026151" y="3886200"/>
              <a:ext cx="45210" cy="259081"/>
            </a:xfrm>
            <a:custGeom>
              <a:avLst/>
              <a:gdLst/>
              <a:ahLst/>
              <a:cxnLst/>
              <a:rect l="0" t="0" r="0" b="0"/>
              <a:pathLst>
                <a:path w="45210" h="259081">
                  <a:moveTo>
                    <a:pt x="14729" y="0"/>
                  </a:moveTo>
                  <a:lnTo>
                    <a:pt x="10683" y="4045"/>
                  </a:lnTo>
                  <a:lnTo>
                    <a:pt x="8697" y="10546"/>
                  </a:lnTo>
                  <a:lnTo>
                    <a:pt x="5322" y="23727"/>
                  </a:lnTo>
                  <a:lnTo>
                    <a:pt x="2082" y="35098"/>
                  </a:lnTo>
                  <a:lnTo>
                    <a:pt x="0" y="69994"/>
                  </a:lnTo>
                  <a:lnTo>
                    <a:pt x="1898" y="99478"/>
                  </a:lnTo>
                  <a:lnTo>
                    <a:pt x="5565" y="131921"/>
                  </a:lnTo>
                  <a:lnTo>
                    <a:pt x="6651" y="166088"/>
                  </a:lnTo>
                  <a:lnTo>
                    <a:pt x="11064" y="203928"/>
                  </a:lnTo>
                  <a:lnTo>
                    <a:pt x="20968" y="240694"/>
                  </a:lnTo>
                  <a:lnTo>
                    <a:pt x="23992" y="248933"/>
                  </a:lnTo>
                  <a:lnTo>
                    <a:pt x="25984" y="252315"/>
                  </a:lnTo>
                  <a:lnTo>
                    <a:pt x="30456" y="256073"/>
                  </a:lnTo>
                  <a:lnTo>
                    <a:pt x="36179" y="258485"/>
                  </a:lnTo>
                  <a:lnTo>
                    <a:pt x="45209"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17"/>
            <p:cNvSpPr/>
            <p:nvPr/>
          </p:nvSpPr>
          <p:spPr>
            <a:xfrm>
              <a:off x="6979919" y="4008119"/>
              <a:ext cx="182882" cy="7622"/>
            </a:xfrm>
            <a:custGeom>
              <a:avLst/>
              <a:gdLst/>
              <a:ahLst/>
              <a:cxnLst/>
              <a:rect l="0" t="0" r="0" b="0"/>
              <a:pathLst>
                <a:path w="182882" h="7622">
                  <a:moveTo>
                    <a:pt x="0" y="0"/>
                  </a:moveTo>
                  <a:lnTo>
                    <a:pt x="35100" y="0"/>
                  </a:lnTo>
                  <a:lnTo>
                    <a:pt x="69994" y="2258"/>
                  </a:lnTo>
                  <a:lnTo>
                    <a:pt x="105454" y="6561"/>
                  </a:lnTo>
                  <a:lnTo>
                    <a:pt x="142155" y="7411"/>
                  </a:lnTo>
                  <a:lnTo>
                    <a:pt x="18288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18"/>
            <p:cNvSpPr/>
            <p:nvPr/>
          </p:nvSpPr>
          <p:spPr>
            <a:xfrm>
              <a:off x="7200900" y="3992880"/>
              <a:ext cx="45720" cy="152401"/>
            </a:xfrm>
            <a:custGeom>
              <a:avLst/>
              <a:gdLst/>
              <a:ahLst/>
              <a:cxnLst/>
              <a:rect l="0" t="0" r="0" b="0"/>
              <a:pathLst>
                <a:path w="45720" h="152401">
                  <a:moveTo>
                    <a:pt x="45719" y="0"/>
                  </a:moveTo>
                  <a:lnTo>
                    <a:pt x="39636" y="6930"/>
                  </a:lnTo>
                  <a:lnTo>
                    <a:pt x="25311" y="39488"/>
                  </a:lnTo>
                  <a:lnTo>
                    <a:pt x="15223" y="71112"/>
                  </a:lnTo>
                  <a:lnTo>
                    <a:pt x="3384" y="108393"/>
                  </a:lnTo>
                  <a:lnTo>
                    <a:pt x="198" y="143542"/>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19"/>
            <p:cNvSpPr/>
            <p:nvPr/>
          </p:nvSpPr>
          <p:spPr>
            <a:xfrm>
              <a:off x="7299960" y="3901440"/>
              <a:ext cx="1" cy="22861"/>
            </a:xfrm>
            <a:custGeom>
              <a:avLst/>
              <a:gdLst/>
              <a:ahLst/>
              <a:cxnLst/>
              <a:rect l="0" t="0" r="0" b="0"/>
              <a:pathLst>
                <a:path w="1" h="22861">
                  <a:moveTo>
                    <a:pt x="0" y="0"/>
                  </a:moveTo>
                  <a:lnTo>
                    <a:pt x="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20"/>
            <p:cNvSpPr/>
            <p:nvPr/>
          </p:nvSpPr>
          <p:spPr>
            <a:xfrm>
              <a:off x="7332314" y="3971199"/>
              <a:ext cx="142353" cy="210180"/>
            </a:xfrm>
            <a:custGeom>
              <a:avLst/>
              <a:gdLst/>
              <a:ahLst/>
              <a:cxnLst/>
              <a:rect l="0" t="0" r="0" b="0"/>
              <a:pathLst>
                <a:path w="142353" h="210180">
                  <a:moveTo>
                    <a:pt x="104805" y="21681"/>
                  </a:moveTo>
                  <a:lnTo>
                    <a:pt x="104805" y="17635"/>
                  </a:lnTo>
                  <a:lnTo>
                    <a:pt x="102547" y="13391"/>
                  </a:lnTo>
                  <a:lnTo>
                    <a:pt x="100760" y="11074"/>
                  </a:lnTo>
                  <a:lnTo>
                    <a:pt x="96517" y="8500"/>
                  </a:lnTo>
                  <a:lnTo>
                    <a:pt x="68761" y="0"/>
                  </a:lnTo>
                  <a:lnTo>
                    <a:pt x="61128" y="1603"/>
                  </a:lnTo>
                  <a:lnTo>
                    <a:pt x="54066" y="5984"/>
                  </a:lnTo>
                  <a:lnTo>
                    <a:pt x="35736" y="24851"/>
                  </a:lnTo>
                  <a:lnTo>
                    <a:pt x="23099" y="45480"/>
                  </a:lnTo>
                  <a:lnTo>
                    <a:pt x="11243" y="75206"/>
                  </a:lnTo>
                  <a:lnTo>
                    <a:pt x="1594" y="111621"/>
                  </a:lnTo>
                  <a:lnTo>
                    <a:pt x="0" y="140522"/>
                  </a:lnTo>
                  <a:lnTo>
                    <a:pt x="2627" y="157473"/>
                  </a:lnTo>
                  <a:lnTo>
                    <a:pt x="8875" y="171215"/>
                  </a:lnTo>
                  <a:lnTo>
                    <a:pt x="26684" y="193834"/>
                  </a:lnTo>
                  <a:lnTo>
                    <a:pt x="41488" y="205428"/>
                  </a:lnTo>
                  <a:lnTo>
                    <a:pt x="60645" y="210179"/>
                  </a:lnTo>
                  <a:lnTo>
                    <a:pt x="82407" y="207542"/>
                  </a:lnTo>
                  <a:lnTo>
                    <a:pt x="100898" y="201399"/>
                  </a:lnTo>
                  <a:lnTo>
                    <a:pt x="109560" y="194407"/>
                  </a:lnTo>
                  <a:lnTo>
                    <a:pt x="133445" y="160207"/>
                  </a:lnTo>
                  <a:lnTo>
                    <a:pt x="138701" y="148441"/>
                  </a:lnTo>
                  <a:lnTo>
                    <a:pt x="142352" y="112754"/>
                  </a:lnTo>
                  <a:lnTo>
                    <a:pt x="136801" y="77230"/>
                  </a:lnTo>
                  <a:lnTo>
                    <a:pt x="136296" y="71413"/>
                  </a:lnTo>
                  <a:lnTo>
                    <a:pt x="131219" y="60435"/>
                  </a:lnTo>
                  <a:lnTo>
                    <a:pt x="123356" y="46992"/>
                  </a:lnTo>
                  <a:lnTo>
                    <a:pt x="112425" y="21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21"/>
            <p:cNvSpPr/>
            <p:nvPr/>
          </p:nvSpPr>
          <p:spPr>
            <a:xfrm>
              <a:off x="7581903" y="4003792"/>
              <a:ext cx="225939" cy="202449"/>
            </a:xfrm>
            <a:custGeom>
              <a:avLst/>
              <a:gdLst/>
              <a:ahLst/>
              <a:cxnLst/>
              <a:rect l="0" t="0" r="0" b="0"/>
              <a:pathLst>
                <a:path w="225939" h="202449">
                  <a:moveTo>
                    <a:pt x="30477" y="19567"/>
                  </a:moveTo>
                  <a:lnTo>
                    <a:pt x="23915" y="26128"/>
                  </a:lnTo>
                  <a:lnTo>
                    <a:pt x="22875" y="63595"/>
                  </a:lnTo>
                  <a:lnTo>
                    <a:pt x="22015" y="81437"/>
                  </a:lnTo>
                  <a:lnTo>
                    <a:pt x="15096" y="118641"/>
                  </a:lnTo>
                  <a:lnTo>
                    <a:pt x="5871" y="156580"/>
                  </a:lnTo>
                  <a:lnTo>
                    <a:pt x="0" y="179572"/>
                  </a:lnTo>
                  <a:lnTo>
                    <a:pt x="844" y="167418"/>
                  </a:lnTo>
                  <a:lnTo>
                    <a:pt x="14648" y="135673"/>
                  </a:lnTo>
                  <a:lnTo>
                    <a:pt x="34249" y="102051"/>
                  </a:lnTo>
                  <a:lnTo>
                    <a:pt x="55301" y="69313"/>
                  </a:lnTo>
                  <a:lnTo>
                    <a:pt x="90069" y="31996"/>
                  </a:lnTo>
                  <a:lnTo>
                    <a:pt x="125691" y="7818"/>
                  </a:lnTo>
                  <a:lnTo>
                    <a:pt x="155303" y="0"/>
                  </a:lnTo>
                  <a:lnTo>
                    <a:pt x="170904" y="428"/>
                  </a:lnTo>
                  <a:lnTo>
                    <a:pt x="183481" y="4288"/>
                  </a:lnTo>
                  <a:lnTo>
                    <a:pt x="194716" y="11648"/>
                  </a:lnTo>
                  <a:lnTo>
                    <a:pt x="203097" y="22821"/>
                  </a:lnTo>
                  <a:lnTo>
                    <a:pt x="222479" y="58942"/>
                  </a:lnTo>
                  <a:lnTo>
                    <a:pt x="225938" y="86738"/>
                  </a:lnTo>
                  <a:lnTo>
                    <a:pt x="221130" y="116423"/>
                  </a:lnTo>
                  <a:lnTo>
                    <a:pt x="210204" y="145820"/>
                  </a:lnTo>
                  <a:lnTo>
                    <a:pt x="198497" y="178938"/>
                  </a:lnTo>
                  <a:lnTo>
                    <a:pt x="190497" y="2024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9" name="SMARTInkShape-Group6"/>
          <p:cNvGrpSpPr/>
          <p:nvPr/>
        </p:nvGrpSpPr>
        <p:grpSpPr>
          <a:xfrm>
            <a:off x="2255520" y="4611159"/>
            <a:ext cx="3459481" cy="653621"/>
            <a:chOff x="2255520" y="4611159"/>
            <a:chExt cx="3459481" cy="653621"/>
          </a:xfrm>
        </p:grpSpPr>
        <p:sp>
          <p:nvSpPr>
            <p:cNvPr id="96" name="SMARTInkShape-122"/>
            <p:cNvSpPr/>
            <p:nvPr/>
          </p:nvSpPr>
          <p:spPr>
            <a:xfrm>
              <a:off x="2453640" y="4655819"/>
              <a:ext cx="60961" cy="342901"/>
            </a:xfrm>
            <a:custGeom>
              <a:avLst/>
              <a:gdLst/>
              <a:ahLst/>
              <a:cxnLst/>
              <a:rect l="0" t="0" r="0" b="0"/>
              <a:pathLst>
                <a:path w="60961" h="342901">
                  <a:moveTo>
                    <a:pt x="60960" y="0"/>
                  </a:moveTo>
                  <a:lnTo>
                    <a:pt x="56914" y="4046"/>
                  </a:lnTo>
                  <a:lnTo>
                    <a:pt x="54928" y="8290"/>
                  </a:lnTo>
                  <a:lnTo>
                    <a:pt x="45190" y="39497"/>
                  </a:lnTo>
                  <a:lnTo>
                    <a:pt x="40201" y="65890"/>
                  </a:lnTo>
                  <a:lnTo>
                    <a:pt x="36464" y="98264"/>
                  </a:lnTo>
                  <a:lnTo>
                    <a:pt x="29995" y="133820"/>
                  </a:lnTo>
                  <a:lnTo>
                    <a:pt x="26031" y="161922"/>
                  </a:lnTo>
                  <a:lnTo>
                    <a:pt x="24269" y="191346"/>
                  </a:lnTo>
                  <a:lnTo>
                    <a:pt x="21228" y="219098"/>
                  </a:lnTo>
                  <a:lnTo>
                    <a:pt x="14756" y="256265"/>
                  </a:lnTo>
                  <a:lnTo>
                    <a:pt x="7476" y="288726"/>
                  </a:lnTo>
                  <a:lnTo>
                    <a:pt x="1476" y="321945"/>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23"/>
            <p:cNvSpPr/>
            <p:nvPr/>
          </p:nvSpPr>
          <p:spPr>
            <a:xfrm>
              <a:off x="2346959" y="4632972"/>
              <a:ext cx="419101" cy="30469"/>
            </a:xfrm>
            <a:custGeom>
              <a:avLst/>
              <a:gdLst/>
              <a:ahLst/>
              <a:cxnLst/>
              <a:rect l="0" t="0" r="0" b="0"/>
              <a:pathLst>
                <a:path w="419101" h="30469">
                  <a:moveTo>
                    <a:pt x="0" y="7608"/>
                  </a:moveTo>
                  <a:lnTo>
                    <a:pt x="4046" y="3562"/>
                  </a:lnTo>
                  <a:lnTo>
                    <a:pt x="18697" y="1047"/>
                  </a:lnTo>
                  <a:lnTo>
                    <a:pt x="53333" y="197"/>
                  </a:lnTo>
                  <a:lnTo>
                    <a:pt x="89557" y="49"/>
                  </a:lnTo>
                  <a:lnTo>
                    <a:pt x="120519" y="15"/>
                  </a:lnTo>
                  <a:lnTo>
                    <a:pt x="154035" y="0"/>
                  </a:lnTo>
                  <a:lnTo>
                    <a:pt x="188687" y="840"/>
                  </a:lnTo>
                  <a:lnTo>
                    <a:pt x="223843" y="4035"/>
                  </a:lnTo>
                  <a:lnTo>
                    <a:pt x="259224" y="8278"/>
                  </a:lnTo>
                  <a:lnTo>
                    <a:pt x="294704" y="12985"/>
                  </a:lnTo>
                  <a:lnTo>
                    <a:pt x="330229" y="17900"/>
                  </a:lnTo>
                  <a:lnTo>
                    <a:pt x="359000" y="22906"/>
                  </a:lnTo>
                  <a:lnTo>
                    <a:pt x="391980" y="28227"/>
                  </a:lnTo>
                  <a:lnTo>
                    <a:pt x="419100" y="304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24"/>
            <p:cNvSpPr/>
            <p:nvPr/>
          </p:nvSpPr>
          <p:spPr>
            <a:xfrm>
              <a:off x="2255520" y="4998719"/>
              <a:ext cx="464821" cy="45721"/>
            </a:xfrm>
            <a:custGeom>
              <a:avLst/>
              <a:gdLst/>
              <a:ahLst/>
              <a:cxnLst/>
              <a:rect l="0" t="0" r="0" b="0"/>
              <a:pathLst>
                <a:path w="464821" h="45721">
                  <a:moveTo>
                    <a:pt x="0" y="0"/>
                  </a:moveTo>
                  <a:lnTo>
                    <a:pt x="14320" y="6032"/>
                  </a:lnTo>
                  <a:lnTo>
                    <a:pt x="46069" y="8258"/>
                  </a:lnTo>
                  <a:lnTo>
                    <a:pt x="75362" y="12796"/>
                  </a:lnTo>
                  <a:lnTo>
                    <a:pt x="112170" y="14516"/>
                  </a:lnTo>
                  <a:lnTo>
                    <a:pt x="143269" y="14919"/>
                  </a:lnTo>
                  <a:lnTo>
                    <a:pt x="176846" y="15098"/>
                  </a:lnTo>
                  <a:lnTo>
                    <a:pt x="211525" y="16024"/>
                  </a:lnTo>
                  <a:lnTo>
                    <a:pt x="246693" y="19257"/>
                  </a:lnTo>
                  <a:lnTo>
                    <a:pt x="279821" y="23517"/>
                  </a:lnTo>
                  <a:lnTo>
                    <a:pt x="312325" y="27385"/>
                  </a:lnTo>
                  <a:lnTo>
                    <a:pt x="346526" y="29105"/>
                  </a:lnTo>
                  <a:lnTo>
                    <a:pt x="376967" y="32127"/>
                  </a:lnTo>
                  <a:lnTo>
                    <a:pt x="413389" y="38588"/>
                  </a:lnTo>
                  <a:lnTo>
                    <a:pt x="448451" y="44311"/>
                  </a:lnTo>
                  <a:lnTo>
                    <a:pt x="464820"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25"/>
            <p:cNvSpPr/>
            <p:nvPr/>
          </p:nvSpPr>
          <p:spPr>
            <a:xfrm>
              <a:off x="2815096" y="4782324"/>
              <a:ext cx="210045" cy="284977"/>
            </a:xfrm>
            <a:custGeom>
              <a:avLst/>
              <a:gdLst/>
              <a:ahLst/>
              <a:cxnLst/>
              <a:rect l="0" t="0" r="0" b="0"/>
              <a:pathLst>
                <a:path w="210045" h="284977">
                  <a:moveTo>
                    <a:pt x="4304" y="56376"/>
                  </a:moveTo>
                  <a:lnTo>
                    <a:pt x="8349" y="56376"/>
                  </a:lnTo>
                  <a:lnTo>
                    <a:pt x="9540" y="57222"/>
                  </a:lnTo>
                  <a:lnTo>
                    <a:pt x="10335" y="58633"/>
                  </a:lnTo>
                  <a:lnTo>
                    <a:pt x="10864" y="60421"/>
                  </a:lnTo>
                  <a:lnTo>
                    <a:pt x="22437" y="78333"/>
                  </a:lnTo>
                  <a:lnTo>
                    <a:pt x="28799" y="110600"/>
                  </a:lnTo>
                  <a:lnTo>
                    <a:pt x="33601" y="144415"/>
                  </a:lnTo>
                  <a:lnTo>
                    <a:pt x="29313" y="178470"/>
                  </a:lnTo>
                  <a:lnTo>
                    <a:pt x="25331" y="212416"/>
                  </a:lnTo>
                  <a:lnTo>
                    <a:pt x="11763" y="246526"/>
                  </a:lnTo>
                  <a:lnTo>
                    <a:pt x="4740" y="261203"/>
                  </a:lnTo>
                  <a:lnTo>
                    <a:pt x="2240" y="261710"/>
                  </a:lnTo>
                  <a:lnTo>
                    <a:pt x="388" y="261845"/>
                  </a:lnTo>
                  <a:lnTo>
                    <a:pt x="0" y="260242"/>
                  </a:lnTo>
                  <a:lnTo>
                    <a:pt x="3977" y="226713"/>
                  </a:lnTo>
                  <a:lnTo>
                    <a:pt x="8284" y="190023"/>
                  </a:lnTo>
                  <a:lnTo>
                    <a:pt x="14890" y="160227"/>
                  </a:lnTo>
                  <a:lnTo>
                    <a:pt x="26255" y="125905"/>
                  </a:lnTo>
                  <a:lnTo>
                    <a:pt x="36302" y="92969"/>
                  </a:lnTo>
                  <a:lnTo>
                    <a:pt x="48686" y="61762"/>
                  </a:lnTo>
                  <a:lnTo>
                    <a:pt x="67011" y="27274"/>
                  </a:lnTo>
                  <a:lnTo>
                    <a:pt x="85657" y="6761"/>
                  </a:lnTo>
                  <a:lnTo>
                    <a:pt x="94365" y="1022"/>
                  </a:lnTo>
                  <a:lnTo>
                    <a:pt x="98211" y="0"/>
                  </a:lnTo>
                  <a:lnTo>
                    <a:pt x="101622" y="165"/>
                  </a:lnTo>
                  <a:lnTo>
                    <a:pt x="107669" y="2606"/>
                  </a:lnTo>
                  <a:lnTo>
                    <a:pt x="125087" y="17519"/>
                  </a:lnTo>
                  <a:lnTo>
                    <a:pt x="138197" y="42491"/>
                  </a:lnTo>
                  <a:lnTo>
                    <a:pt x="148940" y="74141"/>
                  </a:lnTo>
                  <a:lnTo>
                    <a:pt x="156661" y="102844"/>
                  </a:lnTo>
                  <a:lnTo>
                    <a:pt x="164311" y="135055"/>
                  </a:lnTo>
                  <a:lnTo>
                    <a:pt x="169682" y="169152"/>
                  </a:lnTo>
                  <a:lnTo>
                    <a:pt x="173531" y="200704"/>
                  </a:lnTo>
                  <a:lnTo>
                    <a:pt x="182417" y="237661"/>
                  </a:lnTo>
                  <a:lnTo>
                    <a:pt x="192325" y="262490"/>
                  </a:lnTo>
                  <a:lnTo>
                    <a:pt x="210044" y="2849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26"/>
            <p:cNvSpPr/>
            <p:nvPr/>
          </p:nvSpPr>
          <p:spPr>
            <a:xfrm>
              <a:off x="3105870" y="4649247"/>
              <a:ext cx="239311" cy="431843"/>
            </a:xfrm>
            <a:custGeom>
              <a:avLst/>
              <a:gdLst/>
              <a:ahLst/>
              <a:cxnLst/>
              <a:rect l="0" t="0" r="0" b="0"/>
              <a:pathLst>
                <a:path w="239311" h="431843">
                  <a:moveTo>
                    <a:pt x="155489" y="250413"/>
                  </a:moveTo>
                  <a:lnTo>
                    <a:pt x="155489" y="246368"/>
                  </a:lnTo>
                  <a:lnTo>
                    <a:pt x="150974" y="242124"/>
                  </a:lnTo>
                  <a:lnTo>
                    <a:pt x="126824" y="223293"/>
                  </a:lnTo>
                  <a:lnTo>
                    <a:pt x="118478" y="221426"/>
                  </a:lnTo>
                  <a:lnTo>
                    <a:pt x="111382" y="222854"/>
                  </a:lnTo>
                  <a:lnTo>
                    <a:pt x="76515" y="241213"/>
                  </a:lnTo>
                  <a:lnTo>
                    <a:pt x="56383" y="260982"/>
                  </a:lnTo>
                  <a:lnTo>
                    <a:pt x="36101" y="293140"/>
                  </a:lnTo>
                  <a:lnTo>
                    <a:pt x="16634" y="326868"/>
                  </a:lnTo>
                  <a:lnTo>
                    <a:pt x="3758" y="363007"/>
                  </a:lnTo>
                  <a:lnTo>
                    <a:pt x="0" y="378348"/>
                  </a:lnTo>
                  <a:lnTo>
                    <a:pt x="2515" y="407347"/>
                  </a:lnTo>
                  <a:lnTo>
                    <a:pt x="9608" y="417810"/>
                  </a:lnTo>
                  <a:lnTo>
                    <a:pt x="20380" y="426411"/>
                  </a:lnTo>
                  <a:lnTo>
                    <a:pt x="35964" y="431253"/>
                  </a:lnTo>
                  <a:lnTo>
                    <a:pt x="52153" y="431842"/>
                  </a:lnTo>
                  <a:lnTo>
                    <a:pt x="72660" y="426183"/>
                  </a:lnTo>
                  <a:lnTo>
                    <a:pt x="100087" y="409530"/>
                  </a:lnTo>
                  <a:lnTo>
                    <a:pt x="111393" y="398178"/>
                  </a:lnTo>
                  <a:lnTo>
                    <a:pt x="132449" y="363295"/>
                  </a:lnTo>
                  <a:lnTo>
                    <a:pt x="147816" y="333812"/>
                  </a:lnTo>
                  <a:lnTo>
                    <a:pt x="160836" y="299112"/>
                  </a:lnTo>
                  <a:lnTo>
                    <a:pt x="167179" y="272057"/>
                  </a:lnTo>
                  <a:lnTo>
                    <a:pt x="172820" y="245921"/>
                  </a:lnTo>
                  <a:lnTo>
                    <a:pt x="178150" y="217936"/>
                  </a:lnTo>
                  <a:lnTo>
                    <a:pt x="183341" y="189412"/>
                  </a:lnTo>
                  <a:lnTo>
                    <a:pt x="188470" y="162624"/>
                  </a:lnTo>
                  <a:lnTo>
                    <a:pt x="193572" y="136606"/>
                  </a:lnTo>
                  <a:lnTo>
                    <a:pt x="198662" y="110932"/>
                  </a:lnTo>
                  <a:lnTo>
                    <a:pt x="205441" y="74371"/>
                  </a:lnTo>
                  <a:lnTo>
                    <a:pt x="208160" y="38404"/>
                  </a:lnTo>
                  <a:lnTo>
                    <a:pt x="208812" y="524"/>
                  </a:lnTo>
                  <a:lnTo>
                    <a:pt x="208818" y="0"/>
                  </a:lnTo>
                  <a:lnTo>
                    <a:pt x="207982" y="18941"/>
                  </a:lnTo>
                  <a:lnTo>
                    <a:pt x="202269" y="56963"/>
                  </a:lnTo>
                  <a:lnTo>
                    <a:pt x="201524" y="85944"/>
                  </a:lnTo>
                  <a:lnTo>
                    <a:pt x="199091" y="110429"/>
                  </a:lnTo>
                  <a:lnTo>
                    <a:pt x="196035" y="137397"/>
                  </a:lnTo>
                  <a:lnTo>
                    <a:pt x="194676" y="163495"/>
                  </a:lnTo>
                  <a:lnTo>
                    <a:pt x="191815" y="191462"/>
                  </a:lnTo>
                  <a:lnTo>
                    <a:pt x="188567" y="219979"/>
                  </a:lnTo>
                  <a:lnTo>
                    <a:pt x="187124" y="246764"/>
                  </a:lnTo>
                  <a:lnTo>
                    <a:pt x="186483" y="272780"/>
                  </a:lnTo>
                  <a:lnTo>
                    <a:pt x="188379" y="308969"/>
                  </a:lnTo>
                  <a:lnTo>
                    <a:pt x="192046" y="338882"/>
                  </a:lnTo>
                  <a:lnTo>
                    <a:pt x="194597" y="354926"/>
                  </a:lnTo>
                  <a:lnTo>
                    <a:pt x="207774" y="376765"/>
                  </a:lnTo>
                  <a:lnTo>
                    <a:pt x="213440" y="382769"/>
                  </a:lnTo>
                  <a:lnTo>
                    <a:pt x="218781" y="385437"/>
                  </a:lnTo>
                  <a:lnTo>
                    <a:pt x="231662" y="387292"/>
                  </a:lnTo>
                  <a:lnTo>
                    <a:pt x="239310" y="3875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27"/>
            <p:cNvSpPr/>
            <p:nvPr/>
          </p:nvSpPr>
          <p:spPr>
            <a:xfrm>
              <a:off x="3390900" y="4808799"/>
              <a:ext cx="213360" cy="263745"/>
            </a:xfrm>
            <a:custGeom>
              <a:avLst/>
              <a:gdLst/>
              <a:ahLst/>
              <a:cxnLst/>
              <a:rect l="0" t="0" r="0" b="0"/>
              <a:pathLst>
                <a:path w="213360" h="263745">
                  <a:moveTo>
                    <a:pt x="0" y="98481"/>
                  </a:moveTo>
                  <a:lnTo>
                    <a:pt x="0" y="105041"/>
                  </a:lnTo>
                  <a:lnTo>
                    <a:pt x="10605" y="116614"/>
                  </a:lnTo>
                  <a:lnTo>
                    <a:pt x="17695" y="119240"/>
                  </a:lnTo>
                  <a:lnTo>
                    <a:pt x="54224" y="121156"/>
                  </a:lnTo>
                  <a:lnTo>
                    <a:pt x="68126" y="120412"/>
                  </a:lnTo>
                  <a:lnTo>
                    <a:pt x="100171" y="110724"/>
                  </a:lnTo>
                  <a:lnTo>
                    <a:pt x="131274" y="96163"/>
                  </a:lnTo>
                  <a:lnTo>
                    <a:pt x="152272" y="81748"/>
                  </a:lnTo>
                  <a:lnTo>
                    <a:pt x="161769" y="65300"/>
                  </a:lnTo>
                  <a:lnTo>
                    <a:pt x="166480" y="43071"/>
                  </a:lnTo>
                  <a:lnTo>
                    <a:pt x="166449" y="27500"/>
                  </a:lnTo>
                  <a:lnTo>
                    <a:pt x="161454" y="13009"/>
                  </a:lnTo>
                  <a:lnTo>
                    <a:pt x="156988" y="6024"/>
                  </a:lnTo>
                  <a:lnTo>
                    <a:pt x="153765" y="3823"/>
                  </a:lnTo>
                  <a:lnTo>
                    <a:pt x="141139" y="725"/>
                  </a:lnTo>
                  <a:lnTo>
                    <a:pt x="131590" y="0"/>
                  </a:lnTo>
                  <a:lnTo>
                    <a:pt x="116694" y="3637"/>
                  </a:lnTo>
                  <a:lnTo>
                    <a:pt x="85389" y="23170"/>
                  </a:lnTo>
                  <a:lnTo>
                    <a:pt x="53390" y="54728"/>
                  </a:lnTo>
                  <a:lnTo>
                    <a:pt x="33249" y="89493"/>
                  </a:lnTo>
                  <a:lnTo>
                    <a:pt x="20866" y="125116"/>
                  </a:lnTo>
                  <a:lnTo>
                    <a:pt x="16907" y="154727"/>
                  </a:lnTo>
                  <a:lnTo>
                    <a:pt x="16416" y="188989"/>
                  </a:lnTo>
                  <a:lnTo>
                    <a:pt x="22267" y="212504"/>
                  </a:lnTo>
                  <a:lnTo>
                    <a:pt x="29934" y="227898"/>
                  </a:lnTo>
                  <a:lnTo>
                    <a:pt x="41244" y="238690"/>
                  </a:lnTo>
                  <a:lnTo>
                    <a:pt x="77460" y="255359"/>
                  </a:lnTo>
                  <a:lnTo>
                    <a:pt x="115050" y="263744"/>
                  </a:lnTo>
                  <a:lnTo>
                    <a:pt x="145002" y="263158"/>
                  </a:lnTo>
                  <a:lnTo>
                    <a:pt x="177583" y="257623"/>
                  </a:lnTo>
                  <a:lnTo>
                    <a:pt x="213359" y="250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28"/>
            <p:cNvSpPr/>
            <p:nvPr/>
          </p:nvSpPr>
          <p:spPr>
            <a:xfrm>
              <a:off x="3672840" y="4892039"/>
              <a:ext cx="68580" cy="372741"/>
            </a:xfrm>
            <a:custGeom>
              <a:avLst/>
              <a:gdLst/>
              <a:ahLst/>
              <a:cxnLst/>
              <a:rect l="0" t="0" r="0" b="0"/>
              <a:pathLst>
                <a:path w="68580" h="372741">
                  <a:moveTo>
                    <a:pt x="68579" y="0"/>
                  </a:moveTo>
                  <a:lnTo>
                    <a:pt x="62019" y="0"/>
                  </a:lnTo>
                  <a:lnTo>
                    <a:pt x="57228" y="4045"/>
                  </a:lnTo>
                  <a:lnTo>
                    <a:pt x="43075" y="28518"/>
                  </a:lnTo>
                  <a:lnTo>
                    <a:pt x="39574" y="47397"/>
                  </a:lnTo>
                  <a:lnTo>
                    <a:pt x="38536" y="77168"/>
                  </a:lnTo>
                  <a:lnTo>
                    <a:pt x="38229" y="108754"/>
                  </a:lnTo>
                  <a:lnTo>
                    <a:pt x="34093" y="143608"/>
                  </a:lnTo>
                  <a:lnTo>
                    <a:pt x="32085" y="170506"/>
                  </a:lnTo>
                  <a:lnTo>
                    <a:pt x="30347" y="198547"/>
                  </a:lnTo>
                  <a:lnTo>
                    <a:pt x="26752" y="225121"/>
                  </a:lnTo>
                  <a:lnTo>
                    <a:pt x="22332" y="251043"/>
                  </a:lnTo>
                  <a:lnTo>
                    <a:pt x="17545" y="276674"/>
                  </a:lnTo>
                  <a:lnTo>
                    <a:pt x="10090" y="313212"/>
                  </a:lnTo>
                  <a:lnTo>
                    <a:pt x="2244" y="346914"/>
                  </a:lnTo>
                  <a:lnTo>
                    <a:pt x="38" y="372740"/>
                  </a:lnTo>
                  <a:lnTo>
                    <a:pt x="0" y="3657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29"/>
            <p:cNvSpPr/>
            <p:nvPr/>
          </p:nvSpPr>
          <p:spPr>
            <a:xfrm>
              <a:off x="3666834" y="4764211"/>
              <a:ext cx="255031" cy="196266"/>
            </a:xfrm>
            <a:custGeom>
              <a:avLst/>
              <a:gdLst/>
              <a:ahLst/>
              <a:cxnLst/>
              <a:rect l="0" t="0" r="0" b="0"/>
              <a:pathLst>
                <a:path w="255031" h="196266">
                  <a:moveTo>
                    <a:pt x="13625" y="120208"/>
                  </a:moveTo>
                  <a:lnTo>
                    <a:pt x="9580" y="116163"/>
                  </a:lnTo>
                  <a:lnTo>
                    <a:pt x="7594" y="109662"/>
                  </a:lnTo>
                  <a:lnTo>
                    <a:pt x="4219" y="96482"/>
                  </a:lnTo>
                  <a:lnTo>
                    <a:pt x="978" y="85956"/>
                  </a:lnTo>
                  <a:lnTo>
                    <a:pt x="0" y="66598"/>
                  </a:lnTo>
                  <a:lnTo>
                    <a:pt x="9093" y="39227"/>
                  </a:lnTo>
                  <a:lnTo>
                    <a:pt x="19660" y="23904"/>
                  </a:lnTo>
                  <a:lnTo>
                    <a:pt x="27879" y="15036"/>
                  </a:lnTo>
                  <a:lnTo>
                    <a:pt x="39433" y="9965"/>
                  </a:lnTo>
                  <a:lnTo>
                    <a:pt x="71593" y="2665"/>
                  </a:lnTo>
                  <a:lnTo>
                    <a:pt x="105321" y="0"/>
                  </a:lnTo>
                  <a:lnTo>
                    <a:pt x="133834" y="4628"/>
                  </a:lnTo>
                  <a:lnTo>
                    <a:pt x="163731" y="13055"/>
                  </a:lnTo>
                  <a:lnTo>
                    <a:pt x="193192" y="30039"/>
                  </a:lnTo>
                  <a:lnTo>
                    <a:pt x="226331" y="53636"/>
                  </a:lnTo>
                  <a:lnTo>
                    <a:pt x="240241" y="67760"/>
                  </a:lnTo>
                  <a:lnTo>
                    <a:pt x="251986" y="89147"/>
                  </a:lnTo>
                  <a:lnTo>
                    <a:pt x="255030" y="101041"/>
                  </a:lnTo>
                  <a:lnTo>
                    <a:pt x="252699" y="121303"/>
                  </a:lnTo>
                  <a:lnTo>
                    <a:pt x="246646" y="139347"/>
                  </a:lnTo>
                  <a:lnTo>
                    <a:pt x="231400" y="155418"/>
                  </a:lnTo>
                  <a:lnTo>
                    <a:pt x="197409" y="175172"/>
                  </a:lnTo>
                  <a:lnTo>
                    <a:pt x="168081" y="185225"/>
                  </a:lnTo>
                  <a:lnTo>
                    <a:pt x="137942" y="192718"/>
                  </a:lnTo>
                  <a:lnTo>
                    <a:pt x="108409" y="195315"/>
                  </a:lnTo>
                  <a:lnTo>
                    <a:pt x="71451" y="196265"/>
                  </a:lnTo>
                  <a:lnTo>
                    <a:pt x="36485" y="1887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30"/>
            <p:cNvSpPr/>
            <p:nvPr/>
          </p:nvSpPr>
          <p:spPr>
            <a:xfrm>
              <a:off x="3992880" y="4816416"/>
              <a:ext cx="556261" cy="212785"/>
            </a:xfrm>
            <a:custGeom>
              <a:avLst/>
              <a:gdLst/>
              <a:ahLst/>
              <a:cxnLst/>
              <a:rect l="0" t="0" r="0" b="0"/>
              <a:pathLst>
                <a:path w="556261" h="212785">
                  <a:moveTo>
                    <a:pt x="0" y="29903"/>
                  </a:moveTo>
                  <a:lnTo>
                    <a:pt x="4045" y="33949"/>
                  </a:lnTo>
                  <a:lnTo>
                    <a:pt x="6030" y="38193"/>
                  </a:lnTo>
                  <a:lnTo>
                    <a:pt x="11351" y="51861"/>
                  </a:lnTo>
                  <a:lnTo>
                    <a:pt x="18027" y="58853"/>
                  </a:lnTo>
                  <a:lnTo>
                    <a:pt x="51995" y="81521"/>
                  </a:lnTo>
                  <a:lnTo>
                    <a:pt x="63749" y="86711"/>
                  </a:lnTo>
                  <a:lnTo>
                    <a:pt x="99427" y="94362"/>
                  </a:lnTo>
                  <a:lnTo>
                    <a:pt x="137208" y="97941"/>
                  </a:lnTo>
                  <a:lnTo>
                    <a:pt x="151574" y="97396"/>
                  </a:lnTo>
                  <a:lnTo>
                    <a:pt x="189514" y="85465"/>
                  </a:lnTo>
                  <a:lnTo>
                    <a:pt x="197964" y="80562"/>
                  </a:lnTo>
                  <a:lnTo>
                    <a:pt x="202284" y="75560"/>
                  </a:lnTo>
                  <a:lnTo>
                    <a:pt x="209102" y="61406"/>
                  </a:lnTo>
                  <a:lnTo>
                    <a:pt x="209210" y="52089"/>
                  </a:lnTo>
                  <a:lnTo>
                    <a:pt x="195337" y="17164"/>
                  </a:lnTo>
                  <a:lnTo>
                    <a:pt x="188134" y="9284"/>
                  </a:lnTo>
                  <a:lnTo>
                    <a:pt x="183842" y="5997"/>
                  </a:lnTo>
                  <a:lnTo>
                    <a:pt x="172301" y="2345"/>
                  </a:lnTo>
                  <a:lnTo>
                    <a:pt x="148240" y="0"/>
                  </a:lnTo>
                  <a:lnTo>
                    <a:pt x="121945" y="5621"/>
                  </a:lnTo>
                  <a:lnTo>
                    <a:pt x="90272" y="21396"/>
                  </a:lnTo>
                  <a:lnTo>
                    <a:pt x="72279" y="35473"/>
                  </a:lnTo>
                  <a:lnTo>
                    <a:pt x="60268" y="54414"/>
                  </a:lnTo>
                  <a:lnTo>
                    <a:pt x="45963" y="91081"/>
                  </a:lnTo>
                  <a:lnTo>
                    <a:pt x="40430" y="113788"/>
                  </a:lnTo>
                  <a:lnTo>
                    <a:pt x="39653" y="121387"/>
                  </a:lnTo>
                  <a:lnTo>
                    <a:pt x="43306" y="136603"/>
                  </a:lnTo>
                  <a:lnTo>
                    <a:pt x="55403" y="163022"/>
                  </a:lnTo>
                  <a:lnTo>
                    <a:pt x="71449" y="179319"/>
                  </a:lnTo>
                  <a:lnTo>
                    <a:pt x="100473" y="193912"/>
                  </a:lnTo>
                  <a:lnTo>
                    <a:pt x="128171" y="200607"/>
                  </a:lnTo>
                  <a:lnTo>
                    <a:pt x="157827" y="198827"/>
                  </a:lnTo>
                  <a:lnTo>
                    <a:pt x="188062" y="197077"/>
                  </a:lnTo>
                  <a:lnTo>
                    <a:pt x="217623" y="190726"/>
                  </a:lnTo>
                  <a:lnTo>
                    <a:pt x="250797" y="173838"/>
                  </a:lnTo>
                  <a:lnTo>
                    <a:pt x="288626" y="148325"/>
                  </a:lnTo>
                  <a:lnTo>
                    <a:pt x="321428" y="111033"/>
                  </a:lnTo>
                  <a:lnTo>
                    <a:pt x="340035" y="74698"/>
                  </a:lnTo>
                  <a:lnTo>
                    <a:pt x="347037" y="63308"/>
                  </a:lnTo>
                  <a:lnTo>
                    <a:pt x="350384" y="45951"/>
                  </a:lnTo>
                  <a:lnTo>
                    <a:pt x="350516" y="78473"/>
                  </a:lnTo>
                  <a:lnTo>
                    <a:pt x="348261" y="108068"/>
                  </a:lnTo>
                  <a:lnTo>
                    <a:pt x="342759" y="144462"/>
                  </a:lnTo>
                  <a:lnTo>
                    <a:pt x="336431" y="178293"/>
                  </a:lnTo>
                  <a:lnTo>
                    <a:pt x="333534" y="187012"/>
                  </a:lnTo>
                  <a:lnTo>
                    <a:pt x="329400" y="196681"/>
                  </a:lnTo>
                  <a:lnTo>
                    <a:pt x="327761" y="204667"/>
                  </a:lnTo>
                  <a:lnTo>
                    <a:pt x="327668" y="194514"/>
                  </a:lnTo>
                  <a:lnTo>
                    <a:pt x="340657" y="158114"/>
                  </a:lnTo>
                  <a:lnTo>
                    <a:pt x="350578" y="126443"/>
                  </a:lnTo>
                  <a:lnTo>
                    <a:pt x="358157" y="97736"/>
                  </a:lnTo>
                  <a:lnTo>
                    <a:pt x="364921" y="77831"/>
                  </a:lnTo>
                  <a:lnTo>
                    <a:pt x="387701" y="41974"/>
                  </a:lnTo>
                  <a:lnTo>
                    <a:pt x="413899" y="13556"/>
                  </a:lnTo>
                  <a:lnTo>
                    <a:pt x="424126" y="6269"/>
                  </a:lnTo>
                  <a:lnTo>
                    <a:pt x="434316" y="2466"/>
                  </a:lnTo>
                  <a:lnTo>
                    <a:pt x="439404" y="1451"/>
                  </a:lnTo>
                  <a:lnTo>
                    <a:pt x="444489" y="2469"/>
                  </a:lnTo>
                  <a:lnTo>
                    <a:pt x="454655" y="8115"/>
                  </a:lnTo>
                  <a:lnTo>
                    <a:pt x="483305" y="41121"/>
                  </a:lnTo>
                  <a:lnTo>
                    <a:pt x="500801" y="68714"/>
                  </a:lnTo>
                  <a:lnTo>
                    <a:pt x="512661" y="102669"/>
                  </a:lnTo>
                  <a:lnTo>
                    <a:pt x="518767" y="135905"/>
                  </a:lnTo>
                  <a:lnTo>
                    <a:pt x="531138" y="170549"/>
                  </a:lnTo>
                  <a:lnTo>
                    <a:pt x="539036" y="191302"/>
                  </a:lnTo>
                  <a:lnTo>
                    <a:pt x="556260" y="2127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31"/>
            <p:cNvSpPr/>
            <p:nvPr/>
          </p:nvSpPr>
          <p:spPr>
            <a:xfrm>
              <a:off x="4581507" y="4649982"/>
              <a:ext cx="203817" cy="401147"/>
            </a:xfrm>
            <a:custGeom>
              <a:avLst/>
              <a:gdLst/>
              <a:ahLst/>
              <a:cxnLst/>
              <a:rect l="0" t="0" r="0" b="0"/>
              <a:pathLst>
                <a:path w="203817" h="401147">
                  <a:moveTo>
                    <a:pt x="142893" y="226818"/>
                  </a:moveTo>
                  <a:lnTo>
                    <a:pt x="142893" y="220257"/>
                  </a:lnTo>
                  <a:lnTo>
                    <a:pt x="138847" y="215466"/>
                  </a:lnTo>
                  <a:lnTo>
                    <a:pt x="134603" y="213306"/>
                  </a:lnTo>
                  <a:lnTo>
                    <a:pt x="113942" y="211729"/>
                  </a:lnTo>
                  <a:lnTo>
                    <a:pt x="110893" y="211679"/>
                  </a:lnTo>
                  <a:lnTo>
                    <a:pt x="102988" y="216138"/>
                  </a:lnTo>
                  <a:lnTo>
                    <a:pt x="86760" y="225911"/>
                  </a:lnTo>
                  <a:lnTo>
                    <a:pt x="73918" y="233188"/>
                  </a:lnTo>
                  <a:lnTo>
                    <a:pt x="42610" y="265756"/>
                  </a:lnTo>
                  <a:lnTo>
                    <a:pt x="19891" y="303128"/>
                  </a:lnTo>
                  <a:lnTo>
                    <a:pt x="4484" y="333519"/>
                  </a:lnTo>
                  <a:lnTo>
                    <a:pt x="0" y="356364"/>
                  </a:lnTo>
                  <a:lnTo>
                    <a:pt x="2717" y="375174"/>
                  </a:lnTo>
                  <a:lnTo>
                    <a:pt x="8884" y="391472"/>
                  </a:lnTo>
                  <a:lnTo>
                    <a:pt x="12067" y="395007"/>
                  </a:lnTo>
                  <a:lnTo>
                    <a:pt x="20119" y="398936"/>
                  </a:lnTo>
                  <a:lnTo>
                    <a:pt x="38217" y="401146"/>
                  </a:lnTo>
                  <a:lnTo>
                    <a:pt x="55621" y="397757"/>
                  </a:lnTo>
                  <a:lnTo>
                    <a:pt x="87146" y="382942"/>
                  </a:lnTo>
                  <a:lnTo>
                    <a:pt x="105867" y="367810"/>
                  </a:lnTo>
                  <a:lnTo>
                    <a:pt x="129620" y="338112"/>
                  </a:lnTo>
                  <a:lnTo>
                    <a:pt x="146580" y="309747"/>
                  </a:lnTo>
                  <a:lnTo>
                    <a:pt x="159225" y="277636"/>
                  </a:lnTo>
                  <a:lnTo>
                    <a:pt x="171438" y="241310"/>
                  </a:lnTo>
                  <a:lnTo>
                    <a:pt x="177593" y="215479"/>
                  </a:lnTo>
                  <a:lnTo>
                    <a:pt x="183151" y="187065"/>
                  </a:lnTo>
                  <a:lnTo>
                    <a:pt x="186185" y="159760"/>
                  </a:lnTo>
                  <a:lnTo>
                    <a:pt x="187893" y="122846"/>
                  </a:lnTo>
                  <a:lnTo>
                    <a:pt x="188399" y="90460"/>
                  </a:lnTo>
                  <a:lnTo>
                    <a:pt x="184525" y="53222"/>
                  </a:lnTo>
                  <a:lnTo>
                    <a:pt x="181458" y="18192"/>
                  </a:lnTo>
                  <a:lnTo>
                    <a:pt x="181020" y="0"/>
                  </a:lnTo>
                  <a:lnTo>
                    <a:pt x="181841" y="18249"/>
                  </a:lnTo>
                  <a:lnTo>
                    <a:pt x="187554" y="52188"/>
                  </a:lnTo>
                  <a:lnTo>
                    <a:pt x="194487" y="88246"/>
                  </a:lnTo>
                  <a:lnTo>
                    <a:pt x="200701" y="118778"/>
                  </a:lnTo>
                  <a:lnTo>
                    <a:pt x="202919" y="155106"/>
                  </a:lnTo>
                  <a:lnTo>
                    <a:pt x="203437" y="183093"/>
                  </a:lnTo>
                  <a:lnTo>
                    <a:pt x="203729" y="219318"/>
                  </a:lnTo>
                  <a:lnTo>
                    <a:pt x="203816" y="255546"/>
                  </a:lnTo>
                  <a:lnTo>
                    <a:pt x="199797" y="289045"/>
                  </a:lnTo>
                  <a:lnTo>
                    <a:pt x="196936" y="323776"/>
                  </a:lnTo>
                  <a:lnTo>
                    <a:pt x="196233" y="3639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32"/>
            <p:cNvSpPr/>
            <p:nvPr/>
          </p:nvSpPr>
          <p:spPr>
            <a:xfrm>
              <a:off x="4892039" y="4785530"/>
              <a:ext cx="518162" cy="220119"/>
            </a:xfrm>
            <a:custGeom>
              <a:avLst/>
              <a:gdLst/>
              <a:ahLst/>
              <a:cxnLst/>
              <a:rect l="0" t="0" r="0" b="0"/>
              <a:pathLst>
                <a:path w="518162" h="220119">
                  <a:moveTo>
                    <a:pt x="0" y="68410"/>
                  </a:moveTo>
                  <a:lnTo>
                    <a:pt x="0" y="75715"/>
                  </a:lnTo>
                  <a:lnTo>
                    <a:pt x="10607" y="86608"/>
                  </a:lnTo>
                  <a:lnTo>
                    <a:pt x="17697" y="89198"/>
                  </a:lnTo>
                  <a:lnTo>
                    <a:pt x="54990" y="95193"/>
                  </a:lnTo>
                  <a:lnTo>
                    <a:pt x="89400" y="92372"/>
                  </a:lnTo>
                  <a:lnTo>
                    <a:pt x="115403" y="87442"/>
                  </a:lnTo>
                  <a:lnTo>
                    <a:pt x="142950" y="73376"/>
                  </a:lnTo>
                  <a:lnTo>
                    <a:pt x="146101" y="70027"/>
                  </a:lnTo>
                  <a:lnTo>
                    <a:pt x="149600" y="61791"/>
                  </a:lnTo>
                  <a:lnTo>
                    <a:pt x="152155" y="32714"/>
                  </a:lnTo>
                  <a:lnTo>
                    <a:pt x="148282" y="17570"/>
                  </a:lnTo>
                  <a:lnTo>
                    <a:pt x="141773" y="6403"/>
                  </a:lnTo>
                  <a:lnTo>
                    <a:pt x="138542" y="4212"/>
                  </a:lnTo>
                  <a:lnTo>
                    <a:pt x="125905" y="1128"/>
                  </a:lnTo>
                  <a:lnTo>
                    <a:pt x="101456" y="0"/>
                  </a:lnTo>
                  <a:lnTo>
                    <a:pt x="86318" y="3925"/>
                  </a:lnTo>
                  <a:lnTo>
                    <a:pt x="71108" y="14496"/>
                  </a:lnTo>
                  <a:lnTo>
                    <a:pt x="59922" y="32397"/>
                  </a:lnTo>
                  <a:lnTo>
                    <a:pt x="49404" y="62049"/>
                  </a:lnTo>
                  <a:lnTo>
                    <a:pt x="46448" y="99640"/>
                  </a:lnTo>
                  <a:lnTo>
                    <a:pt x="45865" y="135633"/>
                  </a:lnTo>
                  <a:lnTo>
                    <a:pt x="49808" y="159448"/>
                  </a:lnTo>
                  <a:lnTo>
                    <a:pt x="60385" y="178545"/>
                  </a:lnTo>
                  <a:lnTo>
                    <a:pt x="84365" y="199322"/>
                  </a:lnTo>
                  <a:lnTo>
                    <a:pt x="115543" y="215241"/>
                  </a:lnTo>
                  <a:lnTo>
                    <a:pt x="132350" y="216077"/>
                  </a:lnTo>
                  <a:lnTo>
                    <a:pt x="166690" y="213760"/>
                  </a:lnTo>
                  <a:lnTo>
                    <a:pt x="203170" y="201135"/>
                  </a:lnTo>
                  <a:lnTo>
                    <a:pt x="235713" y="180077"/>
                  </a:lnTo>
                  <a:lnTo>
                    <a:pt x="273407" y="144263"/>
                  </a:lnTo>
                  <a:lnTo>
                    <a:pt x="305851" y="110509"/>
                  </a:lnTo>
                  <a:lnTo>
                    <a:pt x="331361" y="72744"/>
                  </a:lnTo>
                  <a:lnTo>
                    <a:pt x="334764" y="62531"/>
                  </a:lnTo>
                  <a:lnTo>
                    <a:pt x="335783" y="61951"/>
                  </a:lnTo>
                  <a:lnTo>
                    <a:pt x="339568" y="61133"/>
                  </a:lnTo>
                  <a:lnTo>
                    <a:pt x="337751" y="60943"/>
                  </a:lnTo>
                  <a:lnTo>
                    <a:pt x="336927" y="62585"/>
                  </a:lnTo>
                  <a:lnTo>
                    <a:pt x="331300" y="96617"/>
                  </a:lnTo>
                  <a:lnTo>
                    <a:pt x="325882" y="132331"/>
                  </a:lnTo>
                  <a:lnTo>
                    <a:pt x="314726" y="169239"/>
                  </a:lnTo>
                  <a:lnTo>
                    <a:pt x="304754" y="193783"/>
                  </a:lnTo>
                  <a:lnTo>
                    <a:pt x="290006" y="212671"/>
                  </a:lnTo>
                  <a:lnTo>
                    <a:pt x="289572" y="191218"/>
                  </a:lnTo>
                  <a:lnTo>
                    <a:pt x="297851" y="161221"/>
                  </a:lnTo>
                  <a:lnTo>
                    <a:pt x="316053" y="123310"/>
                  </a:lnTo>
                  <a:lnTo>
                    <a:pt x="335496" y="89320"/>
                  </a:lnTo>
                  <a:lnTo>
                    <a:pt x="359688" y="54290"/>
                  </a:lnTo>
                  <a:lnTo>
                    <a:pt x="397435" y="18154"/>
                  </a:lnTo>
                  <a:lnTo>
                    <a:pt x="409754" y="12207"/>
                  </a:lnTo>
                  <a:lnTo>
                    <a:pt x="431460" y="8389"/>
                  </a:lnTo>
                  <a:lnTo>
                    <a:pt x="441809" y="12383"/>
                  </a:lnTo>
                  <a:lnTo>
                    <a:pt x="466494" y="28262"/>
                  </a:lnTo>
                  <a:lnTo>
                    <a:pt x="473466" y="36737"/>
                  </a:lnTo>
                  <a:lnTo>
                    <a:pt x="487481" y="69256"/>
                  </a:lnTo>
                  <a:lnTo>
                    <a:pt x="497801" y="103102"/>
                  </a:lnTo>
                  <a:lnTo>
                    <a:pt x="501909" y="137163"/>
                  </a:lnTo>
                  <a:lnTo>
                    <a:pt x="502721" y="171110"/>
                  </a:lnTo>
                  <a:lnTo>
                    <a:pt x="502903" y="208993"/>
                  </a:lnTo>
                  <a:lnTo>
                    <a:pt x="502909" y="212932"/>
                  </a:lnTo>
                  <a:lnTo>
                    <a:pt x="503760" y="215558"/>
                  </a:lnTo>
                  <a:lnTo>
                    <a:pt x="505173" y="217308"/>
                  </a:lnTo>
                  <a:lnTo>
                    <a:pt x="509480" y="220118"/>
                  </a:lnTo>
                  <a:lnTo>
                    <a:pt x="512327" y="218244"/>
                  </a:lnTo>
                  <a:lnTo>
                    <a:pt x="518161" y="2131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33"/>
            <p:cNvSpPr/>
            <p:nvPr/>
          </p:nvSpPr>
          <p:spPr>
            <a:xfrm>
              <a:off x="5564171" y="4611159"/>
              <a:ext cx="21290" cy="324596"/>
            </a:xfrm>
            <a:custGeom>
              <a:avLst/>
              <a:gdLst/>
              <a:ahLst/>
              <a:cxnLst/>
              <a:rect l="0" t="0" r="0" b="0"/>
              <a:pathLst>
                <a:path w="21290" h="324596">
                  <a:moveTo>
                    <a:pt x="13668" y="6560"/>
                  </a:moveTo>
                  <a:lnTo>
                    <a:pt x="13668" y="0"/>
                  </a:lnTo>
                  <a:lnTo>
                    <a:pt x="13668" y="31733"/>
                  </a:lnTo>
                  <a:lnTo>
                    <a:pt x="13668" y="67287"/>
                  </a:lnTo>
                  <a:lnTo>
                    <a:pt x="12822" y="102823"/>
                  </a:lnTo>
                  <a:lnTo>
                    <a:pt x="9623" y="130624"/>
                  </a:lnTo>
                  <a:lnTo>
                    <a:pt x="7637" y="157655"/>
                  </a:lnTo>
                  <a:lnTo>
                    <a:pt x="6755" y="183780"/>
                  </a:lnTo>
                  <a:lnTo>
                    <a:pt x="5411" y="221442"/>
                  </a:lnTo>
                  <a:lnTo>
                    <a:pt x="874" y="253580"/>
                  </a:lnTo>
                  <a:lnTo>
                    <a:pt x="0" y="278718"/>
                  </a:lnTo>
                  <a:lnTo>
                    <a:pt x="6252" y="312641"/>
                  </a:lnTo>
                  <a:lnTo>
                    <a:pt x="12525" y="324595"/>
                  </a:lnTo>
                  <a:lnTo>
                    <a:pt x="13752" y="324417"/>
                  </a:lnTo>
                  <a:lnTo>
                    <a:pt x="21289" y="318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34"/>
            <p:cNvSpPr/>
            <p:nvPr/>
          </p:nvSpPr>
          <p:spPr>
            <a:xfrm>
              <a:off x="5472625" y="4762515"/>
              <a:ext cx="242376" cy="15226"/>
            </a:xfrm>
            <a:custGeom>
              <a:avLst/>
              <a:gdLst/>
              <a:ahLst/>
              <a:cxnLst/>
              <a:rect l="0" t="0" r="0" b="0"/>
              <a:pathLst>
                <a:path w="242376" h="15226">
                  <a:moveTo>
                    <a:pt x="21394" y="15225"/>
                  </a:moveTo>
                  <a:lnTo>
                    <a:pt x="17349" y="15225"/>
                  </a:lnTo>
                  <a:lnTo>
                    <a:pt x="13106" y="12967"/>
                  </a:lnTo>
                  <a:lnTo>
                    <a:pt x="0" y="1358"/>
                  </a:lnTo>
                  <a:lnTo>
                    <a:pt x="358" y="900"/>
                  </a:lnTo>
                  <a:lnTo>
                    <a:pt x="3014" y="391"/>
                  </a:lnTo>
                  <a:lnTo>
                    <a:pt x="32866" y="38"/>
                  </a:lnTo>
                  <a:lnTo>
                    <a:pt x="65151" y="0"/>
                  </a:lnTo>
                  <a:lnTo>
                    <a:pt x="91642" y="838"/>
                  </a:lnTo>
                  <a:lnTo>
                    <a:pt x="117527" y="4033"/>
                  </a:lnTo>
                  <a:lnTo>
                    <a:pt x="145400" y="6017"/>
                  </a:lnTo>
                  <a:lnTo>
                    <a:pt x="173875" y="7746"/>
                  </a:lnTo>
                  <a:lnTo>
                    <a:pt x="211166" y="12632"/>
                  </a:lnTo>
                  <a:lnTo>
                    <a:pt x="242375" y="15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1" name="SMARTInkShape-Group7"/>
          <p:cNvGrpSpPr/>
          <p:nvPr/>
        </p:nvGrpSpPr>
        <p:grpSpPr>
          <a:xfrm>
            <a:off x="6196836" y="4489673"/>
            <a:ext cx="2482345" cy="455129"/>
            <a:chOff x="6196836" y="4489673"/>
            <a:chExt cx="2482345" cy="455129"/>
          </a:xfrm>
        </p:grpSpPr>
        <p:sp>
          <p:nvSpPr>
            <p:cNvPr id="110" name="SMARTInkShape-135"/>
            <p:cNvSpPr/>
            <p:nvPr/>
          </p:nvSpPr>
          <p:spPr>
            <a:xfrm>
              <a:off x="6196836" y="4725203"/>
              <a:ext cx="257304" cy="197317"/>
            </a:xfrm>
            <a:custGeom>
              <a:avLst/>
              <a:gdLst/>
              <a:ahLst/>
              <a:cxnLst/>
              <a:rect l="0" t="0" r="0" b="0"/>
              <a:pathLst>
                <a:path w="257304" h="197317">
                  <a:moveTo>
                    <a:pt x="196344" y="37297"/>
                  </a:moveTo>
                  <a:lnTo>
                    <a:pt x="196344" y="33251"/>
                  </a:lnTo>
                  <a:lnTo>
                    <a:pt x="194086" y="29007"/>
                  </a:lnTo>
                  <a:lnTo>
                    <a:pt x="178648" y="8346"/>
                  </a:lnTo>
                  <a:lnTo>
                    <a:pt x="169852" y="3263"/>
                  </a:lnTo>
                  <a:lnTo>
                    <a:pt x="150407" y="0"/>
                  </a:lnTo>
                  <a:lnTo>
                    <a:pt x="139521" y="400"/>
                  </a:lnTo>
                  <a:lnTo>
                    <a:pt x="104445" y="9850"/>
                  </a:lnTo>
                  <a:lnTo>
                    <a:pt x="69096" y="26544"/>
                  </a:lnTo>
                  <a:lnTo>
                    <a:pt x="36777" y="51165"/>
                  </a:lnTo>
                  <a:lnTo>
                    <a:pt x="22978" y="62934"/>
                  </a:lnTo>
                  <a:lnTo>
                    <a:pt x="7221" y="91185"/>
                  </a:lnTo>
                  <a:lnTo>
                    <a:pt x="889" y="113659"/>
                  </a:lnTo>
                  <a:lnTo>
                    <a:pt x="0" y="121225"/>
                  </a:lnTo>
                  <a:lnTo>
                    <a:pt x="3529" y="134147"/>
                  </a:lnTo>
                  <a:lnTo>
                    <a:pt x="10742" y="144688"/>
                  </a:lnTo>
                  <a:lnTo>
                    <a:pt x="19592" y="152195"/>
                  </a:lnTo>
                  <a:lnTo>
                    <a:pt x="38140" y="161181"/>
                  </a:lnTo>
                  <a:lnTo>
                    <a:pt x="68009" y="165720"/>
                  </a:lnTo>
                  <a:lnTo>
                    <a:pt x="94160" y="165659"/>
                  </a:lnTo>
                  <a:lnTo>
                    <a:pt x="128523" y="156187"/>
                  </a:lnTo>
                  <a:lnTo>
                    <a:pt x="138826" y="149121"/>
                  </a:lnTo>
                  <a:lnTo>
                    <a:pt x="163908" y="114868"/>
                  </a:lnTo>
                  <a:lnTo>
                    <a:pt x="177459" y="88277"/>
                  </a:lnTo>
                  <a:lnTo>
                    <a:pt x="180961" y="58070"/>
                  </a:lnTo>
                  <a:lnTo>
                    <a:pt x="180162" y="56225"/>
                  </a:lnTo>
                  <a:lnTo>
                    <a:pt x="178782" y="54995"/>
                  </a:lnTo>
                  <a:lnTo>
                    <a:pt x="177016" y="54176"/>
                  </a:lnTo>
                  <a:lnTo>
                    <a:pt x="175838" y="54476"/>
                  </a:lnTo>
                  <a:lnTo>
                    <a:pt x="175054" y="55523"/>
                  </a:lnTo>
                  <a:lnTo>
                    <a:pt x="173949" y="61041"/>
                  </a:lnTo>
                  <a:lnTo>
                    <a:pt x="174348" y="94355"/>
                  </a:lnTo>
                  <a:lnTo>
                    <a:pt x="184091" y="125181"/>
                  </a:lnTo>
                  <a:lnTo>
                    <a:pt x="205484" y="163148"/>
                  </a:lnTo>
                  <a:lnTo>
                    <a:pt x="221912" y="179196"/>
                  </a:lnTo>
                  <a:lnTo>
                    <a:pt x="243288" y="192859"/>
                  </a:lnTo>
                  <a:lnTo>
                    <a:pt x="257303" y="1973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36"/>
            <p:cNvSpPr/>
            <p:nvPr/>
          </p:nvSpPr>
          <p:spPr>
            <a:xfrm>
              <a:off x="6534877" y="4701985"/>
              <a:ext cx="173720" cy="211978"/>
            </a:xfrm>
            <a:custGeom>
              <a:avLst/>
              <a:gdLst/>
              <a:ahLst/>
              <a:cxnLst/>
              <a:rect l="0" t="0" r="0" b="0"/>
              <a:pathLst>
                <a:path w="173720" h="211978">
                  <a:moveTo>
                    <a:pt x="132623" y="37655"/>
                  </a:moveTo>
                  <a:lnTo>
                    <a:pt x="132623" y="33610"/>
                  </a:lnTo>
                  <a:lnTo>
                    <a:pt x="128107" y="29366"/>
                  </a:lnTo>
                  <a:lnTo>
                    <a:pt x="92753" y="12216"/>
                  </a:lnTo>
                  <a:lnTo>
                    <a:pt x="58447" y="1807"/>
                  </a:lnTo>
                  <a:lnTo>
                    <a:pt x="36503" y="0"/>
                  </a:lnTo>
                  <a:lnTo>
                    <a:pt x="20981" y="3732"/>
                  </a:lnTo>
                  <a:lnTo>
                    <a:pt x="9703" y="10200"/>
                  </a:lnTo>
                  <a:lnTo>
                    <a:pt x="1000" y="21523"/>
                  </a:lnTo>
                  <a:lnTo>
                    <a:pt x="0" y="26054"/>
                  </a:lnTo>
                  <a:lnTo>
                    <a:pt x="1148" y="35603"/>
                  </a:lnTo>
                  <a:lnTo>
                    <a:pt x="6554" y="50499"/>
                  </a:lnTo>
                  <a:lnTo>
                    <a:pt x="17564" y="65637"/>
                  </a:lnTo>
                  <a:lnTo>
                    <a:pt x="49706" y="91000"/>
                  </a:lnTo>
                  <a:lnTo>
                    <a:pt x="83506" y="115361"/>
                  </a:lnTo>
                  <a:lnTo>
                    <a:pt x="116712" y="138548"/>
                  </a:lnTo>
                  <a:lnTo>
                    <a:pt x="151348" y="164562"/>
                  </a:lnTo>
                  <a:lnTo>
                    <a:pt x="172677" y="191081"/>
                  </a:lnTo>
                  <a:lnTo>
                    <a:pt x="173719" y="194126"/>
                  </a:lnTo>
                  <a:lnTo>
                    <a:pt x="173567" y="197002"/>
                  </a:lnTo>
                  <a:lnTo>
                    <a:pt x="171140" y="202456"/>
                  </a:lnTo>
                  <a:lnTo>
                    <a:pt x="167240" y="207702"/>
                  </a:lnTo>
                  <a:lnTo>
                    <a:pt x="162683" y="210598"/>
                  </a:lnTo>
                  <a:lnTo>
                    <a:pt x="156143" y="211885"/>
                  </a:lnTo>
                  <a:lnTo>
                    <a:pt x="122008" y="211977"/>
                  </a:lnTo>
                  <a:lnTo>
                    <a:pt x="84256" y="205146"/>
                  </a:lnTo>
                  <a:lnTo>
                    <a:pt x="64951" y="199418"/>
                  </a:lnTo>
                  <a:lnTo>
                    <a:pt x="52271" y="193205"/>
                  </a:lnTo>
                  <a:lnTo>
                    <a:pt x="43006" y="191455"/>
                  </a:lnTo>
                  <a:lnTo>
                    <a:pt x="39011" y="189295"/>
                  </a:lnTo>
                  <a:lnTo>
                    <a:pt x="27830" y="177055"/>
                  </a:lnTo>
                  <a:lnTo>
                    <a:pt x="28047" y="175462"/>
                  </a:lnTo>
                  <a:lnTo>
                    <a:pt x="33562" y="1671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37"/>
            <p:cNvSpPr/>
            <p:nvPr/>
          </p:nvSpPr>
          <p:spPr>
            <a:xfrm>
              <a:off x="6789419" y="4725904"/>
              <a:ext cx="150761" cy="218898"/>
            </a:xfrm>
            <a:custGeom>
              <a:avLst/>
              <a:gdLst/>
              <a:ahLst/>
              <a:cxnLst/>
              <a:rect l="0" t="0" r="0" b="0"/>
              <a:pathLst>
                <a:path w="150761" h="218898">
                  <a:moveTo>
                    <a:pt x="106681" y="44215"/>
                  </a:moveTo>
                  <a:lnTo>
                    <a:pt x="106681" y="33610"/>
                  </a:lnTo>
                  <a:lnTo>
                    <a:pt x="104422" y="28777"/>
                  </a:lnTo>
                  <a:lnTo>
                    <a:pt x="96075" y="18776"/>
                  </a:lnTo>
                  <a:lnTo>
                    <a:pt x="70635" y="3572"/>
                  </a:lnTo>
                  <a:lnTo>
                    <a:pt x="55736" y="0"/>
                  </a:lnTo>
                  <a:lnTo>
                    <a:pt x="45657" y="1422"/>
                  </a:lnTo>
                  <a:lnTo>
                    <a:pt x="21159" y="7191"/>
                  </a:lnTo>
                  <a:lnTo>
                    <a:pt x="14202" y="13931"/>
                  </a:lnTo>
                  <a:lnTo>
                    <a:pt x="12855" y="18099"/>
                  </a:lnTo>
                  <a:lnTo>
                    <a:pt x="13615" y="27246"/>
                  </a:lnTo>
                  <a:lnTo>
                    <a:pt x="25703" y="56987"/>
                  </a:lnTo>
                  <a:lnTo>
                    <a:pt x="42551" y="82486"/>
                  </a:lnTo>
                  <a:lnTo>
                    <a:pt x="76786" y="113989"/>
                  </a:lnTo>
                  <a:lnTo>
                    <a:pt x="106088" y="148795"/>
                  </a:lnTo>
                  <a:lnTo>
                    <a:pt x="138161" y="186332"/>
                  </a:lnTo>
                  <a:lnTo>
                    <a:pt x="149940" y="209581"/>
                  </a:lnTo>
                  <a:lnTo>
                    <a:pt x="150760" y="212879"/>
                  </a:lnTo>
                  <a:lnTo>
                    <a:pt x="149614" y="215078"/>
                  </a:lnTo>
                  <a:lnTo>
                    <a:pt x="147156" y="216544"/>
                  </a:lnTo>
                  <a:lnTo>
                    <a:pt x="131045" y="218897"/>
                  </a:lnTo>
                  <a:lnTo>
                    <a:pt x="95613" y="218595"/>
                  </a:lnTo>
                  <a:lnTo>
                    <a:pt x="59121" y="206475"/>
                  </a:lnTo>
                  <a:lnTo>
                    <a:pt x="22901" y="188978"/>
                  </a:lnTo>
                  <a:lnTo>
                    <a:pt x="0" y="1737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38"/>
            <p:cNvSpPr/>
            <p:nvPr/>
          </p:nvSpPr>
          <p:spPr>
            <a:xfrm>
              <a:off x="7015129" y="4778269"/>
              <a:ext cx="140052" cy="134985"/>
            </a:xfrm>
            <a:custGeom>
              <a:avLst/>
              <a:gdLst/>
              <a:ahLst/>
              <a:cxnLst/>
              <a:rect l="0" t="0" r="0" b="0"/>
              <a:pathLst>
                <a:path w="140052" h="134985">
                  <a:moveTo>
                    <a:pt x="140051" y="37571"/>
                  </a:moveTo>
                  <a:lnTo>
                    <a:pt x="140051" y="31010"/>
                  </a:lnTo>
                  <a:lnTo>
                    <a:pt x="122139" y="5505"/>
                  </a:lnTo>
                  <a:lnTo>
                    <a:pt x="114874" y="2153"/>
                  </a:lnTo>
                  <a:lnTo>
                    <a:pt x="96413" y="0"/>
                  </a:lnTo>
                  <a:lnTo>
                    <a:pt x="63121" y="7829"/>
                  </a:lnTo>
                  <a:lnTo>
                    <a:pt x="49133" y="13346"/>
                  </a:lnTo>
                  <a:lnTo>
                    <a:pt x="31738" y="26818"/>
                  </a:lnTo>
                  <a:lnTo>
                    <a:pt x="9595" y="56976"/>
                  </a:lnTo>
                  <a:lnTo>
                    <a:pt x="831" y="76905"/>
                  </a:lnTo>
                  <a:lnTo>
                    <a:pt x="0" y="89202"/>
                  </a:lnTo>
                  <a:lnTo>
                    <a:pt x="6364" y="110893"/>
                  </a:lnTo>
                  <a:lnTo>
                    <a:pt x="13183" y="118983"/>
                  </a:lnTo>
                  <a:lnTo>
                    <a:pt x="31358" y="131075"/>
                  </a:lnTo>
                  <a:lnTo>
                    <a:pt x="46227" y="134984"/>
                  </a:lnTo>
                  <a:lnTo>
                    <a:pt x="79080" y="129925"/>
                  </a:lnTo>
                  <a:lnTo>
                    <a:pt x="82471" y="127927"/>
                  </a:lnTo>
                  <a:lnTo>
                    <a:pt x="91286" y="117024"/>
                  </a:lnTo>
                  <a:lnTo>
                    <a:pt x="98415" y="103069"/>
                  </a:lnTo>
                  <a:lnTo>
                    <a:pt x="101485" y="74094"/>
                  </a:lnTo>
                  <a:lnTo>
                    <a:pt x="94163" y="36082"/>
                  </a:lnTo>
                  <a:lnTo>
                    <a:pt x="88449" y="25935"/>
                  </a:lnTo>
                  <a:lnTo>
                    <a:pt x="80546" y="17566"/>
                  </a:lnTo>
                  <a:lnTo>
                    <a:pt x="63851" y="70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39"/>
            <p:cNvSpPr/>
            <p:nvPr/>
          </p:nvSpPr>
          <p:spPr>
            <a:xfrm>
              <a:off x="7231407" y="4739640"/>
              <a:ext cx="68554" cy="175022"/>
            </a:xfrm>
            <a:custGeom>
              <a:avLst/>
              <a:gdLst/>
              <a:ahLst/>
              <a:cxnLst/>
              <a:rect l="0" t="0" r="0" b="0"/>
              <a:pathLst>
                <a:path w="68554" h="175022">
                  <a:moveTo>
                    <a:pt x="22832" y="68579"/>
                  </a:moveTo>
                  <a:lnTo>
                    <a:pt x="18787" y="68579"/>
                  </a:lnTo>
                  <a:lnTo>
                    <a:pt x="17595" y="69426"/>
                  </a:lnTo>
                  <a:lnTo>
                    <a:pt x="16800" y="70837"/>
                  </a:lnTo>
                  <a:lnTo>
                    <a:pt x="8679" y="104625"/>
                  </a:lnTo>
                  <a:lnTo>
                    <a:pt x="7688" y="141223"/>
                  </a:lnTo>
                  <a:lnTo>
                    <a:pt x="5377" y="149690"/>
                  </a:lnTo>
                  <a:lnTo>
                    <a:pt x="2375" y="157122"/>
                  </a:lnTo>
                  <a:lnTo>
                    <a:pt x="0" y="175021"/>
                  </a:lnTo>
                  <a:lnTo>
                    <a:pt x="4026" y="171143"/>
                  </a:lnTo>
                  <a:lnTo>
                    <a:pt x="6008" y="166939"/>
                  </a:lnTo>
                  <a:lnTo>
                    <a:pt x="7500" y="132652"/>
                  </a:lnTo>
                  <a:lnTo>
                    <a:pt x="7580" y="98466"/>
                  </a:lnTo>
                  <a:lnTo>
                    <a:pt x="8437" y="61728"/>
                  </a:lnTo>
                  <a:lnTo>
                    <a:pt x="18198" y="33455"/>
                  </a:lnTo>
                  <a:lnTo>
                    <a:pt x="25288" y="25311"/>
                  </a:lnTo>
                  <a:lnTo>
                    <a:pt x="57485" y="3482"/>
                  </a:lnTo>
                  <a:lnTo>
                    <a:pt x="6855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40"/>
            <p:cNvSpPr/>
            <p:nvPr/>
          </p:nvSpPr>
          <p:spPr>
            <a:xfrm>
              <a:off x="7459980" y="4564380"/>
              <a:ext cx="38101" cy="296576"/>
            </a:xfrm>
            <a:custGeom>
              <a:avLst/>
              <a:gdLst/>
              <a:ahLst/>
              <a:cxnLst/>
              <a:rect l="0" t="0" r="0" b="0"/>
              <a:pathLst>
                <a:path w="38101" h="296576">
                  <a:moveTo>
                    <a:pt x="38100" y="0"/>
                  </a:moveTo>
                  <a:lnTo>
                    <a:pt x="31538" y="6560"/>
                  </a:lnTo>
                  <a:lnTo>
                    <a:pt x="24490" y="40712"/>
                  </a:lnTo>
                  <a:lnTo>
                    <a:pt x="23181" y="73141"/>
                  </a:lnTo>
                  <a:lnTo>
                    <a:pt x="18910" y="102198"/>
                  </a:lnTo>
                  <a:lnTo>
                    <a:pt x="16327" y="132257"/>
                  </a:lnTo>
                  <a:lnTo>
                    <a:pt x="11516" y="166657"/>
                  </a:lnTo>
                  <a:lnTo>
                    <a:pt x="8774" y="203661"/>
                  </a:lnTo>
                  <a:lnTo>
                    <a:pt x="3916" y="237391"/>
                  </a:lnTo>
                  <a:lnTo>
                    <a:pt x="515" y="272802"/>
                  </a:lnTo>
                  <a:lnTo>
                    <a:pt x="30" y="295140"/>
                  </a:lnTo>
                  <a:lnTo>
                    <a:pt x="866" y="295819"/>
                  </a:lnTo>
                  <a:lnTo>
                    <a:pt x="4054" y="296575"/>
                  </a:lnTo>
                  <a:lnTo>
                    <a:pt x="4396" y="295930"/>
                  </a:lnTo>
                  <a:lnTo>
                    <a:pt x="1119" y="288811"/>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41"/>
            <p:cNvSpPr/>
            <p:nvPr/>
          </p:nvSpPr>
          <p:spPr>
            <a:xfrm>
              <a:off x="7409870" y="4716780"/>
              <a:ext cx="217750" cy="7621"/>
            </a:xfrm>
            <a:custGeom>
              <a:avLst/>
              <a:gdLst/>
              <a:ahLst/>
              <a:cxnLst/>
              <a:rect l="0" t="0" r="0" b="0"/>
              <a:pathLst>
                <a:path w="217750" h="7621">
                  <a:moveTo>
                    <a:pt x="4390" y="0"/>
                  </a:moveTo>
                  <a:lnTo>
                    <a:pt x="0" y="0"/>
                  </a:lnTo>
                  <a:lnTo>
                    <a:pt x="32534" y="0"/>
                  </a:lnTo>
                  <a:lnTo>
                    <a:pt x="68933" y="0"/>
                  </a:lnTo>
                  <a:lnTo>
                    <a:pt x="102724" y="4045"/>
                  </a:lnTo>
                  <a:lnTo>
                    <a:pt x="135502" y="6560"/>
                  </a:lnTo>
                  <a:lnTo>
                    <a:pt x="166663" y="7306"/>
                  </a:lnTo>
                  <a:lnTo>
                    <a:pt x="201133" y="7578"/>
                  </a:lnTo>
                  <a:lnTo>
                    <a:pt x="217749"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42"/>
            <p:cNvSpPr/>
            <p:nvPr/>
          </p:nvSpPr>
          <p:spPr>
            <a:xfrm>
              <a:off x="7650511" y="4657817"/>
              <a:ext cx="274155" cy="229870"/>
            </a:xfrm>
            <a:custGeom>
              <a:avLst/>
              <a:gdLst/>
              <a:ahLst/>
              <a:cxnLst/>
              <a:rect l="0" t="0" r="0" b="0"/>
              <a:pathLst>
                <a:path w="274155" h="229870">
                  <a:moveTo>
                    <a:pt x="60928" y="43723"/>
                  </a:moveTo>
                  <a:lnTo>
                    <a:pt x="56883" y="43723"/>
                  </a:lnTo>
                  <a:lnTo>
                    <a:pt x="55691" y="44569"/>
                  </a:lnTo>
                  <a:lnTo>
                    <a:pt x="54896" y="45980"/>
                  </a:lnTo>
                  <a:lnTo>
                    <a:pt x="54368" y="47768"/>
                  </a:lnTo>
                  <a:lnTo>
                    <a:pt x="42796" y="65680"/>
                  </a:lnTo>
                  <a:lnTo>
                    <a:pt x="36433" y="97947"/>
                  </a:lnTo>
                  <a:lnTo>
                    <a:pt x="27586" y="127717"/>
                  </a:lnTo>
                  <a:lnTo>
                    <a:pt x="22921" y="163294"/>
                  </a:lnTo>
                  <a:lnTo>
                    <a:pt x="12346" y="199388"/>
                  </a:lnTo>
                  <a:lnTo>
                    <a:pt x="5958" y="218075"/>
                  </a:lnTo>
                  <a:lnTo>
                    <a:pt x="2630" y="223659"/>
                  </a:lnTo>
                  <a:lnTo>
                    <a:pt x="757" y="229869"/>
                  </a:lnTo>
                  <a:lnTo>
                    <a:pt x="494" y="229627"/>
                  </a:lnTo>
                  <a:lnTo>
                    <a:pt x="0" y="216173"/>
                  </a:lnTo>
                  <a:lnTo>
                    <a:pt x="6531" y="179967"/>
                  </a:lnTo>
                  <a:lnTo>
                    <a:pt x="18700" y="149375"/>
                  </a:lnTo>
                  <a:lnTo>
                    <a:pt x="32392" y="113856"/>
                  </a:lnTo>
                  <a:lnTo>
                    <a:pt x="55198" y="82129"/>
                  </a:lnTo>
                  <a:lnTo>
                    <a:pt x="83368" y="54310"/>
                  </a:lnTo>
                  <a:lnTo>
                    <a:pt x="103897" y="39880"/>
                  </a:lnTo>
                  <a:lnTo>
                    <a:pt x="119185" y="36600"/>
                  </a:lnTo>
                  <a:lnTo>
                    <a:pt x="122944" y="38581"/>
                  </a:lnTo>
                  <a:lnTo>
                    <a:pt x="127438" y="43131"/>
                  </a:lnTo>
                  <a:lnTo>
                    <a:pt x="132257" y="50797"/>
                  </a:lnTo>
                  <a:lnTo>
                    <a:pt x="135685" y="64634"/>
                  </a:lnTo>
                  <a:lnTo>
                    <a:pt x="137002" y="101135"/>
                  </a:lnTo>
                  <a:lnTo>
                    <a:pt x="137122" y="136797"/>
                  </a:lnTo>
                  <a:lnTo>
                    <a:pt x="137128" y="152489"/>
                  </a:lnTo>
                  <a:lnTo>
                    <a:pt x="134871" y="157821"/>
                  </a:lnTo>
                  <a:lnTo>
                    <a:pt x="129822" y="165185"/>
                  </a:lnTo>
                  <a:lnTo>
                    <a:pt x="129536" y="150951"/>
                  </a:lnTo>
                  <a:lnTo>
                    <a:pt x="137271" y="116419"/>
                  </a:lnTo>
                  <a:lnTo>
                    <a:pt x="147537" y="86493"/>
                  </a:lnTo>
                  <a:lnTo>
                    <a:pt x="165619" y="52265"/>
                  </a:lnTo>
                  <a:lnTo>
                    <a:pt x="186343" y="27128"/>
                  </a:lnTo>
                  <a:lnTo>
                    <a:pt x="217363" y="4744"/>
                  </a:lnTo>
                  <a:lnTo>
                    <a:pt x="229294" y="0"/>
                  </a:lnTo>
                  <a:lnTo>
                    <a:pt x="237640" y="1148"/>
                  </a:lnTo>
                  <a:lnTo>
                    <a:pt x="246147" y="4480"/>
                  </a:lnTo>
                  <a:lnTo>
                    <a:pt x="252750" y="8784"/>
                  </a:lnTo>
                  <a:lnTo>
                    <a:pt x="263888" y="24528"/>
                  </a:lnTo>
                  <a:lnTo>
                    <a:pt x="270831" y="39823"/>
                  </a:lnTo>
                  <a:lnTo>
                    <a:pt x="273606" y="69575"/>
                  </a:lnTo>
                  <a:lnTo>
                    <a:pt x="274154" y="103769"/>
                  </a:lnTo>
                  <a:lnTo>
                    <a:pt x="268179" y="134982"/>
                  </a:lnTo>
                  <a:lnTo>
                    <a:pt x="260418" y="169193"/>
                  </a:lnTo>
                  <a:lnTo>
                    <a:pt x="252608" y="197023"/>
                  </a:lnTo>
                  <a:lnTo>
                    <a:pt x="253061" y="199263"/>
                  </a:lnTo>
                  <a:lnTo>
                    <a:pt x="254211" y="200756"/>
                  </a:lnTo>
                  <a:lnTo>
                    <a:pt x="259049" y="2037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43"/>
            <p:cNvSpPr/>
            <p:nvPr/>
          </p:nvSpPr>
          <p:spPr>
            <a:xfrm>
              <a:off x="8001000" y="4672603"/>
              <a:ext cx="372923" cy="196430"/>
            </a:xfrm>
            <a:custGeom>
              <a:avLst/>
              <a:gdLst/>
              <a:ahLst/>
              <a:cxnLst/>
              <a:rect l="0" t="0" r="0" b="0"/>
              <a:pathLst>
                <a:path w="372923" h="196430">
                  <a:moveTo>
                    <a:pt x="0" y="51797"/>
                  </a:moveTo>
                  <a:lnTo>
                    <a:pt x="0" y="58357"/>
                  </a:lnTo>
                  <a:lnTo>
                    <a:pt x="10605" y="69930"/>
                  </a:lnTo>
                  <a:lnTo>
                    <a:pt x="45935" y="89910"/>
                  </a:lnTo>
                  <a:lnTo>
                    <a:pt x="55975" y="94136"/>
                  </a:lnTo>
                  <a:lnTo>
                    <a:pt x="91605" y="97220"/>
                  </a:lnTo>
                  <a:lnTo>
                    <a:pt x="108515" y="96582"/>
                  </a:lnTo>
                  <a:lnTo>
                    <a:pt x="130481" y="90944"/>
                  </a:lnTo>
                  <a:lnTo>
                    <a:pt x="143271" y="82117"/>
                  </a:lnTo>
                  <a:lnTo>
                    <a:pt x="153741" y="72822"/>
                  </a:lnTo>
                  <a:lnTo>
                    <a:pt x="157229" y="65092"/>
                  </a:lnTo>
                  <a:lnTo>
                    <a:pt x="159856" y="31362"/>
                  </a:lnTo>
                  <a:lnTo>
                    <a:pt x="157689" y="23524"/>
                  </a:lnTo>
                  <a:lnTo>
                    <a:pt x="155926" y="20248"/>
                  </a:lnTo>
                  <a:lnTo>
                    <a:pt x="145354" y="11593"/>
                  </a:lnTo>
                  <a:lnTo>
                    <a:pt x="126611" y="1929"/>
                  </a:lnTo>
                  <a:lnTo>
                    <a:pt x="116667" y="0"/>
                  </a:lnTo>
                  <a:lnTo>
                    <a:pt x="106603" y="1400"/>
                  </a:lnTo>
                  <a:lnTo>
                    <a:pt x="70161" y="13955"/>
                  </a:lnTo>
                  <a:lnTo>
                    <a:pt x="53809" y="23651"/>
                  </a:lnTo>
                  <a:lnTo>
                    <a:pt x="40496" y="37248"/>
                  </a:lnTo>
                  <a:lnTo>
                    <a:pt x="21325" y="62894"/>
                  </a:lnTo>
                  <a:lnTo>
                    <a:pt x="16442" y="90584"/>
                  </a:lnTo>
                  <a:lnTo>
                    <a:pt x="16620" y="104595"/>
                  </a:lnTo>
                  <a:lnTo>
                    <a:pt x="28284" y="142276"/>
                  </a:lnTo>
                  <a:lnTo>
                    <a:pt x="33173" y="150712"/>
                  </a:lnTo>
                  <a:lnTo>
                    <a:pt x="42684" y="157283"/>
                  </a:lnTo>
                  <a:lnTo>
                    <a:pt x="75933" y="173612"/>
                  </a:lnTo>
                  <a:lnTo>
                    <a:pt x="81102" y="176187"/>
                  </a:lnTo>
                  <a:lnTo>
                    <a:pt x="91361" y="176790"/>
                  </a:lnTo>
                  <a:lnTo>
                    <a:pt x="127944" y="171728"/>
                  </a:lnTo>
                  <a:lnTo>
                    <a:pt x="138990" y="166907"/>
                  </a:lnTo>
                  <a:lnTo>
                    <a:pt x="165006" y="145214"/>
                  </a:lnTo>
                  <a:lnTo>
                    <a:pt x="193056" y="111202"/>
                  </a:lnTo>
                  <a:lnTo>
                    <a:pt x="219278" y="77506"/>
                  </a:lnTo>
                  <a:lnTo>
                    <a:pt x="229882" y="62048"/>
                  </a:lnTo>
                  <a:lnTo>
                    <a:pt x="235815" y="43348"/>
                  </a:lnTo>
                  <a:lnTo>
                    <a:pt x="237642" y="41084"/>
                  </a:lnTo>
                  <a:lnTo>
                    <a:pt x="243732" y="36635"/>
                  </a:lnTo>
                  <a:lnTo>
                    <a:pt x="243807" y="44670"/>
                  </a:lnTo>
                  <a:lnTo>
                    <a:pt x="234431" y="82395"/>
                  </a:lnTo>
                  <a:lnTo>
                    <a:pt x="223080" y="112767"/>
                  </a:lnTo>
                  <a:lnTo>
                    <a:pt x="219344" y="128000"/>
                  </a:lnTo>
                  <a:lnTo>
                    <a:pt x="213710" y="148905"/>
                  </a:lnTo>
                  <a:lnTo>
                    <a:pt x="213428" y="154861"/>
                  </a:lnTo>
                  <a:lnTo>
                    <a:pt x="213362" y="147017"/>
                  </a:lnTo>
                  <a:lnTo>
                    <a:pt x="228798" y="112508"/>
                  </a:lnTo>
                  <a:lnTo>
                    <a:pt x="246563" y="81240"/>
                  </a:lnTo>
                  <a:lnTo>
                    <a:pt x="260872" y="53849"/>
                  </a:lnTo>
                  <a:lnTo>
                    <a:pt x="284715" y="27513"/>
                  </a:lnTo>
                  <a:lnTo>
                    <a:pt x="294744" y="20402"/>
                  </a:lnTo>
                  <a:lnTo>
                    <a:pt x="309910" y="15683"/>
                  </a:lnTo>
                  <a:lnTo>
                    <a:pt x="320054" y="16837"/>
                  </a:lnTo>
                  <a:lnTo>
                    <a:pt x="344595" y="26810"/>
                  </a:lnTo>
                  <a:lnTo>
                    <a:pt x="351556" y="31660"/>
                  </a:lnTo>
                  <a:lnTo>
                    <a:pt x="360233" y="43196"/>
                  </a:lnTo>
                  <a:lnTo>
                    <a:pt x="369905" y="68348"/>
                  </a:lnTo>
                  <a:lnTo>
                    <a:pt x="372922" y="105309"/>
                  </a:lnTo>
                  <a:lnTo>
                    <a:pt x="367288" y="143259"/>
                  </a:lnTo>
                  <a:lnTo>
                    <a:pt x="363955" y="163845"/>
                  </a:lnTo>
                  <a:lnTo>
                    <a:pt x="356392" y="188090"/>
                  </a:lnTo>
                  <a:lnTo>
                    <a:pt x="350622" y="196429"/>
                  </a:lnTo>
                  <a:lnTo>
                    <a:pt x="350519" y="1889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44"/>
            <p:cNvSpPr/>
            <p:nvPr/>
          </p:nvSpPr>
          <p:spPr>
            <a:xfrm>
              <a:off x="8505001" y="4489673"/>
              <a:ext cx="36991" cy="371887"/>
            </a:xfrm>
            <a:custGeom>
              <a:avLst/>
              <a:gdLst/>
              <a:ahLst/>
              <a:cxnLst/>
              <a:rect l="0" t="0" r="0" b="0"/>
              <a:pathLst>
                <a:path w="36991" h="371887">
                  <a:moveTo>
                    <a:pt x="21779" y="28986"/>
                  </a:moveTo>
                  <a:lnTo>
                    <a:pt x="21779" y="18381"/>
                  </a:lnTo>
                  <a:lnTo>
                    <a:pt x="24037" y="13549"/>
                  </a:lnTo>
                  <a:lnTo>
                    <a:pt x="27016" y="8578"/>
                  </a:lnTo>
                  <a:lnTo>
                    <a:pt x="29085" y="0"/>
                  </a:lnTo>
                  <a:lnTo>
                    <a:pt x="30036" y="349"/>
                  </a:lnTo>
                  <a:lnTo>
                    <a:pt x="33350" y="2994"/>
                  </a:lnTo>
                  <a:lnTo>
                    <a:pt x="35388" y="6992"/>
                  </a:lnTo>
                  <a:lnTo>
                    <a:pt x="36876" y="35763"/>
                  </a:lnTo>
                  <a:lnTo>
                    <a:pt x="36990" y="64850"/>
                  </a:lnTo>
                  <a:lnTo>
                    <a:pt x="32965" y="97374"/>
                  </a:lnTo>
                  <a:lnTo>
                    <a:pt x="26410" y="129777"/>
                  </a:lnTo>
                  <a:lnTo>
                    <a:pt x="19105" y="164872"/>
                  </a:lnTo>
                  <a:lnTo>
                    <a:pt x="11579" y="202081"/>
                  </a:lnTo>
                  <a:lnTo>
                    <a:pt x="8032" y="235872"/>
                  </a:lnTo>
                  <a:lnTo>
                    <a:pt x="2936" y="267333"/>
                  </a:lnTo>
                  <a:lnTo>
                    <a:pt x="109" y="298104"/>
                  </a:lnTo>
                  <a:lnTo>
                    <a:pt x="0" y="326676"/>
                  </a:lnTo>
                  <a:lnTo>
                    <a:pt x="6403" y="364033"/>
                  </a:lnTo>
                  <a:lnTo>
                    <a:pt x="6538" y="3718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45"/>
            <p:cNvSpPr/>
            <p:nvPr/>
          </p:nvSpPr>
          <p:spPr>
            <a:xfrm>
              <a:off x="8408299" y="4640616"/>
              <a:ext cx="270882" cy="22825"/>
            </a:xfrm>
            <a:custGeom>
              <a:avLst/>
              <a:gdLst/>
              <a:ahLst/>
              <a:cxnLst/>
              <a:rect l="0" t="0" r="0" b="0"/>
              <a:pathLst>
                <a:path w="270882" h="22825">
                  <a:moveTo>
                    <a:pt x="11801" y="22824"/>
                  </a:moveTo>
                  <a:lnTo>
                    <a:pt x="11801" y="18779"/>
                  </a:lnTo>
                  <a:lnTo>
                    <a:pt x="10954" y="17587"/>
                  </a:lnTo>
                  <a:lnTo>
                    <a:pt x="9542" y="16792"/>
                  </a:lnTo>
                  <a:lnTo>
                    <a:pt x="7756" y="16263"/>
                  </a:lnTo>
                  <a:lnTo>
                    <a:pt x="6564" y="15063"/>
                  </a:lnTo>
                  <a:lnTo>
                    <a:pt x="2393" y="7054"/>
                  </a:lnTo>
                  <a:lnTo>
                    <a:pt x="449" y="4690"/>
                  </a:lnTo>
                  <a:lnTo>
                    <a:pt x="0" y="3115"/>
                  </a:lnTo>
                  <a:lnTo>
                    <a:pt x="547" y="2064"/>
                  </a:lnTo>
                  <a:lnTo>
                    <a:pt x="1758" y="1364"/>
                  </a:lnTo>
                  <a:lnTo>
                    <a:pt x="33271" y="86"/>
                  </a:lnTo>
                  <a:lnTo>
                    <a:pt x="65199" y="0"/>
                  </a:lnTo>
                  <a:lnTo>
                    <a:pt x="101471" y="4019"/>
                  </a:lnTo>
                  <a:lnTo>
                    <a:pt x="139028" y="6527"/>
                  </a:lnTo>
                  <a:lnTo>
                    <a:pt x="176969" y="11316"/>
                  </a:lnTo>
                  <a:lnTo>
                    <a:pt x="215020" y="14051"/>
                  </a:lnTo>
                  <a:lnTo>
                    <a:pt x="247554" y="20213"/>
                  </a:lnTo>
                  <a:lnTo>
                    <a:pt x="270881" y="228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2" cstate="print"/>
          <a:srcRect/>
          <a:stretch>
            <a:fillRect/>
          </a:stretch>
        </p:blipFill>
        <p:spPr bwMode="auto">
          <a:xfrm>
            <a:off x="0" y="0"/>
            <a:ext cx="9144000" cy="2813050"/>
          </a:xfrm>
          <a:prstGeom prst="rect">
            <a:avLst/>
          </a:prstGeom>
          <a:noFill/>
          <a:ln w="9525">
            <a:noFill/>
            <a:miter lim="800000"/>
            <a:headEnd/>
            <a:tailEnd/>
          </a:ln>
        </p:spPr>
      </p:pic>
      <p:grpSp>
        <p:nvGrpSpPr>
          <p:cNvPr id="29" name="SMARTInkShape-Group8"/>
          <p:cNvGrpSpPr/>
          <p:nvPr/>
        </p:nvGrpSpPr>
        <p:grpSpPr>
          <a:xfrm>
            <a:off x="1905093" y="396239"/>
            <a:ext cx="6774088" cy="612709"/>
            <a:chOff x="1905093" y="396239"/>
            <a:chExt cx="6774088" cy="612709"/>
          </a:xfrm>
        </p:grpSpPr>
        <p:sp>
          <p:nvSpPr>
            <p:cNvPr id="3" name="SMARTInkShape-146"/>
            <p:cNvSpPr/>
            <p:nvPr/>
          </p:nvSpPr>
          <p:spPr>
            <a:xfrm>
              <a:off x="8427719" y="536258"/>
              <a:ext cx="251462" cy="232742"/>
            </a:xfrm>
            <a:custGeom>
              <a:avLst/>
              <a:gdLst/>
              <a:ahLst/>
              <a:cxnLst/>
              <a:rect l="0" t="0" r="0" b="0"/>
              <a:pathLst>
                <a:path w="251462" h="232742">
                  <a:moveTo>
                    <a:pt x="0" y="88581"/>
                  </a:moveTo>
                  <a:lnTo>
                    <a:pt x="0" y="99187"/>
                  </a:lnTo>
                  <a:lnTo>
                    <a:pt x="2258" y="104020"/>
                  </a:lnTo>
                  <a:lnTo>
                    <a:pt x="4046" y="106494"/>
                  </a:lnTo>
                  <a:lnTo>
                    <a:pt x="8290" y="109242"/>
                  </a:lnTo>
                  <a:lnTo>
                    <a:pt x="21958" y="115052"/>
                  </a:lnTo>
                  <a:lnTo>
                    <a:pt x="36574" y="123506"/>
                  </a:lnTo>
                  <a:lnTo>
                    <a:pt x="69384" y="126263"/>
                  </a:lnTo>
                  <a:lnTo>
                    <a:pt x="91678" y="122512"/>
                  </a:lnTo>
                  <a:lnTo>
                    <a:pt x="127314" y="105196"/>
                  </a:lnTo>
                  <a:lnTo>
                    <a:pt x="137864" y="98506"/>
                  </a:lnTo>
                  <a:lnTo>
                    <a:pt x="162333" y="65321"/>
                  </a:lnTo>
                  <a:lnTo>
                    <a:pt x="179251" y="32889"/>
                  </a:lnTo>
                  <a:lnTo>
                    <a:pt x="181267" y="22625"/>
                  </a:lnTo>
                  <a:lnTo>
                    <a:pt x="179905" y="12419"/>
                  </a:lnTo>
                  <a:lnTo>
                    <a:pt x="176479" y="3931"/>
                  </a:lnTo>
                  <a:lnTo>
                    <a:pt x="174379" y="1668"/>
                  </a:lnTo>
                  <a:lnTo>
                    <a:pt x="172133" y="159"/>
                  </a:lnTo>
                  <a:lnTo>
                    <a:pt x="168942" y="0"/>
                  </a:lnTo>
                  <a:lnTo>
                    <a:pt x="160880" y="2081"/>
                  </a:lnTo>
                  <a:lnTo>
                    <a:pt x="150868" y="8012"/>
                  </a:lnTo>
                  <a:lnTo>
                    <a:pt x="129004" y="30642"/>
                  </a:lnTo>
                  <a:lnTo>
                    <a:pt x="104070" y="66966"/>
                  </a:lnTo>
                  <a:lnTo>
                    <a:pt x="86065" y="104569"/>
                  </a:lnTo>
                  <a:lnTo>
                    <a:pt x="76865" y="134523"/>
                  </a:lnTo>
                  <a:lnTo>
                    <a:pt x="70217" y="170940"/>
                  </a:lnTo>
                  <a:lnTo>
                    <a:pt x="73110" y="194828"/>
                  </a:lnTo>
                  <a:lnTo>
                    <a:pt x="79330" y="213948"/>
                  </a:lnTo>
                  <a:lnTo>
                    <a:pt x="86341" y="222758"/>
                  </a:lnTo>
                  <a:lnTo>
                    <a:pt x="90581" y="226292"/>
                  </a:lnTo>
                  <a:lnTo>
                    <a:pt x="104323" y="230220"/>
                  </a:lnTo>
                  <a:lnTo>
                    <a:pt x="140740" y="232741"/>
                  </a:lnTo>
                  <a:lnTo>
                    <a:pt x="170489" y="229132"/>
                  </a:lnTo>
                  <a:lnTo>
                    <a:pt x="200752" y="218656"/>
                  </a:lnTo>
                  <a:lnTo>
                    <a:pt x="234894" y="203286"/>
                  </a:lnTo>
                  <a:lnTo>
                    <a:pt x="251461" y="1952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47"/>
            <p:cNvSpPr/>
            <p:nvPr/>
          </p:nvSpPr>
          <p:spPr>
            <a:xfrm>
              <a:off x="8100060" y="602264"/>
              <a:ext cx="249758" cy="220172"/>
            </a:xfrm>
            <a:custGeom>
              <a:avLst/>
              <a:gdLst/>
              <a:ahLst/>
              <a:cxnLst/>
              <a:rect l="0" t="0" r="0" b="0"/>
              <a:pathLst>
                <a:path w="249758" h="220172">
                  <a:moveTo>
                    <a:pt x="15240" y="30196"/>
                  </a:moveTo>
                  <a:lnTo>
                    <a:pt x="15240" y="34241"/>
                  </a:lnTo>
                  <a:lnTo>
                    <a:pt x="12981" y="38484"/>
                  </a:lnTo>
                  <a:lnTo>
                    <a:pt x="11195" y="40801"/>
                  </a:lnTo>
                  <a:lnTo>
                    <a:pt x="9208" y="47891"/>
                  </a:lnTo>
                  <a:lnTo>
                    <a:pt x="7828" y="78089"/>
                  </a:lnTo>
                  <a:lnTo>
                    <a:pt x="7661" y="112689"/>
                  </a:lnTo>
                  <a:lnTo>
                    <a:pt x="7628" y="144233"/>
                  </a:lnTo>
                  <a:lnTo>
                    <a:pt x="6774" y="174924"/>
                  </a:lnTo>
                  <a:lnTo>
                    <a:pt x="470" y="211735"/>
                  </a:lnTo>
                  <a:lnTo>
                    <a:pt x="27" y="220171"/>
                  </a:lnTo>
                  <a:lnTo>
                    <a:pt x="0" y="187224"/>
                  </a:lnTo>
                  <a:lnTo>
                    <a:pt x="0" y="150875"/>
                  </a:lnTo>
                  <a:lnTo>
                    <a:pt x="2257" y="113269"/>
                  </a:lnTo>
                  <a:lnTo>
                    <a:pt x="10546" y="85572"/>
                  </a:lnTo>
                  <a:lnTo>
                    <a:pt x="24472" y="49413"/>
                  </a:lnTo>
                  <a:lnTo>
                    <a:pt x="34583" y="34221"/>
                  </a:lnTo>
                  <a:lnTo>
                    <a:pt x="63037" y="7019"/>
                  </a:lnTo>
                  <a:lnTo>
                    <a:pt x="77756" y="1879"/>
                  </a:lnTo>
                  <a:lnTo>
                    <a:pt x="97561" y="0"/>
                  </a:lnTo>
                  <a:lnTo>
                    <a:pt x="101447" y="1599"/>
                  </a:lnTo>
                  <a:lnTo>
                    <a:pt x="116485" y="16907"/>
                  </a:lnTo>
                  <a:lnTo>
                    <a:pt x="132048" y="53896"/>
                  </a:lnTo>
                  <a:lnTo>
                    <a:pt x="142517" y="91266"/>
                  </a:lnTo>
                  <a:lnTo>
                    <a:pt x="144332" y="125703"/>
                  </a:lnTo>
                  <a:lnTo>
                    <a:pt x="139454" y="158187"/>
                  </a:lnTo>
                  <a:lnTo>
                    <a:pt x="137186" y="196151"/>
                  </a:lnTo>
                  <a:lnTo>
                    <a:pt x="137162" y="197688"/>
                  </a:lnTo>
                  <a:lnTo>
                    <a:pt x="141205" y="193747"/>
                  </a:lnTo>
                  <a:lnTo>
                    <a:pt x="143191" y="187269"/>
                  </a:lnTo>
                  <a:lnTo>
                    <a:pt x="146566" y="174103"/>
                  </a:lnTo>
                  <a:lnTo>
                    <a:pt x="149806" y="162734"/>
                  </a:lnTo>
                  <a:lnTo>
                    <a:pt x="154145" y="127841"/>
                  </a:lnTo>
                  <a:lnTo>
                    <a:pt x="160536" y="98356"/>
                  </a:lnTo>
                  <a:lnTo>
                    <a:pt x="170050" y="68171"/>
                  </a:lnTo>
                  <a:lnTo>
                    <a:pt x="183594" y="42294"/>
                  </a:lnTo>
                  <a:lnTo>
                    <a:pt x="205133" y="12244"/>
                  </a:lnTo>
                  <a:lnTo>
                    <a:pt x="207876" y="10608"/>
                  </a:lnTo>
                  <a:lnTo>
                    <a:pt x="210550" y="10364"/>
                  </a:lnTo>
                  <a:lnTo>
                    <a:pt x="215780" y="12350"/>
                  </a:lnTo>
                  <a:lnTo>
                    <a:pt x="235174" y="25333"/>
                  </a:lnTo>
                  <a:lnTo>
                    <a:pt x="238062" y="29494"/>
                  </a:lnTo>
                  <a:lnTo>
                    <a:pt x="248569" y="63666"/>
                  </a:lnTo>
                  <a:lnTo>
                    <a:pt x="249757" y="85268"/>
                  </a:lnTo>
                  <a:lnTo>
                    <a:pt x="245260" y="120222"/>
                  </a:lnTo>
                  <a:lnTo>
                    <a:pt x="242002" y="141819"/>
                  </a:lnTo>
                  <a:lnTo>
                    <a:pt x="231208" y="178948"/>
                  </a:lnTo>
                  <a:lnTo>
                    <a:pt x="228600" y="1902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48"/>
            <p:cNvSpPr/>
            <p:nvPr/>
          </p:nvSpPr>
          <p:spPr>
            <a:xfrm>
              <a:off x="7880721" y="603039"/>
              <a:ext cx="126667" cy="218990"/>
            </a:xfrm>
            <a:custGeom>
              <a:avLst/>
              <a:gdLst/>
              <a:ahLst/>
              <a:cxnLst/>
              <a:rect l="0" t="0" r="0" b="0"/>
              <a:pathLst>
                <a:path w="126667" h="218990">
                  <a:moveTo>
                    <a:pt x="82179" y="6561"/>
                  </a:moveTo>
                  <a:lnTo>
                    <a:pt x="82179" y="2515"/>
                  </a:lnTo>
                  <a:lnTo>
                    <a:pt x="81332" y="1324"/>
                  </a:lnTo>
                  <a:lnTo>
                    <a:pt x="79920" y="529"/>
                  </a:lnTo>
                  <a:lnTo>
                    <a:pt x="78134" y="0"/>
                  </a:lnTo>
                  <a:lnTo>
                    <a:pt x="76095" y="493"/>
                  </a:lnTo>
                  <a:lnTo>
                    <a:pt x="69181" y="5233"/>
                  </a:lnTo>
                  <a:lnTo>
                    <a:pt x="45649" y="24129"/>
                  </a:lnTo>
                  <a:lnTo>
                    <a:pt x="31585" y="48354"/>
                  </a:lnTo>
                  <a:lnTo>
                    <a:pt x="18706" y="83247"/>
                  </a:lnTo>
                  <a:lnTo>
                    <a:pt x="8240" y="120925"/>
                  </a:lnTo>
                  <a:lnTo>
                    <a:pt x="1040" y="158969"/>
                  </a:lnTo>
                  <a:lnTo>
                    <a:pt x="0" y="180976"/>
                  </a:lnTo>
                  <a:lnTo>
                    <a:pt x="9069" y="209315"/>
                  </a:lnTo>
                  <a:lnTo>
                    <a:pt x="13843" y="215207"/>
                  </a:lnTo>
                  <a:lnTo>
                    <a:pt x="16302" y="216778"/>
                  </a:lnTo>
                  <a:lnTo>
                    <a:pt x="27852" y="218989"/>
                  </a:lnTo>
                  <a:lnTo>
                    <a:pt x="46044" y="215599"/>
                  </a:lnTo>
                  <a:lnTo>
                    <a:pt x="63476" y="205188"/>
                  </a:lnTo>
                  <a:lnTo>
                    <a:pt x="99905" y="170695"/>
                  </a:lnTo>
                  <a:lnTo>
                    <a:pt x="121306" y="139684"/>
                  </a:lnTo>
                  <a:lnTo>
                    <a:pt x="125945" y="119664"/>
                  </a:lnTo>
                  <a:lnTo>
                    <a:pt x="126666" y="84907"/>
                  </a:lnTo>
                  <a:lnTo>
                    <a:pt x="117242" y="48988"/>
                  </a:lnTo>
                  <a:lnTo>
                    <a:pt x="110180" y="40093"/>
                  </a:lnTo>
                  <a:lnTo>
                    <a:pt x="83514" y="19439"/>
                  </a:lnTo>
                  <a:lnTo>
                    <a:pt x="66939" y="14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49"/>
            <p:cNvSpPr/>
            <p:nvPr/>
          </p:nvSpPr>
          <p:spPr>
            <a:xfrm>
              <a:off x="7636030" y="556260"/>
              <a:ext cx="158054" cy="259080"/>
            </a:xfrm>
            <a:custGeom>
              <a:avLst/>
              <a:gdLst/>
              <a:ahLst/>
              <a:cxnLst/>
              <a:rect l="0" t="0" r="0" b="0"/>
              <a:pathLst>
                <a:path w="158054" h="259080">
                  <a:moveTo>
                    <a:pt x="83030" y="0"/>
                  </a:moveTo>
                  <a:lnTo>
                    <a:pt x="72423" y="0"/>
                  </a:lnTo>
                  <a:lnTo>
                    <a:pt x="67591" y="2257"/>
                  </a:lnTo>
                  <a:lnTo>
                    <a:pt x="31035" y="32745"/>
                  </a:lnTo>
                  <a:lnTo>
                    <a:pt x="1875" y="59133"/>
                  </a:lnTo>
                  <a:lnTo>
                    <a:pt x="986" y="60589"/>
                  </a:lnTo>
                  <a:lnTo>
                    <a:pt x="0" y="64464"/>
                  </a:lnTo>
                  <a:lnTo>
                    <a:pt x="583" y="65836"/>
                  </a:lnTo>
                  <a:lnTo>
                    <a:pt x="1818" y="66750"/>
                  </a:lnTo>
                  <a:lnTo>
                    <a:pt x="5449" y="68613"/>
                  </a:lnTo>
                  <a:lnTo>
                    <a:pt x="9885" y="72263"/>
                  </a:lnTo>
                  <a:lnTo>
                    <a:pt x="16936" y="74450"/>
                  </a:lnTo>
                  <a:lnTo>
                    <a:pt x="50155" y="76097"/>
                  </a:lnTo>
                  <a:lnTo>
                    <a:pt x="87491" y="78444"/>
                  </a:lnTo>
                  <a:lnTo>
                    <a:pt x="120870" y="90042"/>
                  </a:lnTo>
                  <a:lnTo>
                    <a:pt x="137233" y="102690"/>
                  </a:lnTo>
                  <a:lnTo>
                    <a:pt x="153595" y="127143"/>
                  </a:lnTo>
                  <a:lnTo>
                    <a:pt x="157560" y="146327"/>
                  </a:lnTo>
                  <a:lnTo>
                    <a:pt x="158053" y="175565"/>
                  </a:lnTo>
                  <a:lnTo>
                    <a:pt x="155038" y="190635"/>
                  </a:lnTo>
                  <a:lnTo>
                    <a:pt x="144535" y="209355"/>
                  </a:lnTo>
                  <a:lnTo>
                    <a:pt x="130206" y="225613"/>
                  </a:lnTo>
                  <a:lnTo>
                    <a:pt x="101503" y="245150"/>
                  </a:lnTo>
                  <a:lnTo>
                    <a:pt x="66345" y="254951"/>
                  </a:lnTo>
                  <a:lnTo>
                    <a:pt x="30500" y="258918"/>
                  </a:lnTo>
                  <a:lnTo>
                    <a:pt x="22070"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50"/>
            <p:cNvSpPr/>
            <p:nvPr/>
          </p:nvSpPr>
          <p:spPr>
            <a:xfrm>
              <a:off x="7460271" y="579119"/>
              <a:ext cx="120761" cy="227531"/>
            </a:xfrm>
            <a:custGeom>
              <a:avLst/>
              <a:gdLst/>
              <a:ahLst/>
              <a:cxnLst/>
              <a:rect l="0" t="0" r="0" b="0"/>
              <a:pathLst>
                <a:path w="120761" h="227531">
                  <a:moveTo>
                    <a:pt x="53048" y="0"/>
                  </a:moveTo>
                  <a:lnTo>
                    <a:pt x="41697" y="0"/>
                  </a:lnTo>
                  <a:lnTo>
                    <a:pt x="37279" y="2258"/>
                  </a:lnTo>
                  <a:lnTo>
                    <a:pt x="34916" y="4046"/>
                  </a:lnTo>
                  <a:lnTo>
                    <a:pt x="27544" y="14652"/>
                  </a:lnTo>
                  <a:lnTo>
                    <a:pt x="18960" y="47397"/>
                  </a:lnTo>
                  <a:lnTo>
                    <a:pt x="9657" y="82615"/>
                  </a:lnTo>
                  <a:lnTo>
                    <a:pt x="3033" y="113003"/>
                  </a:lnTo>
                  <a:lnTo>
                    <a:pt x="693" y="147594"/>
                  </a:lnTo>
                  <a:lnTo>
                    <a:pt x="0" y="178822"/>
                  </a:lnTo>
                  <a:lnTo>
                    <a:pt x="2023" y="210301"/>
                  </a:lnTo>
                  <a:lnTo>
                    <a:pt x="3792" y="216401"/>
                  </a:lnTo>
                  <a:lnTo>
                    <a:pt x="6664" y="220467"/>
                  </a:lnTo>
                  <a:lnTo>
                    <a:pt x="10272" y="223178"/>
                  </a:lnTo>
                  <a:lnTo>
                    <a:pt x="21183" y="226994"/>
                  </a:lnTo>
                  <a:lnTo>
                    <a:pt x="24185" y="227530"/>
                  </a:lnTo>
                  <a:lnTo>
                    <a:pt x="40545" y="224238"/>
                  </a:lnTo>
                  <a:lnTo>
                    <a:pt x="57434" y="213855"/>
                  </a:lnTo>
                  <a:lnTo>
                    <a:pt x="93647" y="179374"/>
                  </a:lnTo>
                  <a:lnTo>
                    <a:pt x="108070" y="158135"/>
                  </a:lnTo>
                  <a:lnTo>
                    <a:pt x="117235" y="131616"/>
                  </a:lnTo>
                  <a:lnTo>
                    <a:pt x="120760" y="99470"/>
                  </a:lnTo>
                  <a:lnTo>
                    <a:pt x="119114" y="76322"/>
                  </a:lnTo>
                  <a:lnTo>
                    <a:pt x="110972" y="49790"/>
                  </a:lnTo>
                  <a:lnTo>
                    <a:pt x="99656" y="33474"/>
                  </a:lnTo>
                  <a:lnTo>
                    <a:pt x="92671" y="27577"/>
                  </a:lnTo>
                  <a:lnTo>
                    <a:pt x="85899" y="24957"/>
                  </a:lnTo>
                  <a:lnTo>
                    <a:pt x="74259" y="22635"/>
                  </a:lnTo>
                  <a:lnTo>
                    <a:pt x="72269" y="21017"/>
                  </a:lnTo>
                  <a:lnTo>
                    <a:pt x="70942" y="19091"/>
                  </a:lnTo>
                  <a:lnTo>
                    <a:pt x="69211" y="17808"/>
                  </a:lnTo>
                  <a:lnTo>
                    <a:pt x="60668"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51"/>
            <p:cNvSpPr/>
            <p:nvPr/>
          </p:nvSpPr>
          <p:spPr>
            <a:xfrm>
              <a:off x="7086600" y="580102"/>
              <a:ext cx="289561" cy="284693"/>
            </a:xfrm>
            <a:custGeom>
              <a:avLst/>
              <a:gdLst/>
              <a:ahLst/>
              <a:cxnLst/>
              <a:rect l="0" t="0" r="0" b="0"/>
              <a:pathLst>
                <a:path w="289561" h="284693">
                  <a:moveTo>
                    <a:pt x="0" y="29498"/>
                  </a:moveTo>
                  <a:lnTo>
                    <a:pt x="846" y="44188"/>
                  </a:lnTo>
                  <a:lnTo>
                    <a:pt x="6031" y="73510"/>
                  </a:lnTo>
                  <a:lnTo>
                    <a:pt x="9407" y="105192"/>
                  </a:lnTo>
                  <a:lnTo>
                    <a:pt x="13512" y="140543"/>
                  </a:lnTo>
                  <a:lnTo>
                    <a:pt x="15318" y="167751"/>
                  </a:lnTo>
                  <a:lnTo>
                    <a:pt x="18943" y="193955"/>
                  </a:lnTo>
                  <a:lnTo>
                    <a:pt x="21699" y="228462"/>
                  </a:lnTo>
                  <a:lnTo>
                    <a:pt x="16676" y="264156"/>
                  </a:lnTo>
                  <a:lnTo>
                    <a:pt x="15295" y="284692"/>
                  </a:lnTo>
                  <a:lnTo>
                    <a:pt x="14397" y="269230"/>
                  </a:lnTo>
                  <a:lnTo>
                    <a:pt x="9210" y="245652"/>
                  </a:lnTo>
                  <a:lnTo>
                    <a:pt x="5833" y="216310"/>
                  </a:lnTo>
                  <a:lnTo>
                    <a:pt x="1727" y="178547"/>
                  </a:lnTo>
                  <a:lnTo>
                    <a:pt x="1614" y="150775"/>
                  </a:lnTo>
                  <a:lnTo>
                    <a:pt x="4386" y="124321"/>
                  </a:lnTo>
                  <a:lnTo>
                    <a:pt x="8440" y="98452"/>
                  </a:lnTo>
                  <a:lnTo>
                    <a:pt x="15483" y="62346"/>
                  </a:lnTo>
                  <a:lnTo>
                    <a:pt x="22121" y="42404"/>
                  </a:lnTo>
                  <a:lnTo>
                    <a:pt x="50200" y="10208"/>
                  </a:lnTo>
                  <a:lnTo>
                    <a:pt x="60693" y="3991"/>
                  </a:lnTo>
                  <a:lnTo>
                    <a:pt x="81227" y="0"/>
                  </a:lnTo>
                  <a:lnTo>
                    <a:pt x="89158" y="1712"/>
                  </a:lnTo>
                  <a:lnTo>
                    <a:pt x="96353" y="6142"/>
                  </a:lnTo>
                  <a:lnTo>
                    <a:pt x="109076" y="18156"/>
                  </a:lnTo>
                  <a:lnTo>
                    <a:pt x="121390" y="39644"/>
                  </a:lnTo>
                  <a:lnTo>
                    <a:pt x="134549" y="75550"/>
                  </a:lnTo>
                  <a:lnTo>
                    <a:pt x="142509" y="108021"/>
                  </a:lnTo>
                  <a:lnTo>
                    <a:pt x="141848" y="134608"/>
                  </a:lnTo>
                  <a:lnTo>
                    <a:pt x="136930" y="167987"/>
                  </a:lnTo>
                  <a:lnTo>
                    <a:pt x="129640" y="189239"/>
                  </a:lnTo>
                  <a:lnTo>
                    <a:pt x="129542" y="156947"/>
                  </a:lnTo>
                  <a:lnTo>
                    <a:pt x="134777" y="127298"/>
                  </a:lnTo>
                  <a:lnTo>
                    <a:pt x="138946" y="89707"/>
                  </a:lnTo>
                  <a:lnTo>
                    <a:pt x="147566" y="59755"/>
                  </a:lnTo>
                  <a:lnTo>
                    <a:pt x="161605" y="27384"/>
                  </a:lnTo>
                  <a:lnTo>
                    <a:pt x="169472" y="17834"/>
                  </a:lnTo>
                  <a:lnTo>
                    <a:pt x="184276" y="4804"/>
                  </a:lnTo>
                  <a:lnTo>
                    <a:pt x="187197" y="3722"/>
                  </a:lnTo>
                  <a:lnTo>
                    <a:pt x="189991" y="3847"/>
                  </a:lnTo>
                  <a:lnTo>
                    <a:pt x="192701" y="4777"/>
                  </a:lnTo>
                  <a:lnTo>
                    <a:pt x="204604" y="14177"/>
                  </a:lnTo>
                  <a:lnTo>
                    <a:pt x="214810" y="27686"/>
                  </a:lnTo>
                  <a:lnTo>
                    <a:pt x="228457" y="60742"/>
                  </a:lnTo>
                  <a:lnTo>
                    <a:pt x="238731" y="94654"/>
                  </a:lnTo>
                  <a:lnTo>
                    <a:pt x="242326" y="123968"/>
                  </a:lnTo>
                  <a:lnTo>
                    <a:pt x="247436" y="154103"/>
                  </a:lnTo>
                  <a:lnTo>
                    <a:pt x="250267" y="184481"/>
                  </a:lnTo>
                  <a:lnTo>
                    <a:pt x="257308" y="212919"/>
                  </a:lnTo>
                  <a:lnTo>
                    <a:pt x="264386" y="227872"/>
                  </a:lnTo>
                  <a:lnTo>
                    <a:pt x="269340" y="231964"/>
                  </a:lnTo>
                  <a:lnTo>
                    <a:pt x="276889" y="234268"/>
                  </a:lnTo>
                  <a:lnTo>
                    <a:pt x="289560" y="2352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52"/>
            <p:cNvSpPr/>
            <p:nvPr/>
          </p:nvSpPr>
          <p:spPr>
            <a:xfrm>
              <a:off x="6868034" y="579119"/>
              <a:ext cx="140036" cy="231387"/>
            </a:xfrm>
            <a:custGeom>
              <a:avLst/>
              <a:gdLst/>
              <a:ahLst/>
              <a:cxnLst/>
              <a:rect l="0" t="0" r="0" b="0"/>
              <a:pathLst>
                <a:path w="140036" h="231387">
                  <a:moveTo>
                    <a:pt x="111885" y="0"/>
                  </a:moveTo>
                  <a:lnTo>
                    <a:pt x="86446" y="0"/>
                  </a:lnTo>
                  <a:lnTo>
                    <a:pt x="60636" y="10606"/>
                  </a:lnTo>
                  <a:lnTo>
                    <a:pt x="45712" y="21958"/>
                  </a:lnTo>
                  <a:lnTo>
                    <a:pt x="26459" y="54225"/>
                  </a:lnTo>
                  <a:lnTo>
                    <a:pt x="14607" y="78720"/>
                  </a:lnTo>
                  <a:lnTo>
                    <a:pt x="5734" y="109685"/>
                  </a:lnTo>
                  <a:lnTo>
                    <a:pt x="0" y="143413"/>
                  </a:lnTo>
                  <a:lnTo>
                    <a:pt x="559" y="174855"/>
                  </a:lnTo>
                  <a:lnTo>
                    <a:pt x="8333" y="207730"/>
                  </a:lnTo>
                  <a:lnTo>
                    <a:pt x="15344" y="217349"/>
                  </a:lnTo>
                  <a:lnTo>
                    <a:pt x="33643" y="230423"/>
                  </a:lnTo>
                  <a:lnTo>
                    <a:pt x="45784" y="231386"/>
                  </a:lnTo>
                  <a:lnTo>
                    <a:pt x="70230" y="225106"/>
                  </a:lnTo>
                  <a:lnTo>
                    <a:pt x="102543" y="204946"/>
                  </a:lnTo>
                  <a:lnTo>
                    <a:pt x="116738" y="190265"/>
                  </a:lnTo>
                  <a:lnTo>
                    <a:pt x="129118" y="166089"/>
                  </a:lnTo>
                  <a:lnTo>
                    <a:pt x="140035" y="129336"/>
                  </a:lnTo>
                  <a:lnTo>
                    <a:pt x="139417" y="104362"/>
                  </a:lnTo>
                  <a:lnTo>
                    <a:pt x="135128" y="86177"/>
                  </a:lnTo>
                  <a:lnTo>
                    <a:pt x="123194" y="62505"/>
                  </a:lnTo>
                  <a:lnTo>
                    <a:pt x="99002" y="33558"/>
                  </a:lnTo>
                  <a:lnTo>
                    <a:pt x="88944" y="27615"/>
                  </a:lnTo>
                  <a:lnTo>
                    <a:pt x="58546"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53"/>
            <p:cNvSpPr/>
            <p:nvPr/>
          </p:nvSpPr>
          <p:spPr>
            <a:xfrm>
              <a:off x="6697980" y="548639"/>
              <a:ext cx="99060" cy="279746"/>
            </a:xfrm>
            <a:custGeom>
              <a:avLst/>
              <a:gdLst/>
              <a:ahLst/>
              <a:cxnLst/>
              <a:rect l="0" t="0" r="0" b="0"/>
              <a:pathLst>
                <a:path w="99060" h="279746">
                  <a:moveTo>
                    <a:pt x="0" y="60961"/>
                  </a:moveTo>
                  <a:lnTo>
                    <a:pt x="4045" y="98535"/>
                  </a:lnTo>
                  <a:lnTo>
                    <a:pt x="7761" y="130283"/>
                  </a:lnTo>
                  <a:lnTo>
                    <a:pt x="12647" y="159300"/>
                  </a:lnTo>
                  <a:lnTo>
                    <a:pt x="14472" y="192639"/>
                  </a:lnTo>
                  <a:lnTo>
                    <a:pt x="15088" y="229775"/>
                  </a:lnTo>
                  <a:lnTo>
                    <a:pt x="15220" y="266542"/>
                  </a:lnTo>
                  <a:lnTo>
                    <a:pt x="15236" y="279745"/>
                  </a:lnTo>
                  <a:lnTo>
                    <a:pt x="15239" y="246192"/>
                  </a:lnTo>
                  <a:lnTo>
                    <a:pt x="12981" y="217162"/>
                  </a:lnTo>
                  <a:lnTo>
                    <a:pt x="9208" y="181749"/>
                  </a:lnTo>
                  <a:lnTo>
                    <a:pt x="8325" y="156131"/>
                  </a:lnTo>
                  <a:lnTo>
                    <a:pt x="7933" y="127812"/>
                  </a:lnTo>
                  <a:lnTo>
                    <a:pt x="11757" y="91399"/>
                  </a:lnTo>
                  <a:lnTo>
                    <a:pt x="22298" y="59161"/>
                  </a:lnTo>
                  <a:lnTo>
                    <a:pt x="41030" y="25703"/>
                  </a:lnTo>
                  <a:lnTo>
                    <a:pt x="55995" y="12508"/>
                  </a:lnTo>
                  <a:lnTo>
                    <a:pt x="71154" y="4083"/>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54"/>
            <p:cNvSpPr/>
            <p:nvPr/>
          </p:nvSpPr>
          <p:spPr>
            <a:xfrm>
              <a:off x="6400800" y="396239"/>
              <a:ext cx="198120" cy="441074"/>
            </a:xfrm>
            <a:custGeom>
              <a:avLst/>
              <a:gdLst/>
              <a:ahLst/>
              <a:cxnLst/>
              <a:rect l="0" t="0" r="0" b="0"/>
              <a:pathLst>
                <a:path w="198120" h="441074">
                  <a:moveTo>
                    <a:pt x="0" y="0"/>
                  </a:moveTo>
                  <a:lnTo>
                    <a:pt x="2258" y="35392"/>
                  </a:lnTo>
                  <a:lnTo>
                    <a:pt x="6031" y="64674"/>
                  </a:lnTo>
                  <a:lnTo>
                    <a:pt x="7149" y="102418"/>
                  </a:lnTo>
                  <a:lnTo>
                    <a:pt x="8257" y="131880"/>
                  </a:lnTo>
                  <a:lnTo>
                    <a:pt x="11572" y="164729"/>
                  </a:lnTo>
                  <a:lnTo>
                    <a:pt x="13609" y="199084"/>
                  </a:lnTo>
                  <a:lnTo>
                    <a:pt x="14515" y="234109"/>
                  </a:lnTo>
                  <a:lnTo>
                    <a:pt x="14918" y="269431"/>
                  </a:lnTo>
                  <a:lnTo>
                    <a:pt x="17354" y="304885"/>
                  </a:lnTo>
                  <a:lnTo>
                    <a:pt x="20413" y="337858"/>
                  </a:lnTo>
                  <a:lnTo>
                    <a:pt x="22981" y="375461"/>
                  </a:lnTo>
                  <a:lnTo>
                    <a:pt x="31005" y="411735"/>
                  </a:lnTo>
                  <a:lnTo>
                    <a:pt x="34947" y="421753"/>
                  </a:lnTo>
                  <a:lnTo>
                    <a:pt x="37977" y="441073"/>
                  </a:lnTo>
                  <a:lnTo>
                    <a:pt x="42142" y="405329"/>
                  </a:lnTo>
                  <a:lnTo>
                    <a:pt x="44660" y="377390"/>
                  </a:lnTo>
                  <a:lnTo>
                    <a:pt x="45405" y="339573"/>
                  </a:lnTo>
                  <a:lnTo>
                    <a:pt x="47838" y="313199"/>
                  </a:lnTo>
                  <a:lnTo>
                    <a:pt x="51741" y="287367"/>
                  </a:lnTo>
                  <a:lnTo>
                    <a:pt x="58698" y="249870"/>
                  </a:lnTo>
                  <a:lnTo>
                    <a:pt x="67816" y="217781"/>
                  </a:lnTo>
                  <a:lnTo>
                    <a:pt x="95917" y="179888"/>
                  </a:lnTo>
                  <a:lnTo>
                    <a:pt x="106412" y="173084"/>
                  </a:lnTo>
                  <a:lnTo>
                    <a:pt x="121840" y="169253"/>
                  </a:lnTo>
                  <a:lnTo>
                    <a:pt x="132044" y="169204"/>
                  </a:lnTo>
                  <a:lnTo>
                    <a:pt x="142224" y="172004"/>
                  </a:lnTo>
                  <a:lnTo>
                    <a:pt x="157475" y="182386"/>
                  </a:lnTo>
                  <a:lnTo>
                    <a:pt x="168673" y="200232"/>
                  </a:lnTo>
                  <a:lnTo>
                    <a:pt x="180042" y="230711"/>
                  </a:lnTo>
                  <a:lnTo>
                    <a:pt x="187025" y="263751"/>
                  </a:lnTo>
                  <a:lnTo>
                    <a:pt x="189470" y="300352"/>
                  </a:lnTo>
                  <a:lnTo>
                    <a:pt x="190194" y="337161"/>
                  </a:lnTo>
                  <a:lnTo>
                    <a:pt x="190410" y="369046"/>
                  </a:lnTo>
                  <a:lnTo>
                    <a:pt x="190487" y="406864"/>
                  </a:lnTo>
                  <a:lnTo>
                    <a:pt x="190496" y="419520"/>
                  </a:lnTo>
                  <a:lnTo>
                    <a:pt x="191344" y="421920"/>
                  </a:lnTo>
                  <a:lnTo>
                    <a:pt x="192756" y="423520"/>
                  </a:lnTo>
                  <a:lnTo>
                    <a:pt x="198119" y="426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55"/>
            <p:cNvSpPr/>
            <p:nvPr/>
          </p:nvSpPr>
          <p:spPr>
            <a:xfrm>
              <a:off x="6128469" y="579442"/>
              <a:ext cx="173271" cy="264248"/>
            </a:xfrm>
            <a:custGeom>
              <a:avLst/>
              <a:gdLst/>
              <a:ahLst/>
              <a:cxnLst/>
              <a:rect l="0" t="0" r="0" b="0"/>
              <a:pathLst>
                <a:path w="173271" h="264248">
                  <a:moveTo>
                    <a:pt x="127550" y="14918"/>
                  </a:moveTo>
                  <a:lnTo>
                    <a:pt x="131596" y="14918"/>
                  </a:lnTo>
                  <a:lnTo>
                    <a:pt x="132787" y="14071"/>
                  </a:lnTo>
                  <a:lnTo>
                    <a:pt x="133582" y="12660"/>
                  </a:lnTo>
                  <a:lnTo>
                    <a:pt x="134112" y="10872"/>
                  </a:lnTo>
                  <a:lnTo>
                    <a:pt x="135311" y="9681"/>
                  </a:lnTo>
                  <a:lnTo>
                    <a:pt x="141638" y="7611"/>
                  </a:lnTo>
                  <a:lnTo>
                    <a:pt x="142279" y="5179"/>
                  </a:lnTo>
                  <a:lnTo>
                    <a:pt x="142690" y="764"/>
                  </a:lnTo>
                  <a:lnTo>
                    <a:pt x="141877" y="402"/>
                  </a:lnTo>
                  <a:lnTo>
                    <a:pt x="138715" y="0"/>
                  </a:lnTo>
                  <a:lnTo>
                    <a:pt x="114270" y="10312"/>
                  </a:lnTo>
                  <a:lnTo>
                    <a:pt x="81085" y="39178"/>
                  </a:lnTo>
                  <a:lnTo>
                    <a:pt x="51203" y="68534"/>
                  </a:lnTo>
                  <a:lnTo>
                    <a:pt x="32492" y="99290"/>
                  </a:lnTo>
                  <a:lnTo>
                    <a:pt x="16224" y="131169"/>
                  </a:lnTo>
                  <a:lnTo>
                    <a:pt x="4724" y="166108"/>
                  </a:lnTo>
                  <a:lnTo>
                    <a:pt x="0" y="199227"/>
                  </a:lnTo>
                  <a:lnTo>
                    <a:pt x="3410" y="217906"/>
                  </a:lnTo>
                  <a:lnTo>
                    <a:pt x="14850" y="240444"/>
                  </a:lnTo>
                  <a:lnTo>
                    <a:pt x="24122" y="251465"/>
                  </a:lnTo>
                  <a:lnTo>
                    <a:pt x="33886" y="259185"/>
                  </a:lnTo>
                  <a:lnTo>
                    <a:pt x="56994" y="264247"/>
                  </a:lnTo>
                  <a:lnTo>
                    <a:pt x="85290" y="261701"/>
                  </a:lnTo>
                  <a:lnTo>
                    <a:pt x="115123" y="255584"/>
                  </a:lnTo>
                  <a:lnTo>
                    <a:pt x="148614" y="240696"/>
                  </a:lnTo>
                  <a:lnTo>
                    <a:pt x="173270" y="2282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56"/>
            <p:cNvSpPr/>
            <p:nvPr/>
          </p:nvSpPr>
          <p:spPr>
            <a:xfrm>
              <a:off x="5562600" y="411480"/>
              <a:ext cx="266701" cy="426721"/>
            </a:xfrm>
            <a:custGeom>
              <a:avLst/>
              <a:gdLst/>
              <a:ahLst/>
              <a:cxnLst/>
              <a:rect l="0" t="0" r="0" b="0"/>
              <a:pathLst>
                <a:path w="266701" h="426721">
                  <a:moveTo>
                    <a:pt x="0" y="0"/>
                  </a:moveTo>
                  <a:lnTo>
                    <a:pt x="846" y="34399"/>
                  </a:lnTo>
                  <a:lnTo>
                    <a:pt x="8289" y="66249"/>
                  </a:lnTo>
                  <a:lnTo>
                    <a:pt x="15437" y="102885"/>
                  </a:lnTo>
                  <a:lnTo>
                    <a:pt x="21254" y="132086"/>
                  </a:lnTo>
                  <a:lnTo>
                    <a:pt x="29484" y="164820"/>
                  </a:lnTo>
                  <a:lnTo>
                    <a:pt x="36528" y="199124"/>
                  </a:lnTo>
                  <a:lnTo>
                    <a:pt x="41634" y="234126"/>
                  </a:lnTo>
                  <a:lnTo>
                    <a:pt x="43904" y="269438"/>
                  </a:lnTo>
                  <a:lnTo>
                    <a:pt x="47170" y="302630"/>
                  </a:lnTo>
                  <a:lnTo>
                    <a:pt x="51444" y="333469"/>
                  </a:lnTo>
                  <a:lnTo>
                    <a:pt x="56167" y="361286"/>
                  </a:lnTo>
                  <a:lnTo>
                    <a:pt x="59539" y="392656"/>
                  </a:lnTo>
                  <a:lnTo>
                    <a:pt x="61525" y="413845"/>
                  </a:lnTo>
                  <a:lnTo>
                    <a:pt x="64880" y="420433"/>
                  </a:lnTo>
                  <a:lnTo>
                    <a:pt x="66113" y="421682"/>
                  </a:lnTo>
                  <a:lnTo>
                    <a:pt x="66936" y="421668"/>
                  </a:lnTo>
                  <a:lnTo>
                    <a:pt x="67483" y="420812"/>
                  </a:lnTo>
                  <a:lnTo>
                    <a:pt x="68436" y="411036"/>
                  </a:lnTo>
                  <a:lnTo>
                    <a:pt x="68567" y="377365"/>
                  </a:lnTo>
                  <a:lnTo>
                    <a:pt x="72622" y="339642"/>
                  </a:lnTo>
                  <a:lnTo>
                    <a:pt x="75140" y="305622"/>
                  </a:lnTo>
                  <a:lnTo>
                    <a:pt x="79931" y="272776"/>
                  </a:lnTo>
                  <a:lnTo>
                    <a:pt x="90758" y="241595"/>
                  </a:lnTo>
                  <a:lnTo>
                    <a:pt x="104350" y="207648"/>
                  </a:lnTo>
                  <a:lnTo>
                    <a:pt x="112982" y="195017"/>
                  </a:lnTo>
                  <a:lnTo>
                    <a:pt x="124721" y="188274"/>
                  </a:lnTo>
                  <a:lnTo>
                    <a:pt x="148907" y="183945"/>
                  </a:lnTo>
                  <a:lnTo>
                    <a:pt x="164817" y="187240"/>
                  </a:lnTo>
                  <a:lnTo>
                    <a:pt x="180256" y="193579"/>
                  </a:lnTo>
                  <a:lnTo>
                    <a:pt x="195554" y="208910"/>
                  </a:lnTo>
                  <a:lnTo>
                    <a:pt x="209811" y="237692"/>
                  </a:lnTo>
                  <a:lnTo>
                    <a:pt x="218987" y="266195"/>
                  </a:lnTo>
                  <a:lnTo>
                    <a:pt x="231208" y="300229"/>
                  </a:lnTo>
                  <a:lnTo>
                    <a:pt x="240567" y="332984"/>
                  </a:lnTo>
                  <a:lnTo>
                    <a:pt x="248702" y="367431"/>
                  </a:lnTo>
                  <a:lnTo>
                    <a:pt x="259036" y="400427"/>
                  </a:lnTo>
                  <a:lnTo>
                    <a:pt x="266700" y="426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7"/>
            <p:cNvSpPr/>
            <p:nvPr/>
          </p:nvSpPr>
          <p:spPr>
            <a:xfrm>
              <a:off x="5380805" y="617220"/>
              <a:ext cx="143696" cy="211105"/>
            </a:xfrm>
            <a:custGeom>
              <a:avLst/>
              <a:gdLst/>
              <a:ahLst/>
              <a:cxnLst/>
              <a:rect l="0" t="0" r="0" b="0"/>
              <a:pathLst>
                <a:path w="143696" h="211105">
                  <a:moveTo>
                    <a:pt x="97975" y="0"/>
                  </a:moveTo>
                  <a:lnTo>
                    <a:pt x="91413" y="0"/>
                  </a:lnTo>
                  <a:lnTo>
                    <a:pt x="54267" y="25176"/>
                  </a:lnTo>
                  <a:lnTo>
                    <a:pt x="28902" y="61832"/>
                  </a:lnTo>
                  <a:lnTo>
                    <a:pt x="16266" y="86336"/>
                  </a:lnTo>
                  <a:lnTo>
                    <a:pt x="4412" y="120911"/>
                  </a:lnTo>
                  <a:lnTo>
                    <a:pt x="0" y="157437"/>
                  </a:lnTo>
                  <a:lnTo>
                    <a:pt x="83" y="181268"/>
                  </a:lnTo>
                  <a:lnTo>
                    <a:pt x="3102" y="193734"/>
                  </a:lnTo>
                  <a:lnTo>
                    <a:pt x="9525" y="202662"/>
                  </a:lnTo>
                  <a:lnTo>
                    <a:pt x="13608" y="206228"/>
                  </a:lnTo>
                  <a:lnTo>
                    <a:pt x="24918" y="210190"/>
                  </a:lnTo>
                  <a:lnTo>
                    <a:pt x="38411" y="211104"/>
                  </a:lnTo>
                  <a:lnTo>
                    <a:pt x="75299" y="202568"/>
                  </a:lnTo>
                  <a:lnTo>
                    <a:pt x="106477" y="185985"/>
                  </a:lnTo>
                  <a:lnTo>
                    <a:pt x="143695"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8"/>
            <p:cNvSpPr/>
            <p:nvPr/>
          </p:nvSpPr>
          <p:spPr>
            <a:xfrm>
              <a:off x="5068741" y="621108"/>
              <a:ext cx="265260" cy="232332"/>
            </a:xfrm>
            <a:custGeom>
              <a:avLst/>
              <a:gdLst/>
              <a:ahLst/>
              <a:cxnLst/>
              <a:rect l="0" t="0" r="0" b="0"/>
              <a:pathLst>
                <a:path w="265260" h="232332">
                  <a:moveTo>
                    <a:pt x="135719" y="11352"/>
                  </a:moveTo>
                  <a:lnTo>
                    <a:pt x="135719" y="7306"/>
                  </a:lnTo>
                  <a:lnTo>
                    <a:pt x="134872" y="6115"/>
                  </a:lnTo>
                  <a:lnTo>
                    <a:pt x="133461" y="5320"/>
                  </a:lnTo>
                  <a:lnTo>
                    <a:pt x="131674" y="4791"/>
                  </a:lnTo>
                  <a:lnTo>
                    <a:pt x="125112" y="0"/>
                  </a:lnTo>
                  <a:lnTo>
                    <a:pt x="113507" y="98"/>
                  </a:lnTo>
                  <a:lnTo>
                    <a:pt x="86552" y="7059"/>
                  </a:lnTo>
                  <a:lnTo>
                    <a:pt x="70162" y="18170"/>
                  </a:lnTo>
                  <a:lnTo>
                    <a:pt x="44343" y="50349"/>
                  </a:lnTo>
                  <a:lnTo>
                    <a:pt x="23971" y="84154"/>
                  </a:lnTo>
                  <a:lnTo>
                    <a:pt x="8722" y="113450"/>
                  </a:lnTo>
                  <a:lnTo>
                    <a:pt x="1570" y="143579"/>
                  </a:lnTo>
                  <a:lnTo>
                    <a:pt x="0" y="177171"/>
                  </a:lnTo>
                  <a:lnTo>
                    <a:pt x="4818" y="194633"/>
                  </a:lnTo>
                  <a:lnTo>
                    <a:pt x="9243" y="202312"/>
                  </a:lnTo>
                  <a:lnTo>
                    <a:pt x="12455" y="204698"/>
                  </a:lnTo>
                  <a:lnTo>
                    <a:pt x="20539" y="207350"/>
                  </a:lnTo>
                  <a:lnTo>
                    <a:pt x="38656" y="208843"/>
                  </a:lnTo>
                  <a:lnTo>
                    <a:pt x="56065" y="205240"/>
                  </a:lnTo>
                  <a:lnTo>
                    <a:pt x="91423" y="180937"/>
                  </a:lnTo>
                  <a:lnTo>
                    <a:pt x="109235" y="166115"/>
                  </a:lnTo>
                  <a:lnTo>
                    <a:pt x="121193" y="146954"/>
                  </a:lnTo>
                  <a:lnTo>
                    <a:pt x="135478" y="112464"/>
                  </a:lnTo>
                  <a:lnTo>
                    <a:pt x="150792" y="75935"/>
                  </a:lnTo>
                  <a:lnTo>
                    <a:pt x="157386" y="66339"/>
                  </a:lnTo>
                  <a:lnTo>
                    <a:pt x="157784" y="66637"/>
                  </a:lnTo>
                  <a:lnTo>
                    <a:pt x="158343" y="71947"/>
                  </a:lnTo>
                  <a:lnTo>
                    <a:pt x="160822" y="105325"/>
                  </a:lnTo>
                  <a:lnTo>
                    <a:pt x="172421" y="141225"/>
                  </a:lnTo>
                  <a:lnTo>
                    <a:pt x="190578" y="179035"/>
                  </a:lnTo>
                  <a:lnTo>
                    <a:pt x="200741" y="191993"/>
                  </a:lnTo>
                  <a:lnTo>
                    <a:pt x="223916" y="210064"/>
                  </a:lnTo>
                  <a:lnTo>
                    <a:pt x="261798" y="230508"/>
                  </a:lnTo>
                  <a:lnTo>
                    <a:pt x="265259" y="2323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9"/>
            <p:cNvSpPr/>
            <p:nvPr/>
          </p:nvSpPr>
          <p:spPr>
            <a:xfrm>
              <a:off x="4770119" y="594909"/>
              <a:ext cx="175262" cy="234950"/>
            </a:xfrm>
            <a:custGeom>
              <a:avLst/>
              <a:gdLst/>
              <a:ahLst/>
              <a:cxnLst/>
              <a:rect l="0" t="0" r="0" b="0"/>
              <a:pathLst>
                <a:path w="175262" h="234950">
                  <a:moveTo>
                    <a:pt x="0" y="90891"/>
                  </a:moveTo>
                  <a:lnTo>
                    <a:pt x="4046" y="90891"/>
                  </a:lnTo>
                  <a:lnTo>
                    <a:pt x="5237" y="91737"/>
                  </a:lnTo>
                  <a:lnTo>
                    <a:pt x="6032" y="93148"/>
                  </a:lnTo>
                  <a:lnTo>
                    <a:pt x="6561" y="94936"/>
                  </a:lnTo>
                  <a:lnTo>
                    <a:pt x="8608" y="96127"/>
                  </a:lnTo>
                  <a:lnTo>
                    <a:pt x="40713" y="104402"/>
                  </a:lnTo>
                  <a:lnTo>
                    <a:pt x="71307" y="105056"/>
                  </a:lnTo>
                  <a:lnTo>
                    <a:pt x="108456" y="93113"/>
                  </a:lnTo>
                  <a:lnTo>
                    <a:pt x="129390" y="80950"/>
                  </a:lnTo>
                  <a:lnTo>
                    <a:pt x="145786" y="66537"/>
                  </a:lnTo>
                  <a:lnTo>
                    <a:pt x="149460" y="58618"/>
                  </a:lnTo>
                  <a:lnTo>
                    <a:pt x="152228" y="28791"/>
                  </a:lnTo>
                  <a:lnTo>
                    <a:pt x="148305" y="16140"/>
                  </a:lnTo>
                  <a:lnTo>
                    <a:pt x="141831" y="8844"/>
                  </a:lnTo>
                  <a:lnTo>
                    <a:pt x="134156" y="3625"/>
                  </a:lnTo>
                  <a:lnTo>
                    <a:pt x="127923" y="1306"/>
                  </a:lnTo>
                  <a:lnTo>
                    <a:pt x="115609" y="0"/>
                  </a:lnTo>
                  <a:lnTo>
                    <a:pt x="97190" y="3659"/>
                  </a:lnTo>
                  <a:lnTo>
                    <a:pt x="79692" y="14150"/>
                  </a:lnTo>
                  <a:lnTo>
                    <a:pt x="53466" y="46103"/>
                  </a:lnTo>
                  <a:lnTo>
                    <a:pt x="40395" y="70565"/>
                  </a:lnTo>
                  <a:lnTo>
                    <a:pt x="28394" y="105126"/>
                  </a:lnTo>
                  <a:lnTo>
                    <a:pt x="24500" y="132738"/>
                  </a:lnTo>
                  <a:lnTo>
                    <a:pt x="27392" y="162368"/>
                  </a:lnTo>
                  <a:lnTo>
                    <a:pt x="33610" y="188551"/>
                  </a:lnTo>
                  <a:lnTo>
                    <a:pt x="48906" y="212396"/>
                  </a:lnTo>
                  <a:lnTo>
                    <a:pt x="65479" y="227457"/>
                  </a:lnTo>
                  <a:lnTo>
                    <a:pt x="80467" y="232020"/>
                  </a:lnTo>
                  <a:lnTo>
                    <a:pt x="113638" y="234949"/>
                  </a:lnTo>
                  <a:lnTo>
                    <a:pt x="149040" y="230291"/>
                  </a:lnTo>
                  <a:lnTo>
                    <a:pt x="175261" y="2280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0"/>
            <p:cNvSpPr/>
            <p:nvPr/>
          </p:nvSpPr>
          <p:spPr>
            <a:xfrm>
              <a:off x="4366259" y="670560"/>
              <a:ext cx="129542" cy="53341"/>
            </a:xfrm>
            <a:custGeom>
              <a:avLst/>
              <a:gdLst/>
              <a:ahLst/>
              <a:cxnLst/>
              <a:rect l="0" t="0" r="0" b="0"/>
              <a:pathLst>
                <a:path w="129542" h="53341">
                  <a:moveTo>
                    <a:pt x="0" y="53340"/>
                  </a:moveTo>
                  <a:lnTo>
                    <a:pt x="0" y="49294"/>
                  </a:lnTo>
                  <a:lnTo>
                    <a:pt x="1694" y="48103"/>
                  </a:lnTo>
                  <a:lnTo>
                    <a:pt x="35392" y="35312"/>
                  </a:lnTo>
                  <a:lnTo>
                    <a:pt x="68045" y="21274"/>
                  </a:lnTo>
                  <a:lnTo>
                    <a:pt x="103418" y="8937"/>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1"/>
            <p:cNvSpPr/>
            <p:nvPr/>
          </p:nvSpPr>
          <p:spPr>
            <a:xfrm>
              <a:off x="4397106" y="397235"/>
              <a:ext cx="98695" cy="425726"/>
            </a:xfrm>
            <a:custGeom>
              <a:avLst/>
              <a:gdLst/>
              <a:ahLst/>
              <a:cxnLst/>
              <a:rect l="0" t="0" r="0" b="0"/>
              <a:pathLst>
                <a:path w="98695" h="425726">
                  <a:moveTo>
                    <a:pt x="98694" y="29484"/>
                  </a:moveTo>
                  <a:lnTo>
                    <a:pt x="98694" y="11572"/>
                  </a:lnTo>
                  <a:lnTo>
                    <a:pt x="96436" y="6566"/>
                  </a:lnTo>
                  <a:lnTo>
                    <a:pt x="94648" y="4045"/>
                  </a:lnTo>
                  <a:lnTo>
                    <a:pt x="91763" y="2365"/>
                  </a:lnTo>
                  <a:lnTo>
                    <a:pt x="79612" y="0"/>
                  </a:lnTo>
                  <a:lnTo>
                    <a:pt x="65288" y="146"/>
                  </a:lnTo>
                  <a:lnTo>
                    <a:pt x="40223" y="9649"/>
                  </a:lnTo>
                  <a:lnTo>
                    <a:pt x="25180" y="20267"/>
                  </a:lnTo>
                  <a:lnTo>
                    <a:pt x="9039" y="37792"/>
                  </a:lnTo>
                  <a:lnTo>
                    <a:pt x="5903" y="42643"/>
                  </a:lnTo>
                  <a:lnTo>
                    <a:pt x="1491" y="61606"/>
                  </a:lnTo>
                  <a:lnTo>
                    <a:pt x="0" y="96852"/>
                  </a:lnTo>
                  <a:lnTo>
                    <a:pt x="589" y="127245"/>
                  </a:lnTo>
                  <a:lnTo>
                    <a:pt x="5749" y="162684"/>
                  </a:lnTo>
                  <a:lnTo>
                    <a:pt x="13487" y="199996"/>
                  </a:lnTo>
                  <a:lnTo>
                    <a:pt x="21595" y="225212"/>
                  </a:lnTo>
                  <a:lnTo>
                    <a:pt x="28585" y="252788"/>
                  </a:lnTo>
                  <a:lnTo>
                    <a:pt x="34514" y="281130"/>
                  </a:lnTo>
                  <a:lnTo>
                    <a:pt x="39972" y="307838"/>
                  </a:lnTo>
                  <a:lnTo>
                    <a:pt x="51849" y="342629"/>
                  </a:lnTo>
                  <a:lnTo>
                    <a:pt x="64103" y="377796"/>
                  </a:lnTo>
                  <a:lnTo>
                    <a:pt x="69659" y="399669"/>
                  </a:lnTo>
                  <a:lnTo>
                    <a:pt x="74004" y="409538"/>
                  </a:lnTo>
                  <a:lnTo>
                    <a:pt x="74614" y="412393"/>
                  </a:lnTo>
                  <a:lnTo>
                    <a:pt x="74174" y="414297"/>
                  </a:lnTo>
                  <a:lnTo>
                    <a:pt x="73034" y="415566"/>
                  </a:lnTo>
                  <a:lnTo>
                    <a:pt x="71427" y="416412"/>
                  </a:lnTo>
                  <a:lnTo>
                    <a:pt x="70356" y="417823"/>
                  </a:lnTo>
                  <a:lnTo>
                    <a:pt x="68213" y="4257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2"/>
            <p:cNvSpPr/>
            <p:nvPr/>
          </p:nvSpPr>
          <p:spPr>
            <a:xfrm>
              <a:off x="4092622" y="602422"/>
              <a:ext cx="147001" cy="210797"/>
            </a:xfrm>
            <a:custGeom>
              <a:avLst/>
              <a:gdLst/>
              <a:ahLst/>
              <a:cxnLst/>
              <a:rect l="0" t="0" r="0" b="0"/>
              <a:pathLst>
                <a:path w="147001" h="210797">
                  <a:moveTo>
                    <a:pt x="136478" y="30038"/>
                  </a:moveTo>
                  <a:lnTo>
                    <a:pt x="140523" y="25992"/>
                  </a:lnTo>
                  <a:lnTo>
                    <a:pt x="142509" y="21749"/>
                  </a:lnTo>
                  <a:lnTo>
                    <a:pt x="143783" y="12125"/>
                  </a:lnTo>
                  <a:lnTo>
                    <a:pt x="141700" y="7119"/>
                  </a:lnTo>
                  <a:lnTo>
                    <a:pt x="139959" y="4598"/>
                  </a:lnTo>
                  <a:lnTo>
                    <a:pt x="135767" y="1798"/>
                  </a:lnTo>
                  <a:lnTo>
                    <a:pt x="130235" y="553"/>
                  </a:lnTo>
                  <a:lnTo>
                    <a:pt x="122132" y="0"/>
                  </a:lnTo>
                  <a:lnTo>
                    <a:pt x="104005" y="7779"/>
                  </a:lnTo>
                  <a:lnTo>
                    <a:pt x="67635" y="32709"/>
                  </a:lnTo>
                  <a:lnTo>
                    <a:pt x="35000" y="69336"/>
                  </a:lnTo>
                  <a:lnTo>
                    <a:pt x="10975" y="106976"/>
                  </a:lnTo>
                  <a:lnTo>
                    <a:pt x="2771" y="136936"/>
                  </a:lnTo>
                  <a:lnTo>
                    <a:pt x="0" y="173356"/>
                  </a:lnTo>
                  <a:lnTo>
                    <a:pt x="3565" y="193199"/>
                  </a:lnTo>
                  <a:lnTo>
                    <a:pt x="9954" y="202178"/>
                  </a:lnTo>
                  <a:lnTo>
                    <a:pt x="14028" y="205758"/>
                  </a:lnTo>
                  <a:lnTo>
                    <a:pt x="23071" y="209736"/>
                  </a:lnTo>
                  <a:lnTo>
                    <a:pt x="27853" y="210796"/>
                  </a:lnTo>
                  <a:lnTo>
                    <a:pt x="37682" y="209717"/>
                  </a:lnTo>
                  <a:lnTo>
                    <a:pt x="47695" y="205568"/>
                  </a:lnTo>
                  <a:lnTo>
                    <a:pt x="83305" y="179475"/>
                  </a:lnTo>
                  <a:lnTo>
                    <a:pt x="110765" y="150397"/>
                  </a:lnTo>
                  <a:lnTo>
                    <a:pt x="134178" y="113652"/>
                  </a:lnTo>
                  <a:lnTo>
                    <a:pt x="146183" y="83337"/>
                  </a:lnTo>
                  <a:lnTo>
                    <a:pt x="147000" y="68120"/>
                  </a:lnTo>
                  <a:lnTo>
                    <a:pt x="140626" y="37654"/>
                  </a:lnTo>
                  <a:lnTo>
                    <a:pt x="133661" y="22887"/>
                  </a:lnTo>
                  <a:lnTo>
                    <a:pt x="113618" y="71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3"/>
            <p:cNvSpPr/>
            <p:nvPr/>
          </p:nvSpPr>
          <p:spPr>
            <a:xfrm>
              <a:off x="3581400" y="586739"/>
              <a:ext cx="189567" cy="251462"/>
            </a:xfrm>
            <a:custGeom>
              <a:avLst/>
              <a:gdLst/>
              <a:ahLst/>
              <a:cxnLst/>
              <a:rect l="0" t="0" r="0" b="0"/>
              <a:pathLst>
                <a:path w="189567" h="251462">
                  <a:moveTo>
                    <a:pt x="121919" y="0"/>
                  </a:moveTo>
                  <a:lnTo>
                    <a:pt x="85874" y="0"/>
                  </a:lnTo>
                  <a:lnTo>
                    <a:pt x="65944" y="6084"/>
                  </a:lnTo>
                  <a:lnTo>
                    <a:pt x="30474" y="22919"/>
                  </a:lnTo>
                  <a:lnTo>
                    <a:pt x="14204" y="33032"/>
                  </a:lnTo>
                  <a:lnTo>
                    <a:pt x="10546" y="38106"/>
                  </a:lnTo>
                  <a:lnTo>
                    <a:pt x="9570" y="40644"/>
                  </a:lnTo>
                  <a:lnTo>
                    <a:pt x="9767" y="43183"/>
                  </a:lnTo>
                  <a:lnTo>
                    <a:pt x="18397" y="59926"/>
                  </a:lnTo>
                  <a:lnTo>
                    <a:pt x="25392" y="66992"/>
                  </a:lnTo>
                  <a:lnTo>
                    <a:pt x="41107" y="75730"/>
                  </a:lnTo>
                  <a:lnTo>
                    <a:pt x="77442" y="88839"/>
                  </a:lnTo>
                  <a:lnTo>
                    <a:pt x="112789" y="99048"/>
                  </a:lnTo>
                  <a:lnTo>
                    <a:pt x="144481" y="113263"/>
                  </a:lnTo>
                  <a:lnTo>
                    <a:pt x="179867" y="135812"/>
                  </a:lnTo>
                  <a:lnTo>
                    <a:pt x="185774" y="145310"/>
                  </a:lnTo>
                  <a:lnTo>
                    <a:pt x="189566" y="165205"/>
                  </a:lnTo>
                  <a:lnTo>
                    <a:pt x="185569" y="175307"/>
                  </a:lnTo>
                  <a:lnTo>
                    <a:pt x="169205" y="195590"/>
                  </a:lnTo>
                  <a:lnTo>
                    <a:pt x="137500" y="210666"/>
                  </a:lnTo>
                  <a:lnTo>
                    <a:pt x="108568" y="223381"/>
                  </a:lnTo>
                  <a:lnTo>
                    <a:pt x="78547" y="232886"/>
                  </a:lnTo>
                  <a:lnTo>
                    <a:pt x="49049" y="240219"/>
                  </a:lnTo>
                  <a:lnTo>
                    <a:pt x="12103" y="247409"/>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64"/>
            <p:cNvSpPr/>
            <p:nvPr/>
          </p:nvSpPr>
          <p:spPr>
            <a:xfrm>
              <a:off x="3331328" y="573476"/>
              <a:ext cx="144032" cy="234245"/>
            </a:xfrm>
            <a:custGeom>
              <a:avLst/>
              <a:gdLst/>
              <a:ahLst/>
              <a:cxnLst/>
              <a:rect l="0" t="0" r="0" b="0"/>
              <a:pathLst>
                <a:path w="144032" h="234245">
                  <a:moveTo>
                    <a:pt x="21472" y="112324"/>
                  </a:moveTo>
                  <a:lnTo>
                    <a:pt x="21472" y="119630"/>
                  </a:lnTo>
                  <a:lnTo>
                    <a:pt x="25517" y="123896"/>
                  </a:lnTo>
                  <a:lnTo>
                    <a:pt x="27555" y="124272"/>
                  </a:lnTo>
                  <a:lnTo>
                    <a:pt x="29761" y="123676"/>
                  </a:lnTo>
                  <a:lnTo>
                    <a:pt x="32077" y="122432"/>
                  </a:lnTo>
                  <a:lnTo>
                    <a:pt x="67672" y="113159"/>
                  </a:lnTo>
                  <a:lnTo>
                    <a:pt x="105268" y="87398"/>
                  </a:lnTo>
                  <a:lnTo>
                    <a:pt x="121465" y="76810"/>
                  </a:lnTo>
                  <a:lnTo>
                    <a:pt x="141811" y="49530"/>
                  </a:lnTo>
                  <a:lnTo>
                    <a:pt x="144031" y="43368"/>
                  </a:lnTo>
                  <a:lnTo>
                    <a:pt x="143643" y="16088"/>
                  </a:lnTo>
                  <a:lnTo>
                    <a:pt x="141246" y="8028"/>
                  </a:lnTo>
                  <a:lnTo>
                    <a:pt x="139421" y="4693"/>
                  </a:lnTo>
                  <a:lnTo>
                    <a:pt x="137358" y="2470"/>
                  </a:lnTo>
                  <a:lnTo>
                    <a:pt x="132808" y="0"/>
                  </a:lnTo>
                  <a:lnTo>
                    <a:pt x="125705" y="1160"/>
                  </a:lnTo>
                  <a:lnTo>
                    <a:pt x="89168" y="15797"/>
                  </a:lnTo>
                  <a:lnTo>
                    <a:pt x="51835" y="39844"/>
                  </a:lnTo>
                  <a:lnTo>
                    <a:pt x="17881" y="74713"/>
                  </a:lnTo>
                  <a:lnTo>
                    <a:pt x="5638" y="97229"/>
                  </a:lnTo>
                  <a:lnTo>
                    <a:pt x="0" y="132829"/>
                  </a:lnTo>
                  <a:lnTo>
                    <a:pt x="1143" y="165198"/>
                  </a:lnTo>
                  <a:lnTo>
                    <a:pt x="2839" y="172973"/>
                  </a:lnTo>
                  <a:lnTo>
                    <a:pt x="11497" y="186128"/>
                  </a:lnTo>
                  <a:lnTo>
                    <a:pt x="39788" y="212761"/>
                  </a:lnTo>
                  <a:lnTo>
                    <a:pt x="60483" y="222140"/>
                  </a:lnTo>
                  <a:lnTo>
                    <a:pt x="97792" y="230078"/>
                  </a:lnTo>
                  <a:lnTo>
                    <a:pt x="132796" y="233878"/>
                  </a:lnTo>
                  <a:lnTo>
                    <a:pt x="143391" y="2342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5"/>
            <p:cNvSpPr/>
            <p:nvPr/>
          </p:nvSpPr>
          <p:spPr>
            <a:xfrm>
              <a:off x="3238500" y="495300"/>
              <a:ext cx="7620" cy="15240"/>
            </a:xfrm>
            <a:custGeom>
              <a:avLst/>
              <a:gdLst/>
              <a:ahLst/>
              <a:cxnLst/>
              <a:rect l="0" t="0" r="0" b="0"/>
              <a:pathLst>
                <a:path w="7620" h="15240">
                  <a:moveTo>
                    <a:pt x="0" y="0"/>
                  </a:moveTo>
                  <a:lnTo>
                    <a:pt x="0" y="7306"/>
                  </a:lnTo>
                  <a:lnTo>
                    <a:pt x="7619"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6"/>
            <p:cNvSpPr/>
            <p:nvPr/>
          </p:nvSpPr>
          <p:spPr>
            <a:xfrm>
              <a:off x="3200400" y="579119"/>
              <a:ext cx="14534" cy="265625"/>
            </a:xfrm>
            <a:custGeom>
              <a:avLst/>
              <a:gdLst/>
              <a:ahLst/>
              <a:cxnLst/>
              <a:rect l="0" t="0" r="0" b="0"/>
              <a:pathLst>
                <a:path w="14534" h="265625">
                  <a:moveTo>
                    <a:pt x="7619" y="0"/>
                  </a:moveTo>
                  <a:lnTo>
                    <a:pt x="11664" y="37575"/>
                  </a:lnTo>
                  <a:lnTo>
                    <a:pt x="14533" y="74560"/>
                  </a:lnTo>
                  <a:lnTo>
                    <a:pt x="14184" y="106100"/>
                  </a:lnTo>
                  <a:lnTo>
                    <a:pt x="11101" y="132669"/>
                  </a:lnTo>
                  <a:lnTo>
                    <a:pt x="9167" y="159153"/>
                  </a:lnTo>
                  <a:lnTo>
                    <a:pt x="5820" y="195606"/>
                  </a:lnTo>
                  <a:lnTo>
                    <a:pt x="1724" y="225598"/>
                  </a:lnTo>
                  <a:lnTo>
                    <a:pt x="100" y="263068"/>
                  </a:lnTo>
                  <a:lnTo>
                    <a:pt x="29" y="265624"/>
                  </a:lnTo>
                  <a:lnTo>
                    <a:pt x="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67"/>
            <p:cNvSpPr/>
            <p:nvPr/>
          </p:nvSpPr>
          <p:spPr>
            <a:xfrm>
              <a:off x="2888294" y="573803"/>
              <a:ext cx="225879" cy="272018"/>
            </a:xfrm>
            <a:custGeom>
              <a:avLst/>
              <a:gdLst/>
              <a:ahLst/>
              <a:cxnLst/>
              <a:rect l="0" t="0" r="0" b="0"/>
              <a:pathLst>
                <a:path w="225879" h="272018">
                  <a:moveTo>
                    <a:pt x="7306" y="96757"/>
                  </a:moveTo>
                  <a:lnTo>
                    <a:pt x="7306" y="92711"/>
                  </a:lnTo>
                  <a:lnTo>
                    <a:pt x="5048" y="88468"/>
                  </a:lnTo>
                  <a:lnTo>
                    <a:pt x="3260" y="86151"/>
                  </a:lnTo>
                  <a:lnTo>
                    <a:pt x="1274" y="79061"/>
                  </a:lnTo>
                  <a:lnTo>
                    <a:pt x="0" y="64757"/>
                  </a:lnTo>
                  <a:lnTo>
                    <a:pt x="4341" y="56852"/>
                  </a:lnTo>
                  <a:lnTo>
                    <a:pt x="11915" y="48541"/>
                  </a:lnTo>
                  <a:lnTo>
                    <a:pt x="47784" y="22297"/>
                  </a:lnTo>
                  <a:lnTo>
                    <a:pt x="84665" y="8086"/>
                  </a:lnTo>
                  <a:lnTo>
                    <a:pt x="122336" y="0"/>
                  </a:lnTo>
                  <a:lnTo>
                    <a:pt x="150044" y="637"/>
                  </a:lnTo>
                  <a:lnTo>
                    <a:pt x="166418" y="4930"/>
                  </a:lnTo>
                  <a:lnTo>
                    <a:pt x="197626" y="21484"/>
                  </a:lnTo>
                  <a:lnTo>
                    <a:pt x="211273" y="31975"/>
                  </a:lnTo>
                  <a:lnTo>
                    <a:pt x="220160" y="45105"/>
                  </a:lnTo>
                  <a:lnTo>
                    <a:pt x="225878" y="70822"/>
                  </a:lnTo>
                  <a:lnTo>
                    <a:pt x="223527" y="103936"/>
                  </a:lnTo>
                  <a:lnTo>
                    <a:pt x="213423" y="136513"/>
                  </a:lnTo>
                  <a:lnTo>
                    <a:pt x="187908" y="172625"/>
                  </a:lnTo>
                  <a:lnTo>
                    <a:pt x="153392" y="206977"/>
                  </a:lnTo>
                  <a:lnTo>
                    <a:pt x="121863" y="230571"/>
                  </a:lnTo>
                  <a:lnTo>
                    <a:pt x="91176" y="250691"/>
                  </a:lnTo>
                  <a:lnTo>
                    <a:pt x="57077" y="266470"/>
                  </a:lnTo>
                  <a:lnTo>
                    <a:pt x="37786" y="2720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68"/>
            <p:cNvSpPr/>
            <p:nvPr/>
          </p:nvSpPr>
          <p:spPr>
            <a:xfrm>
              <a:off x="2918459" y="670560"/>
              <a:ext cx="26805" cy="338388"/>
            </a:xfrm>
            <a:custGeom>
              <a:avLst/>
              <a:gdLst/>
              <a:ahLst/>
              <a:cxnLst/>
              <a:rect l="0" t="0" r="0" b="0"/>
              <a:pathLst>
                <a:path w="26805" h="338388">
                  <a:moveTo>
                    <a:pt x="0" y="0"/>
                  </a:moveTo>
                  <a:lnTo>
                    <a:pt x="4045" y="4045"/>
                  </a:lnTo>
                  <a:lnTo>
                    <a:pt x="6032" y="10546"/>
                  </a:lnTo>
                  <a:lnTo>
                    <a:pt x="12648" y="41182"/>
                  </a:lnTo>
                  <a:lnTo>
                    <a:pt x="15319" y="73538"/>
                  </a:lnTo>
                  <a:lnTo>
                    <a:pt x="20250" y="110783"/>
                  </a:lnTo>
                  <a:lnTo>
                    <a:pt x="21700" y="138983"/>
                  </a:lnTo>
                  <a:lnTo>
                    <a:pt x="22345" y="168450"/>
                  </a:lnTo>
                  <a:lnTo>
                    <a:pt x="23478" y="198480"/>
                  </a:lnTo>
                  <a:lnTo>
                    <a:pt x="26804" y="228760"/>
                  </a:lnTo>
                  <a:lnTo>
                    <a:pt x="25346" y="266277"/>
                  </a:lnTo>
                  <a:lnTo>
                    <a:pt x="23597" y="298842"/>
                  </a:lnTo>
                  <a:lnTo>
                    <a:pt x="20930" y="312876"/>
                  </a:lnTo>
                  <a:lnTo>
                    <a:pt x="16364" y="328785"/>
                  </a:lnTo>
                  <a:lnTo>
                    <a:pt x="15463" y="338387"/>
                  </a:lnTo>
                  <a:lnTo>
                    <a:pt x="15389" y="338198"/>
                  </a:lnTo>
                  <a:lnTo>
                    <a:pt x="15241"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69"/>
            <p:cNvSpPr/>
            <p:nvPr/>
          </p:nvSpPr>
          <p:spPr>
            <a:xfrm>
              <a:off x="2631204" y="625153"/>
              <a:ext cx="195026" cy="202457"/>
            </a:xfrm>
            <a:custGeom>
              <a:avLst/>
              <a:gdLst/>
              <a:ahLst/>
              <a:cxnLst/>
              <a:rect l="0" t="0" r="0" b="0"/>
              <a:pathLst>
                <a:path w="195026" h="202457">
                  <a:moveTo>
                    <a:pt x="180576" y="7307"/>
                  </a:moveTo>
                  <a:lnTo>
                    <a:pt x="180576" y="3261"/>
                  </a:lnTo>
                  <a:lnTo>
                    <a:pt x="178882" y="2070"/>
                  </a:lnTo>
                  <a:lnTo>
                    <a:pt x="163409" y="0"/>
                  </a:lnTo>
                  <a:lnTo>
                    <a:pt x="133598" y="1986"/>
                  </a:lnTo>
                  <a:lnTo>
                    <a:pt x="104127" y="10301"/>
                  </a:lnTo>
                  <a:lnTo>
                    <a:pt x="73846" y="32263"/>
                  </a:lnTo>
                  <a:lnTo>
                    <a:pt x="39834" y="68543"/>
                  </a:lnTo>
                  <a:lnTo>
                    <a:pt x="19495" y="99299"/>
                  </a:lnTo>
                  <a:lnTo>
                    <a:pt x="5471" y="131178"/>
                  </a:lnTo>
                  <a:lnTo>
                    <a:pt x="0" y="158027"/>
                  </a:lnTo>
                  <a:lnTo>
                    <a:pt x="2424" y="178024"/>
                  </a:lnTo>
                  <a:lnTo>
                    <a:pt x="10803" y="189296"/>
                  </a:lnTo>
                  <a:lnTo>
                    <a:pt x="16594" y="194673"/>
                  </a:lnTo>
                  <a:lnTo>
                    <a:pt x="29801" y="200647"/>
                  </a:lnTo>
                  <a:lnTo>
                    <a:pt x="44138" y="202456"/>
                  </a:lnTo>
                  <a:lnTo>
                    <a:pt x="76296" y="196718"/>
                  </a:lnTo>
                  <a:lnTo>
                    <a:pt x="105087" y="187606"/>
                  </a:lnTo>
                  <a:lnTo>
                    <a:pt x="141111" y="169357"/>
                  </a:lnTo>
                  <a:lnTo>
                    <a:pt x="164931" y="150430"/>
                  </a:lnTo>
                  <a:lnTo>
                    <a:pt x="179986" y="128736"/>
                  </a:lnTo>
                  <a:lnTo>
                    <a:pt x="191811" y="93413"/>
                  </a:lnTo>
                  <a:lnTo>
                    <a:pt x="195025" y="61098"/>
                  </a:lnTo>
                  <a:lnTo>
                    <a:pt x="193323" y="37920"/>
                  </a:lnTo>
                  <a:lnTo>
                    <a:pt x="191614" y="30256"/>
                  </a:lnTo>
                  <a:lnTo>
                    <a:pt x="187934" y="24299"/>
                  </a:lnTo>
                  <a:lnTo>
                    <a:pt x="177073" y="15423"/>
                  </a:lnTo>
                  <a:lnTo>
                    <a:pt x="164768" y="9711"/>
                  </a:lnTo>
                  <a:lnTo>
                    <a:pt x="151715" y="8019"/>
                  </a:lnTo>
                  <a:lnTo>
                    <a:pt x="144324" y="9881"/>
                  </a:lnTo>
                  <a:lnTo>
                    <a:pt x="138217" y="12684"/>
                  </a:lnTo>
                  <a:lnTo>
                    <a:pt x="127236" y="149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70"/>
            <p:cNvSpPr/>
            <p:nvPr/>
          </p:nvSpPr>
          <p:spPr>
            <a:xfrm>
              <a:off x="2455505" y="605419"/>
              <a:ext cx="120055" cy="232782"/>
            </a:xfrm>
            <a:custGeom>
              <a:avLst/>
              <a:gdLst/>
              <a:ahLst/>
              <a:cxnLst/>
              <a:rect l="0" t="0" r="0" b="0"/>
              <a:pathLst>
                <a:path w="120055" h="232782">
                  <a:moveTo>
                    <a:pt x="120054" y="11801"/>
                  </a:moveTo>
                  <a:lnTo>
                    <a:pt x="120054" y="7755"/>
                  </a:lnTo>
                  <a:lnTo>
                    <a:pt x="119208" y="6564"/>
                  </a:lnTo>
                  <a:lnTo>
                    <a:pt x="117797" y="5769"/>
                  </a:lnTo>
                  <a:lnTo>
                    <a:pt x="116009" y="5240"/>
                  </a:lnTo>
                  <a:lnTo>
                    <a:pt x="109449" y="449"/>
                  </a:lnTo>
                  <a:lnTo>
                    <a:pt x="106211" y="0"/>
                  </a:lnTo>
                  <a:lnTo>
                    <a:pt x="98097" y="1758"/>
                  </a:lnTo>
                  <a:lnTo>
                    <a:pt x="70146" y="18729"/>
                  </a:lnTo>
                  <a:lnTo>
                    <a:pt x="39728" y="50813"/>
                  </a:lnTo>
                  <a:lnTo>
                    <a:pt x="23880" y="87491"/>
                  </a:lnTo>
                  <a:lnTo>
                    <a:pt x="11031" y="121528"/>
                  </a:lnTo>
                  <a:lnTo>
                    <a:pt x="2332" y="153438"/>
                  </a:lnTo>
                  <a:lnTo>
                    <a:pt x="0" y="174093"/>
                  </a:lnTo>
                  <a:lnTo>
                    <a:pt x="3479" y="192304"/>
                  </a:lnTo>
                  <a:lnTo>
                    <a:pt x="10670" y="207171"/>
                  </a:lnTo>
                  <a:lnTo>
                    <a:pt x="19510" y="216601"/>
                  </a:lnTo>
                  <a:lnTo>
                    <a:pt x="38052" y="226669"/>
                  </a:lnTo>
                  <a:lnTo>
                    <a:pt x="72316" y="231976"/>
                  </a:lnTo>
                  <a:lnTo>
                    <a:pt x="89575" y="232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71"/>
            <p:cNvSpPr/>
            <p:nvPr/>
          </p:nvSpPr>
          <p:spPr>
            <a:xfrm>
              <a:off x="1905093" y="474096"/>
              <a:ext cx="266608" cy="364105"/>
            </a:xfrm>
            <a:custGeom>
              <a:avLst/>
              <a:gdLst/>
              <a:ahLst/>
              <a:cxnLst/>
              <a:rect l="0" t="0" r="0" b="0"/>
              <a:pathLst>
                <a:path w="266608" h="364105">
                  <a:moveTo>
                    <a:pt x="7527" y="181224"/>
                  </a:moveTo>
                  <a:lnTo>
                    <a:pt x="7527" y="177178"/>
                  </a:lnTo>
                  <a:lnTo>
                    <a:pt x="5269" y="172935"/>
                  </a:lnTo>
                  <a:lnTo>
                    <a:pt x="3481" y="170618"/>
                  </a:lnTo>
                  <a:lnTo>
                    <a:pt x="1495" y="163528"/>
                  </a:lnTo>
                  <a:lnTo>
                    <a:pt x="0" y="126235"/>
                  </a:lnTo>
                  <a:lnTo>
                    <a:pt x="10521" y="88580"/>
                  </a:lnTo>
                  <a:lnTo>
                    <a:pt x="25553" y="54676"/>
                  </a:lnTo>
                  <a:lnTo>
                    <a:pt x="39811" y="29916"/>
                  </a:lnTo>
                  <a:lnTo>
                    <a:pt x="49815" y="19996"/>
                  </a:lnTo>
                  <a:lnTo>
                    <a:pt x="80233" y="3933"/>
                  </a:lnTo>
                  <a:lnTo>
                    <a:pt x="100189" y="0"/>
                  </a:lnTo>
                  <a:lnTo>
                    <a:pt x="118144" y="2879"/>
                  </a:lnTo>
                  <a:lnTo>
                    <a:pt x="134188" y="13140"/>
                  </a:lnTo>
                  <a:lnTo>
                    <a:pt x="149666" y="30950"/>
                  </a:lnTo>
                  <a:lnTo>
                    <a:pt x="155366" y="47266"/>
                  </a:lnTo>
                  <a:lnTo>
                    <a:pt x="158575" y="77750"/>
                  </a:lnTo>
                  <a:lnTo>
                    <a:pt x="158479" y="103062"/>
                  </a:lnTo>
                  <a:lnTo>
                    <a:pt x="155614" y="134067"/>
                  </a:lnTo>
                  <a:lnTo>
                    <a:pt x="151519" y="165345"/>
                  </a:lnTo>
                  <a:lnTo>
                    <a:pt x="145183" y="196180"/>
                  </a:lnTo>
                  <a:lnTo>
                    <a:pt x="133901" y="226817"/>
                  </a:lnTo>
                  <a:lnTo>
                    <a:pt x="122677" y="255110"/>
                  </a:lnTo>
                  <a:lnTo>
                    <a:pt x="104581" y="292580"/>
                  </a:lnTo>
                  <a:lnTo>
                    <a:pt x="85390" y="322874"/>
                  </a:lnTo>
                  <a:lnTo>
                    <a:pt x="68979" y="343421"/>
                  </a:lnTo>
                  <a:lnTo>
                    <a:pt x="48264" y="357948"/>
                  </a:lnTo>
                  <a:lnTo>
                    <a:pt x="37001" y="362280"/>
                  </a:lnTo>
                  <a:lnTo>
                    <a:pt x="28811" y="361035"/>
                  </a:lnTo>
                  <a:lnTo>
                    <a:pt x="24256" y="359518"/>
                  </a:lnTo>
                  <a:lnTo>
                    <a:pt x="16937" y="353317"/>
                  </a:lnTo>
                  <a:lnTo>
                    <a:pt x="13800" y="349292"/>
                  </a:lnTo>
                  <a:lnTo>
                    <a:pt x="9385" y="327448"/>
                  </a:lnTo>
                  <a:lnTo>
                    <a:pt x="12122" y="303571"/>
                  </a:lnTo>
                  <a:lnTo>
                    <a:pt x="22341" y="280410"/>
                  </a:lnTo>
                  <a:lnTo>
                    <a:pt x="36093" y="261506"/>
                  </a:lnTo>
                  <a:lnTo>
                    <a:pt x="50892" y="249226"/>
                  </a:lnTo>
                  <a:lnTo>
                    <a:pt x="60949" y="245313"/>
                  </a:lnTo>
                  <a:lnTo>
                    <a:pt x="66001" y="244270"/>
                  </a:lnTo>
                  <a:lnTo>
                    <a:pt x="85248" y="246847"/>
                  </a:lnTo>
                  <a:lnTo>
                    <a:pt x="123019" y="260150"/>
                  </a:lnTo>
                  <a:lnTo>
                    <a:pt x="135339" y="269642"/>
                  </a:lnTo>
                  <a:lnTo>
                    <a:pt x="169653" y="305136"/>
                  </a:lnTo>
                  <a:lnTo>
                    <a:pt x="205924" y="335422"/>
                  </a:lnTo>
                  <a:lnTo>
                    <a:pt x="239738" y="357421"/>
                  </a:lnTo>
                  <a:lnTo>
                    <a:pt x="266607" y="3641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9"/>
          <p:cNvGrpSpPr/>
          <p:nvPr/>
        </p:nvGrpSpPr>
        <p:grpSpPr>
          <a:xfrm>
            <a:off x="2415581" y="1303020"/>
            <a:ext cx="5333959" cy="616491"/>
            <a:chOff x="2415581" y="1303020"/>
            <a:chExt cx="5333959" cy="616491"/>
          </a:xfrm>
        </p:grpSpPr>
        <p:sp>
          <p:nvSpPr>
            <p:cNvPr id="30" name="SMARTInkShape-172"/>
            <p:cNvSpPr/>
            <p:nvPr/>
          </p:nvSpPr>
          <p:spPr>
            <a:xfrm>
              <a:off x="7612876" y="1516409"/>
              <a:ext cx="136664" cy="228571"/>
            </a:xfrm>
            <a:custGeom>
              <a:avLst/>
              <a:gdLst/>
              <a:ahLst/>
              <a:cxnLst/>
              <a:rect l="0" t="0" r="0" b="0"/>
              <a:pathLst>
                <a:path w="136664" h="228571">
                  <a:moveTo>
                    <a:pt x="136663" y="15211"/>
                  </a:moveTo>
                  <a:lnTo>
                    <a:pt x="132618" y="11165"/>
                  </a:lnTo>
                  <a:lnTo>
                    <a:pt x="128375" y="9179"/>
                  </a:lnTo>
                  <a:lnTo>
                    <a:pt x="126057" y="8650"/>
                  </a:lnTo>
                  <a:lnTo>
                    <a:pt x="115408" y="2563"/>
                  </a:lnTo>
                  <a:lnTo>
                    <a:pt x="82015" y="198"/>
                  </a:lnTo>
                  <a:lnTo>
                    <a:pt x="45051" y="0"/>
                  </a:lnTo>
                  <a:lnTo>
                    <a:pt x="21640" y="823"/>
                  </a:lnTo>
                  <a:lnTo>
                    <a:pt x="14139" y="4018"/>
                  </a:lnTo>
                  <a:lnTo>
                    <a:pt x="5158" y="10577"/>
                  </a:lnTo>
                  <a:lnTo>
                    <a:pt x="2016" y="15409"/>
                  </a:lnTo>
                  <a:lnTo>
                    <a:pt x="248" y="22889"/>
                  </a:lnTo>
                  <a:lnTo>
                    <a:pt x="0" y="25410"/>
                  </a:lnTo>
                  <a:lnTo>
                    <a:pt x="4239" y="32726"/>
                  </a:lnTo>
                  <a:lnTo>
                    <a:pt x="39385" y="70189"/>
                  </a:lnTo>
                  <a:lnTo>
                    <a:pt x="75939" y="100835"/>
                  </a:lnTo>
                  <a:lnTo>
                    <a:pt x="110897" y="136620"/>
                  </a:lnTo>
                  <a:lnTo>
                    <a:pt x="123389" y="157350"/>
                  </a:lnTo>
                  <a:lnTo>
                    <a:pt x="124427" y="162463"/>
                  </a:lnTo>
                  <a:lnTo>
                    <a:pt x="123323" y="172661"/>
                  </a:lnTo>
                  <a:lnTo>
                    <a:pt x="117942" y="187922"/>
                  </a:lnTo>
                  <a:lnTo>
                    <a:pt x="111127" y="195829"/>
                  </a:lnTo>
                  <a:lnTo>
                    <a:pt x="88910" y="211849"/>
                  </a:lnTo>
                  <a:lnTo>
                    <a:pt x="74800" y="216905"/>
                  </a:lnTo>
                  <a:lnTo>
                    <a:pt x="37604" y="2285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73"/>
            <p:cNvSpPr/>
            <p:nvPr/>
          </p:nvSpPr>
          <p:spPr>
            <a:xfrm>
              <a:off x="7330685" y="1497897"/>
              <a:ext cx="151670" cy="205362"/>
            </a:xfrm>
            <a:custGeom>
              <a:avLst/>
              <a:gdLst/>
              <a:ahLst/>
              <a:cxnLst/>
              <a:rect l="0" t="0" r="0" b="0"/>
              <a:pathLst>
                <a:path w="151670" h="205362">
                  <a:moveTo>
                    <a:pt x="14995" y="87062"/>
                  </a:moveTo>
                  <a:lnTo>
                    <a:pt x="22301" y="94369"/>
                  </a:lnTo>
                  <a:lnTo>
                    <a:pt x="22521" y="98635"/>
                  </a:lnTo>
                  <a:lnTo>
                    <a:pt x="23399" y="99857"/>
                  </a:lnTo>
                  <a:lnTo>
                    <a:pt x="24831" y="100672"/>
                  </a:lnTo>
                  <a:lnTo>
                    <a:pt x="33212" y="101981"/>
                  </a:lnTo>
                  <a:lnTo>
                    <a:pt x="64424" y="101437"/>
                  </a:lnTo>
                  <a:lnTo>
                    <a:pt x="100676" y="89304"/>
                  </a:lnTo>
                  <a:lnTo>
                    <a:pt x="121540" y="77126"/>
                  </a:lnTo>
                  <a:lnTo>
                    <a:pt x="140973" y="58974"/>
                  </a:lnTo>
                  <a:lnTo>
                    <a:pt x="146621" y="50308"/>
                  </a:lnTo>
                  <a:lnTo>
                    <a:pt x="151061" y="26556"/>
                  </a:lnTo>
                  <a:lnTo>
                    <a:pt x="151669" y="18402"/>
                  </a:lnTo>
                  <a:lnTo>
                    <a:pt x="150138" y="15042"/>
                  </a:lnTo>
                  <a:lnTo>
                    <a:pt x="143920" y="9051"/>
                  </a:lnTo>
                  <a:lnTo>
                    <a:pt x="130900" y="918"/>
                  </a:lnTo>
                  <a:lnTo>
                    <a:pt x="126131" y="0"/>
                  </a:lnTo>
                  <a:lnTo>
                    <a:pt x="110484" y="2752"/>
                  </a:lnTo>
                  <a:lnTo>
                    <a:pt x="75484" y="13672"/>
                  </a:lnTo>
                  <a:lnTo>
                    <a:pt x="57000" y="25148"/>
                  </a:lnTo>
                  <a:lnTo>
                    <a:pt x="31194" y="50279"/>
                  </a:lnTo>
                  <a:lnTo>
                    <a:pt x="9204" y="87236"/>
                  </a:lnTo>
                  <a:lnTo>
                    <a:pt x="2554" y="109974"/>
                  </a:lnTo>
                  <a:lnTo>
                    <a:pt x="124" y="141998"/>
                  </a:lnTo>
                  <a:lnTo>
                    <a:pt x="0" y="149086"/>
                  </a:lnTo>
                  <a:lnTo>
                    <a:pt x="4379" y="161478"/>
                  </a:lnTo>
                  <a:lnTo>
                    <a:pt x="20988" y="183230"/>
                  </a:lnTo>
                  <a:lnTo>
                    <a:pt x="39631" y="194673"/>
                  </a:lnTo>
                  <a:lnTo>
                    <a:pt x="73921" y="200888"/>
                  </a:lnTo>
                  <a:lnTo>
                    <a:pt x="98212" y="205361"/>
                  </a:lnTo>
                  <a:lnTo>
                    <a:pt x="132790" y="202056"/>
                  </a:lnTo>
                  <a:lnTo>
                    <a:pt x="144534" y="2013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74"/>
            <p:cNvSpPr/>
            <p:nvPr/>
          </p:nvSpPr>
          <p:spPr>
            <a:xfrm>
              <a:off x="7139939" y="1501140"/>
              <a:ext cx="137162" cy="212872"/>
            </a:xfrm>
            <a:custGeom>
              <a:avLst/>
              <a:gdLst/>
              <a:ahLst/>
              <a:cxnLst/>
              <a:rect l="0" t="0" r="0" b="0"/>
              <a:pathLst>
                <a:path w="137162" h="212872">
                  <a:moveTo>
                    <a:pt x="0" y="83819"/>
                  </a:moveTo>
                  <a:lnTo>
                    <a:pt x="4046" y="87865"/>
                  </a:lnTo>
                  <a:lnTo>
                    <a:pt x="6032" y="94366"/>
                  </a:lnTo>
                  <a:lnTo>
                    <a:pt x="9407" y="107547"/>
                  </a:lnTo>
                  <a:lnTo>
                    <a:pt x="23017" y="145524"/>
                  </a:lnTo>
                  <a:lnTo>
                    <a:pt x="38115" y="182276"/>
                  </a:lnTo>
                  <a:lnTo>
                    <a:pt x="48263" y="199035"/>
                  </a:lnTo>
                  <a:lnTo>
                    <a:pt x="55881" y="207798"/>
                  </a:lnTo>
                  <a:lnTo>
                    <a:pt x="60961" y="210888"/>
                  </a:lnTo>
                  <a:lnTo>
                    <a:pt x="67075" y="212871"/>
                  </a:lnTo>
                  <a:lnTo>
                    <a:pt x="70168" y="210885"/>
                  </a:lnTo>
                  <a:lnTo>
                    <a:pt x="74367" y="206333"/>
                  </a:lnTo>
                  <a:lnTo>
                    <a:pt x="91482" y="172739"/>
                  </a:lnTo>
                  <a:lnTo>
                    <a:pt x="103299" y="135981"/>
                  </a:lnTo>
                  <a:lnTo>
                    <a:pt x="108271" y="98325"/>
                  </a:lnTo>
                  <a:lnTo>
                    <a:pt x="117155" y="62320"/>
                  </a:lnTo>
                  <a:lnTo>
                    <a:pt x="123550" y="27554"/>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75"/>
            <p:cNvSpPr/>
            <p:nvPr/>
          </p:nvSpPr>
          <p:spPr>
            <a:xfrm>
              <a:off x="6988599" y="1440179"/>
              <a:ext cx="6562" cy="7622"/>
            </a:xfrm>
            <a:custGeom>
              <a:avLst/>
              <a:gdLst/>
              <a:ahLst/>
              <a:cxnLst/>
              <a:rect l="0" t="0" r="0" b="0"/>
              <a:pathLst>
                <a:path w="6562" h="7622">
                  <a:moveTo>
                    <a:pt x="6561" y="0"/>
                  </a:moveTo>
                  <a:lnTo>
                    <a:pt x="0" y="0"/>
                  </a:lnTo>
                  <a:lnTo>
                    <a:pt x="3299" y="0"/>
                  </a:lnTo>
                  <a:lnTo>
                    <a:pt x="4386" y="847"/>
                  </a:lnTo>
                  <a:lnTo>
                    <a:pt x="656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76"/>
            <p:cNvSpPr/>
            <p:nvPr/>
          </p:nvSpPr>
          <p:spPr>
            <a:xfrm>
              <a:off x="7018019" y="1539240"/>
              <a:ext cx="38101" cy="180789"/>
            </a:xfrm>
            <a:custGeom>
              <a:avLst/>
              <a:gdLst/>
              <a:ahLst/>
              <a:cxnLst/>
              <a:rect l="0" t="0" r="0" b="0"/>
              <a:pathLst>
                <a:path w="38101" h="180789">
                  <a:moveTo>
                    <a:pt x="38100" y="0"/>
                  </a:moveTo>
                  <a:lnTo>
                    <a:pt x="38100" y="10605"/>
                  </a:lnTo>
                  <a:lnTo>
                    <a:pt x="27495" y="44135"/>
                  </a:lnTo>
                  <a:lnTo>
                    <a:pt x="22929" y="76733"/>
                  </a:lnTo>
                  <a:lnTo>
                    <a:pt x="17010" y="112649"/>
                  </a:lnTo>
                  <a:lnTo>
                    <a:pt x="11544" y="144453"/>
                  </a:lnTo>
                  <a:lnTo>
                    <a:pt x="416" y="180788"/>
                  </a:lnTo>
                  <a:lnTo>
                    <a:pt x="278" y="180638"/>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77"/>
            <p:cNvSpPr/>
            <p:nvPr/>
          </p:nvSpPr>
          <p:spPr>
            <a:xfrm>
              <a:off x="6827519" y="1546859"/>
              <a:ext cx="137162" cy="30482"/>
            </a:xfrm>
            <a:custGeom>
              <a:avLst/>
              <a:gdLst/>
              <a:ahLst/>
              <a:cxnLst/>
              <a:rect l="0" t="0" r="0" b="0"/>
              <a:pathLst>
                <a:path w="137162" h="30482">
                  <a:moveTo>
                    <a:pt x="0" y="30481"/>
                  </a:moveTo>
                  <a:lnTo>
                    <a:pt x="6562" y="23920"/>
                  </a:lnTo>
                  <a:lnTo>
                    <a:pt x="40156" y="16327"/>
                  </a:lnTo>
                  <a:lnTo>
                    <a:pt x="69833" y="14608"/>
                  </a:lnTo>
                  <a:lnTo>
                    <a:pt x="102915" y="9252"/>
                  </a:lnTo>
                  <a:lnTo>
                    <a:pt x="120804" y="5846"/>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78"/>
            <p:cNvSpPr/>
            <p:nvPr/>
          </p:nvSpPr>
          <p:spPr>
            <a:xfrm>
              <a:off x="6880873" y="1356359"/>
              <a:ext cx="15228" cy="326928"/>
            </a:xfrm>
            <a:custGeom>
              <a:avLst/>
              <a:gdLst/>
              <a:ahLst/>
              <a:cxnLst/>
              <a:rect l="0" t="0" r="0" b="0"/>
              <a:pathLst>
                <a:path w="15228" h="326928">
                  <a:moveTo>
                    <a:pt x="15227" y="0"/>
                  </a:moveTo>
                  <a:lnTo>
                    <a:pt x="8666" y="0"/>
                  </a:lnTo>
                  <a:lnTo>
                    <a:pt x="3875" y="4046"/>
                  </a:lnTo>
                  <a:lnTo>
                    <a:pt x="1714" y="10547"/>
                  </a:lnTo>
                  <a:lnTo>
                    <a:pt x="214" y="44726"/>
                  </a:lnTo>
                  <a:lnTo>
                    <a:pt x="31" y="80520"/>
                  </a:lnTo>
                  <a:lnTo>
                    <a:pt x="0" y="115580"/>
                  </a:lnTo>
                  <a:lnTo>
                    <a:pt x="839" y="141116"/>
                  </a:lnTo>
                  <a:lnTo>
                    <a:pt x="4034" y="169399"/>
                  </a:lnTo>
                  <a:lnTo>
                    <a:pt x="6019" y="196644"/>
                  </a:lnTo>
                  <a:lnTo>
                    <a:pt x="6901" y="222864"/>
                  </a:lnTo>
                  <a:lnTo>
                    <a:pt x="8244" y="259733"/>
                  </a:lnTo>
                  <a:lnTo>
                    <a:pt x="13596" y="295804"/>
                  </a:lnTo>
                  <a:lnTo>
                    <a:pt x="15131" y="325183"/>
                  </a:lnTo>
                  <a:lnTo>
                    <a:pt x="14316" y="326009"/>
                  </a:lnTo>
                  <a:lnTo>
                    <a:pt x="11153" y="326927"/>
                  </a:lnTo>
                  <a:lnTo>
                    <a:pt x="9971" y="326324"/>
                  </a:lnTo>
                  <a:lnTo>
                    <a:pt x="9183" y="325077"/>
                  </a:lnTo>
                  <a:lnTo>
                    <a:pt x="8073" y="319275"/>
                  </a:lnTo>
                  <a:lnTo>
                    <a:pt x="7607"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79"/>
            <p:cNvSpPr/>
            <p:nvPr/>
          </p:nvSpPr>
          <p:spPr>
            <a:xfrm>
              <a:off x="6554006" y="1516693"/>
              <a:ext cx="227795" cy="165791"/>
            </a:xfrm>
            <a:custGeom>
              <a:avLst/>
              <a:gdLst/>
              <a:ahLst/>
              <a:cxnLst/>
              <a:rect l="0" t="0" r="0" b="0"/>
              <a:pathLst>
                <a:path w="227795" h="165791">
                  <a:moveTo>
                    <a:pt x="136354" y="7307"/>
                  </a:moveTo>
                  <a:lnTo>
                    <a:pt x="129793" y="7307"/>
                  </a:lnTo>
                  <a:lnTo>
                    <a:pt x="111660" y="746"/>
                  </a:lnTo>
                  <a:lnTo>
                    <a:pt x="99497" y="0"/>
                  </a:lnTo>
                  <a:lnTo>
                    <a:pt x="85169" y="3825"/>
                  </a:lnTo>
                  <a:lnTo>
                    <a:pt x="50994" y="28213"/>
                  </a:lnTo>
                  <a:lnTo>
                    <a:pt x="33263" y="43040"/>
                  </a:lnTo>
                  <a:lnTo>
                    <a:pt x="17338" y="74541"/>
                  </a:lnTo>
                  <a:lnTo>
                    <a:pt x="3280" y="103843"/>
                  </a:lnTo>
                  <a:lnTo>
                    <a:pt x="0" y="126188"/>
                  </a:lnTo>
                  <a:lnTo>
                    <a:pt x="1810" y="134367"/>
                  </a:lnTo>
                  <a:lnTo>
                    <a:pt x="7588" y="143732"/>
                  </a:lnTo>
                  <a:lnTo>
                    <a:pt x="9870" y="146517"/>
                  </a:lnTo>
                  <a:lnTo>
                    <a:pt x="16920" y="149611"/>
                  </a:lnTo>
                  <a:lnTo>
                    <a:pt x="50139" y="151941"/>
                  </a:lnTo>
                  <a:lnTo>
                    <a:pt x="60218" y="147506"/>
                  </a:lnTo>
                  <a:lnTo>
                    <a:pt x="91672" y="126865"/>
                  </a:lnTo>
                  <a:lnTo>
                    <a:pt x="100349" y="115074"/>
                  </a:lnTo>
                  <a:lnTo>
                    <a:pt x="104237" y="100856"/>
                  </a:lnTo>
                  <a:lnTo>
                    <a:pt x="105854" y="63098"/>
                  </a:lnTo>
                  <a:lnTo>
                    <a:pt x="105869" y="61131"/>
                  </a:lnTo>
                  <a:lnTo>
                    <a:pt x="106720" y="87146"/>
                  </a:lnTo>
                  <a:lnTo>
                    <a:pt x="116479" y="111591"/>
                  </a:lnTo>
                  <a:lnTo>
                    <a:pt x="123569" y="119413"/>
                  </a:lnTo>
                  <a:lnTo>
                    <a:pt x="131518" y="126558"/>
                  </a:lnTo>
                  <a:lnTo>
                    <a:pt x="141600" y="139254"/>
                  </a:lnTo>
                  <a:lnTo>
                    <a:pt x="179640" y="162142"/>
                  </a:lnTo>
                  <a:lnTo>
                    <a:pt x="194805" y="165790"/>
                  </a:lnTo>
                  <a:lnTo>
                    <a:pt x="204948" y="164386"/>
                  </a:lnTo>
                  <a:lnTo>
                    <a:pt x="227794" y="159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80"/>
            <p:cNvSpPr/>
            <p:nvPr/>
          </p:nvSpPr>
          <p:spPr>
            <a:xfrm>
              <a:off x="6469380" y="1333500"/>
              <a:ext cx="45721" cy="350521"/>
            </a:xfrm>
            <a:custGeom>
              <a:avLst/>
              <a:gdLst/>
              <a:ahLst/>
              <a:cxnLst/>
              <a:rect l="0" t="0" r="0" b="0"/>
              <a:pathLst>
                <a:path w="45721" h="350521">
                  <a:moveTo>
                    <a:pt x="45720" y="0"/>
                  </a:moveTo>
                  <a:lnTo>
                    <a:pt x="45720" y="4045"/>
                  </a:lnTo>
                  <a:lnTo>
                    <a:pt x="44873" y="5236"/>
                  </a:lnTo>
                  <a:lnTo>
                    <a:pt x="43461" y="6031"/>
                  </a:lnTo>
                  <a:lnTo>
                    <a:pt x="41675" y="6560"/>
                  </a:lnTo>
                  <a:lnTo>
                    <a:pt x="40483" y="7760"/>
                  </a:lnTo>
                  <a:lnTo>
                    <a:pt x="33072" y="27485"/>
                  </a:lnTo>
                  <a:lnTo>
                    <a:pt x="26776" y="61569"/>
                  </a:lnTo>
                  <a:lnTo>
                    <a:pt x="18397" y="98490"/>
                  </a:lnTo>
                  <a:lnTo>
                    <a:pt x="15328" y="133416"/>
                  </a:lnTo>
                  <a:lnTo>
                    <a:pt x="9433" y="169729"/>
                  </a:lnTo>
                  <a:lnTo>
                    <a:pt x="3171" y="203160"/>
                  </a:lnTo>
                  <a:lnTo>
                    <a:pt x="939" y="237807"/>
                  </a:lnTo>
                  <a:lnTo>
                    <a:pt x="186" y="273128"/>
                  </a:lnTo>
                  <a:lnTo>
                    <a:pt x="36" y="304564"/>
                  </a:lnTo>
                  <a:lnTo>
                    <a:pt x="1" y="342023"/>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81"/>
            <p:cNvSpPr/>
            <p:nvPr/>
          </p:nvSpPr>
          <p:spPr>
            <a:xfrm>
              <a:off x="6217919" y="1457054"/>
              <a:ext cx="182882" cy="225725"/>
            </a:xfrm>
            <a:custGeom>
              <a:avLst/>
              <a:gdLst/>
              <a:ahLst/>
              <a:cxnLst/>
              <a:rect l="0" t="0" r="0" b="0"/>
              <a:pathLst>
                <a:path w="182882" h="225725">
                  <a:moveTo>
                    <a:pt x="0" y="97425"/>
                  </a:moveTo>
                  <a:lnTo>
                    <a:pt x="4046" y="97425"/>
                  </a:lnTo>
                  <a:lnTo>
                    <a:pt x="8290" y="99683"/>
                  </a:lnTo>
                  <a:lnTo>
                    <a:pt x="10607" y="101471"/>
                  </a:lnTo>
                  <a:lnTo>
                    <a:pt x="17696" y="103457"/>
                  </a:lnTo>
                  <a:lnTo>
                    <a:pt x="36046" y="104732"/>
                  </a:lnTo>
                  <a:lnTo>
                    <a:pt x="69313" y="96715"/>
                  </a:lnTo>
                  <a:lnTo>
                    <a:pt x="95160" y="87125"/>
                  </a:lnTo>
                  <a:lnTo>
                    <a:pt x="131154" y="61717"/>
                  </a:lnTo>
                  <a:lnTo>
                    <a:pt x="146864" y="38651"/>
                  </a:lnTo>
                  <a:lnTo>
                    <a:pt x="150760" y="23661"/>
                  </a:lnTo>
                  <a:lnTo>
                    <a:pt x="149414" y="15817"/>
                  </a:lnTo>
                  <a:lnTo>
                    <a:pt x="143896" y="6641"/>
                  </a:lnTo>
                  <a:lnTo>
                    <a:pt x="139308" y="2043"/>
                  </a:lnTo>
                  <a:lnTo>
                    <a:pt x="134445" y="0"/>
                  </a:lnTo>
                  <a:lnTo>
                    <a:pt x="118858" y="2895"/>
                  </a:lnTo>
                  <a:lnTo>
                    <a:pt x="82492" y="26926"/>
                  </a:lnTo>
                  <a:lnTo>
                    <a:pt x="53835" y="60076"/>
                  </a:lnTo>
                  <a:lnTo>
                    <a:pt x="33118" y="93999"/>
                  </a:lnTo>
                  <a:lnTo>
                    <a:pt x="13566" y="128075"/>
                  </a:lnTo>
                  <a:lnTo>
                    <a:pt x="2931" y="164283"/>
                  </a:lnTo>
                  <a:lnTo>
                    <a:pt x="2150" y="179633"/>
                  </a:lnTo>
                  <a:lnTo>
                    <a:pt x="4625" y="192100"/>
                  </a:lnTo>
                  <a:lnTo>
                    <a:pt x="13062" y="203285"/>
                  </a:lnTo>
                  <a:lnTo>
                    <a:pt x="35131" y="220218"/>
                  </a:lnTo>
                  <a:lnTo>
                    <a:pt x="54719" y="224966"/>
                  </a:lnTo>
                  <a:lnTo>
                    <a:pt x="84939" y="225724"/>
                  </a:lnTo>
                  <a:lnTo>
                    <a:pt x="120385" y="218598"/>
                  </a:lnTo>
                  <a:lnTo>
                    <a:pt x="144326" y="209247"/>
                  </a:lnTo>
                  <a:lnTo>
                    <a:pt x="182881" y="1888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82"/>
            <p:cNvSpPr/>
            <p:nvPr/>
          </p:nvSpPr>
          <p:spPr>
            <a:xfrm>
              <a:off x="6065519" y="1447800"/>
              <a:ext cx="160021" cy="196884"/>
            </a:xfrm>
            <a:custGeom>
              <a:avLst/>
              <a:gdLst/>
              <a:ahLst/>
              <a:cxnLst/>
              <a:rect l="0" t="0" r="0" b="0"/>
              <a:pathLst>
                <a:path w="160021" h="196884">
                  <a:moveTo>
                    <a:pt x="0" y="22859"/>
                  </a:moveTo>
                  <a:lnTo>
                    <a:pt x="0" y="57259"/>
                  </a:lnTo>
                  <a:lnTo>
                    <a:pt x="847" y="76514"/>
                  </a:lnTo>
                  <a:lnTo>
                    <a:pt x="6562" y="107892"/>
                  </a:lnTo>
                  <a:lnTo>
                    <a:pt x="7411" y="141789"/>
                  </a:lnTo>
                  <a:lnTo>
                    <a:pt x="6755" y="176467"/>
                  </a:lnTo>
                  <a:lnTo>
                    <a:pt x="705" y="190003"/>
                  </a:lnTo>
                  <a:lnTo>
                    <a:pt x="93" y="196883"/>
                  </a:lnTo>
                  <a:lnTo>
                    <a:pt x="1" y="162867"/>
                  </a:lnTo>
                  <a:lnTo>
                    <a:pt x="2258" y="128095"/>
                  </a:lnTo>
                  <a:lnTo>
                    <a:pt x="10607" y="92659"/>
                  </a:lnTo>
                  <a:lnTo>
                    <a:pt x="21255" y="55964"/>
                  </a:lnTo>
                  <a:lnTo>
                    <a:pt x="29485" y="39266"/>
                  </a:lnTo>
                  <a:lnTo>
                    <a:pt x="41045" y="27893"/>
                  </a:lnTo>
                  <a:lnTo>
                    <a:pt x="75742" y="6432"/>
                  </a:lnTo>
                  <a:lnTo>
                    <a:pt x="93939" y="1905"/>
                  </a:lnTo>
                  <a:lnTo>
                    <a:pt x="131296" y="167"/>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83"/>
            <p:cNvSpPr/>
            <p:nvPr/>
          </p:nvSpPr>
          <p:spPr>
            <a:xfrm>
              <a:off x="5882639" y="1493520"/>
              <a:ext cx="114301" cy="22860"/>
            </a:xfrm>
            <a:custGeom>
              <a:avLst/>
              <a:gdLst/>
              <a:ahLst/>
              <a:cxnLst/>
              <a:rect l="0" t="0" r="0" b="0"/>
              <a:pathLst>
                <a:path w="114301" h="22860">
                  <a:moveTo>
                    <a:pt x="0" y="22859"/>
                  </a:moveTo>
                  <a:lnTo>
                    <a:pt x="19081" y="22013"/>
                  </a:lnTo>
                  <a:lnTo>
                    <a:pt x="55674" y="13452"/>
                  </a:lnTo>
                  <a:lnTo>
                    <a:pt x="88718" y="8132"/>
                  </a:lnTo>
                  <a:lnTo>
                    <a:pt x="105108" y="7721"/>
                  </a:lnTo>
                  <a:lnTo>
                    <a:pt x="108172" y="6840"/>
                  </a:lnTo>
                  <a:lnTo>
                    <a:pt x="110215" y="5407"/>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84"/>
            <p:cNvSpPr/>
            <p:nvPr/>
          </p:nvSpPr>
          <p:spPr>
            <a:xfrm>
              <a:off x="5654039" y="1394993"/>
              <a:ext cx="137162" cy="212828"/>
            </a:xfrm>
            <a:custGeom>
              <a:avLst/>
              <a:gdLst/>
              <a:ahLst/>
              <a:cxnLst/>
              <a:rect l="0" t="0" r="0" b="0"/>
              <a:pathLst>
                <a:path w="137162" h="212828">
                  <a:moveTo>
                    <a:pt x="7621" y="14707"/>
                  </a:moveTo>
                  <a:lnTo>
                    <a:pt x="7621" y="48172"/>
                  </a:lnTo>
                  <a:lnTo>
                    <a:pt x="7621" y="84526"/>
                  </a:lnTo>
                  <a:lnTo>
                    <a:pt x="7621" y="122133"/>
                  </a:lnTo>
                  <a:lnTo>
                    <a:pt x="3576" y="158129"/>
                  </a:lnTo>
                  <a:lnTo>
                    <a:pt x="314" y="194481"/>
                  </a:lnTo>
                  <a:lnTo>
                    <a:pt x="3" y="212651"/>
                  </a:lnTo>
                  <a:lnTo>
                    <a:pt x="0" y="180259"/>
                  </a:lnTo>
                  <a:lnTo>
                    <a:pt x="0" y="143972"/>
                  </a:lnTo>
                  <a:lnTo>
                    <a:pt x="0" y="109667"/>
                  </a:lnTo>
                  <a:lnTo>
                    <a:pt x="847" y="75515"/>
                  </a:lnTo>
                  <a:lnTo>
                    <a:pt x="8289" y="39293"/>
                  </a:lnTo>
                  <a:lnTo>
                    <a:pt x="15438" y="19734"/>
                  </a:lnTo>
                  <a:lnTo>
                    <a:pt x="21255" y="11861"/>
                  </a:lnTo>
                  <a:lnTo>
                    <a:pt x="29485" y="5539"/>
                  </a:lnTo>
                  <a:lnTo>
                    <a:pt x="38787" y="2166"/>
                  </a:lnTo>
                  <a:lnTo>
                    <a:pt x="54511" y="0"/>
                  </a:lnTo>
                  <a:lnTo>
                    <a:pt x="67140" y="3670"/>
                  </a:lnTo>
                  <a:lnTo>
                    <a:pt x="81607" y="14164"/>
                  </a:lnTo>
                  <a:lnTo>
                    <a:pt x="100818" y="38965"/>
                  </a:lnTo>
                  <a:lnTo>
                    <a:pt x="113644" y="70580"/>
                  </a:lnTo>
                  <a:lnTo>
                    <a:pt x="121726" y="99277"/>
                  </a:lnTo>
                  <a:lnTo>
                    <a:pt x="127997" y="135270"/>
                  </a:lnTo>
                  <a:lnTo>
                    <a:pt x="129337" y="172290"/>
                  </a:lnTo>
                  <a:lnTo>
                    <a:pt x="129528" y="199538"/>
                  </a:lnTo>
                  <a:lnTo>
                    <a:pt x="131793" y="204945"/>
                  </a:lnTo>
                  <a:lnTo>
                    <a:pt x="137161" y="2128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85"/>
            <p:cNvSpPr/>
            <p:nvPr/>
          </p:nvSpPr>
          <p:spPr>
            <a:xfrm>
              <a:off x="5467736" y="1424940"/>
              <a:ext cx="116079" cy="211559"/>
            </a:xfrm>
            <a:custGeom>
              <a:avLst/>
              <a:gdLst/>
              <a:ahLst/>
              <a:cxnLst/>
              <a:rect l="0" t="0" r="0" b="0"/>
              <a:pathLst>
                <a:path w="116079" h="211559">
                  <a:moveTo>
                    <a:pt x="64383" y="0"/>
                  </a:moveTo>
                  <a:lnTo>
                    <a:pt x="64383" y="4045"/>
                  </a:lnTo>
                  <a:lnTo>
                    <a:pt x="62126" y="8288"/>
                  </a:lnTo>
                  <a:lnTo>
                    <a:pt x="58300" y="14690"/>
                  </a:lnTo>
                  <a:lnTo>
                    <a:pt x="46472" y="46651"/>
                  </a:lnTo>
                  <a:lnTo>
                    <a:pt x="31181" y="78077"/>
                  </a:lnTo>
                  <a:lnTo>
                    <a:pt x="21055" y="109588"/>
                  </a:lnTo>
                  <a:lnTo>
                    <a:pt x="7408" y="146106"/>
                  </a:lnTo>
                  <a:lnTo>
                    <a:pt x="165" y="181636"/>
                  </a:lnTo>
                  <a:lnTo>
                    <a:pt x="0" y="193051"/>
                  </a:lnTo>
                  <a:lnTo>
                    <a:pt x="2749" y="200947"/>
                  </a:lnTo>
                  <a:lnTo>
                    <a:pt x="6793" y="207278"/>
                  </a:lnTo>
                  <a:lnTo>
                    <a:pt x="11412" y="210657"/>
                  </a:lnTo>
                  <a:lnTo>
                    <a:pt x="13829" y="211558"/>
                  </a:lnTo>
                  <a:lnTo>
                    <a:pt x="21030" y="210301"/>
                  </a:lnTo>
                  <a:lnTo>
                    <a:pt x="58407" y="191355"/>
                  </a:lnTo>
                  <a:lnTo>
                    <a:pt x="92022" y="162412"/>
                  </a:lnTo>
                  <a:lnTo>
                    <a:pt x="112171" y="132066"/>
                  </a:lnTo>
                  <a:lnTo>
                    <a:pt x="116078" y="116836"/>
                  </a:lnTo>
                  <a:lnTo>
                    <a:pt x="111018" y="79798"/>
                  </a:lnTo>
                  <a:lnTo>
                    <a:pt x="109020" y="75212"/>
                  </a:lnTo>
                  <a:lnTo>
                    <a:pt x="93017" y="58958"/>
                  </a:lnTo>
                  <a:lnTo>
                    <a:pt x="85294" y="55837"/>
                  </a:lnTo>
                  <a:lnTo>
                    <a:pt x="77063" y="53603"/>
                  </a:lnTo>
                  <a:lnTo>
                    <a:pt x="64881" y="47528"/>
                  </a:lnTo>
                  <a:lnTo>
                    <a:pt x="56764"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86"/>
            <p:cNvSpPr/>
            <p:nvPr/>
          </p:nvSpPr>
          <p:spPr>
            <a:xfrm>
              <a:off x="5212080" y="1429528"/>
              <a:ext cx="160021" cy="266130"/>
            </a:xfrm>
            <a:custGeom>
              <a:avLst/>
              <a:gdLst/>
              <a:ahLst/>
              <a:cxnLst/>
              <a:rect l="0" t="0" r="0" b="0"/>
              <a:pathLst>
                <a:path w="160021" h="266130">
                  <a:moveTo>
                    <a:pt x="53339" y="140192"/>
                  </a:moveTo>
                  <a:lnTo>
                    <a:pt x="38195" y="140192"/>
                  </a:lnTo>
                  <a:lnTo>
                    <a:pt x="38128" y="136146"/>
                  </a:lnTo>
                  <a:lnTo>
                    <a:pt x="37272" y="134955"/>
                  </a:lnTo>
                  <a:lnTo>
                    <a:pt x="30541" y="132590"/>
                  </a:lnTo>
                  <a:lnTo>
                    <a:pt x="30488" y="132574"/>
                  </a:lnTo>
                  <a:lnTo>
                    <a:pt x="30482" y="128527"/>
                  </a:lnTo>
                  <a:lnTo>
                    <a:pt x="29634" y="127335"/>
                  </a:lnTo>
                  <a:lnTo>
                    <a:pt x="28223" y="126541"/>
                  </a:lnTo>
                  <a:lnTo>
                    <a:pt x="22887" y="124960"/>
                  </a:lnTo>
                  <a:lnTo>
                    <a:pt x="22860" y="160997"/>
                  </a:lnTo>
                  <a:lnTo>
                    <a:pt x="16299" y="197595"/>
                  </a:lnTo>
                  <a:lnTo>
                    <a:pt x="15332" y="231518"/>
                  </a:lnTo>
                  <a:lnTo>
                    <a:pt x="11222" y="245050"/>
                  </a:lnTo>
                  <a:lnTo>
                    <a:pt x="916" y="261699"/>
                  </a:lnTo>
                  <a:lnTo>
                    <a:pt x="271" y="266129"/>
                  </a:lnTo>
                  <a:lnTo>
                    <a:pt x="1" y="233896"/>
                  </a:lnTo>
                  <a:lnTo>
                    <a:pt x="0" y="197554"/>
                  </a:lnTo>
                  <a:lnTo>
                    <a:pt x="0" y="163773"/>
                  </a:lnTo>
                  <a:lnTo>
                    <a:pt x="4045" y="130998"/>
                  </a:lnTo>
                  <a:lnTo>
                    <a:pt x="14650" y="95793"/>
                  </a:lnTo>
                  <a:lnTo>
                    <a:pt x="24473" y="62596"/>
                  </a:lnTo>
                  <a:lnTo>
                    <a:pt x="36790" y="39401"/>
                  </a:lnTo>
                  <a:lnTo>
                    <a:pt x="62102" y="9911"/>
                  </a:lnTo>
                  <a:lnTo>
                    <a:pt x="74751" y="1025"/>
                  </a:lnTo>
                  <a:lnTo>
                    <a:pt x="79467" y="0"/>
                  </a:lnTo>
                  <a:lnTo>
                    <a:pt x="89223" y="1120"/>
                  </a:lnTo>
                  <a:lnTo>
                    <a:pt x="112847" y="13470"/>
                  </a:lnTo>
                  <a:lnTo>
                    <a:pt x="127321" y="24939"/>
                  </a:lnTo>
                  <a:lnTo>
                    <a:pt x="138290" y="43107"/>
                  </a:lnTo>
                  <a:lnTo>
                    <a:pt x="152214" y="79492"/>
                  </a:lnTo>
                  <a:lnTo>
                    <a:pt x="158478" y="105718"/>
                  </a:lnTo>
                  <a:lnTo>
                    <a:pt x="159816" y="138411"/>
                  </a:lnTo>
                  <a:lnTo>
                    <a:pt x="160008" y="175647"/>
                  </a:lnTo>
                  <a:lnTo>
                    <a:pt x="160020" y="2011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87"/>
            <p:cNvSpPr/>
            <p:nvPr/>
          </p:nvSpPr>
          <p:spPr>
            <a:xfrm>
              <a:off x="4823459" y="1303020"/>
              <a:ext cx="152402" cy="533401"/>
            </a:xfrm>
            <a:custGeom>
              <a:avLst/>
              <a:gdLst/>
              <a:ahLst/>
              <a:cxnLst/>
              <a:rect l="0" t="0" r="0" b="0"/>
              <a:pathLst>
                <a:path w="152402" h="533401">
                  <a:moveTo>
                    <a:pt x="152401" y="0"/>
                  </a:moveTo>
                  <a:lnTo>
                    <a:pt x="152401" y="4045"/>
                  </a:lnTo>
                  <a:lnTo>
                    <a:pt x="145471" y="19927"/>
                  </a:lnTo>
                  <a:lnTo>
                    <a:pt x="134167" y="42028"/>
                  </a:lnTo>
                  <a:lnTo>
                    <a:pt x="124232" y="78775"/>
                  </a:lnTo>
                  <a:lnTo>
                    <a:pt x="115610" y="104155"/>
                  </a:lnTo>
                  <a:lnTo>
                    <a:pt x="108391" y="131804"/>
                  </a:lnTo>
                  <a:lnTo>
                    <a:pt x="101514" y="161026"/>
                  </a:lnTo>
                  <a:lnTo>
                    <a:pt x="92813" y="190947"/>
                  </a:lnTo>
                  <a:lnTo>
                    <a:pt x="83301" y="223436"/>
                  </a:lnTo>
                  <a:lnTo>
                    <a:pt x="74276" y="256785"/>
                  </a:lnTo>
                  <a:lnTo>
                    <a:pt x="67443" y="288540"/>
                  </a:lnTo>
                  <a:lnTo>
                    <a:pt x="59326" y="319586"/>
                  </a:lnTo>
                  <a:lnTo>
                    <a:pt x="50074" y="350318"/>
                  </a:lnTo>
                  <a:lnTo>
                    <a:pt x="40318" y="380910"/>
                  </a:lnTo>
                  <a:lnTo>
                    <a:pt x="32594" y="409182"/>
                  </a:lnTo>
                  <a:lnTo>
                    <a:pt x="23487" y="446641"/>
                  </a:lnTo>
                  <a:lnTo>
                    <a:pt x="15426" y="476931"/>
                  </a:lnTo>
                  <a:lnTo>
                    <a:pt x="5117" y="513967"/>
                  </a:lnTo>
                  <a:lnTo>
                    <a:pt x="0" y="533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88"/>
            <p:cNvSpPr/>
            <p:nvPr/>
          </p:nvSpPr>
          <p:spPr>
            <a:xfrm>
              <a:off x="4337055" y="1463040"/>
              <a:ext cx="423453" cy="266018"/>
            </a:xfrm>
            <a:custGeom>
              <a:avLst/>
              <a:gdLst/>
              <a:ahLst/>
              <a:cxnLst/>
              <a:rect l="0" t="0" r="0" b="0"/>
              <a:pathLst>
                <a:path w="423453" h="266018">
                  <a:moveTo>
                    <a:pt x="44445" y="114300"/>
                  </a:moveTo>
                  <a:lnTo>
                    <a:pt x="40399" y="118345"/>
                  </a:lnTo>
                  <a:lnTo>
                    <a:pt x="36155" y="120331"/>
                  </a:lnTo>
                  <a:lnTo>
                    <a:pt x="33839" y="120860"/>
                  </a:lnTo>
                  <a:lnTo>
                    <a:pt x="32294" y="122907"/>
                  </a:lnTo>
                  <a:lnTo>
                    <a:pt x="18838" y="155012"/>
                  </a:lnTo>
                  <a:lnTo>
                    <a:pt x="11897" y="168801"/>
                  </a:lnTo>
                  <a:lnTo>
                    <a:pt x="3030" y="205893"/>
                  </a:lnTo>
                  <a:lnTo>
                    <a:pt x="0" y="224600"/>
                  </a:lnTo>
                  <a:lnTo>
                    <a:pt x="3148" y="244912"/>
                  </a:lnTo>
                  <a:lnTo>
                    <a:pt x="9439" y="255041"/>
                  </a:lnTo>
                  <a:lnTo>
                    <a:pt x="13487" y="258927"/>
                  </a:lnTo>
                  <a:lnTo>
                    <a:pt x="22501" y="263245"/>
                  </a:lnTo>
                  <a:lnTo>
                    <a:pt x="46131" y="266017"/>
                  </a:lnTo>
                  <a:lnTo>
                    <a:pt x="63759" y="262452"/>
                  </a:lnTo>
                  <a:lnTo>
                    <a:pt x="96206" y="247579"/>
                  </a:lnTo>
                  <a:lnTo>
                    <a:pt x="127953" y="228335"/>
                  </a:lnTo>
                  <a:lnTo>
                    <a:pt x="154638" y="208227"/>
                  </a:lnTo>
                  <a:lnTo>
                    <a:pt x="182502" y="171234"/>
                  </a:lnTo>
                  <a:lnTo>
                    <a:pt x="196022" y="133242"/>
                  </a:lnTo>
                  <a:lnTo>
                    <a:pt x="196736" y="130027"/>
                  </a:lnTo>
                  <a:lnTo>
                    <a:pt x="197685" y="143412"/>
                  </a:lnTo>
                  <a:lnTo>
                    <a:pt x="207450" y="165588"/>
                  </a:lnTo>
                  <a:lnTo>
                    <a:pt x="218802" y="180484"/>
                  </a:lnTo>
                  <a:lnTo>
                    <a:pt x="232890" y="191577"/>
                  </a:lnTo>
                  <a:lnTo>
                    <a:pt x="266157" y="205547"/>
                  </a:lnTo>
                  <a:lnTo>
                    <a:pt x="288501" y="211045"/>
                  </a:lnTo>
                  <a:lnTo>
                    <a:pt x="313467" y="210416"/>
                  </a:lnTo>
                  <a:lnTo>
                    <a:pt x="348198" y="202618"/>
                  </a:lnTo>
                  <a:lnTo>
                    <a:pt x="378671" y="186841"/>
                  </a:lnTo>
                  <a:lnTo>
                    <a:pt x="407191" y="162412"/>
                  </a:lnTo>
                  <a:lnTo>
                    <a:pt x="418719" y="143231"/>
                  </a:lnTo>
                  <a:lnTo>
                    <a:pt x="423452" y="121461"/>
                  </a:lnTo>
                  <a:lnTo>
                    <a:pt x="420809" y="98924"/>
                  </a:lnTo>
                  <a:lnTo>
                    <a:pt x="401640" y="60942"/>
                  </a:lnTo>
                  <a:lnTo>
                    <a:pt x="391158" y="46558"/>
                  </a:lnTo>
                  <a:lnTo>
                    <a:pt x="353300" y="13843"/>
                  </a:lnTo>
                  <a:lnTo>
                    <a:pt x="31876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89"/>
            <p:cNvSpPr/>
            <p:nvPr/>
          </p:nvSpPr>
          <p:spPr>
            <a:xfrm>
              <a:off x="3658499" y="1531933"/>
              <a:ext cx="298998" cy="387578"/>
            </a:xfrm>
            <a:custGeom>
              <a:avLst/>
              <a:gdLst/>
              <a:ahLst/>
              <a:cxnLst/>
              <a:rect l="0" t="0" r="0" b="0"/>
              <a:pathLst>
                <a:path w="298998" h="387578">
                  <a:moveTo>
                    <a:pt x="128641" y="7307"/>
                  </a:moveTo>
                  <a:lnTo>
                    <a:pt x="128641" y="3261"/>
                  </a:lnTo>
                  <a:lnTo>
                    <a:pt x="127794" y="2070"/>
                  </a:lnTo>
                  <a:lnTo>
                    <a:pt x="126383" y="1275"/>
                  </a:lnTo>
                  <a:lnTo>
                    <a:pt x="118034" y="0"/>
                  </a:lnTo>
                  <a:lnTo>
                    <a:pt x="102149" y="595"/>
                  </a:lnTo>
                  <a:lnTo>
                    <a:pt x="92596" y="3759"/>
                  </a:lnTo>
                  <a:lnTo>
                    <a:pt x="58512" y="28207"/>
                  </a:lnTo>
                  <a:lnTo>
                    <a:pt x="30046" y="61392"/>
                  </a:lnTo>
                  <a:lnTo>
                    <a:pt x="5935" y="98845"/>
                  </a:lnTo>
                  <a:lnTo>
                    <a:pt x="450" y="129246"/>
                  </a:lnTo>
                  <a:lnTo>
                    <a:pt x="0" y="136859"/>
                  </a:lnTo>
                  <a:lnTo>
                    <a:pt x="4016" y="149834"/>
                  </a:lnTo>
                  <a:lnTo>
                    <a:pt x="11445" y="160399"/>
                  </a:lnTo>
                  <a:lnTo>
                    <a:pt x="20391" y="167916"/>
                  </a:lnTo>
                  <a:lnTo>
                    <a:pt x="45169" y="178795"/>
                  </a:lnTo>
                  <a:lnTo>
                    <a:pt x="56547" y="180890"/>
                  </a:lnTo>
                  <a:lnTo>
                    <a:pt x="76517" y="178025"/>
                  </a:lnTo>
                  <a:lnTo>
                    <a:pt x="94476" y="171813"/>
                  </a:lnTo>
                  <a:lnTo>
                    <a:pt x="120869" y="151340"/>
                  </a:lnTo>
                  <a:lnTo>
                    <a:pt x="130267" y="140748"/>
                  </a:lnTo>
                  <a:lnTo>
                    <a:pt x="145966" y="105877"/>
                  </a:lnTo>
                  <a:lnTo>
                    <a:pt x="150772" y="74233"/>
                  </a:lnTo>
                  <a:lnTo>
                    <a:pt x="150330" y="61605"/>
                  </a:lnTo>
                  <a:lnTo>
                    <a:pt x="147311" y="53170"/>
                  </a:lnTo>
                  <a:lnTo>
                    <a:pt x="138301" y="38140"/>
                  </a:lnTo>
                  <a:lnTo>
                    <a:pt x="137621" y="35482"/>
                  </a:lnTo>
                  <a:lnTo>
                    <a:pt x="136321" y="34557"/>
                  </a:lnTo>
                  <a:lnTo>
                    <a:pt x="134607" y="34787"/>
                  </a:lnTo>
                  <a:lnTo>
                    <a:pt x="132618" y="35787"/>
                  </a:lnTo>
                  <a:lnTo>
                    <a:pt x="131292" y="37300"/>
                  </a:lnTo>
                  <a:lnTo>
                    <a:pt x="129819" y="41239"/>
                  </a:lnTo>
                  <a:lnTo>
                    <a:pt x="128989" y="48217"/>
                  </a:lnTo>
                  <a:lnTo>
                    <a:pt x="136975" y="75002"/>
                  </a:lnTo>
                  <a:lnTo>
                    <a:pt x="155138" y="107253"/>
                  </a:lnTo>
                  <a:lnTo>
                    <a:pt x="176835" y="139279"/>
                  </a:lnTo>
                  <a:lnTo>
                    <a:pt x="200211" y="168047"/>
                  </a:lnTo>
                  <a:lnTo>
                    <a:pt x="230361" y="204064"/>
                  </a:lnTo>
                  <a:lnTo>
                    <a:pt x="258706" y="241721"/>
                  </a:lnTo>
                  <a:lnTo>
                    <a:pt x="284249" y="279514"/>
                  </a:lnTo>
                  <a:lnTo>
                    <a:pt x="297949" y="311689"/>
                  </a:lnTo>
                  <a:lnTo>
                    <a:pt x="298997" y="324903"/>
                  </a:lnTo>
                  <a:lnTo>
                    <a:pt x="292772" y="347184"/>
                  </a:lnTo>
                  <a:lnTo>
                    <a:pt x="277743" y="362763"/>
                  </a:lnTo>
                  <a:lnTo>
                    <a:pt x="249063" y="377115"/>
                  </a:lnTo>
                  <a:lnTo>
                    <a:pt x="211663" y="385845"/>
                  </a:lnTo>
                  <a:lnTo>
                    <a:pt x="181744" y="387577"/>
                  </a:lnTo>
                  <a:lnTo>
                    <a:pt x="151431" y="385833"/>
                  </a:lnTo>
                  <a:lnTo>
                    <a:pt x="118937" y="377658"/>
                  </a:lnTo>
                  <a:lnTo>
                    <a:pt x="93193" y="359351"/>
                  </a:lnTo>
                  <a:lnTo>
                    <a:pt x="82920" y="3502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90"/>
            <p:cNvSpPr/>
            <p:nvPr/>
          </p:nvSpPr>
          <p:spPr>
            <a:xfrm>
              <a:off x="3421380" y="1507467"/>
              <a:ext cx="198121" cy="222274"/>
            </a:xfrm>
            <a:custGeom>
              <a:avLst/>
              <a:gdLst/>
              <a:ahLst/>
              <a:cxnLst/>
              <a:rect l="0" t="0" r="0" b="0"/>
              <a:pathLst>
                <a:path w="198121" h="222274">
                  <a:moveTo>
                    <a:pt x="0" y="47012"/>
                  </a:moveTo>
                  <a:lnTo>
                    <a:pt x="4045" y="51058"/>
                  </a:lnTo>
                  <a:lnTo>
                    <a:pt x="6030" y="57559"/>
                  </a:lnTo>
                  <a:lnTo>
                    <a:pt x="11572" y="94409"/>
                  </a:lnTo>
                  <a:lnTo>
                    <a:pt x="14515" y="129627"/>
                  </a:lnTo>
                  <a:lnTo>
                    <a:pt x="15097" y="166938"/>
                  </a:lnTo>
                  <a:lnTo>
                    <a:pt x="15221" y="200687"/>
                  </a:lnTo>
                  <a:lnTo>
                    <a:pt x="15239" y="221331"/>
                  </a:lnTo>
                  <a:lnTo>
                    <a:pt x="25846" y="211584"/>
                  </a:lnTo>
                  <a:lnTo>
                    <a:pt x="28420" y="204540"/>
                  </a:lnTo>
                  <a:lnTo>
                    <a:pt x="35445" y="174374"/>
                  </a:lnTo>
                  <a:lnTo>
                    <a:pt x="39833" y="137520"/>
                  </a:lnTo>
                  <a:lnTo>
                    <a:pt x="46233" y="107696"/>
                  </a:lnTo>
                  <a:lnTo>
                    <a:pt x="51234" y="77411"/>
                  </a:lnTo>
                  <a:lnTo>
                    <a:pt x="54097" y="57983"/>
                  </a:lnTo>
                  <a:lnTo>
                    <a:pt x="69733" y="24814"/>
                  </a:lnTo>
                  <a:lnTo>
                    <a:pt x="85082" y="1894"/>
                  </a:lnTo>
                  <a:lnTo>
                    <a:pt x="88894" y="0"/>
                  </a:lnTo>
                  <a:lnTo>
                    <a:pt x="97646" y="154"/>
                  </a:lnTo>
                  <a:lnTo>
                    <a:pt x="112093" y="5000"/>
                  </a:lnTo>
                  <a:lnTo>
                    <a:pt x="119810" y="11689"/>
                  </a:lnTo>
                  <a:lnTo>
                    <a:pt x="123053" y="15844"/>
                  </a:lnTo>
                  <a:lnTo>
                    <a:pt x="129105" y="46845"/>
                  </a:lnTo>
                  <a:lnTo>
                    <a:pt x="135243" y="76502"/>
                  </a:lnTo>
                  <a:lnTo>
                    <a:pt x="142424" y="110878"/>
                  </a:lnTo>
                  <a:lnTo>
                    <a:pt x="149067" y="142888"/>
                  </a:lnTo>
                  <a:lnTo>
                    <a:pt x="151412" y="172975"/>
                  </a:lnTo>
                  <a:lnTo>
                    <a:pt x="154462" y="204068"/>
                  </a:lnTo>
                  <a:lnTo>
                    <a:pt x="156315" y="210136"/>
                  </a:lnTo>
                  <a:lnTo>
                    <a:pt x="159243" y="214182"/>
                  </a:lnTo>
                  <a:lnTo>
                    <a:pt x="162888" y="216879"/>
                  </a:lnTo>
                  <a:lnTo>
                    <a:pt x="171454" y="219875"/>
                  </a:lnTo>
                  <a:lnTo>
                    <a:pt x="198120" y="2222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91"/>
            <p:cNvSpPr/>
            <p:nvPr/>
          </p:nvSpPr>
          <p:spPr>
            <a:xfrm>
              <a:off x="3291840" y="1432559"/>
              <a:ext cx="15241" cy="1"/>
            </a:xfrm>
            <a:custGeom>
              <a:avLst/>
              <a:gdLst/>
              <a:ahLst/>
              <a:cxnLst/>
              <a:rect l="0" t="0" r="0" b="0"/>
              <a:pathLst>
                <a:path w="15241" h="1">
                  <a:moveTo>
                    <a:pt x="0" y="0"/>
                  </a:moveTo>
                  <a:lnTo>
                    <a:pt x="152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92"/>
            <p:cNvSpPr/>
            <p:nvPr/>
          </p:nvSpPr>
          <p:spPr>
            <a:xfrm>
              <a:off x="3284219" y="1562100"/>
              <a:ext cx="15241" cy="170618"/>
            </a:xfrm>
            <a:custGeom>
              <a:avLst/>
              <a:gdLst/>
              <a:ahLst/>
              <a:cxnLst/>
              <a:rect l="0" t="0" r="0" b="0"/>
              <a:pathLst>
                <a:path w="15241" h="170618">
                  <a:moveTo>
                    <a:pt x="0" y="0"/>
                  </a:moveTo>
                  <a:lnTo>
                    <a:pt x="0" y="32575"/>
                  </a:lnTo>
                  <a:lnTo>
                    <a:pt x="0" y="63631"/>
                  </a:lnTo>
                  <a:lnTo>
                    <a:pt x="0" y="92231"/>
                  </a:lnTo>
                  <a:lnTo>
                    <a:pt x="4046" y="128191"/>
                  </a:lnTo>
                  <a:lnTo>
                    <a:pt x="7411" y="163720"/>
                  </a:lnTo>
                  <a:lnTo>
                    <a:pt x="7559" y="170617"/>
                  </a:lnTo>
                  <a:lnTo>
                    <a:pt x="7593" y="169527"/>
                  </a:lnTo>
                  <a:lnTo>
                    <a:pt x="8449" y="168898"/>
                  </a:lnTo>
                  <a:lnTo>
                    <a:pt x="1524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93"/>
            <p:cNvSpPr/>
            <p:nvPr/>
          </p:nvSpPr>
          <p:spPr>
            <a:xfrm>
              <a:off x="2979419" y="1562100"/>
              <a:ext cx="160022" cy="38101"/>
            </a:xfrm>
            <a:custGeom>
              <a:avLst/>
              <a:gdLst/>
              <a:ahLst/>
              <a:cxnLst/>
              <a:rect l="0" t="0" r="0" b="0"/>
              <a:pathLst>
                <a:path w="160022" h="38101">
                  <a:moveTo>
                    <a:pt x="0" y="38100"/>
                  </a:moveTo>
                  <a:lnTo>
                    <a:pt x="34940" y="37253"/>
                  </a:lnTo>
                  <a:lnTo>
                    <a:pt x="69168" y="27493"/>
                  </a:lnTo>
                  <a:lnTo>
                    <a:pt x="105260" y="17691"/>
                  </a:lnTo>
                  <a:lnTo>
                    <a:pt x="140486" y="7602"/>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94"/>
            <p:cNvSpPr/>
            <p:nvPr/>
          </p:nvSpPr>
          <p:spPr>
            <a:xfrm>
              <a:off x="3032761" y="1363979"/>
              <a:ext cx="38099" cy="348689"/>
            </a:xfrm>
            <a:custGeom>
              <a:avLst/>
              <a:gdLst/>
              <a:ahLst/>
              <a:cxnLst/>
              <a:rect l="0" t="0" r="0" b="0"/>
              <a:pathLst>
                <a:path w="38099" h="348689">
                  <a:moveTo>
                    <a:pt x="7619" y="0"/>
                  </a:moveTo>
                  <a:lnTo>
                    <a:pt x="2382" y="12168"/>
                  </a:lnTo>
                  <a:lnTo>
                    <a:pt x="208" y="48593"/>
                  </a:lnTo>
                  <a:lnTo>
                    <a:pt x="60" y="81944"/>
                  </a:lnTo>
                  <a:lnTo>
                    <a:pt x="26" y="109233"/>
                  </a:lnTo>
                  <a:lnTo>
                    <a:pt x="11" y="140553"/>
                  </a:lnTo>
                  <a:lnTo>
                    <a:pt x="4" y="173382"/>
                  </a:lnTo>
                  <a:lnTo>
                    <a:pt x="1" y="204905"/>
                  </a:lnTo>
                  <a:lnTo>
                    <a:pt x="0" y="235849"/>
                  </a:lnTo>
                  <a:lnTo>
                    <a:pt x="846" y="264842"/>
                  </a:lnTo>
                  <a:lnTo>
                    <a:pt x="6082" y="299358"/>
                  </a:lnTo>
                  <a:lnTo>
                    <a:pt x="15437" y="329690"/>
                  </a:lnTo>
                  <a:lnTo>
                    <a:pt x="25437" y="344336"/>
                  </a:lnTo>
                  <a:lnTo>
                    <a:pt x="30496" y="347772"/>
                  </a:lnTo>
                  <a:lnTo>
                    <a:pt x="33030" y="348688"/>
                  </a:lnTo>
                  <a:lnTo>
                    <a:pt x="34719" y="348452"/>
                  </a:lnTo>
                  <a:lnTo>
                    <a:pt x="35846" y="347448"/>
                  </a:lnTo>
                  <a:lnTo>
                    <a:pt x="38098"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95"/>
            <p:cNvSpPr/>
            <p:nvPr/>
          </p:nvSpPr>
          <p:spPr>
            <a:xfrm>
              <a:off x="2793220" y="1546859"/>
              <a:ext cx="193821" cy="167144"/>
            </a:xfrm>
            <a:custGeom>
              <a:avLst/>
              <a:gdLst/>
              <a:ahLst/>
              <a:cxnLst/>
              <a:rect l="0" t="0" r="0" b="0"/>
              <a:pathLst>
                <a:path w="193821" h="167144">
                  <a:moveTo>
                    <a:pt x="87139" y="0"/>
                  </a:moveTo>
                  <a:lnTo>
                    <a:pt x="71743" y="0"/>
                  </a:lnTo>
                  <a:lnTo>
                    <a:pt x="65339" y="2258"/>
                  </a:lnTo>
                  <a:lnTo>
                    <a:pt x="50283" y="14652"/>
                  </a:lnTo>
                  <a:lnTo>
                    <a:pt x="27546" y="47397"/>
                  </a:lnTo>
                  <a:lnTo>
                    <a:pt x="14251" y="81768"/>
                  </a:lnTo>
                  <a:lnTo>
                    <a:pt x="3472" y="113895"/>
                  </a:lnTo>
                  <a:lnTo>
                    <a:pt x="0" y="128514"/>
                  </a:lnTo>
                  <a:lnTo>
                    <a:pt x="1280" y="140655"/>
                  </a:lnTo>
                  <a:lnTo>
                    <a:pt x="4671" y="149438"/>
                  </a:lnTo>
                  <a:lnTo>
                    <a:pt x="6760" y="152966"/>
                  </a:lnTo>
                  <a:lnTo>
                    <a:pt x="17792" y="161975"/>
                  </a:lnTo>
                  <a:lnTo>
                    <a:pt x="27739" y="165962"/>
                  </a:lnTo>
                  <a:lnTo>
                    <a:pt x="40094" y="167143"/>
                  </a:lnTo>
                  <a:lnTo>
                    <a:pt x="64676" y="161459"/>
                  </a:lnTo>
                  <a:lnTo>
                    <a:pt x="76027" y="156991"/>
                  </a:lnTo>
                  <a:lnTo>
                    <a:pt x="84459" y="149925"/>
                  </a:lnTo>
                  <a:lnTo>
                    <a:pt x="91028" y="140294"/>
                  </a:lnTo>
                  <a:lnTo>
                    <a:pt x="107355" y="103903"/>
                  </a:lnTo>
                  <a:lnTo>
                    <a:pt x="115341" y="75652"/>
                  </a:lnTo>
                  <a:lnTo>
                    <a:pt x="117169" y="49657"/>
                  </a:lnTo>
                  <a:lnTo>
                    <a:pt x="115162" y="40979"/>
                  </a:lnTo>
                  <a:lnTo>
                    <a:pt x="111529" y="31333"/>
                  </a:lnTo>
                  <a:lnTo>
                    <a:pt x="110302" y="24534"/>
                  </a:lnTo>
                  <a:lnTo>
                    <a:pt x="109354" y="24823"/>
                  </a:lnTo>
                  <a:lnTo>
                    <a:pt x="106044" y="27402"/>
                  </a:lnTo>
                  <a:lnTo>
                    <a:pt x="104008" y="31370"/>
                  </a:lnTo>
                  <a:lnTo>
                    <a:pt x="102701" y="44861"/>
                  </a:lnTo>
                  <a:lnTo>
                    <a:pt x="106520" y="58918"/>
                  </a:lnTo>
                  <a:lnTo>
                    <a:pt x="120300" y="92989"/>
                  </a:lnTo>
                  <a:lnTo>
                    <a:pt x="131194" y="116143"/>
                  </a:lnTo>
                  <a:lnTo>
                    <a:pt x="149584" y="138104"/>
                  </a:lnTo>
                  <a:lnTo>
                    <a:pt x="157508" y="141813"/>
                  </a:lnTo>
                  <a:lnTo>
                    <a:pt x="172348" y="144194"/>
                  </a:lnTo>
                  <a:lnTo>
                    <a:pt x="19382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96"/>
            <p:cNvSpPr/>
            <p:nvPr/>
          </p:nvSpPr>
          <p:spPr>
            <a:xfrm>
              <a:off x="2415581" y="1527519"/>
              <a:ext cx="327620" cy="232516"/>
            </a:xfrm>
            <a:custGeom>
              <a:avLst/>
              <a:gdLst/>
              <a:ahLst/>
              <a:cxnLst/>
              <a:rect l="0" t="0" r="0" b="0"/>
              <a:pathLst>
                <a:path w="327620" h="232516">
                  <a:moveTo>
                    <a:pt x="22819" y="65060"/>
                  </a:moveTo>
                  <a:lnTo>
                    <a:pt x="22819" y="71621"/>
                  </a:lnTo>
                  <a:lnTo>
                    <a:pt x="16787" y="89119"/>
                  </a:lnTo>
                  <a:lnTo>
                    <a:pt x="14561" y="124799"/>
                  </a:lnTo>
                  <a:lnTo>
                    <a:pt x="9208" y="158517"/>
                  </a:lnTo>
                  <a:lnTo>
                    <a:pt x="7900" y="193494"/>
                  </a:lnTo>
                  <a:lnTo>
                    <a:pt x="7584" y="231293"/>
                  </a:lnTo>
                  <a:lnTo>
                    <a:pt x="7579" y="232515"/>
                  </a:lnTo>
                  <a:lnTo>
                    <a:pt x="3533" y="228600"/>
                  </a:lnTo>
                  <a:lnTo>
                    <a:pt x="1547" y="222129"/>
                  </a:lnTo>
                  <a:lnTo>
                    <a:pt x="168" y="192362"/>
                  </a:lnTo>
                  <a:lnTo>
                    <a:pt x="0" y="155556"/>
                  </a:lnTo>
                  <a:lnTo>
                    <a:pt x="2228" y="125741"/>
                  </a:lnTo>
                  <a:lnTo>
                    <a:pt x="8251" y="95458"/>
                  </a:lnTo>
                  <a:lnTo>
                    <a:pt x="15398" y="65036"/>
                  </a:lnTo>
                  <a:lnTo>
                    <a:pt x="21214" y="46423"/>
                  </a:lnTo>
                  <a:lnTo>
                    <a:pt x="29443" y="32506"/>
                  </a:lnTo>
                  <a:lnTo>
                    <a:pt x="41003" y="22934"/>
                  </a:lnTo>
                  <a:lnTo>
                    <a:pt x="71309" y="7960"/>
                  </a:lnTo>
                  <a:lnTo>
                    <a:pt x="85010" y="5816"/>
                  </a:lnTo>
                  <a:lnTo>
                    <a:pt x="102958" y="8654"/>
                  </a:lnTo>
                  <a:lnTo>
                    <a:pt x="119001" y="18902"/>
                  </a:lnTo>
                  <a:lnTo>
                    <a:pt x="130433" y="36708"/>
                  </a:lnTo>
                  <a:lnTo>
                    <a:pt x="147118" y="71564"/>
                  </a:lnTo>
                  <a:lnTo>
                    <a:pt x="156639" y="101042"/>
                  </a:lnTo>
                  <a:lnTo>
                    <a:pt x="165182" y="139086"/>
                  </a:lnTo>
                  <a:lnTo>
                    <a:pt x="167386" y="176243"/>
                  </a:lnTo>
                  <a:lnTo>
                    <a:pt x="167557" y="188905"/>
                  </a:lnTo>
                  <a:lnTo>
                    <a:pt x="168417" y="190803"/>
                  </a:lnTo>
                  <a:lnTo>
                    <a:pt x="169837" y="192069"/>
                  </a:lnTo>
                  <a:lnTo>
                    <a:pt x="171631" y="192913"/>
                  </a:lnTo>
                  <a:lnTo>
                    <a:pt x="172827" y="192629"/>
                  </a:lnTo>
                  <a:lnTo>
                    <a:pt x="173624" y="191593"/>
                  </a:lnTo>
                  <a:lnTo>
                    <a:pt x="174903" y="187891"/>
                  </a:lnTo>
                  <a:lnTo>
                    <a:pt x="175200" y="154956"/>
                  </a:lnTo>
                  <a:lnTo>
                    <a:pt x="177472" y="123457"/>
                  </a:lnTo>
                  <a:lnTo>
                    <a:pt x="183506" y="92523"/>
                  </a:lnTo>
                  <a:lnTo>
                    <a:pt x="192914" y="61062"/>
                  </a:lnTo>
                  <a:lnTo>
                    <a:pt x="211264" y="27676"/>
                  </a:lnTo>
                  <a:lnTo>
                    <a:pt x="222117" y="8358"/>
                  </a:lnTo>
                  <a:lnTo>
                    <a:pt x="225958" y="4399"/>
                  </a:lnTo>
                  <a:lnTo>
                    <a:pt x="234740" y="0"/>
                  </a:lnTo>
                  <a:lnTo>
                    <a:pt x="244288" y="302"/>
                  </a:lnTo>
                  <a:lnTo>
                    <a:pt x="249205" y="1568"/>
                  </a:lnTo>
                  <a:lnTo>
                    <a:pt x="256926" y="7491"/>
                  </a:lnTo>
                  <a:lnTo>
                    <a:pt x="263180" y="16614"/>
                  </a:lnTo>
                  <a:lnTo>
                    <a:pt x="276695" y="54510"/>
                  </a:lnTo>
                  <a:lnTo>
                    <a:pt x="280357" y="83477"/>
                  </a:lnTo>
                  <a:lnTo>
                    <a:pt x="285487" y="117554"/>
                  </a:lnTo>
                  <a:lnTo>
                    <a:pt x="288324" y="150417"/>
                  </a:lnTo>
                  <a:lnTo>
                    <a:pt x="290129" y="184932"/>
                  </a:lnTo>
                  <a:lnTo>
                    <a:pt x="295532" y="202554"/>
                  </a:lnTo>
                  <a:lnTo>
                    <a:pt x="300093" y="210271"/>
                  </a:lnTo>
                  <a:lnTo>
                    <a:pt x="311467" y="219376"/>
                  </a:lnTo>
                  <a:lnTo>
                    <a:pt x="327619" y="225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checkerboard(across)">
                                      <p:cBhvr>
                                        <p:cTn id="7"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p:cNvPicPr>
            <a:picLocks noChangeAspect="1" noChangeArrowheads="1"/>
          </p:cNvPicPr>
          <p:nvPr/>
        </p:nvPicPr>
        <p:blipFill>
          <a:blip r:embed="rId2" cstate="print"/>
          <a:srcRect/>
          <a:stretch>
            <a:fillRect/>
          </a:stretch>
        </p:blipFill>
        <p:spPr bwMode="auto">
          <a:xfrm>
            <a:off x="0" y="0"/>
            <a:ext cx="9144000" cy="3340100"/>
          </a:xfrm>
          <a:prstGeom prst="rect">
            <a:avLst/>
          </a:prstGeom>
          <a:noFill/>
          <a:ln w="9525">
            <a:noFill/>
            <a:miter lim="800000"/>
            <a:headEnd/>
            <a:tailEnd/>
          </a:ln>
        </p:spPr>
      </p:pic>
      <p:grpSp>
        <p:nvGrpSpPr>
          <p:cNvPr id="40" name="SMARTInkShape-Group10"/>
          <p:cNvGrpSpPr/>
          <p:nvPr/>
        </p:nvGrpSpPr>
        <p:grpSpPr>
          <a:xfrm>
            <a:off x="3627119" y="464819"/>
            <a:ext cx="5423776" cy="493126"/>
            <a:chOff x="3627119" y="464819"/>
            <a:chExt cx="5423776" cy="493126"/>
          </a:xfrm>
        </p:grpSpPr>
        <p:sp>
          <p:nvSpPr>
            <p:cNvPr id="3" name="SMARTInkShape-197"/>
            <p:cNvSpPr/>
            <p:nvPr/>
          </p:nvSpPr>
          <p:spPr>
            <a:xfrm>
              <a:off x="3627119" y="464819"/>
              <a:ext cx="22862" cy="365761"/>
            </a:xfrm>
            <a:custGeom>
              <a:avLst/>
              <a:gdLst/>
              <a:ahLst/>
              <a:cxnLst/>
              <a:rect l="0" t="0" r="0" b="0"/>
              <a:pathLst>
                <a:path w="22862" h="365761">
                  <a:moveTo>
                    <a:pt x="22861" y="0"/>
                  </a:moveTo>
                  <a:lnTo>
                    <a:pt x="15554" y="0"/>
                  </a:lnTo>
                  <a:lnTo>
                    <a:pt x="14412" y="33772"/>
                  </a:lnTo>
                  <a:lnTo>
                    <a:pt x="10009" y="65981"/>
                  </a:lnTo>
                  <a:lnTo>
                    <a:pt x="7482" y="104029"/>
                  </a:lnTo>
                  <a:lnTo>
                    <a:pt x="3890" y="135418"/>
                  </a:lnTo>
                  <a:lnTo>
                    <a:pt x="1729" y="166866"/>
                  </a:lnTo>
                  <a:lnTo>
                    <a:pt x="769" y="198623"/>
                  </a:lnTo>
                  <a:lnTo>
                    <a:pt x="342" y="232493"/>
                  </a:lnTo>
                  <a:lnTo>
                    <a:pt x="152" y="262786"/>
                  </a:lnTo>
                  <a:lnTo>
                    <a:pt x="68" y="289514"/>
                  </a:lnTo>
                  <a:lnTo>
                    <a:pt x="20" y="321908"/>
                  </a:lnTo>
                  <a:lnTo>
                    <a:pt x="2" y="358259"/>
                  </a:lnTo>
                  <a:lnTo>
                    <a:pt x="0"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98"/>
            <p:cNvSpPr/>
            <p:nvPr/>
          </p:nvSpPr>
          <p:spPr>
            <a:xfrm>
              <a:off x="3642359" y="487680"/>
              <a:ext cx="121922" cy="137160"/>
            </a:xfrm>
            <a:custGeom>
              <a:avLst/>
              <a:gdLst/>
              <a:ahLst/>
              <a:cxnLst/>
              <a:rect l="0" t="0" r="0" b="0"/>
              <a:pathLst>
                <a:path w="121922" h="137160">
                  <a:moveTo>
                    <a:pt x="0" y="137159"/>
                  </a:moveTo>
                  <a:lnTo>
                    <a:pt x="4045" y="133114"/>
                  </a:lnTo>
                  <a:lnTo>
                    <a:pt x="6032" y="126613"/>
                  </a:lnTo>
                  <a:lnTo>
                    <a:pt x="7761" y="118925"/>
                  </a:lnTo>
                  <a:lnTo>
                    <a:pt x="31306" y="84861"/>
                  </a:lnTo>
                  <a:lnTo>
                    <a:pt x="61033" y="47400"/>
                  </a:lnTo>
                  <a:lnTo>
                    <a:pt x="99040" y="14303"/>
                  </a:lnTo>
                  <a:lnTo>
                    <a:pt x="105543" y="10590"/>
                  </a:lnTo>
                  <a:lnTo>
                    <a:pt x="111255" y="8093"/>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99"/>
            <p:cNvSpPr/>
            <p:nvPr/>
          </p:nvSpPr>
          <p:spPr>
            <a:xfrm>
              <a:off x="3695700" y="678179"/>
              <a:ext cx="129541" cy="106682"/>
            </a:xfrm>
            <a:custGeom>
              <a:avLst/>
              <a:gdLst/>
              <a:ahLst/>
              <a:cxnLst/>
              <a:rect l="0" t="0" r="0" b="0"/>
              <a:pathLst>
                <a:path w="129541" h="106682">
                  <a:moveTo>
                    <a:pt x="0" y="0"/>
                  </a:moveTo>
                  <a:lnTo>
                    <a:pt x="14651" y="0"/>
                  </a:lnTo>
                  <a:lnTo>
                    <a:pt x="21469" y="2258"/>
                  </a:lnTo>
                  <a:lnTo>
                    <a:pt x="24472" y="4046"/>
                  </a:lnTo>
                  <a:lnTo>
                    <a:pt x="50040" y="9408"/>
                  </a:lnTo>
                  <a:lnTo>
                    <a:pt x="62239" y="18028"/>
                  </a:lnTo>
                  <a:lnTo>
                    <a:pt x="96594" y="50964"/>
                  </a:lnTo>
                  <a:lnTo>
                    <a:pt x="116400" y="81295"/>
                  </a:lnTo>
                  <a:lnTo>
                    <a:pt x="12954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00"/>
            <p:cNvSpPr/>
            <p:nvPr/>
          </p:nvSpPr>
          <p:spPr>
            <a:xfrm>
              <a:off x="3870959" y="579632"/>
              <a:ext cx="121922" cy="205229"/>
            </a:xfrm>
            <a:custGeom>
              <a:avLst/>
              <a:gdLst/>
              <a:ahLst/>
              <a:cxnLst/>
              <a:rect l="0" t="0" r="0" b="0"/>
              <a:pathLst>
                <a:path w="121922" h="205229">
                  <a:moveTo>
                    <a:pt x="0" y="98547"/>
                  </a:moveTo>
                  <a:lnTo>
                    <a:pt x="4045" y="102593"/>
                  </a:lnTo>
                  <a:lnTo>
                    <a:pt x="8289" y="104579"/>
                  </a:lnTo>
                  <a:lnTo>
                    <a:pt x="10607" y="105108"/>
                  </a:lnTo>
                  <a:lnTo>
                    <a:pt x="22919" y="112059"/>
                  </a:lnTo>
                  <a:lnTo>
                    <a:pt x="25439" y="112635"/>
                  </a:lnTo>
                  <a:lnTo>
                    <a:pt x="47204" y="107126"/>
                  </a:lnTo>
                  <a:lnTo>
                    <a:pt x="74014" y="89085"/>
                  </a:lnTo>
                  <a:lnTo>
                    <a:pt x="84960" y="76929"/>
                  </a:lnTo>
                  <a:lnTo>
                    <a:pt x="95397" y="57651"/>
                  </a:lnTo>
                  <a:lnTo>
                    <a:pt x="98739" y="23015"/>
                  </a:lnTo>
                  <a:lnTo>
                    <a:pt x="98918" y="14742"/>
                  </a:lnTo>
                  <a:lnTo>
                    <a:pt x="96739" y="8243"/>
                  </a:lnTo>
                  <a:lnTo>
                    <a:pt x="94973" y="5324"/>
                  </a:lnTo>
                  <a:lnTo>
                    <a:pt x="92949" y="3379"/>
                  </a:lnTo>
                  <a:lnTo>
                    <a:pt x="88442" y="1217"/>
                  </a:lnTo>
                  <a:lnTo>
                    <a:pt x="81145" y="0"/>
                  </a:lnTo>
                  <a:lnTo>
                    <a:pt x="65530" y="7730"/>
                  </a:lnTo>
                  <a:lnTo>
                    <a:pt x="52907" y="20744"/>
                  </a:lnTo>
                  <a:lnTo>
                    <a:pt x="30089" y="53620"/>
                  </a:lnTo>
                  <a:lnTo>
                    <a:pt x="21840" y="68420"/>
                  </a:lnTo>
                  <a:lnTo>
                    <a:pt x="16544" y="98617"/>
                  </a:lnTo>
                  <a:lnTo>
                    <a:pt x="16259" y="136657"/>
                  </a:lnTo>
                  <a:lnTo>
                    <a:pt x="22221" y="158664"/>
                  </a:lnTo>
                  <a:lnTo>
                    <a:pt x="43765" y="187002"/>
                  </a:lnTo>
                  <a:lnTo>
                    <a:pt x="62639" y="198510"/>
                  </a:lnTo>
                  <a:lnTo>
                    <a:pt x="80273" y="203237"/>
                  </a:lnTo>
                  <a:lnTo>
                    <a:pt x="116765" y="205111"/>
                  </a:lnTo>
                  <a:lnTo>
                    <a:pt x="121921" y="2052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01"/>
            <p:cNvSpPr/>
            <p:nvPr/>
          </p:nvSpPr>
          <p:spPr>
            <a:xfrm>
              <a:off x="4061459" y="573475"/>
              <a:ext cx="129542" cy="218377"/>
            </a:xfrm>
            <a:custGeom>
              <a:avLst/>
              <a:gdLst/>
              <a:ahLst/>
              <a:cxnLst/>
              <a:rect l="0" t="0" r="0" b="0"/>
              <a:pathLst>
                <a:path w="129542" h="218377">
                  <a:moveTo>
                    <a:pt x="0" y="66604"/>
                  </a:moveTo>
                  <a:lnTo>
                    <a:pt x="0" y="84517"/>
                  </a:lnTo>
                  <a:lnTo>
                    <a:pt x="2258" y="89523"/>
                  </a:lnTo>
                  <a:lnTo>
                    <a:pt x="10607" y="99636"/>
                  </a:lnTo>
                  <a:lnTo>
                    <a:pt x="21958" y="107248"/>
                  </a:lnTo>
                  <a:lnTo>
                    <a:pt x="36045" y="110820"/>
                  </a:lnTo>
                  <a:lnTo>
                    <a:pt x="56823" y="111181"/>
                  </a:lnTo>
                  <a:lnTo>
                    <a:pt x="75539" y="106153"/>
                  </a:lnTo>
                  <a:lnTo>
                    <a:pt x="88046" y="98454"/>
                  </a:lnTo>
                  <a:lnTo>
                    <a:pt x="110905" y="76596"/>
                  </a:lnTo>
                  <a:lnTo>
                    <a:pt x="116460" y="67940"/>
                  </a:lnTo>
                  <a:lnTo>
                    <a:pt x="120303" y="49503"/>
                  </a:lnTo>
                  <a:lnTo>
                    <a:pt x="120754" y="26600"/>
                  </a:lnTo>
                  <a:lnTo>
                    <a:pt x="115742" y="11760"/>
                  </a:lnTo>
                  <a:lnTo>
                    <a:pt x="111273" y="4693"/>
                  </a:lnTo>
                  <a:lnTo>
                    <a:pt x="106464" y="988"/>
                  </a:lnTo>
                  <a:lnTo>
                    <a:pt x="103996" y="0"/>
                  </a:lnTo>
                  <a:lnTo>
                    <a:pt x="96739" y="1161"/>
                  </a:lnTo>
                  <a:lnTo>
                    <a:pt x="78282" y="8804"/>
                  </a:lnTo>
                  <a:lnTo>
                    <a:pt x="63365" y="20033"/>
                  </a:lnTo>
                  <a:lnTo>
                    <a:pt x="44000" y="50318"/>
                  </a:lnTo>
                  <a:lnTo>
                    <a:pt x="31144" y="83896"/>
                  </a:lnTo>
                  <a:lnTo>
                    <a:pt x="25315" y="112932"/>
                  </a:lnTo>
                  <a:lnTo>
                    <a:pt x="23588" y="142985"/>
                  </a:lnTo>
                  <a:lnTo>
                    <a:pt x="24877" y="162358"/>
                  </a:lnTo>
                  <a:lnTo>
                    <a:pt x="35123" y="186698"/>
                  </a:lnTo>
                  <a:lnTo>
                    <a:pt x="48883" y="204164"/>
                  </a:lnTo>
                  <a:lnTo>
                    <a:pt x="58698" y="211844"/>
                  </a:lnTo>
                  <a:lnTo>
                    <a:pt x="70961" y="215822"/>
                  </a:lnTo>
                  <a:lnTo>
                    <a:pt x="95486" y="218376"/>
                  </a:lnTo>
                  <a:lnTo>
                    <a:pt x="129541" y="2113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02"/>
            <p:cNvSpPr/>
            <p:nvPr/>
          </p:nvSpPr>
          <p:spPr>
            <a:xfrm>
              <a:off x="4297680" y="632460"/>
              <a:ext cx="7621" cy="325485"/>
            </a:xfrm>
            <a:custGeom>
              <a:avLst/>
              <a:gdLst/>
              <a:ahLst/>
              <a:cxnLst/>
              <a:rect l="0" t="0" r="0" b="0"/>
              <a:pathLst>
                <a:path w="7621" h="325485">
                  <a:moveTo>
                    <a:pt x="0" y="0"/>
                  </a:moveTo>
                  <a:lnTo>
                    <a:pt x="0" y="36608"/>
                  </a:lnTo>
                  <a:lnTo>
                    <a:pt x="0" y="72653"/>
                  </a:lnTo>
                  <a:lnTo>
                    <a:pt x="0" y="100870"/>
                  </a:lnTo>
                  <a:lnTo>
                    <a:pt x="0" y="131191"/>
                  </a:lnTo>
                  <a:lnTo>
                    <a:pt x="0" y="164422"/>
                  </a:lnTo>
                  <a:lnTo>
                    <a:pt x="0" y="196690"/>
                  </a:lnTo>
                  <a:lnTo>
                    <a:pt x="0" y="227117"/>
                  </a:lnTo>
                  <a:lnTo>
                    <a:pt x="0" y="254752"/>
                  </a:lnTo>
                  <a:lnTo>
                    <a:pt x="0" y="286019"/>
                  </a:lnTo>
                  <a:lnTo>
                    <a:pt x="0" y="320318"/>
                  </a:lnTo>
                  <a:lnTo>
                    <a:pt x="846" y="322765"/>
                  </a:lnTo>
                  <a:lnTo>
                    <a:pt x="2257" y="324396"/>
                  </a:lnTo>
                  <a:lnTo>
                    <a:pt x="4045" y="325484"/>
                  </a:lnTo>
                  <a:lnTo>
                    <a:pt x="5236" y="325363"/>
                  </a:lnTo>
                  <a:lnTo>
                    <a:pt x="6030" y="324435"/>
                  </a:lnTo>
                  <a:lnTo>
                    <a:pt x="7306" y="320908"/>
                  </a:lnTo>
                  <a:lnTo>
                    <a:pt x="762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03"/>
            <p:cNvSpPr/>
            <p:nvPr/>
          </p:nvSpPr>
          <p:spPr>
            <a:xfrm>
              <a:off x="4259672" y="579601"/>
              <a:ext cx="179909" cy="233964"/>
            </a:xfrm>
            <a:custGeom>
              <a:avLst/>
              <a:gdLst/>
              <a:ahLst/>
              <a:cxnLst/>
              <a:rect l="0" t="0" r="0" b="0"/>
              <a:pathLst>
                <a:path w="179909" h="233964">
                  <a:moveTo>
                    <a:pt x="7528" y="75719"/>
                  </a:moveTo>
                  <a:lnTo>
                    <a:pt x="967" y="75719"/>
                  </a:lnTo>
                  <a:lnTo>
                    <a:pt x="614" y="74872"/>
                  </a:lnTo>
                  <a:lnTo>
                    <a:pt x="0" y="65113"/>
                  </a:lnTo>
                  <a:lnTo>
                    <a:pt x="2207" y="60280"/>
                  </a:lnTo>
                  <a:lnTo>
                    <a:pt x="35953" y="24469"/>
                  </a:lnTo>
                  <a:lnTo>
                    <a:pt x="61967" y="10593"/>
                  </a:lnTo>
                  <a:lnTo>
                    <a:pt x="91565" y="1957"/>
                  </a:lnTo>
                  <a:lnTo>
                    <a:pt x="121871" y="0"/>
                  </a:lnTo>
                  <a:lnTo>
                    <a:pt x="134829" y="4248"/>
                  </a:lnTo>
                  <a:lnTo>
                    <a:pt x="156946" y="20773"/>
                  </a:lnTo>
                  <a:lnTo>
                    <a:pt x="172497" y="39401"/>
                  </a:lnTo>
                  <a:lnTo>
                    <a:pt x="178214" y="55908"/>
                  </a:lnTo>
                  <a:lnTo>
                    <a:pt x="179908" y="74534"/>
                  </a:lnTo>
                  <a:lnTo>
                    <a:pt x="176102" y="104907"/>
                  </a:lnTo>
                  <a:lnTo>
                    <a:pt x="167918" y="138648"/>
                  </a:lnTo>
                  <a:lnTo>
                    <a:pt x="145514" y="173662"/>
                  </a:lnTo>
                  <a:lnTo>
                    <a:pt x="114160" y="211038"/>
                  </a:lnTo>
                  <a:lnTo>
                    <a:pt x="86596" y="229747"/>
                  </a:lnTo>
                  <a:lnTo>
                    <a:pt x="71125" y="233963"/>
                  </a:lnTo>
                  <a:lnTo>
                    <a:pt x="60911" y="232692"/>
                  </a:lnTo>
                  <a:lnTo>
                    <a:pt x="52420" y="229304"/>
                  </a:lnTo>
                  <a:lnTo>
                    <a:pt x="50156" y="227216"/>
                  </a:lnTo>
                  <a:lnTo>
                    <a:pt x="45628" y="2204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04"/>
            <p:cNvSpPr/>
            <p:nvPr/>
          </p:nvSpPr>
          <p:spPr>
            <a:xfrm>
              <a:off x="4520453" y="586739"/>
              <a:ext cx="217652" cy="236222"/>
            </a:xfrm>
            <a:custGeom>
              <a:avLst/>
              <a:gdLst/>
              <a:ahLst/>
              <a:cxnLst/>
              <a:rect l="0" t="0" r="0" b="0"/>
              <a:pathLst>
                <a:path w="217652" h="236222">
                  <a:moveTo>
                    <a:pt x="135366" y="0"/>
                  </a:moveTo>
                  <a:lnTo>
                    <a:pt x="131321" y="0"/>
                  </a:lnTo>
                  <a:lnTo>
                    <a:pt x="130130" y="847"/>
                  </a:lnTo>
                  <a:lnTo>
                    <a:pt x="129336" y="2258"/>
                  </a:lnTo>
                  <a:lnTo>
                    <a:pt x="128806" y="4046"/>
                  </a:lnTo>
                  <a:lnTo>
                    <a:pt x="127606" y="5237"/>
                  </a:lnTo>
                  <a:lnTo>
                    <a:pt x="93513" y="20556"/>
                  </a:lnTo>
                  <a:lnTo>
                    <a:pt x="63787" y="30527"/>
                  </a:lnTo>
                  <a:lnTo>
                    <a:pt x="29599" y="40650"/>
                  </a:lnTo>
                  <a:lnTo>
                    <a:pt x="10554" y="50802"/>
                  </a:lnTo>
                  <a:lnTo>
                    <a:pt x="0" y="59456"/>
                  </a:lnTo>
                  <a:lnTo>
                    <a:pt x="1095" y="60804"/>
                  </a:lnTo>
                  <a:lnTo>
                    <a:pt x="6828" y="64560"/>
                  </a:lnTo>
                  <a:lnTo>
                    <a:pt x="19576" y="67389"/>
                  </a:lnTo>
                  <a:lnTo>
                    <a:pt x="52353" y="68424"/>
                  </a:lnTo>
                  <a:lnTo>
                    <a:pt x="86231" y="72595"/>
                  </a:lnTo>
                  <a:lnTo>
                    <a:pt x="120299" y="81572"/>
                  </a:lnTo>
                  <a:lnTo>
                    <a:pt x="156504" y="93756"/>
                  </a:lnTo>
                  <a:lnTo>
                    <a:pt x="188366" y="112218"/>
                  </a:lnTo>
                  <a:lnTo>
                    <a:pt x="207420" y="127136"/>
                  </a:lnTo>
                  <a:lnTo>
                    <a:pt x="213957" y="137221"/>
                  </a:lnTo>
                  <a:lnTo>
                    <a:pt x="217637" y="152418"/>
                  </a:lnTo>
                  <a:lnTo>
                    <a:pt x="217651" y="162568"/>
                  </a:lnTo>
                  <a:lnTo>
                    <a:pt x="214835" y="172724"/>
                  </a:lnTo>
                  <a:lnTo>
                    <a:pt x="204445" y="187962"/>
                  </a:lnTo>
                  <a:lnTo>
                    <a:pt x="186596" y="199156"/>
                  </a:lnTo>
                  <a:lnTo>
                    <a:pt x="150328" y="213162"/>
                  </a:lnTo>
                  <a:lnTo>
                    <a:pt x="112470" y="225188"/>
                  </a:lnTo>
                  <a:lnTo>
                    <a:pt x="86535" y="230184"/>
                  </a:lnTo>
                  <a:lnTo>
                    <a:pt x="74406"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05"/>
            <p:cNvSpPr/>
            <p:nvPr/>
          </p:nvSpPr>
          <p:spPr>
            <a:xfrm>
              <a:off x="5013960" y="571500"/>
              <a:ext cx="137160" cy="256959"/>
            </a:xfrm>
            <a:custGeom>
              <a:avLst/>
              <a:gdLst/>
              <a:ahLst/>
              <a:cxnLst/>
              <a:rect l="0" t="0" r="0" b="0"/>
              <a:pathLst>
                <a:path w="137160" h="256959">
                  <a:moveTo>
                    <a:pt x="0" y="53339"/>
                  </a:moveTo>
                  <a:lnTo>
                    <a:pt x="0" y="57385"/>
                  </a:lnTo>
                  <a:lnTo>
                    <a:pt x="12997" y="88438"/>
                  </a:lnTo>
                  <a:lnTo>
                    <a:pt x="25176" y="123334"/>
                  </a:lnTo>
                  <a:lnTo>
                    <a:pt x="38786" y="152819"/>
                  </a:lnTo>
                  <a:lnTo>
                    <a:pt x="53543" y="183004"/>
                  </a:lnTo>
                  <a:lnTo>
                    <a:pt x="69654" y="219499"/>
                  </a:lnTo>
                  <a:lnTo>
                    <a:pt x="83627" y="248338"/>
                  </a:lnTo>
                  <a:lnTo>
                    <a:pt x="88813" y="254305"/>
                  </a:lnTo>
                  <a:lnTo>
                    <a:pt x="93942" y="256958"/>
                  </a:lnTo>
                  <a:lnTo>
                    <a:pt x="96494" y="256818"/>
                  </a:lnTo>
                  <a:lnTo>
                    <a:pt x="101588" y="254406"/>
                  </a:lnTo>
                  <a:lnTo>
                    <a:pt x="103285" y="251730"/>
                  </a:lnTo>
                  <a:lnTo>
                    <a:pt x="112465" y="218707"/>
                  </a:lnTo>
                  <a:lnTo>
                    <a:pt x="119801" y="181929"/>
                  </a:lnTo>
                  <a:lnTo>
                    <a:pt x="123550" y="147602"/>
                  </a:lnTo>
                  <a:lnTo>
                    <a:pt x="127764" y="109774"/>
                  </a:lnTo>
                  <a:lnTo>
                    <a:pt x="129013" y="74858"/>
                  </a:lnTo>
                  <a:lnTo>
                    <a:pt x="129436" y="37270"/>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06"/>
            <p:cNvSpPr/>
            <p:nvPr/>
          </p:nvSpPr>
          <p:spPr>
            <a:xfrm>
              <a:off x="5183237" y="610053"/>
              <a:ext cx="356503" cy="181095"/>
            </a:xfrm>
            <a:custGeom>
              <a:avLst/>
              <a:gdLst/>
              <a:ahLst/>
              <a:cxnLst/>
              <a:rect l="0" t="0" r="0" b="0"/>
              <a:pathLst>
                <a:path w="356503" h="181095">
                  <a:moveTo>
                    <a:pt x="143143" y="52886"/>
                  </a:moveTo>
                  <a:lnTo>
                    <a:pt x="143143" y="46326"/>
                  </a:lnTo>
                  <a:lnTo>
                    <a:pt x="139097" y="41535"/>
                  </a:lnTo>
                  <a:lnTo>
                    <a:pt x="137111" y="34859"/>
                  </a:lnTo>
                  <a:lnTo>
                    <a:pt x="135382" y="27094"/>
                  </a:lnTo>
                  <a:lnTo>
                    <a:pt x="131791" y="20821"/>
                  </a:lnTo>
                  <a:lnTo>
                    <a:pt x="111077" y="4710"/>
                  </a:lnTo>
                  <a:lnTo>
                    <a:pt x="103209" y="1842"/>
                  </a:lnTo>
                  <a:lnTo>
                    <a:pt x="84360" y="0"/>
                  </a:lnTo>
                  <a:lnTo>
                    <a:pt x="74401" y="4264"/>
                  </a:lnTo>
                  <a:lnTo>
                    <a:pt x="54211" y="20798"/>
                  </a:lnTo>
                  <a:lnTo>
                    <a:pt x="28839" y="53678"/>
                  </a:lnTo>
                  <a:lnTo>
                    <a:pt x="15859" y="78239"/>
                  </a:lnTo>
                  <a:lnTo>
                    <a:pt x="3889" y="112834"/>
                  </a:lnTo>
                  <a:lnTo>
                    <a:pt x="0" y="136406"/>
                  </a:lnTo>
                  <a:lnTo>
                    <a:pt x="2892" y="155432"/>
                  </a:lnTo>
                  <a:lnTo>
                    <a:pt x="9112" y="167749"/>
                  </a:lnTo>
                  <a:lnTo>
                    <a:pt x="12302" y="170101"/>
                  </a:lnTo>
                  <a:lnTo>
                    <a:pt x="24036" y="173412"/>
                  </a:lnTo>
                  <a:lnTo>
                    <a:pt x="30375" y="174187"/>
                  </a:lnTo>
                  <a:lnTo>
                    <a:pt x="42749" y="170578"/>
                  </a:lnTo>
                  <a:lnTo>
                    <a:pt x="49981" y="164178"/>
                  </a:lnTo>
                  <a:lnTo>
                    <a:pt x="66792" y="140216"/>
                  </a:lnTo>
                  <a:lnTo>
                    <a:pt x="78776" y="105685"/>
                  </a:lnTo>
                  <a:lnTo>
                    <a:pt x="85779" y="68055"/>
                  </a:lnTo>
                  <a:lnTo>
                    <a:pt x="89567" y="35556"/>
                  </a:lnTo>
                  <a:lnTo>
                    <a:pt x="89645" y="35406"/>
                  </a:lnTo>
                  <a:lnTo>
                    <a:pt x="93845" y="70171"/>
                  </a:lnTo>
                  <a:lnTo>
                    <a:pt x="99209" y="106496"/>
                  </a:lnTo>
                  <a:lnTo>
                    <a:pt x="107936" y="132714"/>
                  </a:lnTo>
                  <a:lnTo>
                    <a:pt x="129414" y="164519"/>
                  </a:lnTo>
                  <a:lnTo>
                    <a:pt x="133144" y="167948"/>
                  </a:lnTo>
                  <a:lnTo>
                    <a:pt x="141803" y="171758"/>
                  </a:lnTo>
                  <a:lnTo>
                    <a:pt x="160243" y="173903"/>
                  </a:lnTo>
                  <a:lnTo>
                    <a:pt x="177748" y="170494"/>
                  </a:lnTo>
                  <a:lnTo>
                    <a:pt x="213144" y="146265"/>
                  </a:lnTo>
                  <a:lnTo>
                    <a:pt x="231163" y="125581"/>
                  </a:lnTo>
                  <a:lnTo>
                    <a:pt x="243541" y="105188"/>
                  </a:lnTo>
                  <a:lnTo>
                    <a:pt x="253041" y="72035"/>
                  </a:lnTo>
                  <a:lnTo>
                    <a:pt x="258032" y="42117"/>
                  </a:lnTo>
                  <a:lnTo>
                    <a:pt x="259529" y="40627"/>
                  </a:lnTo>
                  <a:lnTo>
                    <a:pt x="263970" y="38235"/>
                  </a:lnTo>
                  <a:lnTo>
                    <a:pt x="265693" y="49083"/>
                  </a:lnTo>
                  <a:lnTo>
                    <a:pt x="270235" y="59285"/>
                  </a:lnTo>
                  <a:lnTo>
                    <a:pt x="276405" y="91829"/>
                  </a:lnTo>
                  <a:lnTo>
                    <a:pt x="279790" y="123166"/>
                  </a:lnTo>
                  <a:lnTo>
                    <a:pt x="281081" y="153707"/>
                  </a:lnTo>
                  <a:lnTo>
                    <a:pt x="287829" y="181094"/>
                  </a:lnTo>
                  <a:lnTo>
                    <a:pt x="288706" y="180691"/>
                  </a:lnTo>
                  <a:lnTo>
                    <a:pt x="291940" y="177986"/>
                  </a:lnTo>
                  <a:lnTo>
                    <a:pt x="292294" y="175233"/>
                  </a:lnTo>
                  <a:lnTo>
                    <a:pt x="288253" y="141796"/>
                  </a:lnTo>
                  <a:lnTo>
                    <a:pt x="287988" y="109302"/>
                  </a:lnTo>
                  <a:lnTo>
                    <a:pt x="287942" y="80232"/>
                  </a:lnTo>
                  <a:lnTo>
                    <a:pt x="294010" y="46999"/>
                  </a:lnTo>
                  <a:lnTo>
                    <a:pt x="298530" y="34465"/>
                  </a:lnTo>
                  <a:lnTo>
                    <a:pt x="305619" y="25508"/>
                  </a:lnTo>
                  <a:lnTo>
                    <a:pt x="314415" y="19552"/>
                  </a:lnTo>
                  <a:lnTo>
                    <a:pt x="331600" y="13470"/>
                  </a:lnTo>
                  <a:lnTo>
                    <a:pt x="334821" y="11369"/>
                  </a:lnTo>
                  <a:lnTo>
                    <a:pt x="356502" y="71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07"/>
            <p:cNvSpPr/>
            <p:nvPr/>
          </p:nvSpPr>
          <p:spPr>
            <a:xfrm>
              <a:off x="5654039" y="632460"/>
              <a:ext cx="1" cy="170619"/>
            </a:xfrm>
            <a:custGeom>
              <a:avLst/>
              <a:gdLst/>
              <a:ahLst/>
              <a:cxnLst/>
              <a:rect l="0" t="0" r="0" b="0"/>
              <a:pathLst>
                <a:path w="1" h="170619">
                  <a:moveTo>
                    <a:pt x="0" y="0"/>
                  </a:moveTo>
                  <a:lnTo>
                    <a:pt x="0" y="34252"/>
                  </a:lnTo>
                  <a:lnTo>
                    <a:pt x="0" y="63962"/>
                  </a:lnTo>
                  <a:lnTo>
                    <a:pt x="0" y="92329"/>
                  </a:lnTo>
                  <a:lnTo>
                    <a:pt x="0" y="128210"/>
                  </a:lnTo>
                  <a:lnTo>
                    <a:pt x="0" y="163721"/>
                  </a:lnTo>
                  <a:lnTo>
                    <a:pt x="0" y="170618"/>
                  </a:lnTo>
                  <a:lnTo>
                    <a:pt x="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08"/>
            <p:cNvSpPr/>
            <p:nvPr/>
          </p:nvSpPr>
          <p:spPr>
            <a:xfrm>
              <a:off x="5654132" y="533400"/>
              <a:ext cx="7529" cy="30481"/>
            </a:xfrm>
            <a:custGeom>
              <a:avLst/>
              <a:gdLst/>
              <a:ahLst/>
              <a:cxnLst/>
              <a:rect l="0" t="0" r="0" b="0"/>
              <a:pathLst>
                <a:path w="7529" h="30481">
                  <a:moveTo>
                    <a:pt x="7528" y="0"/>
                  </a:moveTo>
                  <a:lnTo>
                    <a:pt x="221" y="0"/>
                  </a:lnTo>
                  <a:lnTo>
                    <a:pt x="0" y="4045"/>
                  </a:lnTo>
                  <a:lnTo>
                    <a:pt x="2207" y="8288"/>
                  </a:lnTo>
                  <a:lnTo>
                    <a:pt x="5163" y="12997"/>
                  </a:lnTo>
                  <a:lnTo>
                    <a:pt x="7060" y="22918"/>
                  </a:lnTo>
                  <a:lnTo>
                    <a:pt x="7528"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09"/>
            <p:cNvSpPr/>
            <p:nvPr/>
          </p:nvSpPr>
          <p:spPr>
            <a:xfrm>
              <a:off x="5715317" y="632904"/>
              <a:ext cx="213044" cy="180447"/>
            </a:xfrm>
            <a:custGeom>
              <a:avLst/>
              <a:gdLst/>
              <a:ahLst/>
              <a:cxnLst/>
              <a:rect l="0" t="0" r="0" b="0"/>
              <a:pathLst>
                <a:path w="213044" h="180447">
                  <a:moveTo>
                    <a:pt x="121602" y="37656"/>
                  </a:moveTo>
                  <a:lnTo>
                    <a:pt x="117557" y="37656"/>
                  </a:lnTo>
                  <a:lnTo>
                    <a:pt x="116365" y="36809"/>
                  </a:lnTo>
                  <a:lnTo>
                    <a:pt x="115572" y="35398"/>
                  </a:lnTo>
                  <a:lnTo>
                    <a:pt x="113345" y="24658"/>
                  </a:lnTo>
                  <a:lnTo>
                    <a:pt x="98557" y="7158"/>
                  </a:lnTo>
                  <a:lnTo>
                    <a:pt x="96078" y="4624"/>
                  </a:lnTo>
                  <a:lnTo>
                    <a:pt x="88810" y="1808"/>
                  </a:lnTo>
                  <a:lnTo>
                    <a:pt x="70346" y="0"/>
                  </a:lnTo>
                  <a:lnTo>
                    <a:pt x="62697" y="2011"/>
                  </a:lnTo>
                  <a:lnTo>
                    <a:pt x="51374" y="10161"/>
                  </a:lnTo>
                  <a:lnTo>
                    <a:pt x="39551" y="23300"/>
                  </a:lnTo>
                  <a:lnTo>
                    <a:pt x="20079" y="54862"/>
                  </a:lnTo>
                  <a:lnTo>
                    <a:pt x="7819" y="89628"/>
                  </a:lnTo>
                  <a:lnTo>
                    <a:pt x="2093" y="115708"/>
                  </a:lnTo>
                  <a:lnTo>
                    <a:pt x="0" y="152733"/>
                  </a:lnTo>
                  <a:lnTo>
                    <a:pt x="623" y="168367"/>
                  </a:lnTo>
                  <a:lnTo>
                    <a:pt x="3769" y="175618"/>
                  </a:lnTo>
                  <a:lnTo>
                    <a:pt x="5794" y="177891"/>
                  </a:lnTo>
                  <a:lnTo>
                    <a:pt x="10301" y="180416"/>
                  </a:lnTo>
                  <a:lnTo>
                    <a:pt x="17384" y="179280"/>
                  </a:lnTo>
                  <a:lnTo>
                    <a:pt x="26176" y="175106"/>
                  </a:lnTo>
                  <a:lnTo>
                    <a:pt x="40647" y="162390"/>
                  </a:lnTo>
                  <a:lnTo>
                    <a:pt x="65765" y="128463"/>
                  </a:lnTo>
                  <a:lnTo>
                    <a:pt x="85204" y="102881"/>
                  </a:lnTo>
                  <a:lnTo>
                    <a:pt x="98075" y="69229"/>
                  </a:lnTo>
                  <a:lnTo>
                    <a:pt x="105271" y="37110"/>
                  </a:lnTo>
                  <a:lnTo>
                    <a:pt x="106320" y="23038"/>
                  </a:lnTo>
                  <a:lnTo>
                    <a:pt x="106350" y="26645"/>
                  </a:lnTo>
                  <a:lnTo>
                    <a:pt x="108615" y="30787"/>
                  </a:lnTo>
                  <a:lnTo>
                    <a:pt x="110404" y="33076"/>
                  </a:lnTo>
                  <a:lnTo>
                    <a:pt x="112392" y="40136"/>
                  </a:lnTo>
                  <a:lnTo>
                    <a:pt x="116101" y="76642"/>
                  </a:lnTo>
                  <a:lnTo>
                    <a:pt x="126962" y="113972"/>
                  </a:lnTo>
                  <a:lnTo>
                    <a:pt x="135232" y="135903"/>
                  </a:lnTo>
                  <a:lnTo>
                    <a:pt x="153574" y="164214"/>
                  </a:lnTo>
                  <a:lnTo>
                    <a:pt x="163752" y="172362"/>
                  </a:lnTo>
                  <a:lnTo>
                    <a:pt x="179247" y="179451"/>
                  </a:lnTo>
                  <a:lnTo>
                    <a:pt x="182892" y="180446"/>
                  </a:lnTo>
                  <a:lnTo>
                    <a:pt x="186169" y="180262"/>
                  </a:lnTo>
                  <a:lnTo>
                    <a:pt x="192068" y="177801"/>
                  </a:lnTo>
                  <a:lnTo>
                    <a:pt x="205336" y="169177"/>
                  </a:lnTo>
                  <a:lnTo>
                    <a:pt x="213043" y="1671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10"/>
            <p:cNvSpPr/>
            <p:nvPr/>
          </p:nvSpPr>
          <p:spPr>
            <a:xfrm>
              <a:off x="5966460" y="464819"/>
              <a:ext cx="60960" cy="327370"/>
            </a:xfrm>
            <a:custGeom>
              <a:avLst/>
              <a:gdLst/>
              <a:ahLst/>
              <a:cxnLst/>
              <a:rect l="0" t="0" r="0" b="0"/>
              <a:pathLst>
                <a:path w="60960" h="327370">
                  <a:moveTo>
                    <a:pt x="0" y="0"/>
                  </a:moveTo>
                  <a:lnTo>
                    <a:pt x="2257" y="35393"/>
                  </a:lnTo>
                  <a:lnTo>
                    <a:pt x="6031" y="64674"/>
                  </a:lnTo>
                  <a:lnTo>
                    <a:pt x="9407" y="100161"/>
                  </a:lnTo>
                  <a:lnTo>
                    <a:pt x="13494" y="125796"/>
                  </a:lnTo>
                  <a:lnTo>
                    <a:pt x="18132" y="154123"/>
                  </a:lnTo>
                  <a:lnTo>
                    <a:pt x="23017" y="183646"/>
                  </a:lnTo>
                  <a:lnTo>
                    <a:pt x="28009" y="212854"/>
                  </a:lnTo>
                  <a:lnTo>
                    <a:pt x="33051" y="239947"/>
                  </a:lnTo>
                  <a:lnTo>
                    <a:pt x="40648" y="274954"/>
                  </a:lnTo>
                  <a:lnTo>
                    <a:pt x="53341" y="310832"/>
                  </a:lnTo>
                  <a:lnTo>
                    <a:pt x="60827" y="327369"/>
                  </a:lnTo>
                  <a:lnTo>
                    <a:pt x="60959"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11"/>
            <p:cNvSpPr/>
            <p:nvPr/>
          </p:nvSpPr>
          <p:spPr>
            <a:xfrm>
              <a:off x="5943600" y="624839"/>
              <a:ext cx="137161" cy="45722"/>
            </a:xfrm>
            <a:custGeom>
              <a:avLst/>
              <a:gdLst/>
              <a:ahLst/>
              <a:cxnLst/>
              <a:rect l="0" t="0" r="0" b="0"/>
              <a:pathLst>
                <a:path w="137161" h="45722">
                  <a:moveTo>
                    <a:pt x="0" y="45721"/>
                  </a:moveTo>
                  <a:lnTo>
                    <a:pt x="11351" y="45721"/>
                  </a:lnTo>
                  <a:lnTo>
                    <a:pt x="15769" y="43463"/>
                  </a:lnTo>
                  <a:lnTo>
                    <a:pt x="18133" y="41675"/>
                  </a:lnTo>
                  <a:lnTo>
                    <a:pt x="25274" y="39689"/>
                  </a:lnTo>
                  <a:lnTo>
                    <a:pt x="29550" y="39160"/>
                  </a:lnTo>
                  <a:lnTo>
                    <a:pt x="61841" y="23920"/>
                  </a:lnTo>
                  <a:lnTo>
                    <a:pt x="98329" y="10300"/>
                  </a:lnTo>
                  <a:lnTo>
                    <a:pt x="121273" y="2286"/>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12"/>
            <p:cNvSpPr/>
            <p:nvPr/>
          </p:nvSpPr>
          <p:spPr>
            <a:xfrm>
              <a:off x="6195060" y="647700"/>
              <a:ext cx="1" cy="137161"/>
            </a:xfrm>
            <a:custGeom>
              <a:avLst/>
              <a:gdLst/>
              <a:ahLst/>
              <a:cxnLst/>
              <a:rect l="0" t="0" r="0" b="0"/>
              <a:pathLst>
                <a:path w="1" h="137161">
                  <a:moveTo>
                    <a:pt x="0" y="0"/>
                  </a:moveTo>
                  <a:lnTo>
                    <a:pt x="0" y="33465"/>
                  </a:lnTo>
                  <a:lnTo>
                    <a:pt x="0" y="70430"/>
                  </a:lnTo>
                  <a:lnTo>
                    <a:pt x="0" y="106173"/>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13"/>
            <p:cNvSpPr/>
            <p:nvPr/>
          </p:nvSpPr>
          <p:spPr>
            <a:xfrm>
              <a:off x="6173258" y="525780"/>
              <a:ext cx="6562" cy="22860"/>
            </a:xfrm>
            <a:custGeom>
              <a:avLst/>
              <a:gdLst/>
              <a:ahLst/>
              <a:cxnLst/>
              <a:rect l="0" t="0" r="0" b="0"/>
              <a:pathLst>
                <a:path w="6562" h="22860">
                  <a:moveTo>
                    <a:pt x="6561" y="0"/>
                  </a:moveTo>
                  <a:lnTo>
                    <a:pt x="6561" y="4045"/>
                  </a:lnTo>
                  <a:lnTo>
                    <a:pt x="5715" y="5236"/>
                  </a:lnTo>
                  <a:lnTo>
                    <a:pt x="4303" y="6031"/>
                  </a:lnTo>
                  <a:lnTo>
                    <a:pt x="2516" y="6560"/>
                  </a:lnTo>
                  <a:lnTo>
                    <a:pt x="1324" y="7760"/>
                  </a:lnTo>
                  <a:lnTo>
                    <a:pt x="0" y="11351"/>
                  </a:lnTo>
                  <a:lnTo>
                    <a:pt x="494" y="13494"/>
                  </a:lnTo>
                  <a:lnTo>
                    <a:pt x="6561"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14"/>
            <p:cNvSpPr/>
            <p:nvPr/>
          </p:nvSpPr>
          <p:spPr>
            <a:xfrm>
              <a:off x="6272738" y="617626"/>
              <a:ext cx="128020" cy="173077"/>
            </a:xfrm>
            <a:custGeom>
              <a:avLst/>
              <a:gdLst/>
              <a:ahLst/>
              <a:cxnLst/>
              <a:rect l="0" t="0" r="0" b="0"/>
              <a:pathLst>
                <a:path w="128020" h="173077">
                  <a:moveTo>
                    <a:pt x="67101" y="14834"/>
                  </a:moveTo>
                  <a:lnTo>
                    <a:pt x="63056" y="14834"/>
                  </a:lnTo>
                  <a:lnTo>
                    <a:pt x="58813" y="12576"/>
                  </a:lnTo>
                  <a:lnTo>
                    <a:pt x="56495" y="10788"/>
                  </a:lnTo>
                  <a:lnTo>
                    <a:pt x="53921" y="6545"/>
                  </a:lnTo>
                  <a:lnTo>
                    <a:pt x="53235" y="4228"/>
                  </a:lnTo>
                  <a:lnTo>
                    <a:pt x="51930" y="2683"/>
                  </a:lnTo>
                  <a:lnTo>
                    <a:pt x="48223" y="967"/>
                  </a:lnTo>
                  <a:lnTo>
                    <a:pt x="41375" y="0"/>
                  </a:lnTo>
                  <a:lnTo>
                    <a:pt x="38944" y="1558"/>
                  </a:lnTo>
                  <a:lnTo>
                    <a:pt x="26433" y="16796"/>
                  </a:lnTo>
                  <a:lnTo>
                    <a:pt x="23627" y="24455"/>
                  </a:lnTo>
                  <a:lnTo>
                    <a:pt x="13289" y="61398"/>
                  </a:lnTo>
                  <a:lnTo>
                    <a:pt x="3508" y="95246"/>
                  </a:lnTo>
                  <a:lnTo>
                    <a:pt x="0" y="120504"/>
                  </a:lnTo>
                  <a:lnTo>
                    <a:pt x="3005" y="144074"/>
                  </a:lnTo>
                  <a:lnTo>
                    <a:pt x="9257" y="159054"/>
                  </a:lnTo>
                  <a:lnTo>
                    <a:pt x="16275" y="165856"/>
                  </a:lnTo>
                  <a:lnTo>
                    <a:pt x="25039" y="170855"/>
                  </a:lnTo>
                  <a:lnTo>
                    <a:pt x="34578" y="173076"/>
                  </a:lnTo>
                  <a:lnTo>
                    <a:pt x="44463" y="171806"/>
                  </a:lnTo>
                  <a:lnTo>
                    <a:pt x="68824" y="161752"/>
                  </a:lnTo>
                  <a:lnTo>
                    <a:pt x="102977" y="131212"/>
                  </a:lnTo>
                  <a:lnTo>
                    <a:pt x="113950" y="116297"/>
                  </a:lnTo>
                  <a:lnTo>
                    <a:pt x="124396" y="90003"/>
                  </a:lnTo>
                  <a:lnTo>
                    <a:pt x="127579" y="52798"/>
                  </a:lnTo>
                  <a:lnTo>
                    <a:pt x="128019" y="21853"/>
                  </a:lnTo>
                  <a:lnTo>
                    <a:pt x="127186" y="19513"/>
                  </a:lnTo>
                  <a:lnTo>
                    <a:pt x="125786" y="17953"/>
                  </a:lnTo>
                  <a:lnTo>
                    <a:pt x="124004" y="16913"/>
                  </a:lnTo>
                  <a:lnTo>
                    <a:pt x="122816" y="15373"/>
                  </a:lnTo>
                  <a:lnTo>
                    <a:pt x="120442" y="72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15"/>
            <p:cNvSpPr/>
            <p:nvPr/>
          </p:nvSpPr>
          <p:spPr>
            <a:xfrm>
              <a:off x="6492270" y="602610"/>
              <a:ext cx="106650" cy="204461"/>
            </a:xfrm>
            <a:custGeom>
              <a:avLst/>
              <a:gdLst/>
              <a:ahLst/>
              <a:cxnLst/>
              <a:rect l="0" t="0" r="0" b="0"/>
              <a:pathLst>
                <a:path w="106650" h="204461">
                  <a:moveTo>
                    <a:pt x="30449" y="6990"/>
                  </a:moveTo>
                  <a:lnTo>
                    <a:pt x="30449" y="41242"/>
                  </a:lnTo>
                  <a:lnTo>
                    <a:pt x="28191" y="68695"/>
                  </a:lnTo>
                  <a:lnTo>
                    <a:pt x="23888" y="106667"/>
                  </a:lnTo>
                  <a:lnTo>
                    <a:pt x="16955" y="143613"/>
                  </a:lnTo>
                  <a:lnTo>
                    <a:pt x="9690" y="178130"/>
                  </a:lnTo>
                  <a:lnTo>
                    <a:pt x="7676" y="189732"/>
                  </a:lnTo>
                  <a:lnTo>
                    <a:pt x="320" y="204460"/>
                  </a:lnTo>
                  <a:lnTo>
                    <a:pt x="0" y="194447"/>
                  </a:lnTo>
                  <a:lnTo>
                    <a:pt x="6533" y="158453"/>
                  </a:lnTo>
                  <a:lnTo>
                    <a:pt x="8227" y="121795"/>
                  </a:lnTo>
                  <a:lnTo>
                    <a:pt x="12764" y="87761"/>
                  </a:lnTo>
                  <a:lnTo>
                    <a:pt x="15332" y="56698"/>
                  </a:lnTo>
                  <a:lnTo>
                    <a:pt x="25720" y="19180"/>
                  </a:lnTo>
                  <a:lnTo>
                    <a:pt x="32863" y="10150"/>
                  </a:lnTo>
                  <a:lnTo>
                    <a:pt x="40835" y="4161"/>
                  </a:lnTo>
                  <a:lnTo>
                    <a:pt x="50084" y="789"/>
                  </a:lnTo>
                  <a:lnTo>
                    <a:pt x="55545" y="0"/>
                  </a:lnTo>
                  <a:lnTo>
                    <a:pt x="60794" y="1908"/>
                  </a:lnTo>
                  <a:lnTo>
                    <a:pt x="71062" y="10031"/>
                  </a:lnTo>
                  <a:lnTo>
                    <a:pt x="86327" y="35420"/>
                  </a:lnTo>
                  <a:lnTo>
                    <a:pt x="95642" y="62276"/>
                  </a:lnTo>
                  <a:lnTo>
                    <a:pt x="100618" y="97058"/>
                  </a:lnTo>
                  <a:lnTo>
                    <a:pt x="105855" y="131112"/>
                  </a:lnTo>
                  <a:lnTo>
                    <a:pt x="106603" y="168058"/>
                  </a:lnTo>
                  <a:lnTo>
                    <a:pt x="106649" y="1898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16"/>
            <p:cNvSpPr/>
            <p:nvPr/>
          </p:nvSpPr>
          <p:spPr>
            <a:xfrm>
              <a:off x="6927050" y="655320"/>
              <a:ext cx="7151" cy="160020"/>
            </a:xfrm>
            <a:custGeom>
              <a:avLst/>
              <a:gdLst/>
              <a:ahLst/>
              <a:cxnLst/>
              <a:rect l="0" t="0" r="0" b="0"/>
              <a:pathLst>
                <a:path w="7151" h="160020">
                  <a:moveTo>
                    <a:pt x="7150" y="0"/>
                  </a:moveTo>
                  <a:lnTo>
                    <a:pt x="3105" y="0"/>
                  </a:lnTo>
                  <a:lnTo>
                    <a:pt x="1913" y="1693"/>
                  </a:lnTo>
                  <a:lnTo>
                    <a:pt x="0" y="16577"/>
                  </a:lnTo>
                  <a:lnTo>
                    <a:pt x="586" y="26841"/>
                  </a:lnTo>
                  <a:lnTo>
                    <a:pt x="6118" y="61484"/>
                  </a:lnTo>
                  <a:lnTo>
                    <a:pt x="7014" y="99129"/>
                  </a:lnTo>
                  <a:lnTo>
                    <a:pt x="7132" y="135475"/>
                  </a:lnTo>
                  <a:lnTo>
                    <a:pt x="715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17"/>
            <p:cNvSpPr/>
            <p:nvPr/>
          </p:nvSpPr>
          <p:spPr>
            <a:xfrm>
              <a:off x="6896100" y="53340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18"/>
            <p:cNvSpPr/>
            <p:nvPr/>
          </p:nvSpPr>
          <p:spPr>
            <a:xfrm>
              <a:off x="7018019" y="595089"/>
              <a:ext cx="137162" cy="204837"/>
            </a:xfrm>
            <a:custGeom>
              <a:avLst/>
              <a:gdLst/>
              <a:ahLst/>
              <a:cxnLst/>
              <a:rect l="0" t="0" r="0" b="0"/>
              <a:pathLst>
                <a:path w="137162" h="204837">
                  <a:moveTo>
                    <a:pt x="0" y="29750"/>
                  </a:moveTo>
                  <a:lnTo>
                    <a:pt x="0" y="65796"/>
                  </a:lnTo>
                  <a:lnTo>
                    <a:pt x="6032" y="99063"/>
                  </a:lnTo>
                  <a:lnTo>
                    <a:pt x="8258" y="136527"/>
                  </a:lnTo>
                  <a:lnTo>
                    <a:pt x="14154" y="170498"/>
                  </a:lnTo>
                  <a:lnTo>
                    <a:pt x="15238" y="204836"/>
                  </a:lnTo>
                  <a:lnTo>
                    <a:pt x="15241" y="169285"/>
                  </a:lnTo>
                  <a:lnTo>
                    <a:pt x="15241" y="136900"/>
                  </a:lnTo>
                  <a:lnTo>
                    <a:pt x="16088" y="99113"/>
                  </a:lnTo>
                  <a:lnTo>
                    <a:pt x="21324" y="65730"/>
                  </a:lnTo>
                  <a:lnTo>
                    <a:pt x="29931" y="39000"/>
                  </a:lnTo>
                  <a:lnTo>
                    <a:pt x="46969" y="16687"/>
                  </a:lnTo>
                  <a:lnTo>
                    <a:pt x="57847" y="7575"/>
                  </a:lnTo>
                  <a:lnTo>
                    <a:pt x="68326" y="2962"/>
                  </a:lnTo>
                  <a:lnTo>
                    <a:pt x="88851" y="0"/>
                  </a:lnTo>
                  <a:lnTo>
                    <a:pt x="96780" y="1852"/>
                  </a:lnTo>
                  <a:lnTo>
                    <a:pt x="100080" y="3532"/>
                  </a:lnTo>
                  <a:lnTo>
                    <a:pt x="106005" y="9913"/>
                  </a:lnTo>
                  <a:lnTo>
                    <a:pt x="116707" y="31853"/>
                  </a:lnTo>
                  <a:lnTo>
                    <a:pt x="126127" y="61492"/>
                  </a:lnTo>
                  <a:lnTo>
                    <a:pt x="128867" y="96824"/>
                  </a:lnTo>
                  <a:lnTo>
                    <a:pt x="133453" y="128513"/>
                  </a:lnTo>
                  <a:lnTo>
                    <a:pt x="136834" y="163898"/>
                  </a:lnTo>
                  <a:lnTo>
                    <a:pt x="137161" y="1745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19"/>
            <p:cNvSpPr/>
            <p:nvPr/>
          </p:nvSpPr>
          <p:spPr>
            <a:xfrm>
              <a:off x="7292793" y="624848"/>
              <a:ext cx="190047" cy="190492"/>
            </a:xfrm>
            <a:custGeom>
              <a:avLst/>
              <a:gdLst/>
              <a:ahLst/>
              <a:cxnLst/>
              <a:rect l="0" t="0" r="0" b="0"/>
              <a:pathLst>
                <a:path w="190047" h="190492">
                  <a:moveTo>
                    <a:pt x="90987" y="7612"/>
                  </a:moveTo>
                  <a:lnTo>
                    <a:pt x="84425" y="1051"/>
                  </a:lnTo>
                  <a:lnTo>
                    <a:pt x="79636" y="305"/>
                  </a:lnTo>
                  <a:lnTo>
                    <a:pt x="57936" y="0"/>
                  </a:lnTo>
                  <a:lnTo>
                    <a:pt x="52873" y="2253"/>
                  </a:lnTo>
                  <a:lnTo>
                    <a:pt x="50337" y="4039"/>
                  </a:lnTo>
                  <a:lnTo>
                    <a:pt x="47520" y="8282"/>
                  </a:lnTo>
                  <a:lnTo>
                    <a:pt x="45421" y="12989"/>
                  </a:lnTo>
                  <a:lnTo>
                    <a:pt x="20833" y="47674"/>
                  </a:lnTo>
                  <a:lnTo>
                    <a:pt x="9897" y="81816"/>
                  </a:lnTo>
                  <a:lnTo>
                    <a:pt x="1842" y="113897"/>
                  </a:lnTo>
                  <a:lnTo>
                    <a:pt x="0" y="140648"/>
                  </a:lnTo>
                  <a:lnTo>
                    <a:pt x="2006" y="149430"/>
                  </a:lnTo>
                  <a:lnTo>
                    <a:pt x="3726" y="152957"/>
                  </a:lnTo>
                  <a:lnTo>
                    <a:pt x="5720" y="155309"/>
                  </a:lnTo>
                  <a:lnTo>
                    <a:pt x="10192" y="157921"/>
                  </a:lnTo>
                  <a:lnTo>
                    <a:pt x="35595" y="159828"/>
                  </a:lnTo>
                  <a:lnTo>
                    <a:pt x="39666" y="158196"/>
                  </a:lnTo>
                  <a:lnTo>
                    <a:pt x="46446" y="151867"/>
                  </a:lnTo>
                  <a:lnTo>
                    <a:pt x="69897" y="118345"/>
                  </a:lnTo>
                  <a:lnTo>
                    <a:pt x="80470" y="81962"/>
                  </a:lnTo>
                  <a:lnTo>
                    <a:pt x="89814" y="44704"/>
                  </a:lnTo>
                  <a:lnTo>
                    <a:pt x="90883" y="32111"/>
                  </a:lnTo>
                  <a:lnTo>
                    <a:pt x="90957" y="35003"/>
                  </a:lnTo>
                  <a:lnTo>
                    <a:pt x="93231" y="38976"/>
                  </a:lnTo>
                  <a:lnTo>
                    <a:pt x="96217" y="43565"/>
                  </a:lnTo>
                  <a:lnTo>
                    <a:pt x="102337" y="59969"/>
                  </a:lnTo>
                  <a:lnTo>
                    <a:pt x="123052" y="93073"/>
                  </a:lnTo>
                  <a:lnTo>
                    <a:pt x="142612" y="127490"/>
                  </a:lnTo>
                  <a:lnTo>
                    <a:pt x="157647" y="153816"/>
                  </a:lnTo>
                  <a:lnTo>
                    <a:pt x="186445" y="180236"/>
                  </a:lnTo>
                  <a:lnTo>
                    <a:pt x="190046" y="190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20"/>
            <p:cNvSpPr/>
            <p:nvPr/>
          </p:nvSpPr>
          <p:spPr>
            <a:xfrm>
              <a:off x="7650480" y="670560"/>
              <a:ext cx="15240" cy="274320"/>
            </a:xfrm>
            <a:custGeom>
              <a:avLst/>
              <a:gdLst/>
              <a:ahLst/>
              <a:cxnLst/>
              <a:rect l="0" t="0" r="0" b="0"/>
              <a:pathLst>
                <a:path w="15240" h="274320">
                  <a:moveTo>
                    <a:pt x="15239" y="0"/>
                  </a:moveTo>
                  <a:lnTo>
                    <a:pt x="15239" y="36608"/>
                  </a:lnTo>
                  <a:lnTo>
                    <a:pt x="15239" y="68608"/>
                  </a:lnTo>
                  <a:lnTo>
                    <a:pt x="15239" y="104901"/>
                  </a:lnTo>
                  <a:lnTo>
                    <a:pt x="15239" y="142465"/>
                  </a:lnTo>
                  <a:lnTo>
                    <a:pt x="15239" y="180406"/>
                  </a:lnTo>
                  <a:lnTo>
                    <a:pt x="11194" y="214414"/>
                  </a:lnTo>
                  <a:lnTo>
                    <a:pt x="8090" y="249926"/>
                  </a:lnTo>
                  <a:lnTo>
                    <a:pt x="6982" y="260091"/>
                  </a:lnTo>
                  <a:lnTo>
                    <a:pt x="0"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21"/>
            <p:cNvSpPr/>
            <p:nvPr/>
          </p:nvSpPr>
          <p:spPr>
            <a:xfrm>
              <a:off x="7605073" y="567971"/>
              <a:ext cx="159320" cy="216890"/>
            </a:xfrm>
            <a:custGeom>
              <a:avLst/>
              <a:gdLst/>
              <a:ahLst/>
              <a:cxnLst/>
              <a:rect l="0" t="0" r="0" b="0"/>
              <a:pathLst>
                <a:path w="159320" h="216890">
                  <a:moveTo>
                    <a:pt x="7307" y="79729"/>
                  </a:moveTo>
                  <a:lnTo>
                    <a:pt x="3261" y="75683"/>
                  </a:lnTo>
                  <a:lnTo>
                    <a:pt x="1275" y="71440"/>
                  </a:lnTo>
                  <a:lnTo>
                    <a:pt x="0" y="61816"/>
                  </a:lnTo>
                  <a:lnTo>
                    <a:pt x="2084" y="56810"/>
                  </a:lnTo>
                  <a:lnTo>
                    <a:pt x="13548" y="38924"/>
                  </a:lnTo>
                  <a:lnTo>
                    <a:pt x="35734" y="20116"/>
                  </a:lnTo>
                  <a:lnTo>
                    <a:pt x="47881" y="15134"/>
                  </a:lnTo>
                  <a:lnTo>
                    <a:pt x="85312" y="3209"/>
                  </a:lnTo>
                  <a:lnTo>
                    <a:pt x="98702" y="0"/>
                  </a:lnTo>
                  <a:lnTo>
                    <a:pt x="115761" y="2953"/>
                  </a:lnTo>
                  <a:lnTo>
                    <a:pt x="141826" y="13947"/>
                  </a:lnTo>
                  <a:lnTo>
                    <a:pt x="149784" y="21141"/>
                  </a:lnTo>
                  <a:lnTo>
                    <a:pt x="153092" y="25430"/>
                  </a:lnTo>
                  <a:lnTo>
                    <a:pt x="156766" y="36969"/>
                  </a:lnTo>
                  <a:lnTo>
                    <a:pt x="159319" y="72498"/>
                  </a:lnTo>
                  <a:lnTo>
                    <a:pt x="157898" y="95931"/>
                  </a:lnTo>
                  <a:lnTo>
                    <a:pt x="143105" y="133760"/>
                  </a:lnTo>
                  <a:lnTo>
                    <a:pt x="124124" y="171793"/>
                  </a:lnTo>
                  <a:lnTo>
                    <a:pt x="95981" y="203174"/>
                  </a:lnTo>
                  <a:lnTo>
                    <a:pt x="85947" y="210229"/>
                  </a:lnTo>
                  <a:lnTo>
                    <a:pt x="70777" y="214915"/>
                  </a:lnTo>
                  <a:lnTo>
                    <a:pt x="33850" y="216854"/>
                  </a:lnTo>
                  <a:lnTo>
                    <a:pt x="30166" y="2168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22"/>
            <p:cNvSpPr/>
            <p:nvPr/>
          </p:nvSpPr>
          <p:spPr>
            <a:xfrm>
              <a:off x="7825781" y="609600"/>
              <a:ext cx="83780" cy="165992"/>
            </a:xfrm>
            <a:custGeom>
              <a:avLst/>
              <a:gdLst/>
              <a:ahLst/>
              <a:cxnLst/>
              <a:rect l="0" t="0" r="0" b="0"/>
              <a:pathLst>
                <a:path w="83780" h="165992">
                  <a:moveTo>
                    <a:pt x="83779" y="0"/>
                  </a:moveTo>
                  <a:lnTo>
                    <a:pt x="73172" y="0"/>
                  </a:lnTo>
                  <a:lnTo>
                    <a:pt x="68340" y="2257"/>
                  </a:lnTo>
                  <a:lnTo>
                    <a:pt x="65866" y="4045"/>
                  </a:lnTo>
                  <a:lnTo>
                    <a:pt x="50576" y="8607"/>
                  </a:lnTo>
                  <a:lnTo>
                    <a:pt x="41296" y="19577"/>
                  </a:lnTo>
                  <a:lnTo>
                    <a:pt x="16828" y="55702"/>
                  </a:lnTo>
                  <a:lnTo>
                    <a:pt x="3560" y="91751"/>
                  </a:lnTo>
                  <a:lnTo>
                    <a:pt x="432" y="125535"/>
                  </a:lnTo>
                  <a:lnTo>
                    <a:pt x="0" y="153306"/>
                  </a:lnTo>
                  <a:lnTo>
                    <a:pt x="2235" y="159293"/>
                  </a:lnTo>
                  <a:lnTo>
                    <a:pt x="4017" y="162075"/>
                  </a:lnTo>
                  <a:lnTo>
                    <a:pt x="6051" y="163930"/>
                  </a:lnTo>
                  <a:lnTo>
                    <a:pt x="10568" y="165991"/>
                  </a:lnTo>
                  <a:lnTo>
                    <a:pt x="17656" y="164649"/>
                  </a:lnTo>
                  <a:lnTo>
                    <a:pt x="40076" y="154546"/>
                  </a:lnTo>
                  <a:lnTo>
                    <a:pt x="46857" y="149684"/>
                  </a:lnTo>
                  <a:lnTo>
                    <a:pt x="55435" y="138142"/>
                  </a:lnTo>
                  <a:lnTo>
                    <a:pt x="65073" y="113835"/>
                  </a:lnTo>
                  <a:lnTo>
                    <a:pt x="68234" y="76225"/>
                  </a:lnTo>
                  <a:lnTo>
                    <a:pt x="67602" y="59180"/>
                  </a:lnTo>
                  <a:lnTo>
                    <a:pt x="62428" y="44251"/>
                  </a:lnTo>
                  <a:lnTo>
                    <a:pt x="57920" y="37165"/>
                  </a:lnTo>
                  <a:lnTo>
                    <a:pt x="53095" y="33451"/>
                  </a:lnTo>
                  <a:lnTo>
                    <a:pt x="48128" y="30953"/>
                  </a:lnTo>
                  <a:lnTo>
                    <a:pt x="40572" y="25634"/>
                  </a:lnTo>
                  <a:lnTo>
                    <a:pt x="32970" y="23682"/>
                  </a:lnTo>
                  <a:lnTo>
                    <a:pt x="22819"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23"/>
            <p:cNvSpPr/>
            <p:nvPr/>
          </p:nvSpPr>
          <p:spPr>
            <a:xfrm>
              <a:off x="8001000" y="647700"/>
              <a:ext cx="7481" cy="274142"/>
            </a:xfrm>
            <a:custGeom>
              <a:avLst/>
              <a:gdLst/>
              <a:ahLst/>
              <a:cxnLst/>
              <a:rect l="0" t="0" r="0" b="0"/>
              <a:pathLst>
                <a:path w="7481" h="274142">
                  <a:moveTo>
                    <a:pt x="0" y="0"/>
                  </a:moveTo>
                  <a:lnTo>
                    <a:pt x="0" y="35392"/>
                  </a:lnTo>
                  <a:lnTo>
                    <a:pt x="0" y="64673"/>
                  </a:lnTo>
                  <a:lnTo>
                    <a:pt x="2258" y="100160"/>
                  </a:lnTo>
                  <a:lnTo>
                    <a:pt x="6031" y="137485"/>
                  </a:lnTo>
                  <a:lnTo>
                    <a:pt x="7149" y="173098"/>
                  </a:lnTo>
                  <a:lnTo>
                    <a:pt x="7480" y="205099"/>
                  </a:lnTo>
                  <a:lnTo>
                    <a:pt x="5320" y="231514"/>
                  </a:lnTo>
                  <a:lnTo>
                    <a:pt x="311" y="267459"/>
                  </a:lnTo>
                  <a:lnTo>
                    <a:pt x="7" y="274141"/>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24"/>
            <p:cNvSpPr/>
            <p:nvPr/>
          </p:nvSpPr>
          <p:spPr>
            <a:xfrm>
              <a:off x="8001000" y="580283"/>
              <a:ext cx="151599" cy="204578"/>
            </a:xfrm>
            <a:custGeom>
              <a:avLst/>
              <a:gdLst/>
              <a:ahLst/>
              <a:cxnLst/>
              <a:rect l="0" t="0" r="0" b="0"/>
              <a:pathLst>
                <a:path w="151599" h="204578">
                  <a:moveTo>
                    <a:pt x="0" y="75037"/>
                  </a:moveTo>
                  <a:lnTo>
                    <a:pt x="0" y="68476"/>
                  </a:lnTo>
                  <a:lnTo>
                    <a:pt x="5236" y="61542"/>
                  </a:lnTo>
                  <a:lnTo>
                    <a:pt x="6560" y="56904"/>
                  </a:lnTo>
                  <a:lnTo>
                    <a:pt x="8257" y="41790"/>
                  </a:lnTo>
                  <a:lnTo>
                    <a:pt x="11572" y="35425"/>
                  </a:lnTo>
                  <a:lnTo>
                    <a:pt x="26682" y="19203"/>
                  </a:lnTo>
                  <a:lnTo>
                    <a:pt x="50968" y="4257"/>
                  </a:lnTo>
                  <a:lnTo>
                    <a:pt x="66090" y="443"/>
                  </a:lnTo>
                  <a:lnTo>
                    <a:pt x="91606" y="0"/>
                  </a:lnTo>
                  <a:lnTo>
                    <a:pt x="119067" y="9484"/>
                  </a:lnTo>
                  <a:lnTo>
                    <a:pt x="127142" y="16551"/>
                  </a:lnTo>
                  <a:lnTo>
                    <a:pt x="143271" y="38931"/>
                  </a:lnTo>
                  <a:lnTo>
                    <a:pt x="148342" y="53063"/>
                  </a:lnTo>
                  <a:lnTo>
                    <a:pt x="151598" y="86877"/>
                  </a:lnTo>
                  <a:lnTo>
                    <a:pt x="146158" y="120085"/>
                  </a:lnTo>
                  <a:lnTo>
                    <a:pt x="134466" y="154723"/>
                  </a:lnTo>
                  <a:lnTo>
                    <a:pt x="122909" y="171084"/>
                  </a:lnTo>
                  <a:lnTo>
                    <a:pt x="103833" y="185700"/>
                  </a:lnTo>
                  <a:lnTo>
                    <a:pt x="78699" y="199352"/>
                  </a:lnTo>
                  <a:lnTo>
                    <a:pt x="53175" y="203545"/>
                  </a:lnTo>
                  <a:lnTo>
                    <a:pt x="15239" y="2045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25"/>
            <p:cNvSpPr/>
            <p:nvPr/>
          </p:nvSpPr>
          <p:spPr>
            <a:xfrm>
              <a:off x="8206809" y="624839"/>
              <a:ext cx="98277" cy="179013"/>
            </a:xfrm>
            <a:custGeom>
              <a:avLst/>
              <a:gdLst/>
              <a:ahLst/>
              <a:cxnLst/>
              <a:rect l="0" t="0" r="0" b="0"/>
              <a:pathLst>
                <a:path w="98277" h="179013">
                  <a:moveTo>
                    <a:pt x="22791" y="0"/>
                  </a:moveTo>
                  <a:lnTo>
                    <a:pt x="12185" y="10606"/>
                  </a:lnTo>
                  <a:lnTo>
                    <a:pt x="9610" y="17696"/>
                  </a:lnTo>
                  <a:lnTo>
                    <a:pt x="5902" y="31208"/>
                  </a:lnTo>
                  <a:lnTo>
                    <a:pt x="2585" y="41811"/>
                  </a:lnTo>
                  <a:lnTo>
                    <a:pt x="280" y="76689"/>
                  </a:lnTo>
                  <a:lnTo>
                    <a:pt x="0" y="107624"/>
                  </a:lnTo>
                  <a:lnTo>
                    <a:pt x="2202" y="140953"/>
                  </a:lnTo>
                  <a:lnTo>
                    <a:pt x="7692" y="167983"/>
                  </a:lnTo>
                  <a:lnTo>
                    <a:pt x="9339" y="170409"/>
                  </a:lnTo>
                  <a:lnTo>
                    <a:pt x="18064" y="178347"/>
                  </a:lnTo>
                  <a:lnTo>
                    <a:pt x="20486" y="179012"/>
                  </a:lnTo>
                  <a:lnTo>
                    <a:pt x="22947" y="178608"/>
                  </a:lnTo>
                  <a:lnTo>
                    <a:pt x="51186" y="164850"/>
                  </a:lnTo>
                  <a:lnTo>
                    <a:pt x="58835" y="157652"/>
                  </a:lnTo>
                  <a:lnTo>
                    <a:pt x="81981" y="123301"/>
                  </a:lnTo>
                  <a:lnTo>
                    <a:pt x="93561" y="93783"/>
                  </a:lnTo>
                  <a:lnTo>
                    <a:pt x="98276" y="55907"/>
                  </a:lnTo>
                  <a:lnTo>
                    <a:pt x="97826" y="44321"/>
                  </a:lnTo>
                  <a:lnTo>
                    <a:pt x="91504" y="6720"/>
                  </a:lnTo>
                  <a:lnTo>
                    <a:pt x="913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26"/>
            <p:cNvSpPr/>
            <p:nvPr/>
          </p:nvSpPr>
          <p:spPr>
            <a:xfrm>
              <a:off x="8375439" y="495300"/>
              <a:ext cx="21801" cy="335280"/>
            </a:xfrm>
            <a:custGeom>
              <a:avLst/>
              <a:gdLst/>
              <a:ahLst/>
              <a:cxnLst/>
              <a:rect l="0" t="0" r="0" b="0"/>
              <a:pathLst>
                <a:path w="21801" h="335280">
                  <a:moveTo>
                    <a:pt x="21800" y="0"/>
                  </a:moveTo>
                  <a:lnTo>
                    <a:pt x="21800" y="10605"/>
                  </a:lnTo>
                  <a:lnTo>
                    <a:pt x="14040" y="47046"/>
                  </a:lnTo>
                  <a:lnTo>
                    <a:pt x="8288" y="78719"/>
                  </a:lnTo>
                  <a:lnTo>
                    <a:pt x="7072" y="107426"/>
                  </a:lnTo>
                  <a:lnTo>
                    <a:pt x="6712" y="139639"/>
                  </a:lnTo>
                  <a:lnTo>
                    <a:pt x="6605" y="173736"/>
                  </a:lnTo>
                  <a:lnTo>
                    <a:pt x="6574" y="207546"/>
                  </a:lnTo>
                  <a:lnTo>
                    <a:pt x="6564" y="239859"/>
                  </a:lnTo>
                  <a:lnTo>
                    <a:pt x="2516" y="273533"/>
                  </a:lnTo>
                  <a:lnTo>
                    <a:pt x="0" y="292901"/>
                  </a:lnTo>
                  <a:lnTo>
                    <a:pt x="6274" y="329708"/>
                  </a:lnTo>
                  <a:lnTo>
                    <a:pt x="6561"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27"/>
            <p:cNvSpPr/>
            <p:nvPr/>
          </p:nvSpPr>
          <p:spPr>
            <a:xfrm>
              <a:off x="8452497" y="632487"/>
              <a:ext cx="158104" cy="167614"/>
            </a:xfrm>
            <a:custGeom>
              <a:avLst/>
              <a:gdLst/>
              <a:ahLst/>
              <a:cxnLst/>
              <a:rect l="0" t="0" r="0" b="0"/>
              <a:pathLst>
                <a:path w="158104" h="167614">
                  <a:moveTo>
                    <a:pt x="89522" y="7592"/>
                  </a:moveTo>
                  <a:lnTo>
                    <a:pt x="89522" y="1032"/>
                  </a:lnTo>
                  <a:lnTo>
                    <a:pt x="88676" y="679"/>
                  </a:lnTo>
                  <a:lnTo>
                    <a:pt x="71610" y="0"/>
                  </a:lnTo>
                  <a:lnTo>
                    <a:pt x="66604" y="2243"/>
                  </a:lnTo>
                  <a:lnTo>
                    <a:pt x="44833" y="21931"/>
                  </a:lnTo>
                  <a:lnTo>
                    <a:pt x="26775" y="54197"/>
                  </a:lnTo>
                  <a:lnTo>
                    <a:pt x="9011" y="91529"/>
                  </a:lnTo>
                  <a:lnTo>
                    <a:pt x="492" y="121915"/>
                  </a:lnTo>
                  <a:lnTo>
                    <a:pt x="0" y="135449"/>
                  </a:lnTo>
                  <a:lnTo>
                    <a:pt x="4784" y="154022"/>
                  </a:lnTo>
                  <a:lnTo>
                    <a:pt x="5937" y="156012"/>
                  </a:lnTo>
                  <a:lnTo>
                    <a:pt x="7552" y="157339"/>
                  </a:lnTo>
                  <a:lnTo>
                    <a:pt x="11604" y="158813"/>
                  </a:lnTo>
                  <a:lnTo>
                    <a:pt x="16228" y="159468"/>
                  </a:lnTo>
                  <a:lnTo>
                    <a:pt x="21105" y="157502"/>
                  </a:lnTo>
                  <a:lnTo>
                    <a:pt x="45293" y="142067"/>
                  </a:lnTo>
                  <a:lnTo>
                    <a:pt x="53652" y="130504"/>
                  </a:lnTo>
                  <a:lnTo>
                    <a:pt x="62614" y="94876"/>
                  </a:lnTo>
                  <a:lnTo>
                    <a:pt x="72160" y="68674"/>
                  </a:lnTo>
                  <a:lnTo>
                    <a:pt x="74186" y="59293"/>
                  </a:lnTo>
                  <a:lnTo>
                    <a:pt x="80127" y="46372"/>
                  </a:lnTo>
                  <a:lnTo>
                    <a:pt x="81799" y="38558"/>
                  </a:lnTo>
                  <a:lnTo>
                    <a:pt x="81871" y="42262"/>
                  </a:lnTo>
                  <a:lnTo>
                    <a:pt x="84147" y="46425"/>
                  </a:lnTo>
                  <a:lnTo>
                    <a:pt x="85938" y="48721"/>
                  </a:lnTo>
                  <a:lnTo>
                    <a:pt x="87929" y="55787"/>
                  </a:lnTo>
                  <a:lnTo>
                    <a:pt x="91308" y="69286"/>
                  </a:lnTo>
                  <a:lnTo>
                    <a:pt x="94550" y="79885"/>
                  </a:lnTo>
                  <a:lnTo>
                    <a:pt x="100846" y="110716"/>
                  </a:lnTo>
                  <a:lnTo>
                    <a:pt x="110919" y="131852"/>
                  </a:lnTo>
                  <a:lnTo>
                    <a:pt x="129134" y="153381"/>
                  </a:lnTo>
                  <a:lnTo>
                    <a:pt x="147828" y="165973"/>
                  </a:lnTo>
                  <a:lnTo>
                    <a:pt x="158103" y="1676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28"/>
            <p:cNvSpPr/>
            <p:nvPr/>
          </p:nvSpPr>
          <p:spPr>
            <a:xfrm>
              <a:off x="8656319" y="502919"/>
              <a:ext cx="7621" cy="281942"/>
            </a:xfrm>
            <a:custGeom>
              <a:avLst/>
              <a:gdLst/>
              <a:ahLst/>
              <a:cxnLst/>
              <a:rect l="0" t="0" r="0" b="0"/>
              <a:pathLst>
                <a:path w="7621" h="281942">
                  <a:moveTo>
                    <a:pt x="0" y="0"/>
                  </a:moveTo>
                  <a:lnTo>
                    <a:pt x="0" y="35246"/>
                  </a:lnTo>
                  <a:lnTo>
                    <a:pt x="0" y="67766"/>
                  </a:lnTo>
                  <a:lnTo>
                    <a:pt x="2258" y="95715"/>
                  </a:lnTo>
                  <a:lnTo>
                    <a:pt x="6032" y="130807"/>
                  </a:lnTo>
                  <a:lnTo>
                    <a:pt x="4892" y="165758"/>
                  </a:lnTo>
                  <a:lnTo>
                    <a:pt x="1450" y="197563"/>
                  </a:lnTo>
                  <a:lnTo>
                    <a:pt x="286" y="234605"/>
                  </a:lnTo>
                  <a:lnTo>
                    <a:pt x="26" y="267148"/>
                  </a:lnTo>
                  <a:lnTo>
                    <a:pt x="2270" y="273390"/>
                  </a:lnTo>
                  <a:lnTo>
                    <a:pt x="7620"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29"/>
            <p:cNvSpPr/>
            <p:nvPr/>
          </p:nvSpPr>
          <p:spPr>
            <a:xfrm>
              <a:off x="8602980" y="640079"/>
              <a:ext cx="91440" cy="45722"/>
            </a:xfrm>
            <a:custGeom>
              <a:avLst/>
              <a:gdLst/>
              <a:ahLst/>
              <a:cxnLst/>
              <a:rect l="0" t="0" r="0" b="0"/>
              <a:pathLst>
                <a:path w="91440" h="45722">
                  <a:moveTo>
                    <a:pt x="0" y="45721"/>
                  </a:moveTo>
                  <a:lnTo>
                    <a:pt x="6561" y="39160"/>
                  </a:lnTo>
                  <a:lnTo>
                    <a:pt x="44027" y="17711"/>
                  </a:lnTo>
                  <a:lnTo>
                    <a:pt x="67493" y="9864"/>
                  </a:lnTo>
                  <a:lnTo>
                    <a:pt x="77410" y="7771"/>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30"/>
            <p:cNvSpPr/>
            <p:nvPr/>
          </p:nvSpPr>
          <p:spPr>
            <a:xfrm>
              <a:off x="8755380" y="655320"/>
              <a:ext cx="7621" cy="160020"/>
            </a:xfrm>
            <a:custGeom>
              <a:avLst/>
              <a:gdLst/>
              <a:ahLst/>
              <a:cxnLst/>
              <a:rect l="0" t="0" r="0" b="0"/>
              <a:pathLst>
                <a:path w="7621" h="160020">
                  <a:moveTo>
                    <a:pt x="0" y="0"/>
                  </a:moveTo>
                  <a:lnTo>
                    <a:pt x="0" y="33465"/>
                  </a:lnTo>
                  <a:lnTo>
                    <a:pt x="0" y="65594"/>
                  </a:lnTo>
                  <a:lnTo>
                    <a:pt x="0" y="98470"/>
                  </a:lnTo>
                  <a:lnTo>
                    <a:pt x="0" y="133037"/>
                  </a:lnTo>
                  <a:lnTo>
                    <a:pt x="2258" y="141818"/>
                  </a:lnTo>
                  <a:lnTo>
                    <a:pt x="6031" y="151522"/>
                  </a:lnTo>
                  <a:lnTo>
                    <a:pt x="762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31"/>
            <p:cNvSpPr/>
            <p:nvPr/>
          </p:nvSpPr>
          <p:spPr>
            <a:xfrm>
              <a:off x="8770619" y="57150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32"/>
            <p:cNvSpPr/>
            <p:nvPr/>
          </p:nvSpPr>
          <p:spPr>
            <a:xfrm>
              <a:off x="8824083" y="655320"/>
              <a:ext cx="75256" cy="144295"/>
            </a:xfrm>
            <a:custGeom>
              <a:avLst/>
              <a:gdLst/>
              <a:ahLst/>
              <a:cxnLst/>
              <a:rect l="0" t="0" r="0" b="0"/>
              <a:pathLst>
                <a:path w="75256" h="144295">
                  <a:moveTo>
                    <a:pt x="37977" y="0"/>
                  </a:moveTo>
                  <a:lnTo>
                    <a:pt x="37977" y="4045"/>
                  </a:lnTo>
                  <a:lnTo>
                    <a:pt x="37130" y="5236"/>
                  </a:lnTo>
                  <a:lnTo>
                    <a:pt x="35718" y="6031"/>
                  </a:lnTo>
                  <a:lnTo>
                    <a:pt x="31416" y="7306"/>
                  </a:lnTo>
                  <a:lnTo>
                    <a:pt x="30827" y="9738"/>
                  </a:lnTo>
                  <a:lnTo>
                    <a:pt x="30671" y="11572"/>
                  </a:lnTo>
                  <a:lnTo>
                    <a:pt x="28238" y="15867"/>
                  </a:lnTo>
                  <a:lnTo>
                    <a:pt x="19778" y="29569"/>
                  </a:lnTo>
                  <a:lnTo>
                    <a:pt x="9306" y="63595"/>
                  </a:lnTo>
                  <a:lnTo>
                    <a:pt x="1990" y="83838"/>
                  </a:lnTo>
                  <a:lnTo>
                    <a:pt x="0" y="119381"/>
                  </a:lnTo>
                  <a:lnTo>
                    <a:pt x="2189" y="127282"/>
                  </a:lnTo>
                  <a:lnTo>
                    <a:pt x="10494" y="139254"/>
                  </a:lnTo>
                  <a:lnTo>
                    <a:pt x="15320" y="142324"/>
                  </a:lnTo>
                  <a:lnTo>
                    <a:pt x="25317" y="144294"/>
                  </a:lnTo>
                  <a:lnTo>
                    <a:pt x="36954" y="140591"/>
                  </a:lnTo>
                  <a:lnTo>
                    <a:pt x="59489" y="126855"/>
                  </a:lnTo>
                  <a:lnTo>
                    <a:pt x="66729" y="119597"/>
                  </a:lnTo>
                  <a:lnTo>
                    <a:pt x="71922" y="110727"/>
                  </a:lnTo>
                  <a:lnTo>
                    <a:pt x="75255" y="91236"/>
                  </a:lnTo>
                  <a:lnTo>
                    <a:pt x="75121" y="66013"/>
                  </a:lnTo>
                  <a:lnTo>
                    <a:pt x="65456" y="40636"/>
                  </a:lnTo>
                  <a:lnTo>
                    <a:pt x="53156" y="23528"/>
                  </a:lnTo>
                  <a:lnTo>
                    <a:pt x="47263" y="18077"/>
                  </a:lnTo>
                  <a:lnTo>
                    <a:pt x="35272" y="11094"/>
                  </a:lnTo>
                  <a:lnTo>
                    <a:pt x="23206" y="8306"/>
                  </a:lnTo>
                  <a:lnTo>
                    <a:pt x="7497"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33"/>
            <p:cNvSpPr/>
            <p:nvPr/>
          </p:nvSpPr>
          <p:spPr>
            <a:xfrm>
              <a:off x="8915400" y="588427"/>
              <a:ext cx="135495" cy="219294"/>
            </a:xfrm>
            <a:custGeom>
              <a:avLst/>
              <a:gdLst/>
              <a:ahLst/>
              <a:cxnLst/>
              <a:rect l="0" t="0" r="0" b="0"/>
              <a:pathLst>
                <a:path w="135495" h="219294">
                  <a:moveTo>
                    <a:pt x="0" y="44033"/>
                  </a:moveTo>
                  <a:lnTo>
                    <a:pt x="846" y="78929"/>
                  </a:lnTo>
                  <a:lnTo>
                    <a:pt x="6560" y="113194"/>
                  </a:lnTo>
                  <a:lnTo>
                    <a:pt x="7480" y="150789"/>
                  </a:lnTo>
                  <a:lnTo>
                    <a:pt x="9836" y="171337"/>
                  </a:lnTo>
                  <a:lnTo>
                    <a:pt x="14764" y="195567"/>
                  </a:lnTo>
                  <a:lnTo>
                    <a:pt x="15231" y="210466"/>
                  </a:lnTo>
                  <a:lnTo>
                    <a:pt x="14392" y="189550"/>
                  </a:lnTo>
                  <a:lnTo>
                    <a:pt x="10849" y="170687"/>
                  </a:lnTo>
                  <a:lnTo>
                    <a:pt x="16378" y="136659"/>
                  </a:lnTo>
                  <a:lnTo>
                    <a:pt x="25624" y="101182"/>
                  </a:lnTo>
                  <a:lnTo>
                    <a:pt x="29041" y="71596"/>
                  </a:lnTo>
                  <a:lnTo>
                    <a:pt x="36279" y="38188"/>
                  </a:lnTo>
                  <a:lnTo>
                    <a:pt x="45862" y="16663"/>
                  </a:lnTo>
                  <a:lnTo>
                    <a:pt x="51710" y="9855"/>
                  </a:lnTo>
                  <a:lnTo>
                    <a:pt x="59952" y="4007"/>
                  </a:lnTo>
                  <a:lnTo>
                    <a:pt x="74114" y="0"/>
                  </a:lnTo>
                  <a:lnTo>
                    <a:pt x="81764" y="1320"/>
                  </a:lnTo>
                  <a:lnTo>
                    <a:pt x="107168" y="16074"/>
                  </a:lnTo>
                  <a:lnTo>
                    <a:pt x="116209" y="25680"/>
                  </a:lnTo>
                  <a:lnTo>
                    <a:pt x="123051" y="38416"/>
                  </a:lnTo>
                  <a:lnTo>
                    <a:pt x="129105" y="73372"/>
                  </a:lnTo>
                  <a:lnTo>
                    <a:pt x="134397" y="102867"/>
                  </a:lnTo>
                  <a:lnTo>
                    <a:pt x="135494" y="133055"/>
                  </a:lnTo>
                  <a:lnTo>
                    <a:pt x="131680" y="163449"/>
                  </a:lnTo>
                  <a:lnTo>
                    <a:pt x="127705" y="199544"/>
                  </a:lnTo>
                  <a:lnTo>
                    <a:pt x="121919" y="2192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SMARTInkShape-Group11"/>
          <p:cNvGrpSpPr/>
          <p:nvPr/>
        </p:nvGrpSpPr>
        <p:grpSpPr>
          <a:xfrm>
            <a:off x="4496324" y="1136353"/>
            <a:ext cx="1058657" cy="608139"/>
            <a:chOff x="4496324" y="1136353"/>
            <a:chExt cx="1058657" cy="608139"/>
          </a:xfrm>
        </p:grpSpPr>
        <p:sp>
          <p:nvSpPr>
            <p:cNvPr id="41" name="SMARTInkShape-234"/>
            <p:cNvSpPr/>
            <p:nvPr/>
          </p:nvSpPr>
          <p:spPr>
            <a:xfrm>
              <a:off x="4496324" y="1253762"/>
              <a:ext cx="296172" cy="490730"/>
            </a:xfrm>
            <a:custGeom>
              <a:avLst/>
              <a:gdLst/>
              <a:ahLst/>
              <a:cxnLst/>
              <a:rect l="0" t="0" r="0" b="0"/>
              <a:pathLst>
                <a:path w="296172" h="490730">
                  <a:moveTo>
                    <a:pt x="205216" y="41638"/>
                  </a:moveTo>
                  <a:lnTo>
                    <a:pt x="205216" y="35077"/>
                  </a:lnTo>
                  <a:lnTo>
                    <a:pt x="187304" y="9572"/>
                  </a:lnTo>
                  <a:lnTo>
                    <a:pt x="182297" y="6220"/>
                  </a:lnTo>
                  <a:lnTo>
                    <a:pt x="164093" y="22"/>
                  </a:lnTo>
                  <a:lnTo>
                    <a:pt x="152790" y="0"/>
                  </a:lnTo>
                  <a:lnTo>
                    <a:pt x="119666" y="10002"/>
                  </a:lnTo>
                  <a:lnTo>
                    <a:pt x="93037" y="23327"/>
                  </a:lnTo>
                  <a:lnTo>
                    <a:pt x="60855" y="52414"/>
                  </a:lnTo>
                  <a:lnTo>
                    <a:pt x="30038" y="86476"/>
                  </a:lnTo>
                  <a:lnTo>
                    <a:pt x="11659" y="122900"/>
                  </a:lnTo>
                  <a:lnTo>
                    <a:pt x="2133" y="155432"/>
                  </a:lnTo>
                  <a:lnTo>
                    <a:pt x="0" y="182273"/>
                  </a:lnTo>
                  <a:lnTo>
                    <a:pt x="1519" y="187041"/>
                  </a:lnTo>
                  <a:lnTo>
                    <a:pt x="7722" y="194597"/>
                  </a:lnTo>
                  <a:lnTo>
                    <a:pt x="16123" y="198519"/>
                  </a:lnTo>
                  <a:lnTo>
                    <a:pt x="20734" y="199565"/>
                  </a:lnTo>
                  <a:lnTo>
                    <a:pt x="39359" y="196992"/>
                  </a:lnTo>
                  <a:lnTo>
                    <a:pt x="75910" y="183880"/>
                  </a:lnTo>
                  <a:lnTo>
                    <a:pt x="108570" y="165073"/>
                  </a:lnTo>
                  <a:lnTo>
                    <a:pt x="146004" y="130158"/>
                  </a:lnTo>
                  <a:lnTo>
                    <a:pt x="171122" y="94031"/>
                  </a:lnTo>
                  <a:lnTo>
                    <a:pt x="178651" y="83502"/>
                  </a:lnTo>
                  <a:lnTo>
                    <a:pt x="181258" y="75021"/>
                  </a:lnTo>
                  <a:lnTo>
                    <a:pt x="182211" y="66051"/>
                  </a:lnTo>
                  <a:lnTo>
                    <a:pt x="182313" y="69003"/>
                  </a:lnTo>
                  <a:lnTo>
                    <a:pt x="184594" y="72991"/>
                  </a:lnTo>
                  <a:lnTo>
                    <a:pt x="187584" y="77586"/>
                  </a:lnTo>
                  <a:lnTo>
                    <a:pt x="200488" y="114700"/>
                  </a:lnTo>
                  <a:lnTo>
                    <a:pt x="216449" y="146820"/>
                  </a:lnTo>
                  <a:lnTo>
                    <a:pt x="235908" y="183017"/>
                  </a:lnTo>
                  <a:lnTo>
                    <a:pt x="250998" y="215890"/>
                  </a:lnTo>
                  <a:lnTo>
                    <a:pt x="266194" y="247079"/>
                  </a:lnTo>
                  <a:lnTo>
                    <a:pt x="279163" y="280027"/>
                  </a:lnTo>
                  <a:lnTo>
                    <a:pt x="288368" y="314343"/>
                  </a:lnTo>
                  <a:lnTo>
                    <a:pt x="294200" y="345959"/>
                  </a:lnTo>
                  <a:lnTo>
                    <a:pt x="296171" y="382938"/>
                  </a:lnTo>
                  <a:lnTo>
                    <a:pt x="292467" y="406924"/>
                  </a:lnTo>
                  <a:lnTo>
                    <a:pt x="281962" y="430117"/>
                  </a:lnTo>
                  <a:lnTo>
                    <a:pt x="264080" y="449031"/>
                  </a:lnTo>
                  <a:lnTo>
                    <a:pt x="227800" y="473516"/>
                  </a:lnTo>
                  <a:lnTo>
                    <a:pt x="193496" y="485651"/>
                  </a:lnTo>
                  <a:lnTo>
                    <a:pt x="164114" y="489568"/>
                  </a:lnTo>
                  <a:lnTo>
                    <a:pt x="133959" y="490729"/>
                  </a:lnTo>
                  <a:lnTo>
                    <a:pt x="107620" y="487028"/>
                  </a:lnTo>
                  <a:lnTo>
                    <a:pt x="74279" y="467471"/>
                  </a:lnTo>
                  <a:lnTo>
                    <a:pt x="52816" y="4531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35"/>
            <p:cNvSpPr/>
            <p:nvPr/>
          </p:nvSpPr>
          <p:spPr>
            <a:xfrm>
              <a:off x="4840632" y="1281713"/>
              <a:ext cx="133995" cy="179338"/>
            </a:xfrm>
            <a:custGeom>
              <a:avLst/>
              <a:gdLst/>
              <a:ahLst/>
              <a:cxnLst/>
              <a:rect l="0" t="0" r="0" b="0"/>
              <a:pathLst>
                <a:path w="133995" h="179338">
                  <a:moveTo>
                    <a:pt x="104748" y="21307"/>
                  </a:moveTo>
                  <a:lnTo>
                    <a:pt x="98186" y="14746"/>
                  </a:lnTo>
                  <a:lnTo>
                    <a:pt x="93396" y="14000"/>
                  </a:lnTo>
                  <a:lnTo>
                    <a:pt x="75198" y="13714"/>
                  </a:lnTo>
                  <a:lnTo>
                    <a:pt x="61090" y="17740"/>
                  </a:lnTo>
                  <a:lnTo>
                    <a:pt x="53453" y="24237"/>
                  </a:lnTo>
                  <a:lnTo>
                    <a:pt x="23141" y="61083"/>
                  </a:lnTo>
                  <a:lnTo>
                    <a:pt x="6314" y="97727"/>
                  </a:lnTo>
                  <a:lnTo>
                    <a:pt x="511" y="120432"/>
                  </a:lnTo>
                  <a:lnTo>
                    <a:pt x="0" y="134789"/>
                  </a:lnTo>
                  <a:lnTo>
                    <a:pt x="6571" y="157803"/>
                  </a:lnTo>
                  <a:lnTo>
                    <a:pt x="8816" y="163104"/>
                  </a:lnTo>
                  <a:lnTo>
                    <a:pt x="15827" y="171252"/>
                  </a:lnTo>
                  <a:lnTo>
                    <a:pt x="24588" y="176849"/>
                  </a:lnTo>
                  <a:lnTo>
                    <a:pt x="34125" y="179337"/>
                  </a:lnTo>
                  <a:lnTo>
                    <a:pt x="44009" y="178184"/>
                  </a:lnTo>
                  <a:lnTo>
                    <a:pt x="74454" y="167366"/>
                  </a:lnTo>
                  <a:lnTo>
                    <a:pt x="101897" y="145266"/>
                  </a:lnTo>
                  <a:lnTo>
                    <a:pt x="128615" y="108682"/>
                  </a:lnTo>
                  <a:lnTo>
                    <a:pt x="133268" y="88682"/>
                  </a:lnTo>
                  <a:lnTo>
                    <a:pt x="133994" y="64405"/>
                  </a:lnTo>
                  <a:lnTo>
                    <a:pt x="124571" y="32626"/>
                  </a:lnTo>
                  <a:lnTo>
                    <a:pt x="117508" y="24080"/>
                  </a:lnTo>
                  <a:lnTo>
                    <a:pt x="107879" y="17459"/>
                  </a:lnTo>
                  <a:lnTo>
                    <a:pt x="73085" y="776"/>
                  </a:lnTo>
                  <a:lnTo>
                    <a:pt x="68399" y="0"/>
                  </a:lnTo>
                  <a:lnTo>
                    <a:pt x="60935" y="1395"/>
                  </a:lnTo>
                  <a:lnTo>
                    <a:pt x="51972" y="4682"/>
                  </a:lnTo>
                  <a:lnTo>
                    <a:pt x="43787" y="60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36"/>
            <p:cNvSpPr/>
            <p:nvPr/>
          </p:nvSpPr>
          <p:spPr>
            <a:xfrm>
              <a:off x="5049677" y="1264920"/>
              <a:ext cx="165462" cy="159747"/>
            </a:xfrm>
            <a:custGeom>
              <a:avLst/>
              <a:gdLst/>
              <a:ahLst/>
              <a:cxnLst/>
              <a:rect l="0" t="0" r="0" b="0"/>
              <a:pathLst>
                <a:path w="165462" h="159747">
                  <a:moveTo>
                    <a:pt x="131923" y="0"/>
                  </a:moveTo>
                  <a:lnTo>
                    <a:pt x="125362" y="0"/>
                  </a:lnTo>
                  <a:lnTo>
                    <a:pt x="112345" y="6930"/>
                  </a:lnTo>
                  <a:lnTo>
                    <a:pt x="76220" y="34583"/>
                  </a:lnTo>
                  <a:lnTo>
                    <a:pt x="41018" y="68273"/>
                  </a:lnTo>
                  <a:lnTo>
                    <a:pt x="12947" y="100190"/>
                  </a:lnTo>
                  <a:lnTo>
                    <a:pt x="1468" y="122254"/>
                  </a:lnTo>
                  <a:lnTo>
                    <a:pt x="0" y="135051"/>
                  </a:lnTo>
                  <a:lnTo>
                    <a:pt x="2171" y="145536"/>
                  </a:lnTo>
                  <a:lnTo>
                    <a:pt x="5957" y="153018"/>
                  </a:lnTo>
                  <a:lnTo>
                    <a:pt x="8999" y="155352"/>
                  </a:lnTo>
                  <a:lnTo>
                    <a:pt x="16894" y="157945"/>
                  </a:lnTo>
                  <a:lnTo>
                    <a:pt x="49010" y="159746"/>
                  </a:lnTo>
                  <a:lnTo>
                    <a:pt x="64593" y="158205"/>
                  </a:lnTo>
                  <a:lnTo>
                    <a:pt x="99934" y="145675"/>
                  </a:lnTo>
                  <a:lnTo>
                    <a:pt x="133260" y="131351"/>
                  </a:lnTo>
                  <a:lnTo>
                    <a:pt x="148499" y="118411"/>
                  </a:lnTo>
                  <a:lnTo>
                    <a:pt x="164450" y="93852"/>
                  </a:lnTo>
                  <a:lnTo>
                    <a:pt x="165461" y="88815"/>
                  </a:lnTo>
                  <a:lnTo>
                    <a:pt x="164326" y="78702"/>
                  </a:lnTo>
                  <a:lnTo>
                    <a:pt x="158927" y="63488"/>
                  </a:lnTo>
                  <a:lnTo>
                    <a:pt x="152109" y="55592"/>
                  </a:lnTo>
                  <a:lnTo>
                    <a:pt x="123111" y="35691"/>
                  </a:lnTo>
                  <a:lnTo>
                    <a:pt x="119275" y="34801"/>
                  </a:lnTo>
                  <a:lnTo>
                    <a:pt x="93823"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37"/>
            <p:cNvSpPr/>
            <p:nvPr/>
          </p:nvSpPr>
          <p:spPr>
            <a:xfrm>
              <a:off x="5338066" y="1136353"/>
              <a:ext cx="216915" cy="341613"/>
            </a:xfrm>
            <a:custGeom>
              <a:avLst/>
              <a:gdLst/>
              <a:ahLst/>
              <a:cxnLst/>
              <a:rect l="0" t="0" r="0" b="0"/>
              <a:pathLst>
                <a:path w="216915" h="341613">
                  <a:moveTo>
                    <a:pt x="133094" y="189526"/>
                  </a:moveTo>
                  <a:lnTo>
                    <a:pt x="133094" y="178175"/>
                  </a:lnTo>
                  <a:lnTo>
                    <a:pt x="132247" y="176879"/>
                  </a:lnTo>
                  <a:lnTo>
                    <a:pt x="130836" y="176015"/>
                  </a:lnTo>
                  <a:lnTo>
                    <a:pt x="129049" y="175439"/>
                  </a:lnTo>
                  <a:lnTo>
                    <a:pt x="117656" y="168407"/>
                  </a:lnTo>
                  <a:lnTo>
                    <a:pt x="103609" y="167010"/>
                  </a:lnTo>
                  <a:lnTo>
                    <a:pt x="89456" y="170814"/>
                  </a:lnTo>
                  <a:lnTo>
                    <a:pt x="74538" y="181348"/>
                  </a:lnTo>
                  <a:lnTo>
                    <a:pt x="54326" y="207008"/>
                  </a:lnTo>
                  <a:lnTo>
                    <a:pt x="34028" y="243811"/>
                  </a:lnTo>
                  <a:lnTo>
                    <a:pt x="16534" y="273626"/>
                  </a:lnTo>
                  <a:lnTo>
                    <a:pt x="5090" y="292944"/>
                  </a:lnTo>
                  <a:lnTo>
                    <a:pt x="3" y="309997"/>
                  </a:lnTo>
                  <a:lnTo>
                    <a:pt x="0" y="323784"/>
                  </a:lnTo>
                  <a:lnTo>
                    <a:pt x="1184" y="329832"/>
                  </a:lnTo>
                  <a:lnTo>
                    <a:pt x="3667" y="333863"/>
                  </a:lnTo>
                  <a:lnTo>
                    <a:pt x="7016" y="336551"/>
                  </a:lnTo>
                  <a:lnTo>
                    <a:pt x="15252" y="339537"/>
                  </a:lnTo>
                  <a:lnTo>
                    <a:pt x="43362" y="341612"/>
                  </a:lnTo>
                  <a:lnTo>
                    <a:pt x="57652" y="337271"/>
                  </a:lnTo>
                  <a:lnTo>
                    <a:pt x="77721" y="325307"/>
                  </a:lnTo>
                  <a:lnTo>
                    <a:pt x="110123" y="295021"/>
                  </a:lnTo>
                  <a:lnTo>
                    <a:pt x="126381" y="272149"/>
                  </a:lnTo>
                  <a:lnTo>
                    <a:pt x="137784" y="243452"/>
                  </a:lnTo>
                  <a:lnTo>
                    <a:pt x="150664" y="209362"/>
                  </a:lnTo>
                  <a:lnTo>
                    <a:pt x="160219" y="176589"/>
                  </a:lnTo>
                  <a:lnTo>
                    <a:pt x="167566" y="140443"/>
                  </a:lnTo>
                  <a:lnTo>
                    <a:pt x="170118" y="103769"/>
                  </a:lnTo>
                  <a:lnTo>
                    <a:pt x="170875" y="71078"/>
                  </a:lnTo>
                  <a:lnTo>
                    <a:pt x="168873" y="34206"/>
                  </a:lnTo>
                  <a:lnTo>
                    <a:pt x="160575" y="10115"/>
                  </a:lnTo>
                  <a:lnTo>
                    <a:pt x="155750" y="3955"/>
                  </a:lnTo>
                  <a:lnTo>
                    <a:pt x="150783" y="1217"/>
                  </a:lnTo>
                  <a:lnTo>
                    <a:pt x="145753" y="0"/>
                  </a:lnTo>
                  <a:lnTo>
                    <a:pt x="144073" y="522"/>
                  </a:lnTo>
                  <a:lnTo>
                    <a:pt x="142954" y="1717"/>
                  </a:lnTo>
                  <a:lnTo>
                    <a:pt x="135771" y="19011"/>
                  </a:lnTo>
                  <a:lnTo>
                    <a:pt x="133446" y="57036"/>
                  </a:lnTo>
                  <a:lnTo>
                    <a:pt x="133198" y="86018"/>
                  </a:lnTo>
                  <a:lnTo>
                    <a:pt x="135398" y="110503"/>
                  </a:lnTo>
                  <a:lnTo>
                    <a:pt x="139198" y="137471"/>
                  </a:lnTo>
                  <a:lnTo>
                    <a:pt x="143709" y="163569"/>
                  </a:lnTo>
                  <a:lnTo>
                    <a:pt x="155053" y="198016"/>
                  </a:lnTo>
                  <a:lnTo>
                    <a:pt x="169139" y="229672"/>
                  </a:lnTo>
                  <a:lnTo>
                    <a:pt x="183832" y="263779"/>
                  </a:lnTo>
                  <a:lnTo>
                    <a:pt x="208770" y="301306"/>
                  </a:lnTo>
                  <a:lnTo>
                    <a:pt x="216914" y="3114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12"/>
          <p:cNvGrpSpPr/>
          <p:nvPr/>
        </p:nvGrpSpPr>
        <p:grpSpPr>
          <a:xfrm>
            <a:off x="5997526" y="1053224"/>
            <a:ext cx="1580783" cy="390211"/>
            <a:chOff x="5997526" y="1053224"/>
            <a:chExt cx="1580783" cy="390211"/>
          </a:xfrm>
        </p:grpSpPr>
        <p:sp>
          <p:nvSpPr>
            <p:cNvPr id="46" name="SMARTInkShape-238"/>
            <p:cNvSpPr/>
            <p:nvPr/>
          </p:nvSpPr>
          <p:spPr>
            <a:xfrm>
              <a:off x="5997526" y="1264964"/>
              <a:ext cx="258494" cy="178471"/>
            </a:xfrm>
            <a:custGeom>
              <a:avLst/>
              <a:gdLst/>
              <a:ahLst/>
              <a:cxnLst/>
              <a:rect l="0" t="0" r="0" b="0"/>
              <a:pathLst>
                <a:path w="258494" h="178471">
                  <a:moveTo>
                    <a:pt x="174674" y="15195"/>
                  </a:moveTo>
                  <a:lnTo>
                    <a:pt x="174674" y="11150"/>
                  </a:lnTo>
                  <a:lnTo>
                    <a:pt x="173827" y="9959"/>
                  </a:lnTo>
                  <a:lnTo>
                    <a:pt x="172415" y="9164"/>
                  </a:lnTo>
                  <a:lnTo>
                    <a:pt x="170628" y="8635"/>
                  </a:lnTo>
                  <a:lnTo>
                    <a:pt x="159235" y="1684"/>
                  </a:lnTo>
                  <a:lnTo>
                    <a:pt x="124506" y="0"/>
                  </a:lnTo>
                  <a:lnTo>
                    <a:pt x="116817" y="822"/>
                  </a:lnTo>
                  <a:lnTo>
                    <a:pt x="95826" y="10506"/>
                  </a:lnTo>
                  <a:lnTo>
                    <a:pt x="82903" y="19885"/>
                  </a:lnTo>
                  <a:lnTo>
                    <a:pt x="51539" y="53913"/>
                  </a:lnTo>
                  <a:lnTo>
                    <a:pt x="22782" y="91477"/>
                  </a:lnTo>
                  <a:lnTo>
                    <a:pt x="9443" y="116537"/>
                  </a:lnTo>
                  <a:lnTo>
                    <a:pt x="734" y="152342"/>
                  </a:lnTo>
                  <a:lnTo>
                    <a:pt x="0" y="160252"/>
                  </a:lnTo>
                  <a:lnTo>
                    <a:pt x="1932" y="166589"/>
                  </a:lnTo>
                  <a:lnTo>
                    <a:pt x="3633" y="169465"/>
                  </a:lnTo>
                  <a:lnTo>
                    <a:pt x="14116" y="177557"/>
                  </a:lnTo>
                  <a:lnTo>
                    <a:pt x="18528" y="178470"/>
                  </a:lnTo>
                  <a:lnTo>
                    <a:pt x="47791" y="174766"/>
                  </a:lnTo>
                  <a:lnTo>
                    <a:pt x="70274" y="164747"/>
                  </a:lnTo>
                  <a:lnTo>
                    <a:pt x="105547" y="147057"/>
                  </a:lnTo>
                  <a:lnTo>
                    <a:pt x="133627" y="124052"/>
                  </a:lnTo>
                  <a:lnTo>
                    <a:pt x="153872" y="87343"/>
                  </a:lnTo>
                  <a:lnTo>
                    <a:pt x="164345" y="51662"/>
                  </a:lnTo>
                  <a:lnTo>
                    <a:pt x="167022" y="30921"/>
                  </a:lnTo>
                  <a:lnTo>
                    <a:pt x="167900" y="66165"/>
                  </a:lnTo>
                  <a:lnTo>
                    <a:pt x="177659" y="89212"/>
                  </a:lnTo>
                  <a:lnTo>
                    <a:pt x="189011" y="104201"/>
                  </a:lnTo>
                  <a:lnTo>
                    <a:pt x="222046" y="129301"/>
                  </a:lnTo>
                  <a:lnTo>
                    <a:pt x="231288" y="133643"/>
                  </a:lnTo>
                  <a:lnTo>
                    <a:pt x="241040" y="135572"/>
                  </a:lnTo>
                  <a:lnTo>
                    <a:pt x="248761" y="134172"/>
                  </a:lnTo>
                  <a:lnTo>
                    <a:pt x="258493" y="1294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239"/>
            <p:cNvSpPr/>
            <p:nvPr/>
          </p:nvSpPr>
          <p:spPr>
            <a:xfrm>
              <a:off x="6347460" y="1143000"/>
              <a:ext cx="15241" cy="250858"/>
            </a:xfrm>
            <a:custGeom>
              <a:avLst/>
              <a:gdLst/>
              <a:ahLst/>
              <a:cxnLst/>
              <a:rect l="0" t="0" r="0" b="0"/>
              <a:pathLst>
                <a:path w="15241" h="250858">
                  <a:moveTo>
                    <a:pt x="0" y="0"/>
                  </a:moveTo>
                  <a:lnTo>
                    <a:pt x="0" y="33465"/>
                  </a:lnTo>
                  <a:lnTo>
                    <a:pt x="0" y="70666"/>
                  </a:lnTo>
                  <a:lnTo>
                    <a:pt x="846" y="103723"/>
                  </a:lnTo>
                  <a:lnTo>
                    <a:pt x="5237" y="139482"/>
                  </a:lnTo>
                  <a:lnTo>
                    <a:pt x="6914" y="171903"/>
                  </a:lnTo>
                  <a:lnTo>
                    <a:pt x="9738" y="208682"/>
                  </a:lnTo>
                  <a:lnTo>
                    <a:pt x="14917" y="244601"/>
                  </a:lnTo>
                  <a:lnTo>
                    <a:pt x="15212" y="250857"/>
                  </a:lnTo>
                  <a:lnTo>
                    <a:pt x="1524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40"/>
            <p:cNvSpPr/>
            <p:nvPr/>
          </p:nvSpPr>
          <p:spPr>
            <a:xfrm>
              <a:off x="6454139" y="1104900"/>
              <a:ext cx="7622" cy="297180"/>
            </a:xfrm>
            <a:custGeom>
              <a:avLst/>
              <a:gdLst/>
              <a:ahLst/>
              <a:cxnLst/>
              <a:rect l="0" t="0" r="0" b="0"/>
              <a:pathLst>
                <a:path w="7622" h="297180">
                  <a:moveTo>
                    <a:pt x="0" y="0"/>
                  </a:moveTo>
                  <a:lnTo>
                    <a:pt x="0" y="32563"/>
                  </a:lnTo>
                  <a:lnTo>
                    <a:pt x="0" y="63064"/>
                  </a:lnTo>
                  <a:lnTo>
                    <a:pt x="0" y="95262"/>
                  </a:lnTo>
                  <a:lnTo>
                    <a:pt x="0" y="128320"/>
                  </a:lnTo>
                  <a:lnTo>
                    <a:pt x="0" y="155244"/>
                  </a:lnTo>
                  <a:lnTo>
                    <a:pt x="0" y="181886"/>
                  </a:lnTo>
                  <a:lnTo>
                    <a:pt x="0" y="218427"/>
                  </a:lnTo>
                  <a:lnTo>
                    <a:pt x="0" y="248446"/>
                  </a:lnTo>
                  <a:lnTo>
                    <a:pt x="847" y="276996"/>
                  </a:lnTo>
                  <a:lnTo>
                    <a:pt x="7621"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241"/>
            <p:cNvSpPr/>
            <p:nvPr/>
          </p:nvSpPr>
          <p:spPr>
            <a:xfrm>
              <a:off x="6524585" y="1205901"/>
              <a:ext cx="142916" cy="188311"/>
            </a:xfrm>
            <a:custGeom>
              <a:avLst/>
              <a:gdLst/>
              <a:ahLst/>
              <a:cxnLst/>
              <a:rect l="0" t="0" r="0" b="0"/>
              <a:pathLst>
                <a:path w="142916" h="188311">
                  <a:moveTo>
                    <a:pt x="13375" y="97119"/>
                  </a:moveTo>
                  <a:lnTo>
                    <a:pt x="17420" y="101164"/>
                  </a:lnTo>
                  <a:lnTo>
                    <a:pt x="21663" y="103150"/>
                  </a:lnTo>
                  <a:lnTo>
                    <a:pt x="23981" y="103679"/>
                  </a:lnTo>
                  <a:lnTo>
                    <a:pt x="26371" y="103186"/>
                  </a:lnTo>
                  <a:lnTo>
                    <a:pt x="36293" y="98568"/>
                  </a:lnTo>
                  <a:lnTo>
                    <a:pt x="46130" y="95290"/>
                  </a:lnTo>
                  <a:lnTo>
                    <a:pt x="79548" y="79231"/>
                  </a:lnTo>
                  <a:lnTo>
                    <a:pt x="87376" y="71953"/>
                  </a:lnTo>
                  <a:lnTo>
                    <a:pt x="107226" y="45124"/>
                  </a:lnTo>
                  <a:lnTo>
                    <a:pt x="110891" y="30725"/>
                  </a:lnTo>
                  <a:lnTo>
                    <a:pt x="112299" y="4613"/>
                  </a:lnTo>
                  <a:lnTo>
                    <a:pt x="111497" y="2428"/>
                  </a:lnTo>
                  <a:lnTo>
                    <a:pt x="110116" y="972"/>
                  </a:lnTo>
                  <a:lnTo>
                    <a:pt x="108349" y="0"/>
                  </a:lnTo>
                  <a:lnTo>
                    <a:pt x="101870" y="1179"/>
                  </a:lnTo>
                  <a:lnTo>
                    <a:pt x="90960" y="6603"/>
                  </a:lnTo>
                  <a:lnTo>
                    <a:pt x="57224" y="38164"/>
                  </a:lnTo>
                  <a:lnTo>
                    <a:pt x="35175" y="62645"/>
                  </a:lnTo>
                  <a:lnTo>
                    <a:pt x="19531" y="96079"/>
                  </a:lnTo>
                  <a:lnTo>
                    <a:pt x="4431" y="127393"/>
                  </a:lnTo>
                  <a:lnTo>
                    <a:pt x="0" y="150398"/>
                  </a:lnTo>
                  <a:lnTo>
                    <a:pt x="1221" y="161156"/>
                  </a:lnTo>
                  <a:lnTo>
                    <a:pt x="5433" y="169606"/>
                  </a:lnTo>
                  <a:lnTo>
                    <a:pt x="12950" y="179006"/>
                  </a:lnTo>
                  <a:lnTo>
                    <a:pt x="21934" y="184313"/>
                  </a:lnTo>
                  <a:lnTo>
                    <a:pt x="41501" y="187720"/>
                  </a:lnTo>
                  <a:lnTo>
                    <a:pt x="60655" y="188310"/>
                  </a:lnTo>
                  <a:lnTo>
                    <a:pt x="82417" y="180395"/>
                  </a:lnTo>
                  <a:lnTo>
                    <a:pt x="117858" y="159930"/>
                  </a:lnTo>
                  <a:lnTo>
                    <a:pt x="142915" y="142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242"/>
            <p:cNvSpPr/>
            <p:nvPr/>
          </p:nvSpPr>
          <p:spPr>
            <a:xfrm>
              <a:off x="6751321" y="1097279"/>
              <a:ext cx="15240" cy="297181"/>
            </a:xfrm>
            <a:custGeom>
              <a:avLst/>
              <a:gdLst/>
              <a:ahLst/>
              <a:cxnLst/>
              <a:rect l="0" t="0" r="0" b="0"/>
              <a:pathLst>
                <a:path w="15240" h="297181">
                  <a:moveTo>
                    <a:pt x="7618" y="0"/>
                  </a:moveTo>
                  <a:lnTo>
                    <a:pt x="7618" y="11352"/>
                  </a:lnTo>
                  <a:lnTo>
                    <a:pt x="1058" y="40156"/>
                  </a:lnTo>
                  <a:lnTo>
                    <a:pt x="207" y="70680"/>
                  </a:lnTo>
                  <a:lnTo>
                    <a:pt x="60" y="102881"/>
                  </a:lnTo>
                  <a:lnTo>
                    <a:pt x="17" y="135094"/>
                  </a:lnTo>
                  <a:lnTo>
                    <a:pt x="4" y="170227"/>
                  </a:lnTo>
                  <a:lnTo>
                    <a:pt x="0" y="202462"/>
                  </a:lnTo>
                  <a:lnTo>
                    <a:pt x="845" y="232615"/>
                  </a:lnTo>
                  <a:lnTo>
                    <a:pt x="6560" y="269801"/>
                  </a:lnTo>
                  <a:lnTo>
                    <a:pt x="7305" y="282389"/>
                  </a:lnTo>
                  <a:lnTo>
                    <a:pt x="8256" y="284779"/>
                  </a:lnTo>
                  <a:lnTo>
                    <a:pt x="9737" y="286373"/>
                  </a:lnTo>
                  <a:lnTo>
                    <a:pt x="11571" y="287436"/>
                  </a:lnTo>
                  <a:lnTo>
                    <a:pt x="12794" y="288991"/>
                  </a:lnTo>
                  <a:lnTo>
                    <a:pt x="15239"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243"/>
            <p:cNvSpPr/>
            <p:nvPr/>
          </p:nvSpPr>
          <p:spPr>
            <a:xfrm>
              <a:off x="6819900" y="1190261"/>
              <a:ext cx="129148" cy="180302"/>
            </a:xfrm>
            <a:custGeom>
              <a:avLst/>
              <a:gdLst/>
              <a:ahLst/>
              <a:cxnLst/>
              <a:rect l="0" t="0" r="0" b="0"/>
              <a:pathLst>
                <a:path w="129148" h="180302">
                  <a:moveTo>
                    <a:pt x="0" y="74659"/>
                  </a:moveTo>
                  <a:lnTo>
                    <a:pt x="0" y="78704"/>
                  </a:lnTo>
                  <a:lnTo>
                    <a:pt x="846" y="79895"/>
                  </a:lnTo>
                  <a:lnTo>
                    <a:pt x="2258" y="80690"/>
                  </a:lnTo>
                  <a:lnTo>
                    <a:pt x="4044" y="81219"/>
                  </a:lnTo>
                  <a:lnTo>
                    <a:pt x="15438" y="88170"/>
                  </a:lnTo>
                  <a:lnTo>
                    <a:pt x="47512" y="89854"/>
                  </a:lnTo>
                  <a:lnTo>
                    <a:pt x="56677" y="89032"/>
                  </a:lnTo>
                  <a:lnTo>
                    <a:pt x="81384" y="79290"/>
                  </a:lnTo>
                  <a:lnTo>
                    <a:pt x="111769" y="57898"/>
                  </a:lnTo>
                  <a:lnTo>
                    <a:pt x="115152" y="54172"/>
                  </a:lnTo>
                  <a:lnTo>
                    <a:pt x="126562" y="27008"/>
                  </a:lnTo>
                  <a:lnTo>
                    <a:pt x="129147" y="11573"/>
                  </a:lnTo>
                  <a:lnTo>
                    <a:pt x="127108" y="6263"/>
                  </a:lnTo>
                  <a:lnTo>
                    <a:pt x="125379" y="3661"/>
                  </a:lnTo>
                  <a:lnTo>
                    <a:pt x="122532" y="1927"/>
                  </a:lnTo>
                  <a:lnTo>
                    <a:pt x="114855" y="0"/>
                  </a:lnTo>
                  <a:lnTo>
                    <a:pt x="105797" y="1401"/>
                  </a:lnTo>
                  <a:lnTo>
                    <a:pt x="101011" y="2961"/>
                  </a:lnTo>
                  <a:lnTo>
                    <a:pt x="93436" y="9208"/>
                  </a:lnTo>
                  <a:lnTo>
                    <a:pt x="72073" y="31891"/>
                  </a:lnTo>
                  <a:lnTo>
                    <a:pt x="53809" y="47687"/>
                  </a:lnTo>
                  <a:lnTo>
                    <a:pt x="36290" y="82741"/>
                  </a:lnTo>
                  <a:lnTo>
                    <a:pt x="25213" y="120439"/>
                  </a:lnTo>
                  <a:lnTo>
                    <a:pt x="23325" y="146825"/>
                  </a:lnTo>
                  <a:lnTo>
                    <a:pt x="25324" y="155557"/>
                  </a:lnTo>
                  <a:lnTo>
                    <a:pt x="27043" y="159071"/>
                  </a:lnTo>
                  <a:lnTo>
                    <a:pt x="33468" y="165233"/>
                  </a:lnTo>
                  <a:lnTo>
                    <a:pt x="51390" y="176087"/>
                  </a:lnTo>
                  <a:lnTo>
                    <a:pt x="77320" y="180301"/>
                  </a:lnTo>
                  <a:lnTo>
                    <a:pt x="97698" y="180185"/>
                  </a:lnTo>
                  <a:lnTo>
                    <a:pt x="114300" y="1737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244"/>
            <p:cNvSpPr/>
            <p:nvPr/>
          </p:nvSpPr>
          <p:spPr>
            <a:xfrm>
              <a:off x="7078980" y="1181100"/>
              <a:ext cx="152040" cy="189329"/>
            </a:xfrm>
            <a:custGeom>
              <a:avLst/>
              <a:gdLst/>
              <a:ahLst/>
              <a:cxnLst/>
              <a:rect l="0" t="0" r="0" b="0"/>
              <a:pathLst>
                <a:path w="152040" h="189329">
                  <a:moveTo>
                    <a:pt x="99059" y="0"/>
                  </a:moveTo>
                  <a:lnTo>
                    <a:pt x="66497" y="0"/>
                  </a:lnTo>
                  <a:lnTo>
                    <a:pt x="28961" y="7760"/>
                  </a:lnTo>
                  <a:lnTo>
                    <a:pt x="7827" y="16985"/>
                  </a:lnTo>
                  <a:lnTo>
                    <a:pt x="1545" y="21699"/>
                  </a:lnTo>
                  <a:lnTo>
                    <a:pt x="1877" y="22933"/>
                  </a:lnTo>
                  <a:lnTo>
                    <a:pt x="10741" y="33364"/>
                  </a:lnTo>
                  <a:lnTo>
                    <a:pt x="21997" y="40741"/>
                  </a:lnTo>
                  <a:lnTo>
                    <a:pt x="54229" y="49579"/>
                  </a:lnTo>
                  <a:lnTo>
                    <a:pt x="90710" y="66391"/>
                  </a:lnTo>
                  <a:lnTo>
                    <a:pt x="108251" y="80443"/>
                  </a:lnTo>
                  <a:lnTo>
                    <a:pt x="143158" y="117055"/>
                  </a:lnTo>
                  <a:lnTo>
                    <a:pt x="149660" y="137129"/>
                  </a:lnTo>
                  <a:lnTo>
                    <a:pt x="152039" y="164761"/>
                  </a:lnTo>
                  <a:lnTo>
                    <a:pt x="150466" y="169107"/>
                  </a:lnTo>
                  <a:lnTo>
                    <a:pt x="144203" y="176194"/>
                  </a:lnTo>
                  <a:lnTo>
                    <a:pt x="131155" y="184944"/>
                  </a:lnTo>
                  <a:lnTo>
                    <a:pt x="112521" y="188853"/>
                  </a:lnTo>
                  <a:lnTo>
                    <a:pt x="84315" y="189328"/>
                  </a:lnTo>
                  <a:lnTo>
                    <a:pt x="52234" y="183896"/>
                  </a:lnTo>
                  <a:lnTo>
                    <a:pt x="24335" y="176997"/>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245"/>
            <p:cNvSpPr/>
            <p:nvPr/>
          </p:nvSpPr>
          <p:spPr>
            <a:xfrm>
              <a:off x="7444739" y="1127760"/>
              <a:ext cx="30481" cy="209508"/>
            </a:xfrm>
            <a:custGeom>
              <a:avLst/>
              <a:gdLst/>
              <a:ahLst/>
              <a:cxnLst/>
              <a:rect l="0" t="0" r="0" b="0"/>
              <a:pathLst>
                <a:path w="30481" h="209508">
                  <a:moveTo>
                    <a:pt x="30480" y="0"/>
                  </a:moveTo>
                  <a:lnTo>
                    <a:pt x="30480" y="32563"/>
                  </a:lnTo>
                  <a:lnTo>
                    <a:pt x="30480" y="62218"/>
                  </a:lnTo>
                  <a:lnTo>
                    <a:pt x="28222" y="99810"/>
                  </a:lnTo>
                  <a:lnTo>
                    <a:pt x="23919" y="135802"/>
                  </a:lnTo>
                  <a:lnTo>
                    <a:pt x="14711" y="172823"/>
                  </a:lnTo>
                  <a:lnTo>
                    <a:pt x="9721" y="189777"/>
                  </a:lnTo>
                  <a:lnTo>
                    <a:pt x="8036" y="202586"/>
                  </a:lnTo>
                  <a:lnTo>
                    <a:pt x="3698" y="208851"/>
                  </a:lnTo>
                  <a:lnTo>
                    <a:pt x="2466" y="209507"/>
                  </a:lnTo>
                  <a:lnTo>
                    <a:pt x="1645" y="209098"/>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246"/>
            <p:cNvSpPr/>
            <p:nvPr/>
          </p:nvSpPr>
          <p:spPr>
            <a:xfrm>
              <a:off x="7392914" y="1053224"/>
              <a:ext cx="185395" cy="127877"/>
            </a:xfrm>
            <a:custGeom>
              <a:avLst/>
              <a:gdLst/>
              <a:ahLst/>
              <a:cxnLst/>
              <a:rect l="0" t="0" r="0" b="0"/>
              <a:pathLst>
                <a:path w="185395" h="127877">
                  <a:moveTo>
                    <a:pt x="89925" y="21196"/>
                  </a:moveTo>
                  <a:lnTo>
                    <a:pt x="85880" y="21196"/>
                  </a:lnTo>
                  <a:lnTo>
                    <a:pt x="81637" y="25711"/>
                  </a:lnTo>
                  <a:lnTo>
                    <a:pt x="53397" y="59884"/>
                  </a:lnTo>
                  <a:lnTo>
                    <a:pt x="27576" y="94890"/>
                  </a:lnTo>
                  <a:lnTo>
                    <a:pt x="11286" y="121293"/>
                  </a:lnTo>
                  <a:lnTo>
                    <a:pt x="6150" y="124950"/>
                  </a:lnTo>
                  <a:lnTo>
                    <a:pt x="0" y="127298"/>
                  </a:lnTo>
                  <a:lnTo>
                    <a:pt x="1417" y="125361"/>
                  </a:lnTo>
                  <a:lnTo>
                    <a:pt x="2980" y="123659"/>
                  </a:lnTo>
                  <a:lnTo>
                    <a:pt x="4716" y="119511"/>
                  </a:lnTo>
                  <a:lnTo>
                    <a:pt x="5180" y="117219"/>
                  </a:lnTo>
                  <a:lnTo>
                    <a:pt x="28657" y="81938"/>
                  </a:lnTo>
                  <a:lnTo>
                    <a:pt x="38751" y="66851"/>
                  </a:lnTo>
                  <a:lnTo>
                    <a:pt x="46862" y="55880"/>
                  </a:lnTo>
                  <a:lnTo>
                    <a:pt x="69549" y="20206"/>
                  </a:lnTo>
                  <a:lnTo>
                    <a:pt x="84504" y="3954"/>
                  </a:lnTo>
                  <a:lnTo>
                    <a:pt x="89774" y="833"/>
                  </a:lnTo>
                  <a:lnTo>
                    <a:pt x="92364" y="0"/>
                  </a:lnTo>
                  <a:lnTo>
                    <a:pt x="94938" y="292"/>
                  </a:lnTo>
                  <a:lnTo>
                    <a:pt x="100055" y="2874"/>
                  </a:lnTo>
                  <a:lnTo>
                    <a:pt x="107697" y="9088"/>
                  </a:lnTo>
                  <a:lnTo>
                    <a:pt x="130283" y="44277"/>
                  </a:lnTo>
                  <a:lnTo>
                    <a:pt x="156603" y="78621"/>
                  </a:lnTo>
                  <a:lnTo>
                    <a:pt x="168760" y="87787"/>
                  </a:lnTo>
                  <a:lnTo>
                    <a:pt x="184869" y="108289"/>
                  </a:lnTo>
                  <a:lnTo>
                    <a:pt x="185394" y="109738"/>
                  </a:lnTo>
                  <a:lnTo>
                    <a:pt x="184899" y="110704"/>
                  </a:lnTo>
                  <a:lnTo>
                    <a:pt x="169337" y="117797"/>
                  </a:lnTo>
                  <a:lnTo>
                    <a:pt x="134478" y="120040"/>
                  </a:lnTo>
                  <a:lnTo>
                    <a:pt x="97392" y="120227"/>
                  </a:lnTo>
                  <a:lnTo>
                    <a:pt x="61683" y="126283"/>
                  </a:lnTo>
                  <a:lnTo>
                    <a:pt x="36586" y="1278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8" name="SMARTInkShape-Group13"/>
          <p:cNvGrpSpPr/>
          <p:nvPr/>
        </p:nvGrpSpPr>
        <p:grpSpPr>
          <a:xfrm>
            <a:off x="4488180" y="1684020"/>
            <a:ext cx="3111723" cy="593615"/>
            <a:chOff x="4488180" y="1684020"/>
            <a:chExt cx="3111723" cy="593615"/>
          </a:xfrm>
        </p:grpSpPr>
        <p:sp>
          <p:nvSpPr>
            <p:cNvPr id="56" name="SMARTInkShape-247"/>
            <p:cNvSpPr/>
            <p:nvPr/>
          </p:nvSpPr>
          <p:spPr>
            <a:xfrm>
              <a:off x="7342058" y="1912620"/>
              <a:ext cx="257845" cy="217339"/>
            </a:xfrm>
            <a:custGeom>
              <a:avLst/>
              <a:gdLst/>
              <a:ahLst/>
              <a:cxnLst/>
              <a:rect l="0" t="0" r="0" b="0"/>
              <a:pathLst>
                <a:path w="257845" h="217339">
                  <a:moveTo>
                    <a:pt x="18861" y="45720"/>
                  </a:moveTo>
                  <a:lnTo>
                    <a:pt x="12300" y="39159"/>
                  </a:lnTo>
                  <a:lnTo>
                    <a:pt x="7510" y="38413"/>
                  </a:lnTo>
                  <a:lnTo>
                    <a:pt x="729" y="38193"/>
                  </a:lnTo>
                  <a:lnTo>
                    <a:pt x="0" y="37315"/>
                  </a:lnTo>
                  <a:lnTo>
                    <a:pt x="361" y="35883"/>
                  </a:lnTo>
                  <a:lnTo>
                    <a:pt x="1448" y="34082"/>
                  </a:lnTo>
                  <a:lnTo>
                    <a:pt x="3019" y="32881"/>
                  </a:lnTo>
                  <a:lnTo>
                    <a:pt x="7022" y="31547"/>
                  </a:lnTo>
                  <a:lnTo>
                    <a:pt x="37810" y="28362"/>
                  </a:lnTo>
                  <a:lnTo>
                    <a:pt x="75474" y="23947"/>
                  </a:lnTo>
                  <a:lnTo>
                    <a:pt x="113529" y="19136"/>
                  </a:lnTo>
                  <a:lnTo>
                    <a:pt x="148887" y="16394"/>
                  </a:lnTo>
                  <a:lnTo>
                    <a:pt x="180813" y="15582"/>
                  </a:lnTo>
                  <a:lnTo>
                    <a:pt x="215858" y="10070"/>
                  </a:lnTo>
                  <a:lnTo>
                    <a:pt x="253677" y="7763"/>
                  </a:lnTo>
                  <a:lnTo>
                    <a:pt x="257844" y="7683"/>
                  </a:lnTo>
                  <a:lnTo>
                    <a:pt x="257770" y="7662"/>
                  </a:lnTo>
                  <a:lnTo>
                    <a:pt x="234224" y="9881"/>
                  </a:lnTo>
                  <a:lnTo>
                    <a:pt x="198092" y="18226"/>
                  </a:lnTo>
                  <a:lnTo>
                    <a:pt x="168393" y="21487"/>
                  </a:lnTo>
                  <a:lnTo>
                    <a:pt x="134099" y="26498"/>
                  </a:lnTo>
                  <a:lnTo>
                    <a:pt x="97127" y="33345"/>
                  </a:lnTo>
                  <a:lnTo>
                    <a:pt x="63407" y="36691"/>
                  </a:lnTo>
                  <a:lnTo>
                    <a:pt x="28601" y="43058"/>
                  </a:lnTo>
                  <a:lnTo>
                    <a:pt x="4695" y="45616"/>
                  </a:lnTo>
                  <a:lnTo>
                    <a:pt x="6357" y="47931"/>
                  </a:lnTo>
                  <a:lnTo>
                    <a:pt x="10764" y="51782"/>
                  </a:lnTo>
                  <a:lnTo>
                    <a:pt x="45087" y="79769"/>
                  </a:lnTo>
                  <a:lnTo>
                    <a:pt x="79204" y="115393"/>
                  </a:lnTo>
                  <a:lnTo>
                    <a:pt x="100896" y="152544"/>
                  </a:lnTo>
                  <a:lnTo>
                    <a:pt x="117352" y="188261"/>
                  </a:lnTo>
                  <a:lnTo>
                    <a:pt x="125310" y="208675"/>
                  </a:lnTo>
                  <a:lnTo>
                    <a:pt x="127080" y="210236"/>
                  </a:lnTo>
                  <a:lnTo>
                    <a:pt x="133617" y="214692"/>
                  </a:lnTo>
                  <a:lnTo>
                    <a:pt x="136005" y="216788"/>
                  </a:lnTo>
                  <a:lnTo>
                    <a:pt x="137597" y="217338"/>
                  </a:lnTo>
                  <a:lnTo>
                    <a:pt x="138659" y="216859"/>
                  </a:lnTo>
                  <a:lnTo>
                    <a:pt x="139367" y="215692"/>
                  </a:lnTo>
                  <a:lnTo>
                    <a:pt x="140362" y="210005"/>
                  </a:lnTo>
                  <a:lnTo>
                    <a:pt x="141603" y="178301"/>
                  </a:lnTo>
                  <a:lnTo>
                    <a:pt x="151324" y="143373"/>
                  </a:lnTo>
                  <a:lnTo>
                    <a:pt x="162249" y="113883"/>
                  </a:lnTo>
                  <a:lnTo>
                    <a:pt x="173108" y="83696"/>
                  </a:lnTo>
                  <a:lnTo>
                    <a:pt x="191945" y="47200"/>
                  </a:lnTo>
                  <a:lnTo>
                    <a:pt x="206737" y="17225"/>
                  </a:lnTo>
                  <a:lnTo>
                    <a:pt x="22460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248"/>
            <p:cNvSpPr/>
            <p:nvPr/>
          </p:nvSpPr>
          <p:spPr>
            <a:xfrm>
              <a:off x="7459980" y="1684020"/>
              <a:ext cx="30481" cy="312421"/>
            </a:xfrm>
            <a:custGeom>
              <a:avLst/>
              <a:gdLst/>
              <a:ahLst/>
              <a:cxnLst/>
              <a:rect l="0" t="0" r="0" b="0"/>
              <a:pathLst>
                <a:path w="30481" h="312421">
                  <a:moveTo>
                    <a:pt x="30480" y="0"/>
                  </a:moveTo>
                  <a:lnTo>
                    <a:pt x="30480" y="33465"/>
                  </a:lnTo>
                  <a:lnTo>
                    <a:pt x="26434" y="65594"/>
                  </a:lnTo>
                  <a:lnTo>
                    <a:pt x="19873" y="98645"/>
                  </a:lnTo>
                  <a:lnTo>
                    <a:pt x="12567" y="135249"/>
                  </a:lnTo>
                  <a:lnTo>
                    <a:pt x="9086" y="168861"/>
                  </a:lnTo>
                  <a:lnTo>
                    <a:pt x="4009" y="204314"/>
                  </a:lnTo>
                  <a:lnTo>
                    <a:pt x="791" y="242053"/>
                  </a:lnTo>
                  <a:lnTo>
                    <a:pt x="104" y="277659"/>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249"/>
            <p:cNvSpPr/>
            <p:nvPr/>
          </p:nvSpPr>
          <p:spPr>
            <a:xfrm>
              <a:off x="7027405" y="1882233"/>
              <a:ext cx="224510" cy="234924"/>
            </a:xfrm>
            <a:custGeom>
              <a:avLst/>
              <a:gdLst/>
              <a:ahLst/>
              <a:cxnLst/>
              <a:rect l="0" t="0" r="0" b="0"/>
              <a:pathLst>
                <a:path w="224510" h="234924">
                  <a:moveTo>
                    <a:pt x="127775" y="7526"/>
                  </a:moveTo>
                  <a:lnTo>
                    <a:pt x="123729" y="7526"/>
                  </a:lnTo>
                  <a:lnTo>
                    <a:pt x="119485" y="5269"/>
                  </a:lnTo>
                  <a:lnTo>
                    <a:pt x="117168" y="3481"/>
                  </a:lnTo>
                  <a:lnTo>
                    <a:pt x="110078" y="1495"/>
                  </a:lnTo>
                  <a:lnTo>
                    <a:pt x="72786" y="0"/>
                  </a:lnTo>
                  <a:lnTo>
                    <a:pt x="36117" y="5950"/>
                  </a:lnTo>
                  <a:lnTo>
                    <a:pt x="28570" y="6475"/>
                  </a:lnTo>
                  <a:lnTo>
                    <a:pt x="22691" y="8519"/>
                  </a:lnTo>
                  <a:lnTo>
                    <a:pt x="4194" y="24601"/>
                  </a:lnTo>
                  <a:lnTo>
                    <a:pt x="883" y="30073"/>
                  </a:lnTo>
                  <a:lnTo>
                    <a:pt x="0" y="32717"/>
                  </a:lnTo>
                  <a:lnTo>
                    <a:pt x="258" y="35327"/>
                  </a:lnTo>
                  <a:lnTo>
                    <a:pt x="2803" y="40485"/>
                  </a:lnTo>
                  <a:lnTo>
                    <a:pt x="13041" y="48148"/>
                  </a:lnTo>
                  <a:lnTo>
                    <a:pt x="47159" y="63122"/>
                  </a:lnTo>
                  <a:lnTo>
                    <a:pt x="77641" y="74517"/>
                  </a:lnTo>
                  <a:lnTo>
                    <a:pt x="111227" y="85513"/>
                  </a:lnTo>
                  <a:lnTo>
                    <a:pt x="142628" y="99496"/>
                  </a:lnTo>
                  <a:lnTo>
                    <a:pt x="173380" y="114363"/>
                  </a:lnTo>
                  <a:lnTo>
                    <a:pt x="206021" y="134558"/>
                  </a:lnTo>
                  <a:lnTo>
                    <a:pt x="215609" y="146958"/>
                  </a:lnTo>
                  <a:lnTo>
                    <a:pt x="223509" y="165962"/>
                  </a:lnTo>
                  <a:lnTo>
                    <a:pt x="224509" y="177002"/>
                  </a:lnTo>
                  <a:lnTo>
                    <a:pt x="222132" y="187553"/>
                  </a:lnTo>
                  <a:lnTo>
                    <a:pt x="211988" y="203014"/>
                  </a:lnTo>
                  <a:lnTo>
                    <a:pt x="198505" y="210967"/>
                  </a:lnTo>
                  <a:lnTo>
                    <a:pt x="166300" y="222972"/>
                  </a:lnTo>
                  <a:lnTo>
                    <a:pt x="135050" y="226867"/>
                  </a:lnTo>
                  <a:lnTo>
                    <a:pt x="103025" y="232066"/>
                  </a:lnTo>
                  <a:lnTo>
                    <a:pt x="72088" y="234923"/>
                  </a:lnTo>
                  <a:lnTo>
                    <a:pt x="38222" y="230652"/>
                  </a:lnTo>
                  <a:lnTo>
                    <a:pt x="25603" y="229460"/>
                  </a:lnTo>
                  <a:lnTo>
                    <a:pt x="21560" y="227449"/>
                  </a:lnTo>
                  <a:lnTo>
                    <a:pt x="18864" y="224415"/>
                  </a:lnTo>
                  <a:lnTo>
                    <a:pt x="15072" y="214312"/>
                  </a:lnTo>
                  <a:lnTo>
                    <a:pt x="13475" y="1980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250"/>
            <p:cNvSpPr/>
            <p:nvPr/>
          </p:nvSpPr>
          <p:spPr>
            <a:xfrm>
              <a:off x="6690360" y="1863826"/>
              <a:ext cx="171479" cy="246915"/>
            </a:xfrm>
            <a:custGeom>
              <a:avLst/>
              <a:gdLst/>
              <a:ahLst/>
              <a:cxnLst/>
              <a:rect l="0" t="0" r="0" b="0"/>
              <a:pathLst>
                <a:path w="171479" h="246915">
                  <a:moveTo>
                    <a:pt x="0" y="102133"/>
                  </a:moveTo>
                  <a:lnTo>
                    <a:pt x="4045" y="102133"/>
                  </a:lnTo>
                  <a:lnTo>
                    <a:pt x="8288" y="104391"/>
                  </a:lnTo>
                  <a:lnTo>
                    <a:pt x="10606" y="106179"/>
                  </a:lnTo>
                  <a:lnTo>
                    <a:pt x="17695" y="108165"/>
                  </a:lnTo>
                  <a:lnTo>
                    <a:pt x="54988" y="109660"/>
                  </a:lnTo>
                  <a:lnTo>
                    <a:pt x="83298" y="108888"/>
                  </a:lnTo>
                  <a:lnTo>
                    <a:pt x="117418" y="96755"/>
                  </a:lnTo>
                  <a:lnTo>
                    <a:pt x="140880" y="86834"/>
                  </a:lnTo>
                  <a:lnTo>
                    <a:pt x="158214" y="72677"/>
                  </a:lnTo>
                  <a:lnTo>
                    <a:pt x="163451" y="61102"/>
                  </a:lnTo>
                  <a:lnTo>
                    <a:pt x="171478" y="31631"/>
                  </a:lnTo>
                  <a:lnTo>
                    <a:pt x="168312" y="9740"/>
                  </a:lnTo>
                  <a:lnTo>
                    <a:pt x="166395" y="6671"/>
                  </a:lnTo>
                  <a:lnTo>
                    <a:pt x="159749" y="1003"/>
                  </a:lnTo>
                  <a:lnTo>
                    <a:pt x="155605" y="0"/>
                  </a:lnTo>
                  <a:lnTo>
                    <a:pt x="140838" y="2633"/>
                  </a:lnTo>
                  <a:lnTo>
                    <a:pt x="121598" y="9622"/>
                  </a:lnTo>
                  <a:lnTo>
                    <a:pt x="90226" y="35586"/>
                  </a:lnTo>
                  <a:lnTo>
                    <a:pt x="60720" y="65282"/>
                  </a:lnTo>
                  <a:lnTo>
                    <a:pt x="32690" y="100624"/>
                  </a:lnTo>
                  <a:lnTo>
                    <a:pt x="22148" y="118396"/>
                  </a:lnTo>
                  <a:lnTo>
                    <a:pt x="11454" y="150508"/>
                  </a:lnTo>
                  <a:lnTo>
                    <a:pt x="4616" y="176862"/>
                  </a:lnTo>
                  <a:lnTo>
                    <a:pt x="7200" y="199911"/>
                  </a:lnTo>
                  <a:lnTo>
                    <a:pt x="11102" y="212194"/>
                  </a:lnTo>
                  <a:lnTo>
                    <a:pt x="20174" y="223298"/>
                  </a:lnTo>
                  <a:lnTo>
                    <a:pt x="32673" y="233031"/>
                  </a:lnTo>
                  <a:lnTo>
                    <a:pt x="46694" y="240179"/>
                  </a:lnTo>
                  <a:lnTo>
                    <a:pt x="82476" y="245583"/>
                  </a:lnTo>
                  <a:lnTo>
                    <a:pt x="113807" y="246519"/>
                  </a:lnTo>
                  <a:lnTo>
                    <a:pt x="149431" y="246797"/>
                  </a:lnTo>
                  <a:lnTo>
                    <a:pt x="167640" y="2469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251"/>
            <p:cNvSpPr/>
            <p:nvPr/>
          </p:nvSpPr>
          <p:spPr>
            <a:xfrm>
              <a:off x="6621780" y="1744979"/>
              <a:ext cx="7621" cy="373381"/>
            </a:xfrm>
            <a:custGeom>
              <a:avLst/>
              <a:gdLst/>
              <a:ahLst/>
              <a:cxnLst/>
              <a:rect l="0" t="0" r="0" b="0"/>
              <a:pathLst>
                <a:path w="7621" h="373381">
                  <a:moveTo>
                    <a:pt x="7620" y="0"/>
                  </a:moveTo>
                  <a:lnTo>
                    <a:pt x="3575" y="36609"/>
                  </a:lnTo>
                  <a:lnTo>
                    <a:pt x="1059" y="64564"/>
                  </a:lnTo>
                  <a:lnTo>
                    <a:pt x="313" y="102386"/>
                  </a:lnTo>
                  <a:lnTo>
                    <a:pt x="139" y="131018"/>
                  </a:lnTo>
                  <a:lnTo>
                    <a:pt x="62" y="160677"/>
                  </a:lnTo>
                  <a:lnTo>
                    <a:pt x="27" y="190792"/>
                  </a:lnTo>
                  <a:lnTo>
                    <a:pt x="12" y="218853"/>
                  </a:lnTo>
                  <a:lnTo>
                    <a:pt x="4" y="245435"/>
                  </a:lnTo>
                  <a:lnTo>
                    <a:pt x="1" y="283354"/>
                  </a:lnTo>
                  <a:lnTo>
                    <a:pt x="0" y="314721"/>
                  </a:lnTo>
                  <a:lnTo>
                    <a:pt x="0" y="351524"/>
                  </a:lnTo>
                  <a:lnTo>
                    <a:pt x="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252"/>
            <p:cNvSpPr/>
            <p:nvPr/>
          </p:nvSpPr>
          <p:spPr>
            <a:xfrm>
              <a:off x="6263639" y="1876156"/>
              <a:ext cx="236222" cy="252806"/>
            </a:xfrm>
            <a:custGeom>
              <a:avLst/>
              <a:gdLst/>
              <a:ahLst/>
              <a:cxnLst/>
              <a:rect l="0" t="0" r="0" b="0"/>
              <a:pathLst>
                <a:path w="236222" h="252806">
                  <a:moveTo>
                    <a:pt x="0" y="89803"/>
                  </a:moveTo>
                  <a:lnTo>
                    <a:pt x="0" y="93849"/>
                  </a:lnTo>
                  <a:lnTo>
                    <a:pt x="847" y="95040"/>
                  </a:lnTo>
                  <a:lnTo>
                    <a:pt x="2258" y="95835"/>
                  </a:lnTo>
                  <a:lnTo>
                    <a:pt x="36046" y="108002"/>
                  </a:lnTo>
                  <a:lnTo>
                    <a:pt x="55976" y="111743"/>
                  </a:lnTo>
                  <a:lnTo>
                    <a:pt x="71995" y="111544"/>
                  </a:lnTo>
                  <a:lnTo>
                    <a:pt x="107131" y="102022"/>
                  </a:lnTo>
                  <a:lnTo>
                    <a:pt x="131166" y="91402"/>
                  </a:lnTo>
                  <a:lnTo>
                    <a:pt x="146203" y="78612"/>
                  </a:lnTo>
                  <a:lnTo>
                    <a:pt x="162079" y="54108"/>
                  </a:lnTo>
                  <a:lnTo>
                    <a:pt x="165992" y="38963"/>
                  </a:lnTo>
                  <a:lnTo>
                    <a:pt x="167152" y="23752"/>
                  </a:lnTo>
                  <a:lnTo>
                    <a:pt x="165166" y="15856"/>
                  </a:lnTo>
                  <a:lnTo>
                    <a:pt x="163451" y="12565"/>
                  </a:lnTo>
                  <a:lnTo>
                    <a:pt x="157030" y="6651"/>
                  </a:lnTo>
                  <a:lnTo>
                    <a:pt x="149378" y="2047"/>
                  </a:lnTo>
                  <a:lnTo>
                    <a:pt x="143155" y="0"/>
                  </a:lnTo>
                  <a:lnTo>
                    <a:pt x="139463" y="1148"/>
                  </a:lnTo>
                  <a:lnTo>
                    <a:pt x="116475" y="19719"/>
                  </a:lnTo>
                  <a:lnTo>
                    <a:pt x="92890" y="53300"/>
                  </a:lnTo>
                  <a:lnTo>
                    <a:pt x="84765" y="88582"/>
                  </a:lnTo>
                  <a:lnTo>
                    <a:pt x="79114" y="118134"/>
                  </a:lnTo>
                  <a:lnTo>
                    <a:pt x="77064" y="148339"/>
                  </a:lnTo>
                  <a:lnTo>
                    <a:pt x="76456" y="177891"/>
                  </a:lnTo>
                  <a:lnTo>
                    <a:pt x="78509" y="211061"/>
                  </a:lnTo>
                  <a:lnTo>
                    <a:pt x="83153" y="224976"/>
                  </a:lnTo>
                  <a:lnTo>
                    <a:pt x="90862" y="233982"/>
                  </a:lnTo>
                  <a:lnTo>
                    <a:pt x="108767" y="243813"/>
                  </a:lnTo>
                  <a:lnTo>
                    <a:pt x="134204" y="252088"/>
                  </a:lnTo>
                  <a:lnTo>
                    <a:pt x="151086" y="252805"/>
                  </a:lnTo>
                  <a:lnTo>
                    <a:pt x="186666" y="246367"/>
                  </a:lnTo>
                  <a:lnTo>
                    <a:pt x="222920" y="232552"/>
                  </a:lnTo>
                  <a:lnTo>
                    <a:pt x="236221" y="2269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53"/>
            <p:cNvSpPr/>
            <p:nvPr/>
          </p:nvSpPr>
          <p:spPr>
            <a:xfrm>
              <a:off x="6156962" y="1767840"/>
              <a:ext cx="22858" cy="335281"/>
            </a:xfrm>
            <a:custGeom>
              <a:avLst/>
              <a:gdLst/>
              <a:ahLst/>
              <a:cxnLst/>
              <a:rect l="0" t="0" r="0" b="0"/>
              <a:pathLst>
                <a:path w="22858" h="335281">
                  <a:moveTo>
                    <a:pt x="7618" y="0"/>
                  </a:moveTo>
                  <a:lnTo>
                    <a:pt x="6771" y="19080"/>
                  </a:lnTo>
                  <a:lnTo>
                    <a:pt x="1586" y="42872"/>
                  </a:lnTo>
                  <a:lnTo>
                    <a:pt x="311" y="79682"/>
                  </a:lnTo>
                  <a:lnTo>
                    <a:pt x="91" y="113544"/>
                  </a:lnTo>
                  <a:lnTo>
                    <a:pt x="39" y="140210"/>
                  </a:lnTo>
                  <a:lnTo>
                    <a:pt x="16" y="168149"/>
                  </a:lnTo>
                  <a:lnTo>
                    <a:pt x="6" y="194677"/>
                  </a:lnTo>
                  <a:lnTo>
                    <a:pt x="0" y="220578"/>
                  </a:lnTo>
                  <a:lnTo>
                    <a:pt x="2256" y="256703"/>
                  </a:lnTo>
                  <a:lnTo>
                    <a:pt x="6030" y="286598"/>
                  </a:lnTo>
                  <a:lnTo>
                    <a:pt x="9404" y="309284"/>
                  </a:lnTo>
                  <a:lnTo>
                    <a:pt x="15316" y="330476"/>
                  </a:lnTo>
                  <a:lnTo>
                    <a:pt x="16983" y="332077"/>
                  </a:lnTo>
                  <a:lnTo>
                    <a:pt x="22857"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54"/>
            <p:cNvSpPr/>
            <p:nvPr/>
          </p:nvSpPr>
          <p:spPr>
            <a:xfrm>
              <a:off x="6019802" y="1821179"/>
              <a:ext cx="15238" cy="334231"/>
            </a:xfrm>
            <a:custGeom>
              <a:avLst/>
              <a:gdLst/>
              <a:ahLst/>
              <a:cxnLst/>
              <a:rect l="0" t="0" r="0" b="0"/>
              <a:pathLst>
                <a:path w="15238" h="334231">
                  <a:moveTo>
                    <a:pt x="15237" y="0"/>
                  </a:moveTo>
                  <a:lnTo>
                    <a:pt x="11192" y="0"/>
                  </a:lnTo>
                  <a:lnTo>
                    <a:pt x="10000" y="847"/>
                  </a:lnTo>
                  <a:lnTo>
                    <a:pt x="9205" y="2258"/>
                  </a:lnTo>
                  <a:lnTo>
                    <a:pt x="7931" y="10606"/>
                  </a:lnTo>
                  <a:lnTo>
                    <a:pt x="7659" y="41755"/>
                  </a:lnTo>
                  <a:lnTo>
                    <a:pt x="7630" y="71921"/>
                  </a:lnTo>
                  <a:lnTo>
                    <a:pt x="7621" y="107670"/>
                  </a:lnTo>
                  <a:lnTo>
                    <a:pt x="7619" y="133367"/>
                  </a:lnTo>
                  <a:lnTo>
                    <a:pt x="7618" y="161721"/>
                  </a:lnTo>
                  <a:lnTo>
                    <a:pt x="7617" y="191256"/>
                  </a:lnTo>
                  <a:lnTo>
                    <a:pt x="6771" y="220470"/>
                  </a:lnTo>
                  <a:lnTo>
                    <a:pt x="3572" y="247565"/>
                  </a:lnTo>
                  <a:lnTo>
                    <a:pt x="1057" y="278528"/>
                  </a:lnTo>
                  <a:lnTo>
                    <a:pt x="207" y="310900"/>
                  </a:lnTo>
                  <a:lnTo>
                    <a:pt x="6" y="334230"/>
                  </a:lnTo>
                  <a:lnTo>
                    <a:pt x="0" y="330924"/>
                  </a:lnTo>
                  <a:lnTo>
                    <a:pt x="2257" y="326853"/>
                  </a:lnTo>
                  <a:lnTo>
                    <a:pt x="7617"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255"/>
            <p:cNvSpPr/>
            <p:nvPr/>
          </p:nvSpPr>
          <p:spPr>
            <a:xfrm>
              <a:off x="5588337" y="1969251"/>
              <a:ext cx="301924" cy="228333"/>
            </a:xfrm>
            <a:custGeom>
              <a:avLst/>
              <a:gdLst/>
              <a:ahLst/>
              <a:cxnLst/>
              <a:rect l="0" t="0" r="0" b="0"/>
              <a:pathLst>
                <a:path w="301924" h="228333">
                  <a:moveTo>
                    <a:pt x="141902" y="11949"/>
                  </a:moveTo>
                  <a:lnTo>
                    <a:pt x="141902" y="7903"/>
                  </a:lnTo>
                  <a:lnTo>
                    <a:pt x="141056" y="6712"/>
                  </a:lnTo>
                  <a:lnTo>
                    <a:pt x="139645" y="5917"/>
                  </a:lnTo>
                  <a:lnTo>
                    <a:pt x="128905" y="3691"/>
                  </a:lnTo>
                  <a:lnTo>
                    <a:pt x="123991" y="376"/>
                  </a:lnTo>
                  <a:lnTo>
                    <a:pt x="120648" y="0"/>
                  </a:lnTo>
                  <a:lnTo>
                    <a:pt x="107853" y="3516"/>
                  </a:lnTo>
                  <a:lnTo>
                    <a:pt x="79302" y="18761"/>
                  </a:lnTo>
                  <a:lnTo>
                    <a:pt x="50985" y="44621"/>
                  </a:lnTo>
                  <a:lnTo>
                    <a:pt x="28207" y="81463"/>
                  </a:lnTo>
                  <a:lnTo>
                    <a:pt x="12542" y="111285"/>
                  </a:lnTo>
                  <a:lnTo>
                    <a:pt x="3975" y="131452"/>
                  </a:lnTo>
                  <a:lnTo>
                    <a:pt x="0" y="160998"/>
                  </a:lnTo>
                  <a:lnTo>
                    <a:pt x="2070" y="178100"/>
                  </a:lnTo>
                  <a:lnTo>
                    <a:pt x="8071" y="191909"/>
                  </a:lnTo>
                  <a:lnTo>
                    <a:pt x="16382" y="202844"/>
                  </a:lnTo>
                  <a:lnTo>
                    <a:pt x="31428" y="213761"/>
                  </a:lnTo>
                  <a:lnTo>
                    <a:pt x="66207" y="227666"/>
                  </a:lnTo>
                  <a:lnTo>
                    <a:pt x="81166" y="228332"/>
                  </a:lnTo>
                  <a:lnTo>
                    <a:pt x="118225" y="219623"/>
                  </a:lnTo>
                  <a:lnTo>
                    <a:pt x="135828" y="211582"/>
                  </a:lnTo>
                  <a:lnTo>
                    <a:pt x="151768" y="198005"/>
                  </a:lnTo>
                  <a:lnTo>
                    <a:pt x="173379" y="167809"/>
                  </a:lnTo>
                  <a:lnTo>
                    <a:pt x="181388" y="133321"/>
                  </a:lnTo>
                  <a:lnTo>
                    <a:pt x="187515" y="97529"/>
                  </a:lnTo>
                  <a:lnTo>
                    <a:pt x="188463" y="108869"/>
                  </a:lnTo>
                  <a:lnTo>
                    <a:pt x="205534" y="143455"/>
                  </a:lnTo>
                  <a:lnTo>
                    <a:pt x="224699" y="180820"/>
                  </a:lnTo>
                  <a:lnTo>
                    <a:pt x="243803" y="203382"/>
                  </a:lnTo>
                  <a:lnTo>
                    <a:pt x="268942" y="219682"/>
                  </a:lnTo>
                  <a:lnTo>
                    <a:pt x="288384" y="224197"/>
                  </a:lnTo>
                  <a:lnTo>
                    <a:pt x="301923" y="2253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256"/>
            <p:cNvSpPr/>
            <p:nvPr/>
          </p:nvSpPr>
          <p:spPr>
            <a:xfrm>
              <a:off x="5093922" y="1754429"/>
              <a:ext cx="232459" cy="430480"/>
            </a:xfrm>
            <a:custGeom>
              <a:avLst/>
              <a:gdLst/>
              <a:ahLst/>
              <a:cxnLst/>
              <a:rect l="0" t="0" r="0" b="0"/>
              <a:pathLst>
                <a:path w="232459" h="430480">
                  <a:moveTo>
                    <a:pt x="141017" y="249630"/>
                  </a:moveTo>
                  <a:lnTo>
                    <a:pt x="125579" y="231935"/>
                  </a:lnTo>
                  <a:lnTo>
                    <a:pt x="123106" y="227673"/>
                  </a:lnTo>
                  <a:lnTo>
                    <a:pt x="119763" y="224832"/>
                  </a:lnTo>
                  <a:lnTo>
                    <a:pt x="111533" y="221676"/>
                  </a:lnTo>
                  <a:lnTo>
                    <a:pt x="82462" y="219372"/>
                  </a:lnTo>
                  <a:lnTo>
                    <a:pt x="72377" y="223764"/>
                  </a:lnTo>
                  <a:lnTo>
                    <a:pt x="36874" y="254981"/>
                  </a:lnTo>
                  <a:lnTo>
                    <a:pt x="21794" y="288097"/>
                  </a:lnTo>
                  <a:lnTo>
                    <a:pt x="9925" y="321518"/>
                  </a:lnTo>
                  <a:lnTo>
                    <a:pt x="4809" y="353245"/>
                  </a:lnTo>
                  <a:lnTo>
                    <a:pt x="0" y="382402"/>
                  </a:lnTo>
                  <a:lnTo>
                    <a:pt x="1579" y="396411"/>
                  </a:lnTo>
                  <a:lnTo>
                    <a:pt x="7360" y="408282"/>
                  </a:lnTo>
                  <a:lnTo>
                    <a:pt x="20824" y="425655"/>
                  </a:lnTo>
                  <a:lnTo>
                    <a:pt x="28614" y="429464"/>
                  </a:lnTo>
                  <a:lnTo>
                    <a:pt x="33061" y="430479"/>
                  </a:lnTo>
                  <a:lnTo>
                    <a:pt x="51457" y="427863"/>
                  </a:lnTo>
                  <a:lnTo>
                    <a:pt x="88902" y="403940"/>
                  </a:lnTo>
                  <a:lnTo>
                    <a:pt x="106855" y="385098"/>
                  </a:lnTo>
                  <a:lnTo>
                    <a:pt x="122899" y="355339"/>
                  </a:lnTo>
                  <a:lnTo>
                    <a:pt x="138378" y="319710"/>
                  </a:lnTo>
                  <a:lnTo>
                    <a:pt x="146335" y="292630"/>
                  </a:lnTo>
                  <a:lnTo>
                    <a:pt x="152694" y="263662"/>
                  </a:lnTo>
                  <a:lnTo>
                    <a:pt x="158343" y="233853"/>
                  </a:lnTo>
                  <a:lnTo>
                    <a:pt x="163675" y="201414"/>
                  </a:lnTo>
                  <a:lnTo>
                    <a:pt x="168021" y="168934"/>
                  </a:lnTo>
                  <a:lnTo>
                    <a:pt x="169953" y="140388"/>
                  </a:lnTo>
                  <a:lnTo>
                    <a:pt x="168553" y="111332"/>
                  </a:lnTo>
                  <a:lnTo>
                    <a:pt x="165109" y="83178"/>
                  </a:lnTo>
                  <a:lnTo>
                    <a:pt x="158410" y="49134"/>
                  </a:lnTo>
                  <a:lnTo>
                    <a:pt x="148561" y="18962"/>
                  </a:lnTo>
                  <a:lnTo>
                    <a:pt x="138462" y="4347"/>
                  </a:lnTo>
                  <a:lnTo>
                    <a:pt x="133391" y="915"/>
                  </a:lnTo>
                  <a:lnTo>
                    <a:pt x="130853" y="0"/>
                  </a:lnTo>
                  <a:lnTo>
                    <a:pt x="129161" y="1084"/>
                  </a:lnTo>
                  <a:lnTo>
                    <a:pt x="127281" y="6803"/>
                  </a:lnTo>
                  <a:lnTo>
                    <a:pt x="125976" y="39665"/>
                  </a:lnTo>
                  <a:lnTo>
                    <a:pt x="125836" y="70014"/>
                  </a:lnTo>
                  <a:lnTo>
                    <a:pt x="128053" y="108075"/>
                  </a:lnTo>
                  <a:lnTo>
                    <a:pt x="131869" y="137610"/>
                  </a:lnTo>
                  <a:lnTo>
                    <a:pt x="136387" y="170493"/>
                  </a:lnTo>
                  <a:lnTo>
                    <a:pt x="141217" y="202605"/>
                  </a:lnTo>
                  <a:lnTo>
                    <a:pt x="147033" y="233810"/>
                  </a:lnTo>
                  <a:lnTo>
                    <a:pt x="155262" y="264613"/>
                  </a:lnTo>
                  <a:lnTo>
                    <a:pt x="169415" y="302424"/>
                  </a:lnTo>
                  <a:lnTo>
                    <a:pt x="184333" y="339121"/>
                  </a:lnTo>
                  <a:lnTo>
                    <a:pt x="204544" y="376434"/>
                  </a:lnTo>
                  <a:lnTo>
                    <a:pt x="232458" y="4096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257"/>
            <p:cNvSpPr/>
            <p:nvPr/>
          </p:nvSpPr>
          <p:spPr>
            <a:xfrm>
              <a:off x="4488180" y="1935479"/>
              <a:ext cx="212479" cy="342156"/>
            </a:xfrm>
            <a:custGeom>
              <a:avLst/>
              <a:gdLst/>
              <a:ahLst/>
              <a:cxnLst/>
              <a:rect l="0" t="0" r="0" b="0"/>
              <a:pathLst>
                <a:path w="212479" h="342156">
                  <a:moveTo>
                    <a:pt x="7620" y="0"/>
                  </a:moveTo>
                  <a:lnTo>
                    <a:pt x="8466" y="19928"/>
                  </a:lnTo>
                  <a:lnTo>
                    <a:pt x="14180" y="58003"/>
                  </a:lnTo>
                  <a:lnTo>
                    <a:pt x="14925" y="91035"/>
                  </a:lnTo>
                  <a:lnTo>
                    <a:pt x="19192" y="123588"/>
                  </a:lnTo>
                  <a:lnTo>
                    <a:pt x="23487" y="148908"/>
                  </a:lnTo>
                  <a:lnTo>
                    <a:pt x="28219" y="175402"/>
                  </a:lnTo>
                  <a:lnTo>
                    <a:pt x="34795" y="208510"/>
                  </a:lnTo>
                  <a:lnTo>
                    <a:pt x="39705" y="240625"/>
                  </a:lnTo>
                  <a:lnTo>
                    <a:pt x="44532" y="263525"/>
                  </a:lnTo>
                  <a:lnTo>
                    <a:pt x="45688" y="281346"/>
                  </a:lnTo>
                  <a:lnTo>
                    <a:pt x="45719" y="249362"/>
                  </a:lnTo>
                  <a:lnTo>
                    <a:pt x="40483" y="214482"/>
                  </a:lnTo>
                  <a:lnTo>
                    <a:pt x="38806" y="185000"/>
                  </a:lnTo>
                  <a:lnTo>
                    <a:pt x="40497" y="146955"/>
                  </a:lnTo>
                  <a:lnTo>
                    <a:pt x="46725" y="113050"/>
                  </a:lnTo>
                  <a:lnTo>
                    <a:pt x="62796" y="86530"/>
                  </a:lnTo>
                  <a:lnTo>
                    <a:pt x="67264" y="83087"/>
                  </a:lnTo>
                  <a:lnTo>
                    <a:pt x="79001" y="79261"/>
                  </a:lnTo>
                  <a:lnTo>
                    <a:pt x="99890" y="77107"/>
                  </a:lnTo>
                  <a:lnTo>
                    <a:pt x="122165" y="80515"/>
                  </a:lnTo>
                  <a:lnTo>
                    <a:pt x="154021" y="99963"/>
                  </a:lnTo>
                  <a:lnTo>
                    <a:pt x="167513" y="111315"/>
                  </a:lnTo>
                  <a:lnTo>
                    <a:pt x="189973" y="146198"/>
                  </a:lnTo>
                  <a:lnTo>
                    <a:pt x="203325" y="175680"/>
                  </a:lnTo>
                  <a:lnTo>
                    <a:pt x="210387" y="208123"/>
                  </a:lnTo>
                  <a:lnTo>
                    <a:pt x="212478" y="240031"/>
                  </a:lnTo>
                  <a:lnTo>
                    <a:pt x="211275" y="257387"/>
                  </a:lnTo>
                  <a:lnTo>
                    <a:pt x="198962" y="289226"/>
                  </a:lnTo>
                  <a:lnTo>
                    <a:pt x="191721" y="303805"/>
                  </a:lnTo>
                  <a:lnTo>
                    <a:pt x="180035" y="315929"/>
                  </a:lnTo>
                  <a:lnTo>
                    <a:pt x="159177" y="328230"/>
                  </a:lnTo>
                  <a:lnTo>
                    <a:pt x="124136" y="339124"/>
                  </a:lnTo>
                  <a:lnTo>
                    <a:pt x="89620" y="342155"/>
                  </a:lnTo>
                  <a:lnTo>
                    <a:pt x="62678" y="340422"/>
                  </a:lnTo>
                  <a:lnTo>
                    <a:pt x="29169" y="329874"/>
                  </a:lnTo>
                  <a:lnTo>
                    <a:pt x="10120" y="319976"/>
                  </a:lnTo>
                  <a:lnTo>
                    <a:pt x="0"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258"/>
            <p:cNvSpPr/>
            <p:nvPr/>
          </p:nvSpPr>
          <p:spPr>
            <a:xfrm>
              <a:off x="4778620" y="1996753"/>
              <a:ext cx="303920" cy="213048"/>
            </a:xfrm>
            <a:custGeom>
              <a:avLst/>
              <a:gdLst/>
              <a:ahLst/>
              <a:cxnLst/>
              <a:rect l="0" t="0" r="0" b="0"/>
              <a:pathLst>
                <a:path w="303920" h="213048">
                  <a:moveTo>
                    <a:pt x="121040" y="7306"/>
                  </a:moveTo>
                  <a:lnTo>
                    <a:pt x="121040" y="3261"/>
                  </a:lnTo>
                  <a:lnTo>
                    <a:pt x="120193" y="2070"/>
                  </a:lnTo>
                  <a:lnTo>
                    <a:pt x="118782" y="1275"/>
                  </a:lnTo>
                  <a:lnTo>
                    <a:pt x="110433" y="0"/>
                  </a:lnTo>
                  <a:lnTo>
                    <a:pt x="105602" y="2084"/>
                  </a:lnTo>
                  <a:lnTo>
                    <a:pt x="76222" y="25684"/>
                  </a:lnTo>
                  <a:lnTo>
                    <a:pt x="44801" y="61906"/>
                  </a:lnTo>
                  <a:lnTo>
                    <a:pt x="22474" y="99497"/>
                  </a:lnTo>
                  <a:lnTo>
                    <a:pt x="5802" y="135490"/>
                  </a:lnTo>
                  <a:lnTo>
                    <a:pt x="0" y="172510"/>
                  </a:lnTo>
                  <a:lnTo>
                    <a:pt x="357" y="184024"/>
                  </a:lnTo>
                  <a:lnTo>
                    <a:pt x="3338" y="194785"/>
                  </a:lnTo>
                  <a:lnTo>
                    <a:pt x="6166" y="198332"/>
                  </a:lnTo>
                  <a:lnTo>
                    <a:pt x="13822" y="202274"/>
                  </a:lnTo>
                  <a:lnTo>
                    <a:pt x="31698" y="204492"/>
                  </a:lnTo>
                  <a:lnTo>
                    <a:pt x="49036" y="201105"/>
                  </a:lnTo>
                  <a:lnTo>
                    <a:pt x="84367" y="176884"/>
                  </a:lnTo>
                  <a:lnTo>
                    <a:pt x="106771" y="151811"/>
                  </a:lnTo>
                  <a:lnTo>
                    <a:pt x="127084" y="120399"/>
                  </a:lnTo>
                  <a:lnTo>
                    <a:pt x="133555" y="98389"/>
                  </a:lnTo>
                  <a:lnTo>
                    <a:pt x="136173" y="61500"/>
                  </a:lnTo>
                  <a:lnTo>
                    <a:pt x="136266" y="49752"/>
                  </a:lnTo>
                  <a:lnTo>
                    <a:pt x="136279" y="60940"/>
                  </a:lnTo>
                  <a:lnTo>
                    <a:pt x="138537" y="67268"/>
                  </a:lnTo>
                  <a:lnTo>
                    <a:pt x="158237" y="100639"/>
                  </a:lnTo>
                  <a:lnTo>
                    <a:pt x="184708" y="138072"/>
                  </a:lnTo>
                  <a:lnTo>
                    <a:pt x="221396" y="172068"/>
                  </a:lnTo>
                  <a:lnTo>
                    <a:pt x="256113" y="195504"/>
                  </a:lnTo>
                  <a:lnTo>
                    <a:pt x="292105" y="209357"/>
                  </a:lnTo>
                  <a:lnTo>
                    <a:pt x="303919" y="2130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5"/>
          <p:cNvPicPr>
            <a:picLocks noChangeAspect="1" noChangeArrowheads="1"/>
          </p:cNvPicPr>
          <p:nvPr/>
        </p:nvPicPr>
        <p:blipFill>
          <a:blip r:embed="rId2" cstate="print"/>
          <a:srcRect/>
          <a:stretch>
            <a:fillRect/>
          </a:stretch>
        </p:blipFill>
        <p:spPr bwMode="auto">
          <a:xfrm>
            <a:off x="0" y="0"/>
            <a:ext cx="9150350" cy="1981200"/>
          </a:xfrm>
          <a:prstGeom prst="rect">
            <a:avLst/>
          </a:prstGeom>
          <a:noFill/>
          <a:ln w="9525">
            <a:noFill/>
            <a:miter lim="800000"/>
            <a:headEnd/>
            <a:tailEnd/>
          </a:ln>
        </p:spPr>
      </p:pic>
      <p:grpSp>
        <p:nvGrpSpPr>
          <p:cNvPr id="11" name="SMARTInkShape-Group14"/>
          <p:cNvGrpSpPr/>
          <p:nvPr/>
        </p:nvGrpSpPr>
        <p:grpSpPr>
          <a:xfrm>
            <a:off x="817689" y="1531620"/>
            <a:ext cx="1719771" cy="510369"/>
            <a:chOff x="817689" y="1531620"/>
            <a:chExt cx="1719771" cy="510369"/>
          </a:xfrm>
        </p:grpSpPr>
        <p:sp>
          <p:nvSpPr>
            <p:cNvPr id="3" name="SMARTInkShape-259"/>
            <p:cNvSpPr/>
            <p:nvPr/>
          </p:nvSpPr>
          <p:spPr>
            <a:xfrm>
              <a:off x="817689" y="1546859"/>
              <a:ext cx="310072" cy="495130"/>
            </a:xfrm>
            <a:custGeom>
              <a:avLst/>
              <a:gdLst/>
              <a:ahLst/>
              <a:cxnLst/>
              <a:rect l="0" t="0" r="0" b="0"/>
              <a:pathLst>
                <a:path w="310072" h="495130">
                  <a:moveTo>
                    <a:pt x="310071" y="0"/>
                  </a:moveTo>
                  <a:lnTo>
                    <a:pt x="274679" y="2258"/>
                  </a:lnTo>
                  <a:lnTo>
                    <a:pt x="245397" y="8289"/>
                  </a:lnTo>
                  <a:lnTo>
                    <a:pt x="212168" y="17696"/>
                  </a:lnTo>
                  <a:lnTo>
                    <a:pt x="176358" y="31208"/>
                  </a:lnTo>
                  <a:lnTo>
                    <a:pt x="149043" y="40964"/>
                  </a:lnTo>
                  <a:lnTo>
                    <a:pt x="122792" y="50944"/>
                  </a:lnTo>
                  <a:lnTo>
                    <a:pt x="97013" y="61024"/>
                  </a:lnTo>
                  <a:lnTo>
                    <a:pt x="71445" y="71149"/>
                  </a:lnTo>
                  <a:lnTo>
                    <a:pt x="35790" y="87216"/>
                  </a:lnTo>
                  <a:lnTo>
                    <a:pt x="14219" y="106840"/>
                  </a:lnTo>
                  <a:lnTo>
                    <a:pt x="2936" y="122909"/>
                  </a:lnTo>
                  <a:lnTo>
                    <a:pt x="0" y="130262"/>
                  </a:lnTo>
                  <a:lnTo>
                    <a:pt x="952" y="138610"/>
                  </a:lnTo>
                  <a:lnTo>
                    <a:pt x="2392" y="143207"/>
                  </a:lnTo>
                  <a:lnTo>
                    <a:pt x="10764" y="152830"/>
                  </a:lnTo>
                  <a:lnTo>
                    <a:pt x="23799" y="161905"/>
                  </a:lnTo>
                  <a:lnTo>
                    <a:pt x="59762" y="176887"/>
                  </a:lnTo>
                  <a:lnTo>
                    <a:pt x="91689" y="190982"/>
                  </a:lnTo>
                  <a:lnTo>
                    <a:pt x="127961" y="205883"/>
                  </a:lnTo>
                  <a:lnTo>
                    <a:pt x="165519" y="221023"/>
                  </a:lnTo>
                  <a:lnTo>
                    <a:pt x="203458" y="238491"/>
                  </a:lnTo>
                  <a:lnTo>
                    <a:pt x="239253" y="259753"/>
                  </a:lnTo>
                  <a:lnTo>
                    <a:pt x="269050" y="282140"/>
                  </a:lnTo>
                  <a:lnTo>
                    <a:pt x="291707" y="307117"/>
                  </a:lnTo>
                  <a:lnTo>
                    <a:pt x="297828" y="316505"/>
                  </a:lnTo>
                  <a:lnTo>
                    <a:pt x="302372" y="333709"/>
                  </a:lnTo>
                  <a:lnTo>
                    <a:pt x="298390" y="369495"/>
                  </a:lnTo>
                  <a:lnTo>
                    <a:pt x="291840" y="391044"/>
                  </a:lnTo>
                  <a:lnTo>
                    <a:pt x="265211" y="424782"/>
                  </a:lnTo>
                  <a:lnTo>
                    <a:pt x="252880" y="436019"/>
                  </a:lnTo>
                  <a:lnTo>
                    <a:pt x="217368" y="457030"/>
                  </a:lnTo>
                  <a:lnTo>
                    <a:pt x="185519" y="472390"/>
                  </a:lnTo>
                  <a:lnTo>
                    <a:pt x="149271" y="485408"/>
                  </a:lnTo>
                  <a:lnTo>
                    <a:pt x="116235" y="492369"/>
                  </a:lnTo>
                  <a:lnTo>
                    <a:pt x="82317" y="494722"/>
                  </a:lnTo>
                  <a:lnTo>
                    <a:pt x="62907" y="495129"/>
                  </a:lnTo>
                  <a:lnTo>
                    <a:pt x="58088" y="493493"/>
                  </a:lnTo>
                  <a:lnTo>
                    <a:pt x="50476" y="487159"/>
                  </a:lnTo>
                  <a:lnTo>
                    <a:pt x="35750" y="464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60"/>
            <p:cNvSpPr/>
            <p:nvPr/>
          </p:nvSpPr>
          <p:spPr>
            <a:xfrm>
              <a:off x="1257300" y="1752600"/>
              <a:ext cx="12011" cy="250883"/>
            </a:xfrm>
            <a:custGeom>
              <a:avLst/>
              <a:gdLst/>
              <a:ahLst/>
              <a:cxnLst/>
              <a:rect l="0" t="0" r="0" b="0"/>
              <a:pathLst>
                <a:path w="12011" h="250883">
                  <a:moveTo>
                    <a:pt x="7620" y="0"/>
                  </a:moveTo>
                  <a:lnTo>
                    <a:pt x="7620" y="32563"/>
                  </a:lnTo>
                  <a:lnTo>
                    <a:pt x="7620" y="62047"/>
                  </a:lnTo>
                  <a:lnTo>
                    <a:pt x="7620" y="97594"/>
                  </a:lnTo>
                  <a:lnTo>
                    <a:pt x="9877" y="124655"/>
                  </a:lnTo>
                  <a:lnTo>
                    <a:pt x="12010" y="152769"/>
                  </a:lnTo>
                  <a:lnTo>
                    <a:pt x="10135" y="179375"/>
                  </a:lnTo>
                  <a:lnTo>
                    <a:pt x="8365" y="214109"/>
                  </a:lnTo>
                  <a:lnTo>
                    <a:pt x="5693" y="228650"/>
                  </a:lnTo>
                  <a:lnTo>
                    <a:pt x="98" y="250882"/>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61"/>
            <p:cNvSpPr/>
            <p:nvPr/>
          </p:nvSpPr>
          <p:spPr>
            <a:xfrm>
              <a:off x="1287779" y="1645920"/>
              <a:ext cx="15242" cy="1"/>
            </a:xfrm>
            <a:custGeom>
              <a:avLst/>
              <a:gdLst/>
              <a:ahLst/>
              <a:cxnLst/>
              <a:rect l="0" t="0" r="0" b="0"/>
              <a:pathLst>
                <a:path w="15242" h="1">
                  <a:moveTo>
                    <a:pt x="0" y="0"/>
                  </a:moveTo>
                  <a:lnTo>
                    <a:pt x="152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62"/>
            <p:cNvSpPr/>
            <p:nvPr/>
          </p:nvSpPr>
          <p:spPr>
            <a:xfrm>
              <a:off x="1361917" y="1722120"/>
              <a:ext cx="238284" cy="310737"/>
            </a:xfrm>
            <a:custGeom>
              <a:avLst/>
              <a:gdLst/>
              <a:ahLst/>
              <a:cxnLst/>
              <a:rect l="0" t="0" r="0" b="0"/>
              <a:pathLst>
                <a:path w="238284" h="310737">
                  <a:moveTo>
                    <a:pt x="192562" y="0"/>
                  </a:moveTo>
                  <a:lnTo>
                    <a:pt x="181211" y="0"/>
                  </a:lnTo>
                  <a:lnTo>
                    <a:pt x="156452" y="10606"/>
                  </a:lnTo>
                  <a:lnTo>
                    <a:pt x="120983" y="35723"/>
                  </a:lnTo>
                  <a:lnTo>
                    <a:pt x="92614" y="60255"/>
                  </a:lnTo>
                  <a:lnTo>
                    <a:pt x="65017" y="88126"/>
                  </a:lnTo>
                  <a:lnTo>
                    <a:pt x="40753" y="123196"/>
                  </a:lnTo>
                  <a:lnTo>
                    <a:pt x="19735" y="160398"/>
                  </a:lnTo>
                  <a:lnTo>
                    <a:pt x="5041" y="198231"/>
                  </a:lnTo>
                  <a:lnTo>
                    <a:pt x="0" y="221876"/>
                  </a:lnTo>
                  <a:lnTo>
                    <a:pt x="581" y="240851"/>
                  </a:lnTo>
                  <a:lnTo>
                    <a:pt x="9714" y="265814"/>
                  </a:lnTo>
                  <a:lnTo>
                    <a:pt x="23144" y="285252"/>
                  </a:lnTo>
                  <a:lnTo>
                    <a:pt x="37397" y="294136"/>
                  </a:lnTo>
                  <a:lnTo>
                    <a:pt x="70096" y="306738"/>
                  </a:lnTo>
                  <a:lnTo>
                    <a:pt x="101431" y="310736"/>
                  </a:lnTo>
                  <a:lnTo>
                    <a:pt x="133481" y="307876"/>
                  </a:lnTo>
                  <a:lnTo>
                    <a:pt x="169415" y="293240"/>
                  </a:lnTo>
                  <a:lnTo>
                    <a:pt x="205990" y="274043"/>
                  </a:lnTo>
                  <a:lnTo>
                    <a:pt x="238283"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63"/>
            <p:cNvSpPr/>
            <p:nvPr/>
          </p:nvSpPr>
          <p:spPr>
            <a:xfrm>
              <a:off x="1707020" y="1569720"/>
              <a:ext cx="281801" cy="414649"/>
            </a:xfrm>
            <a:custGeom>
              <a:avLst/>
              <a:gdLst/>
              <a:ahLst/>
              <a:cxnLst/>
              <a:rect l="0" t="0" r="0" b="0"/>
              <a:pathLst>
                <a:path w="281801" h="414649">
                  <a:moveTo>
                    <a:pt x="68439" y="0"/>
                  </a:moveTo>
                  <a:lnTo>
                    <a:pt x="69286" y="15187"/>
                  </a:lnTo>
                  <a:lnTo>
                    <a:pt x="75000" y="50761"/>
                  </a:lnTo>
                  <a:lnTo>
                    <a:pt x="79791" y="83526"/>
                  </a:lnTo>
                  <a:lnTo>
                    <a:pt x="79693" y="109936"/>
                  </a:lnTo>
                  <a:lnTo>
                    <a:pt x="76828" y="138607"/>
                  </a:lnTo>
                  <a:lnTo>
                    <a:pt x="72732" y="168283"/>
                  </a:lnTo>
                  <a:lnTo>
                    <a:pt x="68090" y="200663"/>
                  </a:lnTo>
                  <a:lnTo>
                    <a:pt x="63204" y="233963"/>
                  </a:lnTo>
                  <a:lnTo>
                    <a:pt x="58210" y="265697"/>
                  </a:lnTo>
                  <a:lnTo>
                    <a:pt x="50911" y="296734"/>
                  </a:lnTo>
                  <a:lnTo>
                    <a:pt x="42869" y="325768"/>
                  </a:lnTo>
                  <a:lnTo>
                    <a:pt x="32735" y="360307"/>
                  </a:lnTo>
                  <a:lnTo>
                    <a:pt x="13711" y="395051"/>
                  </a:lnTo>
                  <a:lnTo>
                    <a:pt x="3474" y="408203"/>
                  </a:lnTo>
                  <a:lnTo>
                    <a:pt x="930" y="414648"/>
                  </a:lnTo>
                  <a:lnTo>
                    <a:pt x="574" y="414438"/>
                  </a:lnTo>
                  <a:lnTo>
                    <a:pt x="0" y="408019"/>
                  </a:lnTo>
                  <a:lnTo>
                    <a:pt x="10478" y="370877"/>
                  </a:lnTo>
                  <a:lnTo>
                    <a:pt x="21820" y="336325"/>
                  </a:lnTo>
                  <a:lnTo>
                    <a:pt x="33327" y="309498"/>
                  </a:lnTo>
                  <a:lnTo>
                    <a:pt x="48600" y="279794"/>
                  </a:lnTo>
                  <a:lnTo>
                    <a:pt x="69500" y="246837"/>
                  </a:lnTo>
                  <a:lnTo>
                    <a:pt x="90642" y="214692"/>
                  </a:lnTo>
                  <a:lnTo>
                    <a:pt x="111327" y="185165"/>
                  </a:lnTo>
                  <a:lnTo>
                    <a:pt x="142013" y="149502"/>
                  </a:lnTo>
                  <a:lnTo>
                    <a:pt x="172554" y="118333"/>
                  </a:lnTo>
                  <a:lnTo>
                    <a:pt x="202205" y="93481"/>
                  </a:lnTo>
                  <a:lnTo>
                    <a:pt x="235409" y="71742"/>
                  </a:lnTo>
                  <a:lnTo>
                    <a:pt x="256483" y="64155"/>
                  </a:lnTo>
                  <a:lnTo>
                    <a:pt x="266314" y="61533"/>
                  </a:lnTo>
                  <a:lnTo>
                    <a:pt x="268936" y="59648"/>
                  </a:lnTo>
                  <a:lnTo>
                    <a:pt x="270684" y="57545"/>
                  </a:lnTo>
                  <a:lnTo>
                    <a:pt x="274884" y="55209"/>
                  </a:lnTo>
                  <a:lnTo>
                    <a:pt x="281800" y="53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64"/>
            <p:cNvSpPr/>
            <p:nvPr/>
          </p:nvSpPr>
          <p:spPr>
            <a:xfrm>
              <a:off x="1836420" y="1874520"/>
              <a:ext cx="160021" cy="91440"/>
            </a:xfrm>
            <a:custGeom>
              <a:avLst/>
              <a:gdLst/>
              <a:ahLst/>
              <a:cxnLst/>
              <a:rect l="0" t="0" r="0" b="0"/>
              <a:pathLst>
                <a:path w="160021" h="91440">
                  <a:moveTo>
                    <a:pt x="0" y="0"/>
                  </a:moveTo>
                  <a:lnTo>
                    <a:pt x="8090" y="0"/>
                  </a:lnTo>
                  <a:lnTo>
                    <a:pt x="11320" y="1693"/>
                  </a:lnTo>
                  <a:lnTo>
                    <a:pt x="46977" y="30876"/>
                  </a:lnTo>
                  <a:lnTo>
                    <a:pt x="83985" y="55932"/>
                  </a:lnTo>
                  <a:lnTo>
                    <a:pt x="121941" y="77241"/>
                  </a:lnTo>
                  <a:lnTo>
                    <a:pt x="160020"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65"/>
            <p:cNvSpPr/>
            <p:nvPr/>
          </p:nvSpPr>
          <p:spPr>
            <a:xfrm>
              <a:off x="2157219" y="1531620"/>
              <a:ext cx="67822" cy="457201"/>
            </a:xfrm>
            <a:custGeom>
              <a:avLst/>
              <a:gdLst/>
              <a:ahLst/>
              <a:cxnLst/>
              <a:rect l="0" t="0" r="0" b="0"/>
              <a:pathLst>
                <a:path w="67822" h="457201">
                  <a:moveTo>
                    <a:pt x="67821" y="0"/>
                  </a:moveTo>
                  <a:lnTo>
                    <a:pt x="63775" y="0"/>
                  </a:lnTo>
                  <a:lnTo>
                    <a:pt x="62584" y="846"/>
                  </a:lnTo>
                  <a:lnTo>
                    <a:pt x="61789" y="2257"/>
                  </a:lnTo>
                  <a:lnTo>
                    <a:pt x="52502" y="40335"/>
                  </a:lnTo>
                  <a:lnTo>
                    <a:pt x="46701" y="77143"/>
                  </a:lnTo>
                  <a:lnTo>
                    <a:pt x="43218" y="111475"/>
                  </a:lnTo>
                  <a:lnTo>
                    <a:pt x="39106" y="140137"/>
                  </a:lnTo>
                  <a:lnTo>
                    <a:pt x="34456" y="172632"/>
                  </a:lnTo>
                  <a:lnTo>
                    <a:pt x="29568" y="209087"/>
                  </a:lnTo>
                  <a:lnTo>
                    <a:pt x="27079" y="228291"/>
                  </a:lnTo>
                  <a:lnTo>
                    <a:pt x="24573" y="247867"/>
                  </a:lnTo>
                  <a:lnTo>
                    <a:pt x="22055" y="267691"/>
                  </a:lnTo>
                  <a:lnTo>
                    <a:pt x="19530" y="287681"/>
                  </a:lnTo>
                  <a:lnTo>
                    <a:pt x="12209" y="323438"/>
                  </a:lnTo>
                  <a:lnTo>
                    <a:pt x="5004" y="355417"/>
                  </a:lnTo>
                  <a:lnTo>
                    <a:pt x="1802" y="383740"/>
                  </a:lnTo>
                  <a:lnTo>
                    <a:pt x="0" y="415396"/>
                  </a:lnTo>
                  <a:lnTo>
                    <a:pt x="5868" y="449843"/>
                  </a:lnTo>
                  <a:lnTo>
                    <a:pt x="7045" y="452295"/>
                  </a:lnTo>
                  <a:lnTo>
                    <a:pt x="8677" y="453930"/>
                  </a:lnTo>
                  <a:lnTo>
                    <a:pt x="14481"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66"/>
            <p:cNvSpPr/>
            <p:nvPr/>
          </p:nvSpPr>
          <p:spPr>
            <a:xfrm>
              <a:off x="2278379" y="1711226"/>
              <a:ext cx="259081" cy="292834"/>
            </a:xfrm>
            <a:custGeom>
              <a:avLst/>
              <a:gdLst/>
              <a:ahLst/>
              <a:cxnLst/>
              <a:rect l="0" t="0" r="0" b="0"/>
              <a:pathLst>
                <a:path w="259081" h="292834">
                  <a:moveTo>
                    <a:pt x="0" y="71853"/>
                  </a:moveTo>
                  <a:lnTo>
                    <a:pt x="0" y="87250"/>
                  </a:lnTo>
                  <a:lnTo>
                    <a:pt x="2258" y="93654"/>
                  </a:lnTo>
                  <a:lnTo>
                    <a:pt x="4046" y="96547"/>
                  </a:lnTo>
                  <a:lnTo>
                    <a:pt x="8608" y="112511"/>
                  </a:lnTo>
                  <a:lnTo>
                    <a:pt x="15397" y="118992"/>
                  </a:lnTo>
                  <a:lnTo>
                    <a:pt x="43417" y="135255"/>
                  </a:lnTo>
                  <a:lnTo>
                    <a:pt x="62536" y="138899"/>
                  </a:lnTo>
                  <a:lnTo>
                    <a:pt x="91752" y="134047"/>
                  </a:lnTo>
                  <a:lnTo>
                    <a:pt x="129581" y="122481"/>
                  </a:lnTo>
                  <a:lnTo>
                    <a:pt x="165266" y="105529"/>
                  </a:lnTo>
                  <a:lnTo>
                    <a:pt x="195394" y="78600"/>
                  </a:lnTo>
                  <a:lnTo>
                    <a:pt x="222315" y="42105"/>
                  </a:lnTo>
                  <a:lnTo>
                    <a:pt x="238267" y="17909"/>
                  </a:lnTo>
                  <a:lnTo>
                    <a:pt x="239278" y="14724"/>
                  </a:lnTo>
                  <a:lnTo>
                    <a:pt x="239106" y="11754"/>
                  </a:lnTo>
                  <a:lnTo>
                    <a:pt x="236656" y="6196"/>
                  </a:lnTo>
                  <a:lnTo>
                    <a:pt x="232745" y="903"/>
                  </a:lnTo>
                  <a:lnTo>
                    <a:pt x="229670" y="0"/>
                  </a:lnTo>
                  <a:lnTo>
                    <a:pt x="216406" y="2774"/>
                  </a:lnTo>
                  <a:lnTo>
                    <a:pt x="189597" y="13554"/>
                  </a:lnTo>
                  <a:lnTo>
                    <a:pt x="152282" y="38337"/>
                  </a:lnTo>
                  <a:lnTo>
                    <a:pt x="124155" y="73261"/>
                  </a:lnTo>
                  <a:lnTo>
                    <a:pt x="107343" y="105008"/>
                  </a:lnTo>
                  <a:lnTo>
                    <a:pt x="93894" y="138968"/>
                  </a:lnTo>
                  <a:lnTo>
                    <a:pt x="89144" y="160102"/>
                  </a:lnTo>
                  <a:lnTo>
                    <a:pt x="92077" y="191041"/>
                  </a:lnTo>
                  <a:lnTo>
                    <a:pt x="103295" y="220810"/>
                  </a:lnTo>
                  <a:lnTo>
                    <a:pt x="112513" y="237963"/>
                  </a:lnTo>
                  <a:lnTo>
                    <a:pt x="135314" y="257855"/>
                  </a:lnTo>
                  <a:lnTo>
                    <a:pt x="173359" y="278900"/>
                  </a:lnTo>
                  <a:lnTo>
                    <a:pt x="203390" y="288329"/>
                  </a:lnTo>
                  <a:lnTo>
                    <a:pt x="239362" y="291944"/>
                  </a:lnTo>
                  <a:lnTo>
                    <a:pt x="259080" y="2928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SMARTInkShape-Group15"/>
          <p:cNvGrpSpPr/>
          <p:nvPr/>
        </p:nvGrpSpPr>
        <p:grpSpPr>
          <a:xfrm>
            <a:off x="3114656" y="1409700"/>
            <a:ext cx="862985" cy="527701"/>
            <a:chOff x="3114656" y="1409700"/>
            <a:chExt cx="862985" cy="527701"/>
          </a:xfrm>
        </p:grpSpPr>
        <p:sp>
          <p:nvSpPr>
            <p:cNvPr id="12" name="SMARTInkShape-267"/>
            <p:cNvSpPr/>
            <p:nvPr/>
          </p:nvSpPr>
          <p:spPr>
            <a:xfrm>
              <a:off x="3114656" y="1664389"/>
              <a:ext cx="215285" cy="273012"/>
            </a:xfrm>
            <a:custGeom>
              <a:avLst/>
              <a:gdLst/>
              <a:ahLst/>
              <a:cxnLst/>
              <a:rect l="0" t="0" r="0" b="0"/>
              <a:pathLst>
                <a:path w="215285" h="273012">
                  <a:moveTo>
                    <a:pt x="215284" y="4390"/>
                  </a:moveTo>
                  <a:lnTo>
                    <a:pt x="211239" y="4390"/>
                  </a:lnTo>
                  <a:lnTo>
                    <a:pt x="206995" y="2133"/>
                  </a:lnTo>
                  <a:lnTo>
                    <a:pt x="204677" y="345"/>
                  </a:lnTo>
                  <a:lnTo>
                    <a:pt x="201440" y="0"/>
                  </a:lnTo>
                  <a:lnTo>
                    <a:pt x="168237" y="9977"/>
                  </a:lnTo>
                  <a:lnTo>
                    <a:pt x="136564" y="24246"/>
                  </a:lnTo>
                  <a:lnTo>
                    <a:pt x="107857" y="43858"/>
                  </a:lnTo>
                  <a:lnTo>
                    <a:pt x="77903" y="68013"/>
                  </a:lnTo>
                  <a:lnTo>
                    <a:pt x="49836" y="96619"/>
                  </a:lnTo>
                  <a:lnTo>
                    <a:pt x="27691" y="128802"/>
                  </a:lnTo>
                  <a:lnTo>
                    <a:pt x="12663" y="162891"/>
                  </a:lnTo>
                  <a:lnTo>
                    <a:pt x="2848" y="194440"/>
                  </a:lnTo>
                  <a:lnTo>
                    <a:pt x="0" y="204750"/>
                  </a:lnTo>
                  <a:lnTo>
                    <a:pt x="1351" y="222979"/>
                  </a:lnTo>
                  <a:lnTo>
                    <a:pt x="7596" y="238701"/>
                  </a:lnTo>
                  <a:lnTo>
                    <a:pt x="16016" y="251333"/>
                  </a:lnTo>
                  <a:lnTo>
                    <a:pt x="29917" y="260334"/>
                  </a:lnTo>
                  <a:lnTo>
                    <a:pt x="66438" y="273011"/>
                  </a:lnTo>
                  <a:lnTo>
                    <a:pt x="96204" y="272977"/>
                  </a:lnTo>
                  <a:lnTo>
                    <a:pt x="130518" y="267604"/>
                  </a:lnTo>
                  <a:lnTo>
                    <a:pt x="163450" y="256605"/>
                  </a:lnTo>
                  <a:lnTo>
                    <a:pt x="200044" y="2406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68"/>
            <p:cNvSpPr/>
            <p:nvPr/>
          </p:nvSpPr>
          <p:spPr>
            <a:xfrm>
              <a:off x="3444240" y="1632317"/>
              <a:ext cx="198120" cy="271951"/>
            </a:xfrm>
            <a:custGeom>
              <a:avLst/>
              <a:gdLst/>
              <a:ahLst/>
              <a:cxnLst/>
              <a:rect l="0" t="0" r="0" b="0"/>
              <a:pathLst>
                <a:path w="198120" h="271951">
                  <a:moveTo>
                    <a:pt x="0" y="105042"/>
                  </a:moveTo>
                  <a:lnTo>
                    <a:pt x="0" y="109088"/>
                  </a:lnTo>
                  <a:lnTo>
                    <a:pt x="846" y="110279"/>
                  </a:lnTo>
                  <a:lnTo>
                    <a:pt x="2257" y="111074"/>
                  </a:lnTo>
                  <a:lnTo>
                    <a:pt x="4045" y="111603"/>
                  </a:lnTo>
                  <a:lnTo>
                    <a:pt x="5236" y="112803"/>
                  </a:lnTo>
                  <a:lnTo>
                    <a:pt x="6560" y="116394"/>
                  </a:lnTo>
                  <a:lnTo>
                    <a:pt x="7760" y="117690"/>
                  </a:lnTo>
                  <a:lnTo>
                    <a:pt x="11351" y="119130"/>
                  </a:lnTo>
                  <a:lnTo>
                    <a:pt x="40155" y="120181"/>
                  </a:lnTo>
                  <a:lnTo>
                    <a:pt x="76470" y="111980"/>
                  </a:lnTo>
                  <a:lnTo>
                    <a:pt x="90713" y="106433"/>
                  </a:lnTo>
                  <a:lnTo>
                    <a:pt x="122994" y="84237"/>
                  </a:lnTo>
                  <a:lnTo>
                    <a:pt x="157128" y="54200"/>
                  </a:lnTo>
                  <a:lnTo>
                    <a:pt x="168570" y="38990"/>
                  </a:lnTo>
                  <a:lnTo>
                    <a:pt x="173277" y="23759"/>
                  </a:lnTo>
                  <a:lnTo>
                    <a:pt x="172121" y="15859"/>
                  </a:lnTo>
                  <a:lnTo>
                    <a:pt x="166710" y="6651"/>
                  </a:lnTo>
                  <a:lnTo>
                    <a:pt x="164480" y="3888"/>
                  </a:lnTo>
                  <a:lnTo>
                    <a:pt x="157486" y="818"/>
                  </a:lnTo>
                  <a:lnTo>
                    <a:pt x="153251" y="0"/>
                  </a:lnTo>
                  <a:lnTo>
                    <a:pt x="135154" y="2893"/>
                  </a:lnTo>
                  <a:lnTo>
                    <a:pt x="113706" y="13157"/>
                  </a:lnTo>
                  <a:lnTo>
                    <a:pt x="77619" y="43117"/>
                  </a:lnTo>
                  <a:lnTo>
                    <a:pt x="49621" y="68350"/>
                  </a:lnTo>
                  <a:lnTo>
                    <a:pt x="29848" y="101038"/>
                  </a:lnTo>
                  <a:lnTo>
                    <a:pt x="14112" y="133395"/>
                  </a:lnTo>
                  <a:lnTo>
                    <a:pt x="4557" y="169417"/>
                  </a:lnTo>
                  <a:lnTo>
                    <a:pt x="2196" y="205208"/>
                  </a:lnTo>
                  <a:lnTo>
                    <a:pt x="8555" y="240916"/>
                  </a:lnTo>
                  <a:lnTo>
                    <a:pt x="10783" y="248965"/>
                  </a:lnTo>
                  <a:lnTo>
                    <a:pt x="14808" y="255177"/>
                  </a:lnTo>
                  <a:lnTo>
                    <a:pt x="26055" y="264338"/>
                  </a:lnTo>
                  <a:lnTo>
                    <a:pt x="39520" y="268974"/>
                  </a:lnTo>
                  <a:lnTo>
                    <a:pt x="68860" y="271950"/>
                  </a:lnTo>
                  <a:lnTo>
                    <a:pt x="99613" y="264375"/>
                  </a:lnTo>
                  <a:lnTo>
                    <a:pt x="131491" y="251406"/>
                  </a:lnTo>
                  <a:lnTo>
                    <a:pt x="166520" y="231854"/>
                  </a:lnTo>
                  <a:lnTo>
                    <a:pt x="198119" y="2117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69"/>
            <p:cNvSpPr/>
            <p:nvPr/>
          </p:nvSpPr>
          <p:spPr>
            <a:xfrm>
              <a:off x="3931919" y="1409700"/>
              <a:ext cx="45722" cy="464821"/>
            </a:xfrm>
            <a:custGeom>
              <a:avLst/>
              <a:gdLst/>
              <a:ahLst/>
              <a:cxnLst/>
              <a:rect l="0" t="0" r="0" b="0"/>
              <a:pathLst>
                <a:path w="45722" h="464821">
                  <a:moveTo>
                    <a:pt x="45721" y="0"/>
                  </a:moveTo>
                  <a:lnTo>
                    <a:pt x="44874" y="14690"/>
                  </a:lnTo>
                  <a:lnTo>
                    <a:pt x="39689" y="44012"/>
                  </a:lnTo>
                  <a:lnTo>
                    <a:pt x="36313" y="80209"/>
                  </a:lnTo>
                  <a:lnTo>
                    <a:pt x="32226" y="108461"/>
                  </a:lnTo>
                  <a:lnTo>
                    <a:pt x="27587" y="137952"/>
                  </a:lnTo>
                  <a:lnTo>
                    <a:pt x="22703" y="170249"/>
                  </a:lnTo>
                  <a:lnTo>
                    <a:pt x="17711" y="204359"/>
                  </a:lnTo>
                  <a:lnTo>
                    <a:pt x="12669" y="239275"/>
                  </a:lnTo>
                  <a:lnTo>
                    <a:pt x="7607" y="274549"/>
                  </a:lnTo>
                  <a:lnTo>
                    <a:pt x="3381" y="310828"/>
                  </a:lnTo>
                  <a:lnTo>
                    <a:pt x="2254" y="329985"/>
                  </a:lnTo>
                  <a:lnTo>
                    <a:pt x="1002" y="367640"/>
                  </a:lnTo>
                  <a:lnTo>
                    <a:pt x="446" y="401308"/>
                  </a:lnTo>
                  <a:lnTo>
                    <a:pt x="199" y="428690"/>
                  </a:lnTo>
                  <a:lnTo>
                    <a:pt x="0" y="464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70"/>
            <p:cNvSpPr/>
            <p:nvPr/>
          </p:nvSpPr>
          <p:spPr>
            <a:xfrm>
              <a:off x="3760187" y="1470659"/>
              <a:ext cx="65054" cy="403862"/>
            </a:xfrm>
            <a:custGeom>
              <a:avLst/>
              <a:gdLst/>
              <a:ahLst/>
              <a:cxnLst/>
              <a:rect l="0" t="0" r="0" b="0"/>
              <a:pathLst>
                <a:path w="65054" h="403862">
                  <a:moveTo>
                    <a:pt x="65053" y="0"/>
                  </a:moveTo>
                  <a:lnTo>
                    <a:pt x="65053" y="4046"/>
                  </a:lnTo>
                  <a:lnTo>
                    <a:pt x="62795" y="8289"/>
                  </a:lnTo>
                  <a:lnTo>
                    <a:pt x="61008" y="10606"/>
                  </a:lnTo>
                  <a:lnTo>
                    <a:pt x="55645" y="41755"/>
                  </a:lnTo>
                  <a:lnTo>
                    <a:pt x="49283" y="71921"/>
                  </a:lnTo>
                  <a:lnTo>
                    <a:pt x="42035" y="107670"/>
                  </a:lnTo>
                  <a:lnTo>
                    <a:pt x="37043" y="134214"/>
                  </a:lnTo>
                  <a:lnTo>
                    <a:pt x="32001" y="165766"/>
                  </a:lnTo>
                  <a:lnTo>
                    <a:pt x="26939" y="197288"/>
                  </a:lnTo>
                  <a:lnTo>
                    <a:pt x="21867" y="228230"/>
                  </a:lnTo>
                  <a:lnTo>
                    <a:pt x="16790" y="258916"/>
                  </a:lnTo>
                  <a:lnTo>
                    <a:pt x="11711" y="289487"/>
                  </a:lnTo>
                  <a:lnTo>
                    <a:pt x="7479" y="318315"/>
                  </a:lnTo>
                  <a:lnTo>
                    <a:pt x="4249" y="352737"/>
                  </a:lnTo>
                  <a:lnTo>
                    <a:pt x="0" y="378553"/>
                  </a:lnTo>
                  <a:lnTo>
                    <a:pt x="4093"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SMARTInkShape-Group16"/>
          <p:cNvGrpSpPr/>
          <p:nvPr/>
        </p:nvGrpSpPr>
        <p:grpSpPr>
          <a:xfrm>
            <a:off x="1334186" y="2477227"/>
            <a:ext cx="989915" cy="600583"/>
            <a:chOff x="1334186" y="2477227"/>
            <a:chExt cx="989915" cy="600583"/>
          </a:xfrm>
        </p:grpSpPr>
        <p:sp>
          <p:nvSpPr>
            <p:cNvPr id="17" name="SMARTInkShape-271"/>
            <p:cNvSpPr/>
            <p:nvPr/>
          </p:nvSpPr>
          <p:spPr>
            <a:xfrm>
              <a:off x="2171700" y="2857500"/>
              <a:ext cx="152401" cy="38101"/>
            </a:xfrm>
            <a:custGeom>
              <a:avLst/>
              <a:gdLst/>
              <a:ahLst/>
              <a:cxnLst/>
              <a:rect l="0" t="0" r="0" b="0"/>
              <a:pathLst>
                <a:path w="152401" h="38101">
                  <a:moveTo>
                    <a:pt x="0" y="38100"/>
                  </a:moveTo>
                  <a:lnTo>
                    <a:pt x="17695" y="22661"/>
                  </a:lnTo>
                  <a:lnTo>
                    <a:pt x="35723" y="15181"/>
                  </a:lnTo>
                  <a:lnTo>
                    <a:pt x="68110" y="9113"/>
                  </a:lnTo>
                  <a:lnTo>
                    <a:pt x="99391" y="4017"/>
                  </a:lnTo>
                  <a:lnTo>
                    <a:pt x="135531" y="529"/>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72"/>
            <p:cNvSpPr/>
            <p:nvPr/>
          </p:nvSpPr>
          <p:spPr>
            <a:xfrm>
              <a:off x="2194559" y="2804159"/>
              <a:ext cx="121921" cy="22861"/>
            </a:xfrm>
            <a:custGeom>
              <a:avLst/>
              <a:gdLst/>
              <a:ahLst/>
              <a:cxnLst/>
              <a:rect l="0" t="0" r="0" b="0"/>
              <a:pathLst>
                <a:path w="121921" h="22861">
                  <a:moveTo>
                    <a:pt x="0" y="22860"/>
                  </a:moveTo>
                  <a:lnTo>
                    <a:pt x="4046" y="22860"/>
                  </a:lnTo>
                  <a:lnTo>
                    <a:pt x="8289" y="20603"/>
                  </a:lnTo>
                  <a:lnTo>
                    <a:pt x="10606" y="18815"/>
                  </a:lnTo>
                  <a:lnTo>
                    <a:pt x="17696" y="16829"/>
                  </a:lnTo>
                  <a:lnTo>
                    <a:pt x="31208" y="13453"/>
                  </a:lnTo>
                  <a:lnTo>
                    <a:pt x="62060" y="3152"/>
                  </a:lnTo>
                  <a:lnTo>
                    <a:pt x="95160" y="415"/>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73"/>
            <p:cNvSpPr/>
            <p:nvPr/>
          </p:nvSpPr>
          <p:spPr>
            <a:xfrm>
              <a:off x="1348740" y="2827019"/>
              <a:ext cx="274320" cy="68582"/>
            </a:xfrm>
            <a:custGeom>
              <a:avLst/>
              <a:gdLst/>
              <a:ahLst/>
              <a:cxnLst/>
              <a:rect l="0" t="0" r="0" b="0"/>
              <a:pathLst>
                <a:path w="274320" h="68582">
                  <a:moveTo>
                    <a:pt x="0" y="68581"/>
                  </a:moveTo>
                  <a:lnTo>
                    <a:pt x="27835" y="67734"/>
                  </a:lnTo>
                  <a:lnTo>
                    <a:pt x="65473" y="59973"/>
                  </a:lnTo>
                  <a:lnTo>
                    <a:pt x="95975" y="49849"/>
                  </a:lnTo>
                  <a:lnTo>
                    <a:pt x="126838" y="41111"/>
                  </a:lnTo>
                  <a:lnTo>
                    <a:pt x="157432" y="33160"/>
                  </a:lnTo>
                  <a:lnTo>
                    <a:pt x="187945" y="25442"/>
                  </a:lnTo>
                  <a:lnTo>
                    <a:pt x="217589" y="17793"/>
                  </a:lnTo>
                  <a:lnTo>
                    <a:pt x="254588" y="9127"/>
                  </a:lnTo>
                  <a:lnTo>
                    <a:pt x="263574" y="6032"/>
                  </a:lnTo>
                  <a:lnTo>
                    <a:pt x="2743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74"/>
            <p:cNvSpPr/>
            <p:nvPr/>
          </p:nvSpPr>
          <p:spPr>
            <a:xfrm>
              <a:off x="1798320" y="2796540"/>
              <a:ext cx="182881" cy="68580"/>
            </a:xfrm>
            <a:custGeom>
              <a:avLst/>
              <a:gdLst/>
              <a:ahLst/>
              <a:cxnLst/>
              <a:rect l="0" t="0" r="0" b="0"/>
              <a:pathLst>
                <a:path w="182881" h="68580">
                  <a:moveTo>
                    <a:pt x="0" y="68579"/>
                  </a:moveTo>
                  <a:lnTo>
                    <a:pt x="0" y="62019"/>
                  </a:lnTo>
                  <a:lnTo>
                    <a:pt x="4045" y="57228"/>
                  </a:lnTo>
                  <a:lnTo>
                    <a:pt x="25164" y="42787"/>
                  </a:lnTo>
                  <a:lnTo>
                    <a:pt x="56053" y="28646"/>
                  </a:lnTo>
                  <a:lnTo>
                    <a:pt x="84623" y="16954"/>
                  </a:lnTo>
                  <a:lnTo>
                    <a:pt x="114538" y="8127"/>
                  </a:lnTo>
                  <a:lnTo>
                    <a:pt x="150941" y="1605"/>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75"/>
            <p:cNvSpPr/>
            <p:nvPr/>
          </p:nvSpPr>
          <p:spPr>
            <a:xfrm>
              <a:off x="1760220" y="2477227"/>
              <a:ext cx="251460" cy="559198"/>
            </a:xfrm>
            <a:custGeom>
              <a:avLst/>
              <a:gdLst/>
              <a:ahLst/>
              <a:cxnLst/>
              <a:rect l="0" t="0" r="0" b="0"/>
              <a:pathLst>
                <a:path w="251460" h="559198">
                  <a:moveTo>
                    <a:pt x="76200" y="60232"/>
                  </a:moveTo>
                  <a:lnTo>
                    <a:pt x="75353" y="73246"/>
                  </a:lnTo>
                  <a:lnTo>
                    <a:pt x="69639" y="110708"/>
                  </a:lnTo>
                  <a:lnTo>
                    <a:pt x="68893" y="147719"/>
                  </a:lnTo>
                  <a:lnTo>
                    <a:pt x="64203" y="178420"/>
                  </a:lnTo>
                  <a:lnTo>
                    <a:pt x="57321" y="211820"/>
                  </a:lnTo>
                  <a:lnTo>
                    <a:pt x="51440" y="246420"/>
                  </a:lnTo>
                  <a:lnTo>
                    <a:pt x="46004" y="281554"/>
                  </a:lnTo>
                  <a:lnTo>
                    <a:pt x="40766" y="317771"/>
                  </a:lnTo>
                  <a:lnTo>
                    <a:pt x="38184" y="336912"/>
                  </a:lnTo>
                  <a:lnTo>
                    <a:pt x="33057" y="374548"/>
                  </a:lnTo>
                  <a:lnTo>
                    <a:pt x="27956" y="408208"/>
                  </a:lnTo>
                  <a:lnTo>
                    <a:pt x="22867" y="440102"/>
                  </a:lnTo>
                  <a:lnTo>
                    <a:pt x="17783" y="469516"/>
                  </a:lnTo>
                  <a:lnTo>
                    <a:pt x="10161" y="504270"/>
                  </a:lnTo>
                  <a:lnTo>
                    <a:pt x="2258" y="536940"/>
                  </a:lnTo>
                  <a:lnTo>
                    <a:pt x="88" y="559197"/>
                  </a:lnTo>
                  <a:lnTo>
                    <a:pt x="3" y="526422"/>
                  </a:lnTo>
                  <a:lnTo>
                    <a:pt x="0" y="494508"/>
                  </a:lnTo>
                  <a:lnTo>
                    <a:pt x="2258" y="466039"/>
                  </a:lnTo>
                  <a:lnTo>
                    <a:pt x="6083" y="431938"/>
                  </a:lnTo>
                  <a:lnTo>
                    <a:pt x="8289" y="412176"/>
                  </a:lnTo>
                  <a:lnTo>
                    <a:pt x="10606" y="391382"/>
                  </a:lnTo>
                  <a:lnTo>
                    <a:pt x="13844" y="370745"/>
                  </a:lnTo>
                  <a:lnTo>
                    <a:pt x="17696" y="350214"/>
                  </a:lnTo>
                  <a:lnTo>
                    <a:pt x="21957" y="329754"/>
                  </a:lnTo>
                  <a:lnTo>
                    <a:pt x="25645" y="309340"/>
                  </a:lnTo>
                  <a:lnTo>
                    <a:pt x="28950" y="288958"/>
                  </a:lnTo>
                  <a:lnTo>
                    <a:pt x="32000" y="268596"/>
                  </a:lnTo>
                  <a:lnTo>
                    <a:pt x="34880" y="248248"/>
                  </a:lnTo>
                  <a:lnTo>
                    <a:pt x="37646" y="227909"/>
                  </a:lnTo>
                  <a:lnTo>
                    <a:pt x="40337" y="207577"/>
                  </a:lnTo>
                  <a:lnTo>
                    <a:pt x="45585" y="171439"/>
                  </a:lnTo>
                  <a:lnTo>
                    <a:pt x="51587" y="139291"/>
                  </a:lnTo>
                  <a:lnTo>
                    <a:pt x="59898" y="110892"/>
                  </a:lnTo>
                  <a:lnTo>
                    <a:pt x="66007" y="75148"/>
                  </a:lnTo>
                  <a:lnTo>
                    <a:pt x="74155" y="38814"/>
                  </a:lnTo>
                  <a:lnTo>
                    <a:pt x="83706" y="4793"/>
                  </a:lnTo>
                  <a:lnTo>
                    <a:pt x="85437" y="2953"/>
                  </a:lnTo>
                  <a:lnTo>
                    <a:pt x="90254" y="0"/>
                  </a:lnTo>
                  <a:lnTo>
                    <a:pt x="90649" y="604"/>
                  </a:lnTo>
                  <a:lnTo>
                    <a:pt x="102014" y="38415"/>
                  </a:lnTo>
                  <a:lnTo>
                    <a:pt x="105297" y="68632"/>
                  </a:lnTo>
                  <a:lnTo>
                    <a:pt x="114360" y="104396"/>
                  </a:lnTo>
                  <a:lnTo>
                    <a:pt x="120818" y="133765"/>
                  </a:lnTo>
                  <a:lnTo>
                    <a:pt x="127357" y="165727"/>
                  </a:lnTo>
                  <a:lnTo>
                    <a:pt x="135907" y="196866"/>
                  </a:lnTo>
                  <a:lnTo>
                    <a:pt x="145352" y="229896"/>
                  </a:lnTo>
                  <a:lnTo>
                    <a:pt x="155194" y="263485"/>
                  </a:lnTo>
                  <a:lnTo>
                    <a:pt x="165213" y="295347"/>
                  </a:lnTo>
                  <a:lnTo>
                    <a:pt x="175310" y="324183"/>
                  </a:lnTo>
                  <a:lnTo>
                    <a:pt x="185442" y="351111"/>
                  </a:lnTo>
                  <a:lnTo>
                    <a:pt x="195590" y="377190"/>
                  </a:lnTo>
                  <a:lnTo>
                    <a:pt x="210822" y="411626"/>
                  </a:lnTo>
                  <a:lnTo>
                    <a:pt x="222015" y="443279"/>
                  </a:lnTo>
                  <a:lnTo>
                    <a:pt x="236021" y="477930"/>
                  </a:lnTo>
                  <a:lnTo>
                    <a:pt x="243657" y="497618"/>
                  </a:lnTo>
                  <a:lnTo>
                    <a:pt x="245411" y="499143"/>
                  </a:lnTo>
                  <a:lnTo>
                    <a:pt x="251459" y="5021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76"/>
            <p:cNvSpPr/>
            <p:nvPr/>
          </p:nvSpPr>
          <p:spPr>
            <a:xfrm>
              <a:off x="1356359" y="2834640"/>
              <a:ext cx="106682" cy="91441"/>
            </a:xfrm>
            <a:custGeom>
              <a:avLst/>
              <a:gdLst/>
              <a:ahLst/>
              <a:cxnLst/>
              <a:rect l="0" t="0" r="0" b="0"/>
              <a:pathLst>
                <a:path w="106682" h="91441">
                  <a:moveTo>
                    <a:pt x="0" y="91440"/>
                  </a:moveTo>
                  <a:lnTo>
                    <a:pt x="33422" y="58865"/>
                  </a:lnTo>
                  <a:lnTo>
                    <a:pt x="67406" y="32323"/>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77"/>
            <p:cNvSpPr/>
            <p:nvPr/>
          </p:nvSpPr>
          <p:spPr>
            <a:xfrm>
              <a:off x="1334186" y="2499898"/>
              <a:ext cx="296494" cy="577912"/>
            </a:xfrm>
            <a:custGeom>
              <a:avLst/>
              <a:gdLst/>
              <a:ahLst/>
              <a:cxnLst/>
              <a:rect l="0" t="0" r="0" b="0"/>
              <a:pathLst>
                <a:path w="296494" h="577912">
                  <a:moveTo>
                    <a:pt x="174573" y="189961"/>
                  </a:moveTo>
                  <a:lnTo>
                    <a:pt x="166483" y="189961"/>
                  </a:lnTo>
                  <a:lnTo>
                    <a:pt x="164100" y="191655"/>
                  </a:lnTo>
                  <a:lnTo>
                    <a:pt x="162511" y="194477"/>
                  </a:lnTo>
                  <a:lnTo>
                    <a:pt x="152822" y="216803"/>
                  </a:lnTo>
                  <a:lnTo>
                    <a:pt x="137947" y="246346"/>
                  </a:lnTo>
                  <a:lnTo>
                    <a:pt x="127032" y="276941"/>
                  </a:lnTo>
                  <a:lnTo>
                    <a:pt x="115332" y="312818"/>
                  </a:lnTo>
                  <a:lnTo>
                    <a:pt x="107604" y="339391"/>
                  </a:lnTo>
                  <a:lnTo>
                    <a:pt x="95702" y="370957"/>
                  </a:lnTo>
                  <a:lnTo>
                    <a:pt x="84204" y="400226"/>
                  </a:lnTo>
                  <a:lnTo>
                    <a:pt x="73449" y="428193"/>
                  </a:lnTo>
                  <a:lnTo>
                    <a:pt x="63025" y="457555"/>
                  </a:lnTo>
                  <a:lnTo>
                    <a:pt x="52748" y="485281"/>
                  </a:lnTo>
                  <a:lnTo>
                    <a:pt x="37441" y="522433"/>
                  </a:lnTo>
                  <a:lnTo>
                    <a:pt x="21144" y="557236"/>
                  </a:lnTo>
                  <a:lnTo>
                    <a:pt x="12461" y="570940"/>
                  </a:lnTo>
                  <a:lnTo>
                    <a:pt x="7132" y="575185"/>
                  </a:lnTo>
                  <a:lnTo>
                    <a:pt x="858" y="577911"/>
                  </a:lnTo>
                  <a:lnTo>
                    <a:pt x="0" y="573768"/>
                  </a:lnTo>
                  <a:lnTo>
                    <a:pt x="465" y="565435"/>
                  </a:lnTo>
                  <a:lnTo>
                    <a:pt x="5914" y="528088"/>
                  </a:lnTo>
                  <a:lnTo>
                    <a:pt x="10996" y="502236"/>
                  </a:lnTo>
                  <a:lnTo>
                    <a:pt x="18052" y="470990"/>
                  </a:lnTo>
                  <a:lnTo>
                    <a:pt x="24011" y="437347"/>
                  </a:lnTo>
                  <a:lnTo>
                    <a:pt x="28478" y="418386"/>
                  </a:lnTo>
                  <a:lnTo>
                    <a:pt x="33997" y="398124"/>
                  </a:lnTo>
                  <a:lnTo>
                    <a:pt x="40216" y="376996"/>
                  </a:lnTo>
                  <a:lnTo>
                    <a:pt x="46902" y="355292"/>
                  </a:lnTo>
                  <a:lnTo>
                    <a:pt x="53899" y="333201"/>
                  </a:lnTo>
                  <a:lnTo>
                    <a:pt x="61104" y="310855"/>
                  </a:lnTo>
                  <a:lnTo>
                    <a:pt x="67600" y="289184"/>
                  </a:lnTo>
                  <a:lnTo>
                    <a:pt x="73625" y="267963"/>
                  </a:lnTo>
                  <a:lnTo>
                    <a:pt x="79334" y="247043"/>
                  </a:lnTo>
                  <a:lnTo>
                    <a:pt x="85681" y="226322"/>
                  </a:lnTo>
                  <a:lnTo>
                    <a:pt x="92452" y="205735"/>
                  </a:lnTo>
                  <a:lnTo>
                    <a:pt x="99505" y="185237"/>
                  </a:lnTo>
                  <a:lnTo>
                    <a:pt x="111859" y="148915"/>
                  </a:lnTo>
                  <a:lnTo>
                    <a:pt x="123840" y="117532"/>
                  </a:lnTo>
                  <a:lnTo>
                    <a:pt x="144019" y="80824"/>
                  </a:lnTo>
                  <a:lnTo>
                    <a:pt x="160252" y="49345"/>
                  </a:lnTo>
                  <a:lnTo>
                    <a:pt x="179288" y="11994"/>
                  </a:lnTo>
                  <a:lnTo>
                    <a:pt x="189353" y="0"/>
                  </a:lnTo>
                  <a:lnTo>
                    <a:pt x="195023" y="32418"/>
                  </a:lnTo>
                  <a:lnTo>
                    <a:pt x="197566" y="61061"/>
                  </a:lnTo>
                  <a:lnTo>
                    <a:pt x="201161" y="86952"/>
                  </a:lnTo>
                  <a:lnTo>
                    <a:pt x="203324" y="115393"/>
                  </a:lnTo>
                  <a:lnTo>
                    <a:pt x="205131" y="146660"/>
                  </a:lnTo>
                  <a:lnTo>
                    <a:pt x="208757" y="183134"/>
                  </a:lnTo>
                  <a:lnTo>
                    <a:pt x="213191" y="219665"/>
                  </a:lnTo>
                  <a:lnTo>
                    <a:pt x="217983" y="256503"/>
                  </a:lnTo>
                  <a:lnTo>
                    <a:pt x="220447" y="275809"/>
                  </a:lnTo>
                  <a:lnTo>
                    <a:pt x="222936" y="295453"/>
                  </a:lnTo>
                  <a:lnTo>
                    <a:pt x="227959" y="333085"/>
                  </a:lnTo>
                  <a:lnTo>
                    <a:pt x="233860" y="369565"/>
                  </a:lnTo>
                  <a:lnTo>
                    <a:pt x="242128" y="405534"/>
                  </a:lnTo>
                  <a:lnTo>
                    <a:pt x="249189" y="436761"/>
                  </a:lnTo>
                  <a:lnTo>
                    <a:pt x="255149" y="464750"/>
                  </a:lnTo>
                  <a:lnTo>
                    <a:pt x="263265" y="502614"/>
                  </a:lnTo>
                  <a:lnTo>
                    <a:pt x="271878" y="529826"/>
                  </a:lnTo>
                  <a:lnTo>
                    <a:pt x="293602" y="567133"/>
                  </a:lnTo>
                  <a:lnTo>
                    <a:pt x="296493" y="5709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17"/>
          <p:cNvGrpSpPr/>
          <p:nvPr/>
        </p:nvGrpSpPr>
        <p:grpSpPr>
          <a:xfrm>
            <a:off x="2606142" y="2469993"/>
            <a:ext cx="1813459" cy="508804"/>
            <a:chOff x="2606142" y="2469993"/>
            <a:chExt cx="1813459" cy="508804"/>
          </a:xfrm>
        </p:grpSpPr>
        <p:sp>
          <p:nvSpPr>
            <p:cNvPr id="25" name="SMARTInkShape-278"/>
            <p:cNvSpPr/>
            <p:nvPr/>
          </p:nvSpPr>
          <p:spPr>
            <a:xfrm>
              <a:off x="4172772" y="2758440"/>
              <a:ext cx="246829" cy="205741"/>
            </a:xfrm>
            <a:custGeom>
              <a:avLst/>
              <a:gdLst/>
              <a:ahLst/>
              <a:cxnLst/>
              <a:rect l="0" t="0" r="0" b="0"/>
              <a:pathLst>
                <a:path w="246829" h="205741">
                  <a:moveTo>
                    <a:pt x="163008" y="0"/>
                  </a:moveTo>
                  <a:lnTo>
                    <a:pt x="129455" y="846"/>
                  </a:lnTo>
                  <a:lnTo>
                    <a:pt x="113743" y="6930"/>
                  </a:lnTo>
                  <a:lnTo>
                    <a:pt x="78721" y="32563"/>
                  </a:lnTo>
                  <a:lnTo>
                    <a:pt x="41026" y="62823"/>
                  </a:lnTo>
                  <a:lnTo>
                    <a:pt x="27514" y="77874"/>
                  </a:lnTo>
                  <a:lnTo>
                    <a:pt x="11940" y="110616"/>
                  </a:lnTo>
                  <a:lnTo>
                    <a:pt x="711" y="133892"/>
                  </a:lnTo>
                  <a:lnTo>
                    <a:pt x="0" y="144456"/>
                  </a:lnTo>
                  <a:lnTo>
                    <a:pt x="2506" y="153949"/>
                  </a:lnTo>
                  <a:lnTo>
                    <a:pt x="6443" y="160991"/>
                  </a:lnTo>
                  <a:lnTo>
                    <a:pt x="9524" y="163207"/>
                  </a:lnTo>
                  <a:lnTo>
                    <a:pt x="17464" y="165669"/>
                  </a:lnTo>
                  <a:lnTo>
                    <a:pt x="26637" y="164506"/>
                  </a:lnTo>
                  <a:lnTo>
                    <a:pt x="61454" y="149676"/>
                  </a:lnTo>
                  <a:lnTo>
                    <a:pt x="86973" y="127497"/>
                  </a:lnTo>
                  <a:lnTo>
                    <a:pt x="106941" y="98656"/>
                  </a:lnTo>
                  <a:lnTo>
                    <a:pt x="127245" y="61753"/>
                  </a:lnTo>
                  <a:lnTo>
                    <a:pt x="145349" y="25312"/>
                  </a:lnTo>
                  <a:lnTo>
                    <a:pt x="147290" y="17229"/>
                  </a:lnTo>
                  <a:lnTo>
                    <a:pt x="148296" y="17413"/>
                  </a:lnTo>
                  <a:lnTo>
                    <a:pt x="151671" y="19874"/>
                  </a:lnTo>
                  <a:lnTo>
                    <a:pt x="153736" y="26048"/>
                  </a:lnTo>
                  <a:lnTo>
                    <a:pt x="159336" y="62651"/>
                  </a:lnTo>
                  <a:lnTo>
                    <a:pt x="168366" y="92620"/>
                  </a:lnTo>
                  <a:lnTo>
                    <a:pt x="180560" y="128017"/>
                  </a:lnTo>
                  <a:lnTo>
                    <a:pt x="203069" y="159719"/>
                  </a:lnTo>
                  <a:lnTo>
                    <a:pt x="236394" y="195107"/>
                  </a:lnTo>
                  <a:lnTo>
                    <a:pt x="246828"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79"/>
            <p:cNvSpPr/>
            <p:nvPr/>
          </p:nvSpPr>
          <p:spPr>
            <a:xfrm>
              <a:off x="4038600" y="2735580"/>
              <a:ext cx="30481" cy="190501"/>
            </a:xfrm>
            <a:custGeom>
              <a:avLst/>
              <a:gdLst/>
              <a:ahLst/>
              <a:cxnLst/>
              <a:rect l="0" t="0" r="0" b="0"/>
              <a:pathLst>
                <a:path w="30481" h="190501">
                  <a:moveTo>
                    <a:pt x="30480" y="0"/>
                  </a:moveTo>
                  <a:lnTo>
                    <a:pt x="30480" y="4045"/>
                  </a:lnTo>
                  <a:lnTo>
                    <a:pt x="22719" y="35098"/>
                  </a:lnTo>
                  <a:lnTo>
                    <a:pt x="16967" y="69994"/>
                  </a:lnTo>
                  <a:lnTo>
                    <a:pt x="13494" y="99478"/>
                  </a:lnTo>
                  <a:lnTo>
                    <a:pt x="9360" y="129664"/>
                  </a:lnTo>
                  <a:lnTo>
                    <a:pt x="5877" y="155541"/>
                  </a:lnTo>
                  <a:lnTo>
                    <a:pt x="515" y="181817"/>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80"/>
            <p:cNvSpPr/>
            <p:nvPr/>
          </p:nvSpPr>
          <p:spPr>
            <a:xfrm>
              <a:off x="3468977" y="2697480"/>
              <a:ext cx="470564" cy="219615"/>
            </a:xfrm>
            <a:custGeom>
              <a:avLst/>
              <a:gdLst/>
              <a:ahLst/>
              <a:cxnLst/>
              <a:rect l="0" t="0" r="0" b="0"/>
              <a:pathLst>
                <a:path w="470564" h="219615">
                  <a:moveTo>
                    <a:pt x="112423" y="30479"/>
                  </a:moveTo>
                  <a:lnTo>
                    <a:pt x="112423" y="26434"/>
                  </a:lnTo>
                  <a:lnTo>
                    <a:pt x="111576" y="25242"/>
                  </a:lnTo>
                  <a:lnTo>
                    <a:pt x="110165" y="24448"/>
                  </a:lnTo>
                  <a:lnTo>
                    <a:pt x="108377" y="23919"/>
                  </a:lnTo>
                  <a:lnTo>
                    <a:pt x="107186" y="22719"/>
                  </a:lnTo>
                  <a:lnTo>
                    <a:pt x="105862" y="19128"/>
                  </a:lnTo>
                  <a:lnTo>
                    <a:pt x="104662" y="17832"/>
                  </a:lnTo>
                  <a:lnTo>
                    <a:pt x="101071" y="16392"/>
                  </a:lnTo>
                  <a:lnTo>
                    <a:pt x="86918" y="15341"/>
                  </a:lnTo>
                  <a:lnTo>
                    <a:pt x="81896" y="17542"/>
                  </a:lnTo>
                  <a:lnTo>
                    <a:pt x="52378" y="41228"/>
                  </a:lnTo>
                  <a:lnTo>
                    <a:pt x="31324" y="73243"/>
                  </a:lnTo>
                  <a:lnTo>
                    <a:pt x="20001" y="102228"/>
                  </a:lnTo>
                  <a:lnTo>
                    <a:pt x="11284" y="132266"/>
                  </a:lnTo>
                  <a:lnTo>
                    <a:pt x="1601" y="166673"/>
                  </a:lnTo>
                  <a:lnTo>
                    <a:pt x="0" y="189366"/>
                  </a:lnTo>
                  <a:lnTo>
                    <a:pt x="2626" y="201567"/>
                  </a:lnTo>
                  <a:lnTo>
                    <a:pt x="4511" y="205498"/>
                  </a:lnTo>
                  <a:lnTo>
                    <a:pt x="6615" y="208118"/>
                  </a:lnTo>
                  <a:lnTo>
                    <a:pt x="16075" y="216370"/>
                  </a:lnTo>
                  <a:lnTo>
                    <a:pt x="23317" y="218931"/>
                  </a:lnTo>
                  <a:lnTo>
                    <a:pt x="27619" y="219614"/>
                  </a:lnTo>
                  <a:lnTo>
                    <a:pt x="34657" y="218114"/>
                  </a:lnTo>
                  <a:lnTo>
                    <a:pt x="50119" y="210254"/>
                  </a:lnTo>
                  <a:lnTo>
                    <a:pt x="64517" y="194941"/>
                  </a:lnTo>
                  <a:lnTo>
                    <a:pt x="81321" y="165632"/>
                  </a:lnTo>
                  <a:lnTo>
                    <a:pt x="94560" y="129275"/>
                  </a:lnTo>
                  <a:lnTo>
                    <a:pt x="104128" y="92762"/>
                  </a:lnTo>
                  <a:lnTo>
                    <a:pt x="104669" y="85586"/>
                  </a:lnTo>
                  <a:lnTo>
                    <a:pt x="107059" y="117305"/>
                  </a:lnTo>
                  <a:lnTo>
                    <a:pt x="112563" y="151949"/>
                  </a:lnTo>
                  <a:lnTo>
                    <a:pt x="119143" y="170140"/>
                  </a:lnTo>
                  <a:lnTo>
                    <a:pt x="140913" y="202024"/>
                  </a:lnTo>
                  <a:lnTo>
                    <a:pt x="159811" y="214046"/>
                  </a:lnTo>
                  <a:lnTo>
                    <a:pt x="181497" y="218925"/>
                  </a:lnTo>
                  <a:lnTo>
                    <a:pt x="194204" y="217809"/>
                  </a:lnTo>
                  <a:lnTo>
                    <a:pt x="220205" y="210193"/>
                  </a:lnTo>
                  <a:lnTo>
                    <a:pt x="249800" y="188369"/>
                  </a:lnTo>
                  <a:lnTo>
                    <a:pt x="283666" y="152119"/>
                  </a:lnTo>
                  <a:lnTo>
                    <a:pt x="306018" y="121018"/>
                  </a:lnTo>
                  <a:lnTo>
                    <a:pt x="329498" y="87655"/>
                  </a:lnTo>
                  <a:lnTo>
                    <a:pt x="346042" y="55934"/>
                  </a:lnTo>
                  <a:lnTo>
                    <a:pt x="346909" y="52529"/>
                  </a:lnTo>
                  <a:lnTo>
                    <a:pt x="348333" y="50259"/>
                  </a:lnTo>
                  <a:lnTo>
                    <a:pt x="350130" y="48746"/>
                  </a:lnTo>
                  <a:lnTo>
                    <a:pt x="352174" y="47737"/>
                  </a:lnTo>
                  <a:lnTo>
                    <a:pt x="353537" y="47911"/>
                  </a:lnTo>
                  <a:lnTo>
                    <a:pt x="354446" y="48874"/>
                  </a:lnTo>
                  <a:lnTo>
                    <a:pt x="355455" y="52201"/>
                  </a:lnTo>
                  <a:lnTo>
                    <a:pt x="356231" y="88341"/>
                  </a:lnTo>
                  <a:lnTo>
                    <a:pt x="355410" y="120429"/>
                  </a:lnTo>
                  <a:lnTo>
                    <a:pt x="350230" y="152105"/>
                  </a:lnTo>
                  <a:lnTo>
                    <a:pt x="348782" y="187547"/>
                  </a:lnTo>
                  <a:lnTo>
                    <a:pt x="348735" y="191071"/>
                  </a:lnTo>
                  <a:lnTo>
                    <a:pt x="346426" y="197245"/>
                  </a:lnTo>
                  <a:lnTo>
                    <a:pt x="341339" y="205242"/>
                  </a:lnTo>
                  <a:lnTo>
                    <a:pt x="341116" y="201547"/>
                  </a:lnTo>
                  <a:lnTo>
                    <a:pt x="348789" y="165395"/>
                  </a:lnTo>
                  <a:lnTo>
                    <a:pt x="354519" y="137435"/>
                  </a:lnTo>
                  <a:lnTo>
                    <a:pt x="362425" y="104409"/>
                  </a:lnTo>
                  <a:lnTo>
                    <a:pt x="377580" y="67379"/>
                  </a:lnTo>
                  <a:lnTo>
                    <a:pt x="384364" y="49419"/>
                  </a:lnTo>
                  <a:lnTo>
                    <a:pt x="398550" y="29788"/>
                  </a:lnTo>
                  <a:lnTo>
                    <a:pt x="418463" y="14094"/>
                  </a:lnTo>
                  <a:lnTo>
                    <a:pt x="439603" y="4552"/>
                  </a:lnTo>
                  <a:lnTo>
                    <a:pt x="47056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81"/>
            <p:cNvSpPr/>
            <p:nvPr/>
          </p:nvSpPr>
          <p:spPr>
            <a:xfrm>
              <a:off x="3337569" y="2514600"/>
              <a:ext cx="15232" cy="457201"/>
            </a:xfrm>
            <a:custGeom>
              <a:avLst/>
              <a:gdLst/>
              <a:ahLst/>
              <a:cxnLst/>
              <a:rect l="0" t="0" r="0" b="0"/>
              <a:pathLst>
                <a:path w="15232" h="457201">
                  <a:moveTo>
                    <a:pt x="15231" y="0"/>
                  </a:moveTo>
                  <a:lnTo>
                    <a:pt x="11185" y="8090"/>
                  </a:lnTo>
                  <a:lnTo>
                    <a:pt x="5823" y="41423"/>
                  </a:lnTo>
                  <a:lnTo>
                    <a:pt x="1719" y="71822"/>
                  </a:lnTo>
                  <a:lnTo>
                    <a:pt x="503" y="107640"/>
                  </a:lnTo>
                  <a:lnTo>
                    <a:pt x="218" y="134200"/>
                  </a:lnTo>
                  <a:lnTo>
                    <a:pt x="92" y="165760"/>
                  </a:lnTo>
                  <a:lnTo>
                    <a:pt x="35" y="197284"/>
                  </a:lnTo>
                  <a:lnTo>
                    <a:pt x="10" y="228228"/>
                  </a:lnTo>
                  <a:lnTo>
                    <a:pt x="0" y="258915"/>
                  </a:lnTo>
                  <a:lnTo>
                    <a:pt x="2252" y="289486"/>
                  </a:lnTo>
                  <a:lnTo>
                    <a:pt x="5229" y="319160"/>
                  </a:lnTo>
                  <a:lnTo>
                    <a:pt x="6552" y="346460"/>
                  </a:lnTo>
                  <a:lnTo>
                    <a:pt x="7297" y="377539"/>
                  </a:lnTo>
                  <a:lnTo>
                    <a:pt x="8395" y="409949"/>
                  </a:lnTo>
                  <a:lnTo>
                    <a:pt x="15020" y="446636"/>
                  </a:lnTo>
                  <a:lnTo>
                    <a:pt x="15231"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82"/>
            <p:cNvSpPr/>
            <p:nvPr/>
          </p:nvSpPr>
          <p:spPr>
            <a:xfrm>
              <a:off x="3033143" y="2736639"/>
              <a:ext cx="228217" cy="219197"/>
            </a:xfrm>
            <a:custGeom>
              <a:avLst/>
              <a:gdLst/>
              <a:ahLst/>
              <a:cxnLst/>
              <a:rect l="0" t="0" r="0" b="0"/>
              <a:pathLst>
                <a:path w="228217" h="219197">
                  <a:moveTo>
                    <a:pt x="91057" y="6561"/>
                  </a:moveTo>
                  <a:lnTo>
                    <a:pt x="87011" y="6561"/>
                  </a:lnTo>
                  <a:lnTo>
                    <a:pt x="85820" y="5714"/>
                  </a:lnTo>
                  <a:lnTo>
                    <a:pt x="85025" y="4303"/>
                  </a:lnTo>
                  <a:lnTo>
                    <a:pt x="84496" y="2515"/>
                  </a:lnTo>
                  <a:lnTo>
                    <a:pt x="83296" y="1324"/>
                  </a:lnTo>
                  <a:lnTo>
                    <a:pt x="79705" y="0"/>
                  </a:lnTo>
                  <a:lnTo>
                    <a:pt x="68878" y="3300"/>
                  </a:lnTo>
                  <a:lnTo>
                    <a:pt x="58991" y="9639"/>
                  </a:lnTo>
                  <a:lnTo>
                    <a:pt x="37173" y="40707"/>
                  </a:lnTo>
                  <a:lnTo>
                    <a:pt x="17289" y="78405"/>
                  </a:lnTo>
                  <a:lnTo>
                    <a:pt x="6170" y="112420"/>
                  </a:lnTo>
                  <a:lnTo>
                    <a:pt x="1558" y="145265"/>
                  </a:lnTo>
                  <a:lnTo>
                    <a:pt x="0" y="180620"/>
                  </a:lnTo>
                  <a:lnTo>
                    <a:pt x="577" y="202632"/>
                  </a:lnTo>
                  <a:lnTo>
                    <a:pt x="3712" y="211672"/>
                  </a:lnTo>
                  <a:lnTo>
                    <a:pt x="6580" y="214422"/>
                  </a:lnTo>
                  <a:lnTo>
                    <a:pt x="14283" y="217476"/>
                  </a:lnTo>
                  <a:lnTo>
                    <a:pt x="28139" y="219196"/>
                  </a:lnTo>
                  <a:lnTo>
                    <a:pt x="42969" y="215661"/>
                  </a:lnTo>
                  <a:lnTo>
                    <a:pt x="54042" y="209251"/>
                  </a:lnTo>
                  <a:lnTo>
                    <a:pt x="66731" y="197945"/>
                  </a:lnTo>
                  <a:lnTo>
                    <a:pt x="77170" y="179825"/>
                  </a:lnTo>
                  <a:lnTo>
                    <a:pt x="90900" y="143458"/>
                  </a:lnTo>
                  <a:lnTo>
                    <a:pt x="101186" y="109143"/>
                  </a:lnTo>
                  <a:lnTo>
                    <a:pt x="111655" y="76273"/>
                  </a:lnTo>
                  <a:lnTo>
                    <a:pt x="113758" y="66331"/>
                  </a:lnTo>
                  <a:lnTo>
                    <a:pt x="120345" y="54298"/>
                  </a:lnTo>
                  <a:lnTo>
                    <a:pt x="120742" y="54472"/>
                  </a:lnTo>
                  <a:lnTo>
                    <a:pt x="121183" y="56923"/>
                  </a:lnTo>
                  <a:lnTo>
                    <a:pt x="122313" y="71479"/>
                  </a:lnTo>
                  <a:lnTo>
                    <a:pt x="129291" y="107595"/>
                  </a:lnTo>
                  <a:lnTo>
                    <a:pt x="137305" y="142355"/>
                  </a:lnTo>
                  <a:lnTo>
                    <a:pt x="151086" y="173931"/>
                  </a:lnTo>
                  <a:lnTo>
                    <a:pt x="164878" y="197697"/>
                  </a:lnTo>
                  <a:lnTo>
                    <a:pt x="177370" y="207597"/>
                  </a:lnTo>
                  <a:lnTo>
                    <a:pt x="183887" y="210210"/>
                  </a:lnTo>
                  <a:lnTo>
                    <a:pt x="196361" y="211681"/>
                  </a:lnTo>
                  <a:lnTo>
                    <a:pt x="228216" y="204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83"/>
            <p:cNvSpPr/>
            <p:nvPr/>
          </p:nvSpPr>
          <p:spPr>
            <a:xfrm>
              <a:off x="2606142" y="2469993"/>
              <a:ext cx="304699" cy="508804"/>
            </a:xfrm>
            <a:custGeom>
              <a:avLst/>
              <a:gdLst/>
              <a:ahLst/>
              <a:cxnLst/>
              <a:rect l="0" t="0" r="0" b="0"/>
              <a:pathLst>
                <a:path w="304699" h="508804">
                  <a:moveTo>
                    <a:pt x="30377" y="212247"/>
                  </a:moveTo>
                  <a:lnTo>
                    <a:pt x="29531" y="246018"/>
                  </a:lnTo>
                  <a:lnTo>
                    <a:pt x="25141" y="278227"/>
                  </a:lnTo>
                  <a:lnTo>
                    <a:pt x="23464" y="315428"/>
                  </a:lnTo>
                  <a:lnTo>
                    <a:pt x="23071" y="343618"/>
                  </a:lnTo>
                  <a:lnTo>
                    <a:pt x="18805" y="379959"/>
                  </a:lnTo>
                  <a:lnTo>
                    <a:pt x="16224" y="416220"/>
                  </a:lnTo>
                  <a:lnTo>
                    <a:pt x="10115" y="454232"/>
                  </a:lnTo>
                  <a:lnTo>
                    <a:pt x="3814" y="489897"/>
                  </a:lnTo>
                  <a:lnTo>
                    <a:pt x="0" y="508803"/>
                  </a:lnTo>
                  <a:lnTo>
                    <a:pt x="3973" y="505197"/>
                  </a:lnTo>
                  <a:lnTo>
                    <a:pt x="11252" y="470286"/>
                  </a:lnTo>
                  <a:lnTo>
                    <a:pt x="18031" y="440068"/>
                  </a:lnTo>
                  <a:lnTo>
                    <a:pt x="20657" y="414254"/>
                  </a:lnTo>
                  <a:lnTo>
                    <a:pt x="22671" y="385001"/>
                  </a:lnTo>
                  <a:lnTo>
                    <a:pt x="26388" y="352244"/>
                  </a:lnTo>
                  <a:lnTo>
                    <a:pt x="30862" y="317930"/>
                  </a:lnTo>
                  <a:lnTo>
                    <a:pt x="34826" y="282077"/>
                  </a:lnTo>
                  <a:lnTo>
                    <a:pt x="35883" y="263033"/>
                  </a:lnTo>
                  <a:lnTo>
                    <a:pt x="37905" y="225505"/>
                  </a:lnTo>
                  <a:lnTo>
                    <a:pt x="41625" y="191892"/>
                  </a:lnTo>
                  <a:lnTo>
                    <a:pt x="43843" y="160020"/>
                  </a:lnTo>
                  <a:lnTo>
                    <a:pt x="44829" y="130615"/>
                  </a:lnTo>
                  <a:lnTo>
                    <a:pt x="45384" y="95867"/>
                  </a:lnTo>
                  <a:lnTo>
                    <a:pt x="45571" y="63199"/>
                  </a:lnTo>
                  <a:lnTo>
                    <a:pt x="44750" y="52870"/>
                  </a:lnTo>
                  <a:lnTo>
                    <a:pt x="43346" y="50115"/>
                  </a:lnTo>
                  <a:lnTo>
                    <a:pt x="41563" y="48279"/>
                  </a:lnTo>
                  <a:lnTo>
                    <a:pt x="39582" y="43981"/>
                  </a:lnTo>
                  <a:lnTo>
                    <a:pt x="39054" y="41649"/>
                  </a:lnTo>
                  <a:lnTo>
                    <a:pt x="38702" y="40942"/>
                  </a:lnTo>
                  <a:lnTo>
                    <a:pt x="38467" y="41317"/>
                  </a:lnTo>
                  <a:lnTo>
                    <a:pt x="38090" y="48002"/>
                  </a:lnTo>
                  <a:lnTo>
                    <a:pt x="44566" y="81158"/>
                  </a:lnTo>
                  <a:lnTo>
                    <a:pt x="49351" y="109153"/>
                  </a:lnTo>
                  <a:lnTo>
                    <a:pt x="56131" y="142942"/>
                  </a:lnTo>
                  <a:lnTo>
                    <a:pt x="61014" y="169591"/>
                  </a:lnTo>
                  <a:lnTo>
                    <a:pt x="66854" y="196675"/>
                  </a:lnTo>
                  <a:lnTo>
                    <a:pt x="79662" y="230963"/>
                  </a:lnTo>
                  <a:lnTo>
                    <a:pt x="99159" y="268374"/>
                  </a:lnTo>
                  <a:lnTo>
                    <a:pt x="114257" y="284757"/>
                  </a:lnTo>
                  <a:lnTo>
                    <a:pt x="134529" y="297878"/>
                  </a:lnTo>
                  <a:lnTo>
                    <a:pt x="146941" y="298847"/>
                  </a:lnTo>
                  <a:lnTo>
                    <a:pt x="171559" y="292570"/>
                  </a:lnTo>
                  <a:lnTo>
                    <a:pt x="187544" y="281578"/>
                  </a:lnTo>
                  <a:lnTo>
                    <a:pt x="208116" y="250526"/>
                  </a:lnTo>
                  <a:lnTo>
                    <a:pt x="224246" y="220014"/>
                  </a:lnTo>
                  <a:lnTo>
                    <a:pt x="237615" y="193685"/>
                  </a:lnTo>
                  <a:lnTo>
                    <a:pt x="247507" y="165050"/>
                  </a:lnTo>
                  <a:lnTo>
                    <a:pt x="255573" y="135390"/>
                  </a:lnTo>
                  <a:lnTo>
                    <a:pt x="264802" y="105275"/>
                  </a:lnTo>
                  <a:lnTo>
                    <a:pt x="270033" y="77215"/>
                  </a:lnTo>
                  <a:lnTo>
                    <a:pt x="275235" y="42133"/>
                  </a:lnTo>
                  <a:lnTo>
                    <a:pt x="281258" y="4523"/>
                  </a:lnTo>
                  <a:lnTo>
                    <a:pt x="281451" y="2644"/>
                  </a:lnTo>
                  <a:lnTo>
                    <a:pt x="282427" y="1391"/>
                  </a:lnTo>
                  <a:lnTo>
                    <a:pt x="285768" y="0"/>
                  </a:lnTo>
                  <a:lnTo>
                    <a:pt x="286151" y="475"/>
                  </a:lnTo>
                  <a:lnTo>
                    <a:pt x="284319" y="3262"/>
                  </a:lnTo>
                  <a:lnTo>
                    <a:pt x="282056" y="38039"/>
                  </a:lnTo>
                  <a:lnTo>
                    <a:pt x="277857" y="68249"/>
                  </a:lnTo>
                  <a:lnTo>
                    <a:pt x="273577" y="94061"/>
                  </a:lnTo>
                  <a:lnTo>
                    <a:pt x="269700" y="122466"/>
                  </a:lnTo>
                  <a:lnTo>
                    <a:pt x="267976" y="152024"/>
                  </a:lnTo>
                  <a:lnTo>
                    <a:pt x="267210" y="184352"/>
                  </a:lnTo>
                  <a:lnTo>
                    <a:pt x="266870" y="218476"/>
                  </a:lnTo>
                  <a:lnTo>
                    <a:pt x="266719" y="253397"/>
                  </a:lnTo>
                  <a:lnTo>
                    <a:pt x="266651" y="288674"/>
                  </a:lnTo>
                  <a:lnTo>
                    <a:pt x="267468" y="322414"/>
                  </a:lnTo>
                  <a:lnTo>
                    <a:pt x="270653" y="351521"/>
                  </a:lnTo>
                  <a:lnTo>
                    <a:pt x="273161" y="387663"/>
                  </a:lnTo>
                  <a:lnTo>
                    <a:pt x="280092" y="423285"/>
                  </a:lnTo>
                  <a:lnTo>
                    <a:pt x="284731" y="436146"/>
                  </a:lnTo>
                  <a:lnTo>
                    <a:pt x="291872" y="445249"/>
                  </a:lnTo>
                  <a:lnTo>
                    <a:pt x="298997" y="452116"/>
                  </a:lnTo>
                  <a:lnTo>
                    <a:pt x="304698" y="463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SMARTInkShape-Group18"/>
          <p:cNvGrpSpPr/>
          <p:nvPr/>
        </p:nvGrpSpPr>
        <p:grpSpPr>
          <a:xfrm>
            <a:off x="4969854" y="2646085"/>
            <a:ext cx="1796707" cy="638135"/>
            <a:chOff x="4969854" y="2646085"/>
            <a:chExt cx="1796707" cy="638135"/>
          </a:xfrm>
        </p:grpSpPr>
        <p:sp>
          <p:nvSpPr>
            <p:cNvPr id="32" name="SMARTInkShape-284"/>
            <p:cNvSpPr/>
            <p:nvPr/>
          </p:nvSpPr>
          <p:spPr>
            <a:xfrm>
              <a:off x="6408419" y="2672241"/>
              <a:ext cx="358142" cy="356100"/>
            </a:xfrm>
            <a:custGeom>
              <a:avLst/>
              <a:gdLst/>
              <a:ahLst/>
              <a:cxnLst/>
              <a:rect l="0" t="0" r="0" b="0"/>
              <a:pathLst>
                <a:path w="358142" h="356100">
                  <a:moveTo>
                    <a:pt x="0" y="116678"/>
                  </a:moveTo>
                  <a:lnTo>
                    <a:pt x="4046" y="120724"/>
                  </a:lnTo>
                  <a:lnTo>
                    <a:pt x="6032" y="127225"/>
                  </a:lnTo>
                  <a:lnTo>
                    <a:pt x="6562" y="131330"/>
                  </a:lnTo>
                  <a:lnTo>
                    <a:pt x="8608" y="134913"/>
                  </a:lnTo>
                  <a:lnTo>
                    <a:pt x="19578" y="144001"/>
                  </a:lnTo>
                  <a:lnTo>
                    <a:pt x="47462" y="157237"/>
                  </a:lnTo>
                  <a:lnTo>
                    <a:pt x="82628" y="161379"/>
                  </a:lnTo>
                  <a:lnTo>
                    <a:pt x="112160" y="161250"/>
                  </a:lnTo>
                  <a:lnTo>
                    <a:pt x="142359" y="156225"/>
                  </a:lnTo>
                  <a:lnTo>
                    <a:pt x="171908" y="148528"/>
                  </a:lnTo>
                  <a:lnTo>
                    <a:pt x="205078" y="131186"/>
                  </a:lnTo>
                  <a:lnTo>
                    <a:pt x="242906" y="105575"/>
                  </a:lnTo>
                  <a:lnTo>
                    <a:pt x="271323" y="70500"/>
                  </a:lnTo>
                  <a:lnTo>
                    <a:pt x="285080" y="41234"/>
                  </a:lnTo>
                  <a:lnTo>
                    <a:pt x="287569" y="29244"/>
                  </a:lnTo>
                  <a:lnTo>
                    <a:pt x="286418" y="18269"/>
                  </a:lnTo>
                  <a:lnTo>
                    <a:pt x="284925" y="12973"/>
                  </a:lnTo>
                  <a:lnTo>
                    <a:pt x="281390" y="8594"/>
                  </a:lnTo>
                  <a:lnTo>
                    <a:pt x="270689" y="1472"/>
                  </a:lnTo>
                  <a:lnTo>
                    <a:pt x="257467" y="0"/>
                  </a:lnTo>
                  <a:lnTo>
                    <a:pt x="224237" y="5954"/>
                  </a:lnTo>
                  <a:lnTo>
                    <a:pt x="190995" y="20936"/>
                  </a:lnTo>
                  <a:lnTo>
                    <a:pt x="154334" y="45507"/>
                  </a:lnTo>
                  <a:lnTo>
                    <a:pt x="116661" y="74236"/>
                  </a:lnTo>
                  <a:lnTo>
                    <a:pt x="78687" y="112287"/>
                  </a:lnTo>
                  <a:lnTo>
                    <a:pt x="57833" y="140974"/>
                  </a:lnTo>
                  <a:lnTo>
                    <a:pt x="41790" y="169810"/>
                  </a:lnTo>
                  <a:lnTo>
                    <a:pt x="31838" y="196737"/>
                  </a:lnTo>
                  <a:lnTo>
                    <a:pt x="26850" y="222816"/>
                  </a:lnTo>
                  <a:lnTo>
                    <a:pt x="26327" y="247670"/>
                  </a:lnTo>
                  <a:lnTo>
                    <a:pt x="31739" y="270006"/>
                  </a:lnTo>
                  <a:lnTo>
                    <a:pt x="48351" y="297575"/>
                  </a:lnTo>
                  <a:lnTo>
                    <a:pt x="77451" y="321831"/>
                  </a:lnTo>
                  <a:lnTo>
                    <a:pt x="112883" y="337014"/>
                  </a:lnTo>
                  <a:lnTo>
                    <a:pt x="150193" y="346875"/>
                  </a:lnTo>
                  <a:lnTo>
                    <a:pt x="179924" y="352479"/>
                  </a:lnTo>
                  <a:lnTo>
                    <a:pt x="211200" y="356099"/>
                  </a:lnTo>
                  <a:lnTo>
                    <a:pt x="239211" y="354885"/>
                  </a:lnTo>
                  <a:lnTo>
                    <a:pt x="265772" y="353782"/>
                  </a:lnTo>
                  <a:lnTo>
                    <a:pt x="293382" y="351598"/>
                  </a:lnTo>
                  <a:lnTo>
                    <a:pt x="325408" y="344982"/>
                  </a:lnTo>
                  <a:lnTo>
                    <a:pt x="358141" y="33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85"/>
            <p:cNvSpPr/>
            <p:nvPr/>
          </p:nvSpPr>
          <p:spPr>
            <a:xfrm>
              <a:off x="5996939" y="2684096"/>
              <a:ext cx="335281" cy="309897"/>
            </a:xfrm>
            <a:custGeom>
              <a:avLst/>
              <a:gdLst/>
              <a:ahLst/>
              <a:cxnLst/>
              <a:rect l="0" t="0" r="0" b="0"/>
              <a:pathLst>
                <a:path w="335281" h="309897">
                  <a:moveTo>
                    <a:pt x="0" y="13384"/>
                  </a:moveTo>
                  <a:lnTo>
                    <a:pt x="4045" y="13384"/>
                  </a:lnTo>
                  <a:lnTo>
                    <a:pt x="8289" y="15641"/>
                  </a:lnTo>
                  <a:lnTo>
                    <a:pt x="22102" y="26381"/>
                  </a:lnTo>
                  <a:lnTo>
                    <a:pt x="39287" y="35485"/>
                  </a:lnTo>
                  <a:lnTo>
                    <a:pt x="54632" y="53516"/>
                  </a:lnTo>
                  <a:lnTo>
                    <a:pt x="67832" y="84623"/>
                  </a:lnTo>
                  <a:lnTo>
                    <a:pt x="73721" y="113232"/>
                  </a:lnTo>
                  <a:lnTo>
                    <a:pt x="75465" y="145415"/>
                  </a:lnTo>
                  <a:lnTo>
                    <a:pt x="73725" y="181762"/>
                  </a:lnTo>
                  <a:lnTo>
                    <a:pt x="70105" y="219342"/>
                  </a:lnTo>
                  <a:lnTo>
                    <a:pt x="66775" y="255030"/>
                  </a:lnTo>
                  <a:lnTo>
                    <a:pt x="58064" y="289340"/>
                  </a:lnTo>
                  <a:lnTo>
                    <a:pt x="53427" y="305493"/>
                  </a:lnTo>
                  <a:lnTo>
                    <a:pt x="51705" y="307183"/>
                  </a:lnTo>
                  <a:lnTo>
                    <a:pt x="46902" y="309896"/>
                  </a:lnTo>
                  <a:lnTo>
                    <a:pt x="46071" y="302275"/>
                  </a:lnTo>
                  <a:lnTo>
                    <a:pt x="54055" y="269114"/>
                  </a:lnTo>
                  <a:lnTo>
                    <a:pt x="61172" y="238733"/>
                  </a:lnTo>
                  <a:lnTo>
                    <a:pt x="68643" y="200663"/>
                  </a:lnTo>
                  <a:lnTo>
                    <a:pt x="74535" y="172819"/>
                  </a:lnTo>
                  <a:lnTo>
                    <a:pt x="82798" y="146332"/>
                  </a:lnTo>
                  <a:lnTo>
                    <a:pt x="92115" y="118192"/>
                  </a:lnTo>
                  <a:lnTo>
                    <a:pt x="101901" y="89599"/>
                  </a:lnTo>
                  <a:lnTo>
                    <a:pt x="111894" y="62779"/>
                  </a:lnTo>
                  <a:lnTo>
                    <a:pt x="131085" y="31970"/>
                  </a:lnTo>
                  <a:lnTo>
                    <a:pt x="148813" y="14845"/>
                  </a:lnTo>
                  <a:lnTo>
                    <a:pt x="168835" y="4409"/>
                  </a:lnTo>
                  <a:lnTo>
                    <a:pt x="190854" y="0"/>
                  </a:lnTo>
                  <a:lnTo>
                    <a:pt x="213465" y="2739"/>
                  </a:lnTo>
                  <a:lnTo>
                    <a:pt x="236251" y="12958"/>
                  </a:lnTo>
                  <a:lnTo>
                    <a:pt x="261470" y="33274"/>
                  </a:lnTo>
                  <a:lnTo>
                    <a:pt x="280955" y="59541"/>
                  </a:lnTo>
                  <a:lnTo>
                    <a:pt x="292843" y="92912"/>
                  </a:lnTo>
                  <a:lnTo>
                    <a:pt x="301728" y="125471"/>
                  </a:lnTo>
                  <a:lnTo>
                    <a:pt x="308876" y="161553"/>
                  </a:lnTo>
                  <a:lnTo>
                    <a:pt x="311370" y="198209"/>
                  </a:lnTo>
                  <a:lnTo>
                    <a:pt x="312956" y="229201"/>
                  </a:lnTo>
                  <a:lnTo>
                    <a:pt x="318940" y="265334"/>
                  </a:lnTo>
                  <a:lnTo>
                    <a:pt x="320670" y="287644"/>
                  </a:lnTo>
                  <a:lnTo>
                    <a:pt x="322154" y="290204"/>
                  </a:lnTo>
                  <a:lnTo>
                    <a:pt x="323989" y="291910"/>
                  </a:lnTo>
                  <a:lnTo>
                    <a:pt x="326029" y="296064"/>
                  </a:lnTo>
                  <a:lnTo>
                    <a:pt x="326573" y="298358"/>
                  </a:lnTo>
                  <a:lnTo>
                    <a:pt x="327782" y="299039"/>
                  </a:lnTo>
                  <a:lnTo>
                    <a:pt x="329435" y="298648"/>
                  </a:lnTo>
                  <a:lnTo>
                    <a:pt x="335280" y="2953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86"/>
            <p:cNvSpPr/>
            <p:nvPr/>
          </p:nvSpPr>
          <p:spPr>
            <a:xfrm>
              <a:off x="5640817" y="2705100"/>
              <a:ext cx="278874" cy="240496"/>
            </a:xfrm>
            <a:custGeom>
              <a:avLst/>
              <a:gdLst/>
              <a:ahLst/>
              <a:cxnLst/>
              <a:rect l="0" t="0" r="0" b="0"/>
              <a:pathLst>
                <a:path w="278874" h="240496">
                  <a:moveTo>
                    <a:pt x="173243" y="0"/>
                  </a:moveTo>
                  <a:lnTo>
                    <a:pt x="147240" y="0"/>
                  </a:lnTo>
                  <a:lnTo>
                    <a:pt x="126592" y="8090"/>
                  </a:lnTo>
                  <a:lnTo>
                    <a:pt x="89299" y="33134"/>
                  </a:lnTo>
                  <a:lnTo>
                    <a:pt x="54873" y="65529"/>
                  </a:lnTo>
                  <a:lnTo>
                    <a:pt x="33560" y="98626"/>
                  </a:lnTo>
                  <a:lnTo>
                    <a:pt x="16520" y="135244"/>
                  </a:lnTo>
                  <a:lnTo>
                    <a:pt x="4792" y="168859"/>
                  </a:lnTo>
                  <a:lnTo>
                    <a:pt x="0" y="196223"/>
                  </a:lnTo>
                  <a:lnTo>
                    <a:pt x="3395" y="212517"/>
                  </a:lnTo>
                  <a:lnTo>
                    <a:pt x="10548" y="226532"/>
                  </a:lnTo>
                  <a:lnTo>
                    <a:pt x="19371" y="235583"/>
                  </a:lnTo>
                  <a:lnTo>
                    <a:pt x="33453" y="240170"/>
                  </a:lnTo>
                  <a:lnTo>
                    <a:pt x="62679" y="240495"/>
                  </a:lnTo>
                  <a:lnTo>
                    <a:pt x="98150" y="235229"/>
                  </a:lnTo>
                  <a:lnTo>
                    <a:pt x="123781" y="229006"/>
                  </a:lnTo>
                  <a:lnTo>
                    <a:pt x="152106" y="217773"/>
                  </a:lnTo>
                  <a:lnTo>
                    <a:pt x="179371" y="204314"/>
                  </a:lnTo>
                  <a:lnTo>
                    <a:pt x="214005" y="182457"/>
                  </a:lnTo>
                  <a:lnTo>
                    <a:pt x="248463" y="152316"/>
                  </a:lnTo>
                  <a:lnTo>
                    <a:pt x="267967" y="125469"/>
                  </a:lnTo>
                  <a:lnTo>
                    <a:pt x="276380" y="100111"/>
                  </a:lnTo>
                  <a:lnTo>
                    <a:pt x="278873" y="76511"/>
                  </a:lnTo>
                  <a:lnTo>
                    <a:pt x="274941" y="63356"/>
                  </a:lnTo>
                  <a:lnTo>
                    <a:pt x="271521" y="57477"/>
                  </a:lnTo>
                  <a:lnTo>
                    <a:pt x="260949" y="48688"/>
                  </a:lnTo>
                  <a:lnTo>
                    <a:pt x="224666" y="30740"/>
                  </a:lnTo>
                  <a:lnTo>
                    <a:pt x="191241" y="15263"/>
                  </a:lnTo>
                  <a:lnTo>
                    <a:pt x="180863"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87"/>
            <p:cNvSpPr/>
            <p:nvPr/>
          </p:nvSpPr>
          <p:spPr>
            <a:xfrm>
              <a:off x="5455919" y="2667641"/>
              <a:ext cx="175262" cy="303624"/>
            </a:xfrm>
            <a:custGeom>
              <a:avLst/>
              <a:gdLst/>
              <a:ahLst/>
              <a:cxnLst/>
              <a:rect l="0" t="0" r="0" b="0"/>
              <a:pathLst>
                <a:path w="175262" h="303624">
                  <a:moveTo>
                    <a:pt x="0" y="90799"/>
                  </a:moveTo>
                  <a:lnTo>
                    <a:pt x="847" y="98575"/>
                  </a:lnTo>
                  <a:lnTo>
                    <a:pt x="6562" y="129923"/>
                  </a:lnTo>
                  <a:lnTo>
                    <a:pt x="12648" y="165664"/>
                  </a:lnTo>
                  <a:lnTo>
                    <a:pt x="14473" y="195296"/>
                  </a:lnTo>
                  <a:lnTo>
                    <a:pt x="15013" y="225524"/>
                  </a:lnTo>
                  <a:lnTo>
                    <a:pt x="14326" y="255083"/>
                  </a:lnTo>
                  <a:lnTo>
                    <a:pt x="8321" y="291697"/>
                  </a:lnTo>
                  <a:lnTo>
                    <a:pt x="7932" y="298056"/>
                  </a:lnTo>
                  <a:lnTo>
                    <a:pt x="6981" y="300090"/>
                  </a:lnTo>
                  <a:lnTo>
                    <a:pt x="5501" y="301446"/>
                  </a:lnTo>
                  <a:lnTo>
                    <a:pt x="1087" y="303623"/>
                  </a:lnTo>
                  <a:lnTo>
                    <a:pt x="725" y="302955"/>
                  </a:lnTo>
                  <a:lnTo>
                    <a:pt x="29" y="265021"/>
                  </a:lnTo>
                  <a:lnTo>
                    <a:pt x="9" y="234801"/>
                  </a:lnTo>
                  <a:lnTo>
                    <a:pt x="4" y="208986"/>
                  </a:lnTo>
                  <a:lnTo>
                    <a:pt x="849" y="180580"/>
                  </a:lnTo>
                  <a:lnTo>
                    <a:pt x="4046" y="151021"/>
                  </a:lnTo>
                  <a:lnTo>
                    <a:pt x="10548" y="123208"/>
                  </a:lnTo>
                  <a:lnTo>
                    <a:pt x="19081" y="96736"/>
                  </a:lnTo>
                  <a:lnTo>
                    <a:pt x="34252" y="59726"/>
                  </a:lnTo>
                  <a:lnTo>
                    <a:pt x="54458" y="32768"/>
                  </a:lnTo>
                  <a:lnTo>
                    <a:pt x="76532" y="14526"/>
                  </a:lnTo>
                  <a:lnTo>
                    <a:pt x="98312" y="4229"/>
                  </a:lnTo>
                  <a:lnTo>
                    <a:pt x="130613" y="0"/>
                  </a:lnTo>
                  <a:lnTo>
                    <a:pt x="154149" y="332"/>
                  </a:lnTo>
                  <a:lnTo>
                    <a:pt x="175261" y="69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88"/>
            <p:cNvSpPr/>
            <p:nvPr/>
          </p:nvSpPr>
          <p:spPr>
            <a:xfrm>
              <a:off x="4969854" y="2646085"/>
              <a:ext cx="322776" cy="348575"/>
            </a:xfrm>
            <a:custGeom>
              <a:avLst/>
              <a:gdLst/>
              <a:ahLst/>
              <a:cxnLst/>
              <a:rect l="0" t="0" r="0" b="0"/>
              <a:pathLst>
                <a:path w="322776" h="348575">
                  <a:moveTo>
                    <a:pt x="13626" y="142834"/>
                  </a:moveTo>
                  <a:lnTo>
                    <a:pt x="8389" y="130668"/>
                  </a:lnTo>
                  <a:lnTo>
                    <a:pt x="978" y="95935"/>
                  </a:lnTo>
                  <a:lnTo>
                    <a:pt x="0" y="73905"/>
                  </a:lnTo>
                  <a:lnTo>
                    <a:pt x="2772" y="58859"/>
                  </a:lnTo>
                  <a:lnTo>
                    <a:pt x="13138" y="40154"/>
                  </a:lnTo>
                  <a:lnTo>
                    <a:pt x="30979" y="23887"/>
                  </a:lnTo>
                  <a:lnTo>
                    <a:pt x="60609" y="9303"/>
                  </a:lnTo>
                  <a:lnTo>
                    <a:pt x="89259" y="1764"/>
                  </a:lnTo>
                  <a:lnTo>
                    <a:pt x="124183" y="0"/>
                  </a:lnTo>
                  <a:lnTo>
                    <a:pt x="162189" y="6157"/>
                  </a:lnTo>
                  <a:lnTo>
                    <a:pt x="190567" y="16896"/>
                  </a:lnTo>
                  <a:lnTo>
                    <a:pt x="217855" y="30135"/>
                  </a:lnTo>
                  <a:lnTo>
                    <a:pt x="254760" y="54126"/>
                  </a:lnTo>
                  <a:lnTo>
                    <a:pt x="284886" y="84942"/>
                  </a:lnTo>
                  <a:lnTo>
                    <a:pt x="300979" y="109484"/>
                  </a:lnTo>
                  <a:lnTo>
                    <a:pt x="313776" y="137325"/>
                  </a:lnTo>
                  <a:lnTo>
                    <a:pt x="320592" y="164375"/>
                  </a:lnTo>
                  <a:lnTo>
                    <a:pt x="322775" y="190508"/>
                  </a:lnTo>
                  <a:lnTo>
                    <a:pt x="318397" y="228174"/>
                  </a:lnTo>
                  <a:lnTo>
                    <a:pt x="306752" y="260313"/>
                  </a:lnTo>
                  <a:lnTo>
                    <a:pt x="290884" y="286299"/>
                  </a:lnTo>
                  <a:lnTo>
                    <a:pt x="256039" y="315577"/>
                  </a:lnTo>
                  <a:lnTo>
                    <a:pt x="220589" y="333872"/>
                  </a:lnTo>
                  <a:lnTo>
                    <a:pt x="183890" y="344792"/>
                  </a:lnTo>
                  <a:lnTo>
                    <a:pt x="147556" y="348076"/>
                  </a:lnTo>
                  <a:lnTo>
                    <a:pt x="127926" y="3485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89"/>
            <p:cNvSpPr/>
            <p:nvPr/>
          </p:nvSpPr>
          <p:spPr>
            <a:xfrm>
              <a:off x="4991100" y="2811780"/>
              <a:ext cx="53340" cy="472440"/>
            </a:xfrm>
            <a:custGeom>
              <a:avLst/>
              <a:gdLst/>
              <a:ahLst/>
              <a:cxnLst/>
              <a:rect l="0" t="0" r="0" b="0"/>
              <a:pathLst>
                <a:path w="53340" h="472440">
                  <a:moveTo>
                    <a:pt x="53339" y="0"/>
                  </a:moveTo>
                  <a:lnTo>
                    <a:pt x="53339" y="4045"/>
                  </a:lnTo>
                  <a:lnTo>
                    <a:pt x="51082" y="8288"/>
                  </a:lnTo>
                  <a:lnTo>
                    <a:pt x="49294" y="10605"/>
                  </a:lnTo>
                  <a:lnTo>
                    <a:pt x="47308" y="17695"/>
                  </a:lnTo>
                  <a:lnTo>
                    <a:pt x="45928" y="53977"/>
                  </a:lnTo>
                  <a:lnTo>
                    <a:pt x="45782" y="89747"/>
                  </a:lnTo>
                  <a:lnTo>
                    <a:pt x="45747" y="120603"/>
                  </a:lnTo>
                  <a:lnTo>
                    <a:pt x="43474" y="156330"/>
                  </a:lnTo>
                  <a:lnTo>
                    <a:pt x="41682" y="175340"/>
                  </a:lnTo>
                  <a:lnTo>
                    <a:pt x="39641" y="194786"/>
                  </a:lnTo>
                  <a:lnTo>
                    <a:pt x="37434" y="214524"/>
                  </a:lnTo>
                  <a:lnTo>
                    <a:pt x="35116" y="234456"/>
                  </a:lnTo>
                  <a:lnTo>
                    <a:pt x="30283" y="272407"/>
                  </a:lnTo>
                  <a:lnTo>
                    <a:pt x="25312" y="309029"/>
                  </a:lnTo>
                  <a:lnTo>
                    <a:pt x="20281" y="345062"/>
                  </a:lnTo>
                  <a:lnTo>
                    <a:pt x="15223" y="376316"/>
                  </a:lnTo>
                  <a:lnTo>
                    <a:pt x="10998" y="403471"/>
                  </a:lnTo>
                  <a:lnTo>
                    <a:pt x="7774" y="436106"/>
                  </a:lnTo>
                  <a:lnTo>
                    <a:pt x="0" y="472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SMARTInkShape-Group19"/>
          <p:cNvGrpSpPr/>
          <p:nvPr/>
        </p:nvGrpSpPr>
        <p:grpSpPr>
          <a:xfrm>
            <a:off x="1042779" y="3353442"/>
            <a:ext cx="1090822" cy="563239"/>
            <a:chOff x="1042779" y="3353442"/>
            <a:chExt cx="1090822" cy="563239"/>
          </a:xfrm>
        </p:grpSpPr>
        <p:sp>
          <p:nvSpPr>
            <p:cNvPr id="39" name="SMARTInkShape-290"/>
            <p:cNvSpPr/>
            <p:nvPr/>
          </p:nvSpPr>
          <p:spPr>
            <a:xfrm>
              <a:off x="1965959" y="3810000"/>
              <a:ext cx="167642" cy="22860"/>
            </a:xfrm>
            <a:custGeom>
              <a:avLst/>
              <a:gdLst/>
              <a:ahLst/>
              <a:cxnLst/>
              <a:rect l="0" t="0" r="0" b="0"/>
              <a:pathLst>
                <a:path w="167642" h="22860">
                  <a:moveTo>
                    <a:pt x="0" y="22859"/>
                  </a:moveTo>
                  <a:lnTo>
                    <a:pt x="10606" y="22859"/>
                  </a:lnTo>
                  <a:lnTo>
                    <a:pt x="44136" y="16299"/>
                  </a:lnTo>
                  <a:lnTo>
                    <a:pt x="77581" y="10212"/>
                  </a:lnTo>
                  <a:lnTo>
                    <a:pt x="109441" y="7541"/>
                  </a:lnTo>
                  <a:lnTo>
                    <a:pt x="143821" y="1740"/>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91"/>
            <p:cNvSpPr/>
            <p:nvPr/>
          </p:nvSpPr>
          <p:spPr>
            <a:xfrm>
              <a:off x="1988820" y="3733800"/>
              <a:ext cx="144781" cy="30481"/>
            </a:xfrm>
            <a:custGeom>
              <a:avLst/>
              <a:gdLst/>
              <a:ahLst/>
              <a:cxnLst/>
              <a:rect l="0" t="0" r="0" b="0"/>
              <a:pathLst>
                <a:path w="144781" h="30481">
                  <a:moveTo>
                    <a:pt x="0" y="30480"/>
                  </a:moveTo>
                  <a:lnTo>
                    <a:pt x="10606" y="30480"/>
                  </a:lnTo>
                  <a:lnTo>
                    <a:pt x="15438" y="28222"/>
                  </a:lnTo>
                  <a:lnTo>
                    <a:pt x="17912" y="26434"/>
                  </a:lnTo>
                  <a:lnTo>
                    <a:pt x="55495" y="16985"/>
                  </a:lnTo>
                  <a:lnTo>
                    <a:pt x="90109" y="9721"/>
                  </a:lnTo>
                  <a:lnTo>
                    <a:pt x="127671" y="2659"/>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92"/>
            <p:cNvSpPr/>
            <p:nvPr/>
          </p:nvSpPr>
          <p:spPr>
            <a:xfrm>
              <a:off x="1519283" y="3642673"/>
              <a:ext cx="378097" cy="274008"/>
            </a:xfrm>
            <a:custGeom>
              <a:avLst/>
              <a:gdLst/>
              <a:ahLst/>
              <a:cxnLst/>
              <a:rect l="0" t="0" r="0" b="0"/>
              <a:pathLst>
                <a:path w="378097" h="274008">
                  <a:moveTo>
                    <a:pt x="240937" y="7307"/>
                  </a:moveTo>
                  <a:lnTo>
                    <a:pt x="236891" y="3261"/>
                  </a:lnTo>
                  <a:lnTo>
                    <a:pt x="230390" y="1275"/>
                  </a:lnTo>
                  <a:lnTo>
                    <a:pt x="212418" y="0"/>
                  </a:lnTo>
                  <a:lnTo>
                    <a:pt x="179231" y="8017"/>
                  </a:lnTo>
                  <a:lnTo>
                    <a:pt x="145304" y="21652"/>
                  </a:lnTo>
                  <a:lnTo>
                    <a:pt x="111227" y="51972"/>
                  </a:lnTo>
                  <a:lnTo>
                    <a:pt x="82654" y="77267"/>
                  </a:lnTo>
                  <a:lnTo>
                    <a:pt x="54432" y="109974"/>
                  </a:lnTo>
                  <a:lnTo>
                    <a:pt x="34593" y="141490"/>
                  </a:lnTo>
                  <a:lnTo>
                    <a:pt x="17990" y="172277"/>
                  </a:lnTo>
                  <a:lnTo>
                    <a:pt x="1725" y="208506"/>
                  </a:lnTo>
                  <a:lnTo>
                    <a:pt x="0" y="220341"/>
                  </a:lnTo>
                  <a:lnTo>
                    <a:pt x="2056" y="228424"/>
                  </a:lnTo>
                  <a:lnTo>
                    <a:pt x="8050" y="234839"/>
                  </a:lnTo>
                  <a:lnTo>
                    <a:pt x="12019" y="237735"/>
                  </a:lnTo>
                  <a:lnTo>
                    <a:pt x="23202" y="240952"/>
                  </a:lnTo>
                  <a:lnTo>
                    <a:pt x="36639" y="241536"/>
                  </a:lnTo>
                  <a:lnTo>
                    <a:pt x="51078" y="238973"/>
                  </a:lnTo>
                  <a:lnTo>
                    <a:pt x="82590" y="219732"/>
                  </a:lnTo>
                  <a:lnTo>
                    <a:pt x="111727" y="196117"/>
                  </a:lnTo>
                  <a:lnTo>
                    <a:pt x="135858" y="160909"/>
                  </a:lnTo>
                  <a:lnTo>
                    <a:pt x="156931" y="123600"/>
                  </a:lnTo>
                  <a:lnTo>
                    <a:pt x="173355" y="91520"/>
                  </a:lnTo>
                  <a:lnTo>
                    <a:pt x="190001" y="53532"/>
                  </a:lnTo>
                  <a:lnTo>
                    <a:pt x="195081" y="38312"/>
                  </a:lnTo>
                  <a:lnTo>
                    <a:pt x="197456" y="50660"/>
                  </a:lnTo>
                  <a:lnTo>
                    <a:pt x="210653" y="87814"/>
                  </a:lnTo>
                  <a:lnTo>
                    <a:pt x="220655" y="124997"/>
                  </a:lnTo>
                  <a:lnTo>
                    <a:pt x="232293" y="154879"/>
                  </a:lnTo>
                  <a:lnTo>
                    <a:pt x="242421" y="185181"/>
                  </a:lnTo>
                  <a:lnTo>
                    <a:pt x="264748" y="219678"/>
                  </a:lnTo>
                  <a:lnTo>
                    <a:pt x="288601" y="248693"/>
                  </a:lnTo>
                  <a:lnTo>
                    <a:pt x="310093" y="263402"/>
                  </a:lnTo>
                  <a:lnTo>
                    <a:pt x="330289" y="270864"/>
                  </a:lnTo>
                  <a:lnTo>
                    <a:pt x="366447" y="273731"/>
                  </a:lnTo>
                  <a:lnTo>
                    <a:pt x="378096" y="2740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93"/>
            <p:cNvSpPr/>
            <p:nvPr/>
          </p:nvSpPr>
          <p:spPr>
            <a:xfrm>
              <a:off x="1042779" y="3718559"/>
              <a:ext cx="245001" cy="15242"/>
            </a:xfrm>
            <a:custGeom>
              <a:avLst/>
              <a:gdLst/>
              <a:ahLst/>
              <a:cxnLst/>
              <a:rect l="0" t="0" r="0" b="0"/>
              <a:pathLst>
                <a:path w="245001" h="15242">
                  <a:moveTo>
                    <a:pt x="8781" y="15241"/>
                  </a:moveTo>
                  <a:lnTo>
                    <a:pt x="0" y="15241"/>
                  </a:lnTo>
                  <a:lnTo>
                    <a:pt x="36190" y="14394"/>
                  </a:lnTo>
                  <a:lnTo>
                    <a:pt x="73346" y="10004"/>
                  </a:lnTo>
                  <a:lnTo>
                    <a:pt x="101823" y="8680"/>
                  </a:lnTo>
                  <a:lnTo>
                    <a:pt x="131413" y="5833"/>
                  </a:lnTo>
                  <a:lnTo>
                    <a:pt x="161497" y="2593"/>
                  </a:lnTo>
                  <a:lnTo>
                    <a:pt x="191801" y="1152"/>
                  </a:lnTo>
                  <a:lnTo>
                    <a:pt x="225287" y="342"/>
                  </a:lnTo>
                  <a:lnTo>
                    <a:pt x="2450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94"/>
            <p:cNvSpPr/>
            <p:nvPr/>
          </p:nvSpPr>
          <p:spPr>
            <a:xfrm>
              <a:off x="1082059" y="3353442"/>
              <a:ext cx="236201" cy="555618"/>
            </a:xfrm>
            <a:custGeom>
              <a:avLst/>
              <a:gdLst/>
              <a:ahLst/>
              <a:cxnLst/>
              <a:rect l="0" t="0" r="0" b="0"/>
              <a:pathLst>
                <a:path w="236201" h="555618">
                  <a:moveTo>
                    <a:pt x="91420" y="220338"/>
                  </a:moveTo>
                  <a:lnTo>
                    <a:pt x="84114" y="220338"/>
                  </a:lnTo>
                  <a:lnTo>
                    <a:pt x="79764" y="252901"/>
                  </a:lnTo>
                  <a:lnTo>
                    <a:pt x="75195" y="287793"/>
                  </a:lnTo>
                  <a:lnTo>
                    <a:pt x="64223" y="318123"/>
                  </a:lnTo>
                  <a:lnTo>
                    <a:pt x="50248" y="353545"/>
                  </a:lnTo>
                  <a:lnTo>
                    <a:pt x="36229" y="390851"/>
                  </a:lnTo>
                  <a:lnTo>
                    <a:pt x="26337" y="427870"/>
                  </a:lnTo>
                  <a:lnTo>
                    <a:pt x="17197" y="459817"/>
                  </a:lnTo>
                  <a:lnTo>
                    <a:pt x="1715" y="497348"/>
                  </a:lnTo>
                  <a:lnTo>
                    <a:pt x="133" y="513074"/>
                  </a:lnTo>
                  <a:lnTo>
                    <a:pt x="48" y="511874"/>
                  </a:lnTo>
                  <a:lnTo>
                    <a:pt x="0" y="502393"/>
                  </a:lnTo>
                  <a:lnTo>
                    <a:pt x="14303" y="466294"/>
                  </a:lnTo>
                  <a:lnTo>
                    <a:pt x="22569" y="432067"/>
                  </a:lnTo>
                  <a:lnTo>
                    <a:pt x="28646" y="405879"/>
                  </a:lnTo>
                  <a:lnTo>
                    <a:pt x="36992" y="374485"/>
                  </a:lnTo>
                  <a:lnTo>
                    <a:pt x="46346" y="338519"/>
                  </a:lnTo>
                  <a:lnTo>
                    <a:pt x="56147" y="300803"/>
                  </a:lnTo>
                  <a:lnTo>
                    <a:pt x="66148" y="264284"/>
                  </a:lnTo>
                  <a:lnTo>
                    <a:pt x="78495" y="228298"/>
                  </a:lnTo>
                  <a:lnTo>
                    <a:pt x="91602" y="192549"/>
                  </a:lnTo>
                  <a:lnTo>
                    <a:pt x="103073" y="156905"/>
                  </a:lnTo>
                  <a:lnTo>
                    <a:pt x="111557" y="125823"/>
                  </a:lnTo>
                  <a:lnTo>
                    <a:pt x="119843" y="97898"/>
                  </a:lnTo>
                  <a:lnTo>
                    <a:pt x="137095" y="60069"/>
                  </a:lnTo>
                  <a:lnTo>
                    <a:pt x="151368" y="25931"/>
                  </a:lnTo>
                  <a:lnTo>
                    <a:pt x="167157" y="0"/>
                  </a:lnTo>
                  <a:lnTo>
                    <a:pt x="171528" y="7638"/>
                  </a:lnTo>
                  <a:lnTo>
                    <a:pt x="174141" y="28716"/>
                  </a:lnTo>
                  <a:lnTo>
                    <a:pt x="166824" y="56411"/>
                  </a:lnTo>
                  <a:lnTo>
                    <a:pt x="166068" y="94156"/>
                  </a:lnTo>
                  <a:lnTo>
                    <a:pt x="169188" y="125027"/>
                  </a:lnTo>
                  <a:lnTo>
                    <a:pt x="173397" y="158504"/>
                  </a:lnTo>
                  <a:lnTo>
                    <a:pt x="178090" y="193138"/>
                  </a:lnTo>
                  <a:lnTo>
                    <a:pt x="180740" y="228287"/>
                  </a:lnTo>
                  <a:lnTo>
                    <a:pt x="182765" y="264510"/>
                  </a:lnTo>
                  <a:lnTo>
                    <a:pt x="184490" y="283653"/>
                  </a:lnTo>
                  <a:lnTo>
                    <a:pt x="186487" y="303187"/>
                  </a:lnTo>
                  <a:lnTo>
                    <a:pt x="190963" y="340698"/>
                  </a:lnTo>
                  <a:lnTo>
                    <a:pt x="195775" y="376278"/>
                  </a:lnTo>
                  <a:lnTo>
                    <a:pt x="200736" y="409024"/>
                  </a:lnTo>
                  <a:lnTo>
                    <a:pt x="205763" y="440512"/>
                  </a:lnTo>
                  <a:lnTo>
                    <a:pt x="209973" y="469746"/>
                  </a:lnTo>
                  <a:lnTo>
                    <a:pt x="213189" y="503551"/>
                  </a:lnTo>
                  <a:lnTo>
                    <a:pt x="221013" y="541291"/>
                  </a:lnTo>
                  <a:lnTo>
                    <a:pt x="224653" y="548686"/>
                  </a:lnTo>
                  <a:lnTo>
                    <a:pt x="226809" y="550996"/>
                  </a:lnTo>
                  <a:lnTo>
                    <a:pt x="236200" y="5556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20"/>
          <p:cNvGrpSpPr/>
          <p:nvPr/>
        </p:nvGrpSpPr>
        <p:grpSpPr>
          <a:xfrm>
            <a:off x="2400401" y="3482340"/>
            <a:ext cx="2209700" cy="449377"/>
            <a:chOff x="2400401" y="3482340"/>
            <a:chExt cx="2209700" cy="449377"/>
          </a:xfrm>
        </p:grpSpPr>
        <p:sp>
          <p:nvSpPr>
            <p:cNvPr id="45" name="SMARTInkShape-295"/>
            <p:cNvSpPr/>
            <p:nvPr/>
          </p:nvSpPr>
          <p:spPr>
            <a:xfrm>
              <a:off x="4381500" y="3695700"/>
              <a:ext cx="228601" cy="53341"/>
            </a:xfrm>
            <a:custGeom>
              <a:avLst/>
              <a:gdLst/>
              <a:ahLst/>
              <a:cxnLst/>
              <a:rect l="0" t="0" r="0" b="0"/>
              <a:pathLst>
                <a:path w="228601" h="53341">
                  <a:moveTo>
                    <a:pt x="0" y="53340"/>
                  </a:moveTo>
                  <a:lnTo>
                    <a:pt x="0" y="41988"/>
                  </a:lnTo>
                  <a:lnTo>
                    <a:pt x="1693" y="40692"/>
                  </a:lnTo>
                  <a:lnTo>
                    <a:pt x="32924" y="32243"/>
                  </a:lnTo>
                  <a:lnTo>
                    <a:pt x="60743" y="25170"/>
                  </a:lnTo>
                  <a:lnTo>
                    <a:pt x="95420" y="17711"/>
                  </a:lnTo>
                  <a:lnTo>
                    <a:pt x="132507" y="10986"/>
                  </a:lnTo>
                  <a:lnTo>
                    <a:pt x="157670" y="9116"/>
                  </a:lnTo>
                  <a:lnTo>
                    <a:pt x="185222" y="6027"/>
                  </a:lnTo>
                  <a:lnTo>
                    <a:pt x="222887" y="793"/>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96"/>
            <p:cNvSpPr/>
            <p:nvPr/>
          </p:nvSpPr>
          <p:spPr>
            <a:xfrm>
              <a:off x="4506649" y="3482340"/>
              <a:ext cx="12011" cy="388620"/>
            </a:xfrm>
            <a:custGeom>
              <a:avLst/>
              <a:gdLst/>
              <a:ahLst/>
              <a:cxnLst/>
              <a:rect l="0" t="0" r="0" b="0"/>
              <a:pathLst>
                <a:path w="12011" h="388620">
                  <a:moveTo>
                    <a:pt x="4391" y="0"/>
                  </a:moveTo>
                  <a:lnTo>
                    <a:pt x="346" y="0"/>
                  </a:lnTo>
                  <a:lnTo>
                    <a:pt x="0" y="846"/>
                  </a:lnTo>
                  <a:lnTo>
                    <a:pt x="2714" y="6929"/>
                  </a:lnTo>
                  <a:lnTo>
                    <a:pt x="4293" y="42872"/>
                  </a:lnTo>
                  <a:lnTo>
                    <a:pt x="4371" y="79682"/>
                  </a:lnTo>
                  <a:lnTo>
                    <a:pt x="4385" y="113544"/>
                  </a:lnTo>
                  <a:lnTo>
                    <a:pt x="8434" y="150388"/>
                  </a:lnTo>
                  <a:lnTo>
                    <a:pt x="10951" y="188116"/>
                  </a:lnTo>
                  <a:lnTo>
                    <a:pt x="11696" y="222061"/>
                  </a:lnTo>
                  <a:lnTo>
                    <a:pt x="11918" y="257612"/>
                  </a:lnTo>
                  <a:lnTo>
                    <a:pt x="11983" y="290912"/>
                  </a:lnTo>
                  <a:lnTo>
                    <a:pt x="12005" y="326422"/>
                  </a:lnTo>
                  <a:lnTo>
                    <a:pt x="12010" y="361551"/>
                  </a:lnTo>
                  <a:lnTo>
                    <a:pt x="12010"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297"/>
            <p:cNvSpPr/>
            <p:nvPr/>
          </p:nvSpPr>
          <p:spPr>
            <a:xfrm>
              <a:off x="3692712" y="3680459"/>
              <a:ext cx="650689" cy="235703"/>
            </a:xfrm>
            <a:custGeom>
              <a:avLst/>
              <a:gdLst/>
              <a:ahLst/>
              <a:cxnLst/>
              <a:rect l="0" t="0" r="0" b="0"/>
              <a:pathLst>
                <a:path w="650689" h="235703">
                  <a:moveTo>
                    <a:pt x="208728" y="0"/>
                  </a:moveTo>
                  <a:lnTo>
                    <a:pt x="198121" y="0"/>
                  </a:lnTo>
                  <a:lnTo>
                    <a:pt x="166071" y="7761"/>
                  </a:lnTo>
                  <a:lnTo>
                    <a:pt x="133383" y="18028"/>
                  </a:lnTo>
                  <a:lnTo>
                    <a:pt x="102217" y="36111"/>
                  </a:lnTo>
                  <a:lnTo>
                    <a:pt x="71601" y="56836"/>
                  </a:lnTo>
                  <a:lnTo>
                    <a:pt x="41094" y="84511"/>
                  </a:lnTo>
                  <a:lnTo>
                    <a:pt x="27544" y="99367"/>
                  </a:lnTo>
                  <a:lnTo>
                    <a:pt x="8960" y="133156"/>
                  </a:lnTo>
                  <a:lnTo>
                    <a:pt x="712" y="153472"/>
                  </a:lnTo>
                  <a:lnTo>
                    <a:pt x="0" y="163601"/>
                  </a:lnTo>
                  <a:lnTo>
                    <a:pt x="2507" y="170925"/>
                  </a:lnTo>
                  <a:lnTo>
                    <a:pt x="6443" y="177003"/>
                  </a:lnTo>
                  <a:lnTo>
                    <a:pt x="17464" y="185184"/>
                  </a:lnTo>
                  <a:lnTo>
                    <a:pt x="31454" y="188925"/>
                  </a:lnTo>
                  <a:lnTo>
                    <a:pt x="50369" y="185989"/>
                  </a:lnTo>
                  <a:lnTo>
                    <a:pt x="80995" y="172743"/>
                  </a:lnTo>
                  <a:lnTo>
                    <a:pt x="105979" y="154443"/>
                  </a:lnTo>
                  <a:lnTo>
                    <a:pt x="133462" y="117856"/>
                  </a:lnTo>
                  <a:lnTo>
                    <a:pt x="150166" y="79889"/>
                  </a:lnTo>
                  <a:lnTo>
                    <a:pt x="154700" y="55749"/>
                  </a:lnTo>
                  <a:lnTo>
                    <a:pt x="155252" y="47702"/>
                  </a:lnTo>
                  <a:lnTo>
                    <a:pt x="154450" y="47041"/>
                  </a:lnTo>
                  <a:lnTo>
                    <a:pt x="151302" y="46308"/>
                  </a:lnTo>
                  <a:lnTo>
                    <a:pt x="150124" y="46959"/>
                  </a:lnTo>
                  <a:lnTo>
                    <a:pt x="149338" y="48239"/>
                  </a:lnTo>
                  <a:lnTo>
                    <a:pt x="148466" y="52767"/>
                  </a:lnTo>
                  <a:lnTo>
                    <a:pt x="147808" y="86342"/>
                  </a:lnTo>
                  <a:lnTo>
                    <a:pt x="150037" y="107428"/>
                  </a:lnTo>
                  <a:lnTo>
                    <a:pt x="154331" y="141353"/>
                  </a:lnTo>
                  <a:lnTo>
                    <a:pt x="159119" y="166625"/>
                  </a:lnTo>
                  <a:lnTo>
                    <a:pt x="169946" y="186154"/>
                  </a:lnTo>
                  <a:lnTo>
                    <a:pt x="183878" y="202665"/>
                  </a:lnTo>
                  <a:lnTo>
                    <a:pt x="202776" y="214237"/>
                  </a:lnTo>
                  <a:lnTo>
                    <a:pt x="231917" y="224885"/>
                  </a:lnTo>
                  <a:lnTo>
                    <a:pt x="254545" y="226653"/>
                  </a:lnTo>
                  <a:lnTo>
                    <a:pt x="292561" y="217850"/>
                  </a:lnTo>
                  <a:lnTo>
                    <a:pt x="322184" y="202080"/>
                  </a:lnTo>
                  <a:lnTo>
                    <a:pt x="345219" y="180401"/>
                  </a:lnTo>
                  <a:lnTo>
                    <a:pt x="366075" y="147866"/>
                  </a:lnTo>
                  <a:lnTo>
                    <a:pt x="389333" y="113118"/>
                  </a:lnTo>
                  <a:lnTo>
                    <a:pt x="405209" y="75542"/>
                  </a:lnTo>
                  <a:lnTo>
                    <a:pt x="414111" y="61456"/>
                  </a:lnTo>
                  <a:lnTo>
                    <a:pt x="418503" y="93537"/>
                  </a:lnTo>
                  <a:lnTo>
                    <a:pt x="421615" y="129816"/>
                  </a:lnTo>
                  <a:lnTo>
                    <a:pt x="421994" y="164120"/>
                  </a:lnTo>
                  <a:lnTo>
                    <a:pt x="422075" y="199246"/>
                  </a:lnTo>
                  <a:lnTo>
                    <a:pt x="422088" y="235702"/>
                  </a:lnTo>
                  <a:lnTo>
                    <a:pt x="422934" y="201112"/>
                  </a:lnTo>
                  <a:lnTo>
                    <a:pt x="428119" y="166225"/>
                  </a:lnTo>
                  <a:lnTo>
                    <a:pt x="430695" y="146691"/>
                  </a:lnTo>
                  <a:lnTo>
                    <a:pt x="440819" y="115807"/>
                  </a:lnTo>
                  <a:lnTo>
                    <a:pt x="449557" y="81915"/>
                  </a:lnTo>
                  <a:lnTo>
                    <a:pt x="458355" y="55881"/>
                  </a:lnTo>
                  <a:lnTo>
                    <a:pt x="480935" y="26069"/>
                  </a:lnTo>
                  <a:lnTo>
                    <a:pt x="490858" y="20053"/>
                  </a:lnTo>
                  <a:lnTo>
                    <a:pt x="508222" y="16666"/>
                  </a:lnTo>
                  <a:lnTo>
                    <a:pt x="522176" y="16721"/>
                  </a:lnTo>
                  <a:lnTo>
                    <a:pt x="536845" y="19567"/>
                  </a:lnTo>
                  <a:lnTo>
                    <a:pt x="568517" y="39005"/>
                  </a:lnTo>
                  <a:lnTo>
                    <a:pt x="587958" y="55866"/>
                  </a:lnTo>
                  <a:lnTo>
                    <a:pt x="609698" y="88365"/>
                  </a:lnTo>
                  <a:lnTo>
                    <a:pt x="629452" y="122160"/>
                  </a:lnTo>
                  <a:lnTo>
                    <a:pt x="640127" y="158312"/>
                  </a:lnTo>
                  <a:lnTo>
                    <a:pt x="647917" y="191812"/>
                  </a:lnTo>
                  <a:lnTo>
                    <a:pt x="650656" y="220388"/>
                  </a:lnTo>
                  <a:lnTo>
                    <a:pt x="650688"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98"/>
            <p:cNvSpPr/>
            <p:nvPr/>
          </p:nvSpPr>
          <p:spPr>
            <a:xfrm>
              <a:off x="3429000" y="3726180"/>
              <a:ext cx="243841" cy="7621"/>
            </a:xfrm>
            <a:custGeom>
              <a:avLst/>
              <a:gdLst/>
              <a:ahLst/>
              <a:cxnLst/>
              <a:rect l="0" t="0" r="0" b="0"/>
              <a:pathLst>
                <a:path w="243841" h="7621">
                  <a:moveTo>
                    <a:pt x="0" y="7620"/>
                  </a:moveTo>
                  <a:lnTo>
                    <a:pt x="32563" y="7620"/>
                  </a:lnTo>
                  <a:lnTo>
                    <a:pt x="68301" y="2383"/>
                  </a:lnTo>
                  <a:lnTo>
                    <a:pt x="103022" y="706"/>
                  </a:lnTo>
                  <a:lnTo>
                    <a:pt x="140968" y="209"/>
                  </a:lnTo>
                  <a:lnTo>
                    <a:pt x="169332" y="92"/>
                  </a:lnTo>
                  <a:lnTo>
                    <a:pt x="205771" y="27"/>
                  </a:lnTo>
                  <a:lnTo>
                    <a:pt x="2438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299"/>
            <p:cNvSpPr/>
            <p:nvPr/>
          </p:nvSpPr>
          <p:spPr>
            <a:xfrm>
              <a:off x="3520440" y="3497580"/>
              <a:ext cx="67970" cy="419101"/>
            </a:xfrm>
            <a:custGeom>
              <a:avLst/>
              <a:gdLst/>
              <a:ahLst/>
              <a:cxnLst/>
              <a:rect l="0" t="0" r="0" b="0"/>
              <a:pathLst>
                <a:path w="67970" h="419101">
                  <a:moveTo>
                    <a:pt x="53340" y="0"/>
                  </a:moveTo>
                  <a:lnTo>
                    <a:pt x="57385" y="4045"/>
                  </a:lnTo>
                  <a:lnTo>
                    <a:pt x="63945" y="18696"/>
                  </a:lnTo>
                  <a:lnTo>
                    <a:pt x="67969" y="56052"/>
                  </a:lnTo>
                  <a:lnTo>
                    <a:pt x="66141" y="84623"/>
                  </a:lnTo>
                  <a:lnTo>
                    <a:pt x="60237" y="119053"/>
                  </a:lnTo>
                  <a:lnTo>
                    <a:pt x="55558" y="146892"/>
                  </a:lnTo>
                  <a:lnTo>
                    <a:pt x="50657" y="176198"/>
                  </a:lnTo>
                  <a:lnTo>
                    <a:pt x="45657" y="203899"/>
                  </a:lnTo>
                  <a:lnTo>
                    <a:pt x="40611" y="231168"/>
                  </a:lnTo>
                  <a:lnTo>
                    <a:pt x="35547" y="260221"/>
                  </a:lnTo>
                  <a:lnTo>
                    <a:pt x="27936" y="297048"/>
                  </a:lnTo>
                  <a:lnTo>
                    <a:pt x="20319" y="333453"/>
                  </a:lnTo>
                  <a:lnTo>
                    <a:pt x="11006" y="370667"/>
                  </a:lnTo>
                  <a:lnTo>
                    <a:pt x="2680" y="405092"/>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00"/>
            <p:cNvSpPr/>
            <p:nvPr/>
          </p:nvSpPr>
          <p:spPr>
            <a:xfrm>
              <a:off x="3177540" y="3688080"/>
              <a:ext cx="233965" cy="235492"/>
            </a:xfrm>
            <a:custGeom>
              <a:avLst/>
              <a:gdLst/>
              <a:ahLst/>
              <a:cxnLst/>
              <a:rect l="0" t="0" r="0" b="0"/>
              <a:pathLst>
                <a:path w="233965" h="235492">
                  <a:moveTo>
                    <a:pt x="190500" y="0"/>
                  </a:moveTo>
                  <a:lnTo>
                    <a:pt x="179893" y="0"/>
                  </a:lnTo>
                  <a:lnTo>
                    <a:pt x="175061" y="2257"/>
                  </a:lnTo>
                  <a:lnTo>
                    <a:pt x="172588" y="4045"/>
                  </a:lnTo>
                  <a:lnTo>
                    <a:pt x="136698" y="12647"/>
                  </a:lnTo>
                  <a:lnTo>
                    <a:pt x="105448" y="18944"/>
                  </a:lnTo>
                  <a:lnTo>
                    <a:pt x="71566" y="28169"/>
                  </a:lnTo>
                  <a:lnTo>
                    <a:pt x="39092" y="39702"/>
                  </a:lnTo>
                  <a:lnTo>
                    <a:pt x="36221" y="41708"/>
                  </a:lnTo>
                  <a:lnTo>
                    <a:pt x="33032" y="46194"/>
                  </a:lnTo>
                  <a:lnTo>
                    <a:pt x="32181" y="48576"/>
                  </a:lnTo>
                  <a:lnTo>
                    <a:pt x="32460" y="50164"/>
                  </a:lnTo>
                  <a:lnTo>
                    <a:pt x="33493" y="51222"/>
                  </a:lnTo>
                  <a:lnTo>
                    <a:pt x="70844" y="66254"/>
                  </a:lnTo>
                  <a:lnTo>
                    <a:pt x="107629" y="76242"/>
                  </a:lnTo>
                  <a:lnTo>
                    <a:pt x="143462" y="86368"/>
                  </a:lnTo>
                  <a:lnTo>
                    <a:pt x="180236" y="102605"/>
                  </a:lnTo>
                  <a:lnTo>
                    <a:pt x="216586" y="127132"/>
                  </a:lnTo>
                  <a:lnTo>
                    <a:pt x="229085" y="142279"/>
                  </a:lnTo>
                  <a:lnTo>
                    <a:pt x="233049" y="154674"/>
                  </a:lnTo>
                  <a:lnTo>
                    <a:pt x="233964" y="167804"/>
                  </a:lnTo>
                  <a:lnTo>
                    <a:pt x="231548" y="179284"/>
                  </a:lnTo>
                  <a:lnTo>
                    <a:pt x="221383" y="195267"/>
                  </a:lnTo>
                  <a:lnTo>
                    <a:pt x="203601" y="210727"/>
                  </a:lnTo>
                  <a:lnTo>
                    <a:pt x="169600" y="225038"/>
                  </a:lnTo>
                  <a:lnTo>
                    <a:pt x="135289" y="233760"/>
                  </a:lnTo>
                  <a:lnTo>
                    <a:pt x="106126" y="235491"/>
                  </a:lnTo>
                  <a:lnTo>
                    <a:pt x="78293" y="233746"/>
                  </a:lnTo>
                  <a:lnTo>
                    <a:pt x="46133" y="225571"/>
                  </a:lnTo>
                  <a:lnTo>
                    <a:pt x="27027" y="214250"/>
                  </a:lnTo>
                  <a:lnTo>
                    <a:pt x="18221" y="202749"/>
                  </a:lnTo>
                  <a:lnTo>
                    <a:pt x="2519" y="174077"/>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01"/>
            <p:cNvSpPr/>
            <p:nvPr/>
          </p:nvSpPr>
          <p:spPr>
            <a:xfrm>
              <a:off x="3063240" y="3718559"/>
              <a:ext cx="60961" cy="212714"/>
            </a:xfrm>
            <a:custGeom>
              <a:avLst/>
              <a:gdLst/>
              <a:ahLst/>
              <a:cxnLst/>
              <a:rect l="0" t="0" r="0" b="0"/>
              <a:pathLst>
                <a:path w="60961" h="212714">
                  <a:moveTo>
                    <a:pt x="60960" y="0"/>
                  </a:moveTo>
                  <a:lnTo>
                    <a:pt x="60113" y="12167"/>
                  </a:lnTo>
                  <a:lnTo>
                    <a:pt x="54928" y="33134"/>
                  </a:lnTo>
                  <a:lnTo>
                    <a:pt x="47465" y="69777"/>
                  </a:lnTo>
                  <a:lnTo>
                    <a:pt x="40201" y="107418"/>
                  </a:lnTo>
                  <a:lnTo>
                    <a:pt x="37340" y="126482"/>
                  </a:lnTo>
                  <a:lnTo>
                    <a:pt x="23964" y="161674"/>
                  </a:lnTo>
                  <a:lnTo>
                    <a:pt x="11151" y="198025"/>
                  </a:lnTo>
                  <a:lnTo>
                    <a:pt x="9189" y="205980"/>
                  </a:lnTo>
                  <a:lnTo>
                    <a:pt x="7819" y="208440"/>
                  </a:lnTo>
                  <a:lnTo>
                    <a:pt x="6059" y="210081"/>
                  </a:lnTo>
                  <a:lnTo>
                    <a:pt x="1196" y="212713"/>
                  </a:lnTo>
                  <a:lnTo>
                    <a:pt x="797" y="212082"/>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02"/>
            <p:cNvSpPr/>
            <p:nvPr/>
          </p:nvSpPr>
          <p:spPr>
            <a:xfrm>
              <a:off x="2789820" y="3726650"/>
              <a:ext cx="196166" cy="205067"/>
            </a:xfrm>
            <a:custGeom>
              <a:avLst/>
              <a:gdLst/>
              <a:ahLst/>
              <a:cxnLst/>
              <a:rect l="0" t="0" r="0" b="0"/>
              <a:pathLst>
                <a:path w="196166" h="205067">
                  <a:moveTo>
                    <a:pt x="151499" y="7150"/>
                  </a:moveTo>
                  <a:lnTo>
                    <a:pt x="140894" y="7150"/>
                  </a:lnTo>
                  <a:lnTo>
                    <a:pt x="103306" y="0"/>
                  </a:lnTo>
                  <a:lnTo>
                    <a:pt x="90287" y="586"/>
                  </a:lnTo>
                  <a:lnTo>
                    <a:pt x="52484" y="7308"/>
                  </a:lnTo>
                  <a:lnTo>
                    <a:pt x="14491" y="22547"/>
                  </a:lnTo>
                  <a:lnTo>
                    <a:pt x="5940" y="27540"/>
                  </a:lnTo>
                  <a:lnTo>
                    <a:pt x="2140" y="32581"/>
                  </a:lnTo>
                  <a:lnTo>
                    <a:pt x="0" y="40178"/>
                  </a:lnTo>
                  <a:lnTo>
                    <a:pt x="547" y="42716"/>
                  </a:lnTo>
                  <a:lnTo>
                    <a:pt x="3412" y="47792"/>
                  </a:lnTo>
                  <a:lnTo>
                    <a:pt x="34202" y="63030"/>
                  </a:lnTo>
                  <a:lnTo>
                    <a:pt x="67056" y="74036"/>
                  </a:lnTo>
                  <a:lnTo>
                    <a:pt x="103901" y="89381"/>
                  </a:lnTo>
                  <a:lnTo>
                    <a:pt x="139934" y="104861"/>
                  </a:lnTo>
                  <a:lnTo>
                    <a:pt x="172734" y="124225"/>
                  </a:lnTo>
                  <a:lnTo>
                    <a:pt x="189212" y="138452"/>
                  </a:lnTo>
                  <a:lnTo>
                    <a:pt x="193661" y="145375"/>
                  </a:lnTo>
                  <a:lnTo>
                    <a:pt x="196165" y="158078"/>
                  </a:lnTo>
                  <a:lnTo>
                    <a:pt x="192862" y="172566"/>
                  </a:lnTo>
                  <a:lnTo>
                    <a:pt x="186534" y="180292"/>
                  </a:lnTo>
                  <a:lnTo>
                    <a:pt x="177230" y="186549"/>
                  </a:lnTo>
                  <a:lnTo>
                    <a:pt x="143254" y="200066"/>
                  </a:lnTo>
                  <a:lnTo>
                    <a:pt x="107193" y="204241"/>
                  </a:lnTo>
                  <a:lnTo>
                    <a:pt x="69715" y="205066"/>
                  </a:lnTo>
                  <a:lnTo>
                    <a:pt x="47680" y="202952"/>
                  </a:lnTo>
                  <a:lnTo>
                    <a:pt x="16848" y="195857"/>
                  </a:lnTo>
                  <a:lnTo>
                    <a:pt x="6720" y="1900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03"/>
            <p:cNvSpPr/>
            <p:nvPr/>
          </p:nvSpPr>
          <p:spPr>
            <a:xfrm>
              <a:off x="2547025" y="3707878"/>
              <a:ext cx="179203" cy="222297"/>
            </a:xfrm>
            <a:custGeom>
              <a:avLst/>
              <a:gdLst/>
              <a:ahLst/>
              <a:cxnLst/>
              <a:rect l="0" t="0" r="0" b="0"/>
              <a:pathLst>
                <a:path w="179203" h="222297">
                  <a:moveTo>
                    <a:pt x="51394" y="94502"/>
                  </a:moveTo>
                  <a:lnTo>
                    <a:pt x="65715" y="100532"/>
                  </a:lnTo>
                  <a:lnTo>
                    <a:pt x="80658" y="101808"/>
                  </a:lnTo>
                  <a:lnTo>
                    <a:pt x="105153" y="95976"/>
                  </a:lnTo>
                  <a:lnTo>
                    <a:pt x="138415" y="80861"/>
                  </a:lnTo>
                  <a:lnTo>
                    <a:pt x="157330" y="68070"/>
                  </a:lnTo>
                  <a:lnTo>
                    <a:pt x="177037" y="44615"/>
                  </a:lnTo>
                  <a:lnTo>
                    <a:pt x="179202" y="39027"/>
                  </a:lnTo>
                  <a:lnTo>
                    <a:pt x="177907" y="31464"/>
                  </a:lnTo>
                  <a:lnTo>
                    <a:pt x="172417" y="19944"/>
                  </a:lnTo>
                  <a:lnTo>
                    <a:pt x="166989" y="13951"/>
                  </a:lnTo>
                  <a:lnTo>
                    <a:pt x="144876" y="618"/>
                  </a:lnTo>
                  <a:lnTo>
                    <a:pt x="132735" y="0"/>
                  </a:lnTo>
                  <a:lnTo>
                    <a:pt x="104245" y="6502"/>
                  </a:lnTo>
                  <a:lnTo>
                    <a:pt x="74158" y="22869"/>
                  </a:lnTo>
                  <a:lnTo>
                    <a:pt x="40187" y="52958"/>
                  </a:lnTo>
                  <a:lnTo>
                    <a:pt x="23897" y="72879"/>
                  </a:lnTo>
                  <a:lnTo>
                    <a:pt x="9305" y="108449"/>
                  </a:lnTo>
                  <a:lnTo>
                    <a:pt x="528" y="145830"/>
                  </a:lnTo>
                  <a:lnTo>
                    <a:pt x="0" y="161341"/>
                  </a:lnTo>
                  <a:lnTo>
                    <a:pt x="2588" y="173879"/>
                  </a:lnTo>
                  <a:lnTo>
                    <a:pt x="12850" y="194503"/>
                  </a:lnTo>
                  <a:lnTo>
                    <a:pt x="26615" y="208610"/>
                  </a:lnTo>
                  <a:lnTo>
                    <a:pt x="45464" y="218152"/>
                  </a:lnTo>
                  <a:lnTo>
                    <a:pt x="67135" y="222296"/>
                  </a:lnTo>
                  <a:lnTo>
                    <a:pt x="102543" y="217780"/>
                  </a:lnTo>
                  <a:lnTo>
                    <a:pt x="119975" y="216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04"/>
            <p:cNvSpPr/>
            <p:nvPr/>
          </p:nvSpPr>
          <p:spPr>
            <a:xfrm>
              <a:off x="2400401" y="3703319"/>
              <a:ext cx="190400" cy="219655"/>
            </a:xfrm>
            <a:custGeom>
              <a:avLst/>
              <a:gdLst/>
              <a:ahLst/>
              <a:cxnLst/>
              <a:rect l="0" t="0" r="0" b="0"/>
              <a:pathLst>
                <a:path w="190400" h="219655">
                  <a:moveTo>
                    <a:pt x="30378" y="60961"/>
                  </a:moveTo>
                  <a:lnTo>
                    <a:pt x="30378" y="95213"/>
                  </a:lnTo>
                  <a:lnTo>
                    <a:pt x="28121" y="122666"/>
                  </a:lnTo>
                  <a:lnTo>
                    <a:pt x="23465" y="159272"/>
                  </a:lnTo>
                  <a:lnTo>
                    <a:pt x="22121" y="176826"/>
                  </a:lnTo>
                  <a:lnTo>
                    <a:pt x="15353" y="212175"/>
                  </a:lnTo>
                  <a:lnTo>
                    <a:pt x="15234" y="216502"/>
                  </a:lnTo>
                  <a:lnTo>
                    <a:pt x="14355" y="217995"/>
                  </a:lnTo>
                  <a:lnTo>
                    <a:pt x="12923" y="218990"/>
                  </a:lnTo>
                  <a:lnTo>
                    <a:pt x="11121" y="219654"/>
                  </a:lnTo>
                  <a:lnTo>
                    <a:pt x="9921" y="219249"/>
                  </a:lnTo>
                  <a:lnTo>
                    <a:pt x="9120" y="218133"/>
                  </a:lnTo>
                  <a:lnTo>
                    <a:pt x="8586" y="216542"/>
                  </a:lnTo>
                  <a:lnTo>
                    <a:pt x="3790" y="210258"/>
                  </a:lnTo>
                  <a:lnTo>
                    <a:pt x="1052" y="194943"/>
                  </a:lnTo>
                  <a:lnTo>
                    <a:pt x="0" y="158683"/>
                  </a:lnTo>
                  <a:lnTo>
                    <a:pt x="5155" y="124039"/>
                  </a:lnTo>
                  <a:lnTo>
                    <a:pt x="8512" y="99688"/>
                  </a:lnTo>
                  <a:lnTo>
                    <a:pt x="24593" y="65088"/>
                  </a:lnTo>
                  <a:lnTo>
                    <a:pt x="36755" y="44686"/>
                  </a:lnTo>
                  <a:lnTo>
                    <a:pt x="48453" y="34536"/>
                  </a:lnTo>
                  <a:lnTo>
                    <a:pt x="83298" y="9565"/>
                  </a:lnTo>
                  <a:lnTo>
                    <a:pt x="94538" y="4251"/>
                  </a:lnTo>
                  <a:lnTo>
                    <a:pt x="129860" y="560"/>
                  </a:lnTo>
                  <a:lnTo>
                    <a:pt x="165336" y="74"/>
                  </a:lnTo>
                  <a:lnTo>
                    <a:pt x="19039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 name="SMARTInkShape-Group21"/>
          <p:cNvGrpSpPr/>
          <p:nvPr/>
        </p:nvGrpSpPr>
        <p:grpSpPr>
          <a:xfrm>
            <a:off x="1080285" y="4351019"/>
            <a:ext cx="4086076" cy="622811"/>
            <a:chOff x="1080285" y="4351019"/>
            <a:chExt cx="4086076" cy="622811"/>
          </a:xfrm>
        </p:grpSpPr>
        <p:sp>
          <p:nvSpPr>
            <p:cNvPr id="56" name="SMARTInkShape-305"/>
            <p:cNvSpPr/>
            <p:nvPr/>
          </p:nvSpPr>
          <p:spPr>
            <a:xfrm>
              <a:off x="5090160" y="4351019"/>
              <a:ext cx="76201" cy="495301"/>
            </a:xfrm>
            <a:custGeom>
              <a:avLst/>
              <a:gdLst/>
              <a:ahLst/>
              <a:cxnLst/>
              <a:rect l="0" t="0" r="0" b="0"/>
              <a:pathLst>
                <a:path w="76201" h="495301">
                  <a:moveTo>
                    <a:pt x="0" y="0"/>
                  </a:moveTo>
                  <a:lnTo>
                    <a:pt x="0" y="32564"/>
                  </a:lnTo>
                  <a:lnTo>
                    <a:pt x="846" y="68302"/>
                  </a:lnTo>
                  <a:lnTo>
                    <a:pt x="6083" y="103870"/>
                  </a:lnTo>
                  <a:lnTo>
                    <a:pt x="10606" y="131678"/>
                  </a:lnTo>
                  <a:lnTo>
                    <a:pt x="15438" y="160971"/>
                  </a:lnTo>
                  <a:lnTo>
                    <a:pt x="20408" y="191769"/>
                  </a:lnTo>
                  <a:lnTo>
                    <a:pt x="25439" y="225214"/>
                  </a:lnTo>
                  <a:lnTo>
                    <a:pt x="30497" y="259833"/>
                  </a:lnTo>
                  <a:lnTo>
                    <a:pt x="36414" y="294975"/>
                  </a:lnTo>
                  <a:lnTo>
                    <a:pt x="44688" y="330349"/>
                  </a:lnTo>
                  <a:lnTo>
                    <a:pt x="51752" y="368084"/>
                  </a:lnTo>
                  <a:lnTo>
                    <a:pt x="57714" y="404893"/>
                  </a:lnTo>
                  <a:lnTo>
                    <a:pt x="63186" y="435364"/>
                  </a:lnTo>
                  <a:lnTo>
                    <a:pt x="71027" y="472273"/>
                  </a:lnTo>
                  <a:lnTo>
                    <a:pt x="76200" y="495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06"/>
            <p:cNvSpPr/>
            <p:nvPr/>
          </p:nvSpPr>
          <p:spPr>
            <a:xfrm>
              <a:off x="4923036" y="4358640"/>
              <a:ext cx="45204" cy="462636"/>
            </a:xfrm>
            <a:custGeom>
              <a:avLst/>
              <a:gdLst/>
              <a:ahLst/>
              <a:cxnLst/>
              <a:rect l="0" t="0" r="0" b="0"/>
              <a:pathLst>
                <a:path w="45204" h="462636">
                  <a:moveTo>
                    <a:pt x="37583" y="0"/>
                  </a:moveTo>
                  <a:lnTo>
                    <a:pt x="37583" y="10605"/>
                  </a:lnTo>
                  <a:lnTo>
                    <a:pt x="29823" y="47893"/>
                  </a:lnTo>
                  <a:lnTo>
                    <a:pt x="24089" y="75903"/>
                  </a:lnTo>
                  <a:lnTo>
                    <a:pt x="17875" y="111484"/>
                  </a:lnTo>
                  <a:lnTo>
                    <a:pt x="16124" y="139295"/>
                  </a:lnTo>
                  <a:lnTo>
                    <a:pt x="13088" y="170847"/>
                  </a:lnTo>
                  <a:lnTo>
                    <a:pt x="9764" y="204625"/>
                  </a:lnTo>
                  <a:lnTo>
                    <a:pt x="8286" y="239393"/>
                  </a:lnTo>
                  <a:lnTo>
                    <a:pt x="5371" y="274601"/>
                  </a:lnTo>
                  <a:lnTo>
                    <a:pt x="2100" y="310005"/>
                  </a:lnTo>
                  <a:lnTo>
                    <a:pt x="647" y="345495"/>
                  </a:lnTo>
                  <a:lnTo>
                    <a:pt x="0" y="376508"/>
                  </a:lnTo>
                  <a:lnTo>
                    <a:pt x="1894" y="413254"/>
                  </a:lnTo>
                  <a:lnTo>
                    <a:pt x="7264" y="449499"/>
                  </a:lnTo>
                  <a:lnTo>
                    <a:pt x="10844" y="457446"/>
                  </a:lnTo>
                  <a:lnTo>
                    <a:pt x="12984" y="459904"/>
                  </a:lnTo>
                  <a:lnTo>
                    <a:pt x="17619" y="462635"/>
                  </a:lnTo>
                  <a:lnTo>
                    <a:pt x="20040" y="462516"/>
                  </a:lnTo>
                  <a:lnTo>
                    <a:pt x="24989" y="460127"/>
                  </a:lnTo>
                  <a:lnTo>
                    <a:pt x="32535" y="454022"/>
                  </a:lnTo>
                  <a:lnTo>
                    <a:pt x="45203"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07"/>
            <p:cNvSpPr/>
            <p:nvPr/>
          </p:nvSpPr>
          <p:spPr>
            <a:xfrm>
              <a:off x="4556787" y="4527947"/>
              <a:ext cx="193359" cy="320234"/>
            </a:xfrm>
            <a:custGeom>
              <a:avLst/>
              <a:gdLst/>
              <a:ahLst/>
              <a:cxnLst/>
              <a:rect l="0" t="0" r="0" b="0"/>
              <a:pathLst>
                <a:path w="193359" h="320234">
                  <a:moveTo>
                    <a:pt x="7593" y="112633"/>
                  </a:moveTo>
                  <a:lnTo>
                    <a:pt x="286" y="112633"/>
                  </a:lnTo>
                  <a:lnTo>
                    <a:pt x="0" y="123238"/>
                  </a:lnTo>
                  <a:lnTo>
                    <a:pt x="1684" y="124783"/>
                  </a:lnTo>
                  <a:lnTo>
                    <a:pt x="33108" y="133723"/>
                  </a:lnTo>
                  <a:lnTo>
                    <a:pt x="46873" y="133859"/>
                  </a:lnTo>
                  <a:lnTo>
                    <a:pt x="83948" y="128828"/>
                  </a:lnTo>
                  <a:lnTo>
                    <a:pt x="119540" y="116741"/>
                  </a:lnTo>
                  <a:lnTo>
                    <a:pt x="149650" y="103064"/>
                  </a:lnTo>
                  <a:lnTo>
                    <a:pt x="166806" y="86937"/>
                  </a:lnTo>
                  <a:lnTo>
                    <a:pt x="186823" y="56536"/>
                  </a:lnTo>
                  <a:lnTo>
                    <a:pt x="192520" y="42827"/>
                  </a:lnTo>
                  <a:lnTo>
                    <a:pt x="193358" y="30526"/>
                  </a:lnTo>
                  <a:lnTo>
                    <a:pt x="190908" y="20261"/>
                  </a:lnTo>
                  <a:lnTo>
                    <a:pt x="184769" y="9721"/>
                  </a:lnTo>
                  <a:lnTo>
                    <a:pt x="180036" y="3959"/>
                  </a:lnTo>
                  <a:lnTo>
                    <a:pt x="172852" y="833"/>
                  </a:lnTo>
                  <a:lnTo>
                    <a:pt x="168565" y="0"/>
                  </a:lnTo>
                  <a:lnTo>
                    <a:pt x="150397" y="2872"/>
                  </a:lnTo>
                  <a:lnTo>
                    <a:pt x="114013" y="22125"/>
                  </a:lnTo>
                  <a:lnTo>
                    <a:pt x="98917" y="33460"/>
                  </a:lnTo>
                  <a:lnTo>
                    <a:pt x="68530" y="68332"/>
                  </a:lnTo>
                  <a:lnTo>
                    <a:pt x="47944" y="100071"/>
                  </a:lnTo>
                  <a:lnTo>
                    <a:pt x="31119" y="136286"/>
                  </a:lnTo>
                  <a:lnTo>
                    <a:pt x="17668" y="173828"/>
                  </a:lnTo>
                  <a:lnTo>
                    <a:pt x="12917" y="197404"/>
                  </a:lnTo>
                  <a:lnTo>
                    <a:pt x="16766" y="235493"/>
                  </a:lnTo>
                  <a:lnTo>
                    <a:pt x="25551" y="265311"/>
                  </a:lnTo>
                  <a:lnTo>
                    <a:pt x="35047" y="283783"/>
                  </a:lnTo>
                  <a:lnTo>
                    <a:pt x="47735" y="297637"/>
                  </a:lnTo>
                  <a:lnTo>
                    <a:pt x="69157" y="310911"/>
                  </a:lnTo>
                  <a:lnTo>
                    <a:pt x="95637" y="320207"/>
                  </a:lnTo>
                  <a:lnTo>
                    <a:pt x="124932" y="320233"/>
                  </a:lnTo>
                  <a:lnTo>
                    <a:pt x="158241" y="317893"/>
                  </a:lnTo>
                  <a:lnTo>
                    <a:pt x="182853" y="3107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08"/>
            <p:cNvSpPr/>
            <p:nvPr/>
          </p:nvSpPr>
          <p:spPr>
            <a:xfrm>
              <a:off x="4215851" y="4564380"/>
              <a:ext cx="218990" cy="279919"/>
            </a:xfrm>
            <a:custGeom>
              <a:avLst/>
              <a:gdLst/>
              <a:ahLst/>
              <a:cxnLst/>
              <a:rect l="0" t="0" r="0" b="0"/>
              <a:pathLst>
                <a:path w="218990" h="279919">
                  <a:moveTo>
                    <a:pt x="196129" y="0"/>
                  </a:moveTo>
                  <a:lnTo>
                    <a:pt x="160018" y="0"/>
                  </a:lnTo>
                  <a:lnTo>
                    <a:pt x="141121" y="4045"/>
                  </a:lnTo>
                  <a:lnTo>
                    <a:pt x="108242" y="25984"/>
                  </a:lnTo>
                  <a:lnTo>
                    <a:pt x="74911" y="53957"/>
                  </a:lnTo>
                  <a:lnTo>
                    <a:pt x="44714" y="90025"/>
                  </a:lnTo>
                  <a:lnTo>
                    <a:pt x="26993" y="119713"/>
                  </a:lnTo>
                  <a:lnTo>
                    <a:pt x="11864" y="149958"/>
                  </a:lnTo>
                  <a:lnTo>
                    <a:pt x="2490" y="179522"/>
                  </a:lnTo>
                  <a:lnTo>
                    <a:pt x="0" y="196627"/>
                  </a:lnTo>
                  <a:lnTo>
                    <a:pt x="6689" y="224582"/>
                  </a:lnTo>
                  <a:lnTo>
                    <a:pt x="17106" y="239796"/>
                  </a:lnTo>
                  <a:lnTo>
                    <a:pt x="44490" y="263361"/>
                  </a:lnTo>
                  <a:lnTo>
                    <a:pt x="70860" y="275118"/>
                  </a:lnTo>
                  <a:lnTo>
                    <a:pt x="108212" y="279918"/>
                  </a:lnTo>
                  <a:lnTo>
                    <a:pt x="134477" y="278784"/>
                  </a:lnTo>
                  <a:lnTo>
                    <a:pt x="168548" y="273384"/>
                  </a:lnTo>
                  <a:lnTo>
                    <a:pt x="202816" y="263975"/>
                  </a:lnTo>
                  <a:lnTo>
                    <a:pt x="218989"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309"/>
            <p:cNvSpPr/>
            <p:nvPr/>
          </p:nvSpPr>
          <p:spPr>
            <a:xfrm>
              <a:off x="3771900" y="4566614"/>
              <a:ext cx="175260" cy="287327"/>
            </a:xfrm>
            <a:custGeom>
              <a:avLst/>
              <a:gdLst/>
              <a:ahLst/>
              <a:cxnLst/>
              <a:rect l="0" t="0" r="0" b="0"/>
              <a:pathLst>
                <a:path w="175260" h="287327">
                  <a:moveTo>
                    <a:pt x="0" y="104445"/>
                  </a:moveTo>
                  <a:lnTo>
                    <a:pt x="0" y="111006"/>
                  </a:lnTo>
                  <a:lnTo>
                    <a:pt x="6083" y="123177"/>
                  </a:lnTo>
                  <a:lnTo>
                    <a:pt x="17912" y="137256"/>
                  </a:lnTo>
                  <a:lnTo>
                    <a:pt x="29484" y="145023"/>
                  </a:lnTo>
                  <a:lnTo>
                    <a:pt x="43637" y="148642"/>
                  </a:lnTo>
                  <a:lnTo>
                    <a:pt x="69673" y="149018"/>
                  </a:lnTo>
                  <a:lnTo>
                    <a:pt x="102778" y="139520"/>
                  </a:lnTo>
                  <a:lnTo>
                    <a:pt x="124191" y="128903"/>
                  </a:lnTo>
                  <a:lnTo>
                    <a:pt x="134500" y="120678"/>
                  </a:lnTo>
                  <a:lnTo>
                    <a:pt x="145779" y="102482"/>
                  </a:lnTo>
                  <a:lnTo>
                    <a:pt x="156329" y="73577"/>
                  </a:lnTo>
                  <a:lnTo>
                    <a:pt x="158079" y="50990"/>
                  </a:lnTo>
                  <a:lnTo>
                    <a:pt x="151514" y="22861"/>
                  </a:lnTo>
                  <a:lnTo>
                    <a:pt x="149269" y="17036"/>
                  </a:lnTo>
                  <a:lnTo>
                    <a:pt x="142259" y="8305"/>
                  </a:lnTo>
                  <a:lnTo>
                    <a:pt x="138019" y="4792"/>
                  </a:lnTo>
                  <a:lnTo>
                    <a:pt x="126535" y="888"/>
                  </a:lnTo>
                  <a:lnTo>
                    <a:pt x="112964" y="0"/>
                  </a:lnTo>
                  <a:lnTo>
                    <a:pt x="91044" y="5107"/>
                  </a:lnTo>
                  <a:lnTo>
                    <a:pt x="68462" y="17815"/>
                  </a:lnTo>
                  <a:lnTo>
                    <a:pt x="46532" y="38137"/>
                  </a:lnTo>
                  <a:lnTo>
                    <a:pt x="23521" y="74916"/>
                  </a:lnTo>
                  <a:lnTo>
                    <a:pt x="10074" y="104727"/>
                  </a:lnTo>
                  <a:lnTo>
                    <a:pt x="2984" y="137267"/>
                  </a:lnTo>
                  <a:lnTo>
                    <a:pt x="3142" y="171462"/>
                  </a:lnTo>
                  <a:lnTo>
                    <a:pt x="8170" y="191804"/>
                  </a:lnTo>
                  <a:lnTo>
                    <a:pt x="29836" y="225559"/>
                  </a:lnTo>
                  <a:lnTo>
                    <a:pt x="47787" y="246729"/>
                  </a:lnTo>
                  <a:lnTo>
                    <a:pt x="80653" y="269052"/>
                  </a:lnTo>
                  <a:lnTo>
                    <a:pt x="109787" y="276549"/>
                  </a:lnTo>
                  <a:lnTo>
                    <a:pt x="143888" y="284319"/>
                  </a:lnTo>
                  <a:lnTo>
                    <a:pt x="175259" y="2873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310"/>
            <p:cNvSpPr/>
            <p:nvPr/>
          </p:nvSpPr>
          <p:spPr>
            <a:xfrm>
              <a:off x="3661106" y="4480559"/>
              <a:ext cx="34595" cy="342901"/>
            </a:xfrm>
            <a:custGeom>
              <a:avLst/>
              <a:gdLst/>
              <a:ahLst/>
              <a:cxnLst/>
              <a:rect l="0" t="0" r="0" b="0"/>
              <a:pathLst>
                <a:path w="34595" h="342901">
                  <a:moveTo>
                    <a:pt x="34594" y="0"/>
                  </a:moveTo>
                  <a:lnTo>
                    <a:pt x="32336" y="32017"/>
                  </a:lnTo>
                  <a:lnTo>
                    <a:pt x="28033" y="65309"/>
                  </a:lnTo>
                  <a:lnTo>
                    <a:pt x="27288" y="102606"/>
                  </a:lnTo>
                  <a:lnTo>
                    <a:pt x="24855" y="128859"/>
                  </a:lnTo>
                  <a:lnTo>
                    <a:pt x="21799" y="155484"/>
                  </a:lnTo>
                  <a:lnTo>
                    <a:pt x="20440" y="184251"/>
                  </a:lnTo>
                  <a:lnTo>
                    <a:pt x="17579" y="213969"/>
                  </a:lnTo>
                  <a:lnTo>
                    <a:pt x="13485" y="242418"/>
                  </a:lnTo>
                  <a:lnTo>
                    <a:pt x="7266" y="277474"/>
                  </a:lnTo>
                  <a:lnTo>
                    <a:pt x="2478" y="315145"/>
                  </a:lnTo>
                  <a:lnTo>
                    <a:pt x="0" y="327178"/>
                  </a:lnTo>
                  <a:lnTo>
                    <a:pt x="3405" y="340663"/>
                  </a:lnTo>
                  <a:lnTo>
                    <a:pt x="4488" y="341409"/>
                  </a:lnTo>
                  <a:lnTo>
                    <a:pt x="11734"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311"/>
            <p:cNvSpPr/>
            <p:nvPr/>
          </p:nvSpPr>
          <p:spPr>
            <a:xfrm>
              <a:off x="3360419" y="4701540"/>
              <a:ext cx="175262" cy="121920"/>
            </a:xfrm>
            <a:custGeom>
              <a:avLst/>
              <a:gdLst/>
              <a:ahLst/>
              <a:cxnLst/>
              <a:rect l="0" t="0" r="0" b="0"/>
              <a:pathLst>
                <a:path w="175262" h="121920">
                  <a:moveTo>
                    <a:pt x="0" y="0"/>
                  </a:moveTo>
                  <a:lnTo>
                    <a:pt x="6561" y="6560"/>
                  </a:lnTo>
                  <a:lnTo>
                    <a:pt x="26224" y="32784"/>
                  </a:lnTo>
                  <a:lnTo>
                    <a:pt x="62315" y="65796"/>
                  </a:lnTo>
                  <a:lnTo>
                    <a:pt x="99239" y="91407"/>
                  </a:lnTo>
                  <a:lnTo>
                    <a:pt x="136338" y="110752"/>
                  </a:lnTo>
                  <a:lnTo>
                    <a:pt x="160612" y="120281"/>
                  </a:lnTo>
                  <a:lnTo>
                    <a:pt x="175261"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312"/>
            <p:cNvSpPr/>
            <p:nvPr/>
          </p:nvSpPr>
          <p:spPr>
            <a:xfrm>
              <a:off x="3368040" y="4572000"/>
              <a:ext cx="106680" cy="60960"/>
            </a:xfrm>
            <a:custGeom>
              <a:avLst/>
              <a:gdLst/>
              <a:ahLst/>
              <a:cxnLst/>
              <a:rect l="0" t="0" r="0" b="0"/>
              <a:pathLst>
                <a:path w="106680" h="60960">
                  <a:moveTo>
                    <a:pt x="0" y="60959"/>
                  </a:moveTo>
                  <a:lnTo>
                    <a:pt x="6083" y="54030"/>
                  </a:lnTo>
                  <a:lnTo>
                    <a:pt x="13843" y="42726"/>
                  </a:lnTo>
                  <a:lnTo>
                    <a:pt x="40963" y="21192"/>
                  </a:lnTo>
                  <a:lnTo>
                    <a:pt x="75538" y="9679"/>
                  </a:lnTo>
                  <a:lnTo>
                    <a:pt x="88045" y="3244"/>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313"/>
            <p:cNvSpPr/>
            <p:nvPr/>
          </p:nvSpPr>
          <p:spPr>
            <a:xfrm>
              <a:off x="3299813" y="4480559"/>
              <a:ext cx="75847" cy="395634"/>
            </a:xfrm>
            <a:custGeom>
              <a:avLst/>
              <a:gdLst/>
              <a:ahLst/>
              <a:cxnLst/>
              <a:rect l="0" t="0" r="0" b="0"/>
              <a:pathLst>
                <a:path w="75847" h="395634">
                  <a:moveTo>
                    <a:pt x="75846" y="0"/>
                  </a:moveTo>
                  <a:lnTo>
                    <a:pt x="71801" y="0"/>
                  </a:lnTo>
                  <a:lnTo>
                    <a:pt x="70610" y="847"/>
                  </a:lnTo>
                  <a:lnTo>
                    <a:pt x="69815" y="2258"/>
                  </a:lnTo>
                  <a:lnTo>
                    <a:pt x="63052" y="33422"/>
                  </a:lnTo>
                  <a:lnTo>
                    <a:pt x="60484" y="60892"/>
                  </a:lnTo>
                  <a:lnTo>
                    <a:pt x="55584" y="95465"/>
                  </a:lnTo>
                  <a:lnTo>
                    <a:pt x="52909" y="133367"/>
                  </a:lnTo>
                  <a:lnTo>
                    <a:pt x="49284" y="161721"/>
                  </a:lnTo>
                  <a:lnTo>
                    <a:pt x="44850" y="193514"/>
                  </a:lnTo>
                  <a:lnTo>
                    <a:pt x="40057" y="225707"/>
                  </a:lnTo>
                  <a:lnTo>
                    <a:pt x="35105" y="254125"/>
                  </a:lnTo>
                  <a:lnTo>
                    <a:pt x="30081" y="283125"/>
                  </a:lnTo>
                  <a:lnTo>
                    <a:pt x="25026" y="311253"/>
                  </a:lnTo>
                  <a:lnTo>
                    <a:pt x="17420" y="344436"/>
                  </a:lnTo>
                  <a:lnTo>
                    <a:pt x="7423" y="381937"/>
                  </a:lnTo>
                  <a:lnTo>
                    <a:pt x="0" y="395633"/>
                  </a:lnTo>
                  <a:lnTo>
                    <a:pt x="514" y="368517"/>
                  </a:lnTo>
                  <a:lnTo>
                    <a:pt x="7940" y="333818"/>
                  </a:lnTo>
                  <a:lnTo>
                    <a:pt x="19208" y="298148"/>
                  </a:lnTo>
                  <a:lnTo>
                    <a:pt x="22506"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314"/>
            <p:cNvSpPr/>
            <p:nvPr/>
          </p:nvSpPr>
          <p:spPr>
            <a:xfrm>
              <a:off x="3017793" y="4625340"/>
              <a:ext cx="159748" cy="247843"/>
            </a:xfrm>
            <a:custGeom>
              <a:avLst/>
              <a:gdLst/>
              <a:ahLst/>
              <a:cxnLst/>
              <a:rect l="0" t="0" r="0" b="0"/>
              <a:pathLst>
                <a:path w="159748" h="247843">
                  <a:moveTo>
                    <a:pt x="159747" y="0"/>
                  </a:moveTo>
                  <a:lnTo>
                    <a:pt x="155702" y="4045"/>
                  </a:lnTo>
                  <a:lnTo>
                    <a:pt x="151458" y="6031"/>
                  </a:lnTo>
                  <a:lnTo>
                    <a:pt x="133255" y="13494"/>
                  </a:lnTo>
                  <a:lnTo>
                    <a:pt x="97687" y="34093"/>
                  </a:lnTo>
                  <a:lnTo>
                    <a:pt x="64587" y="58561"/>
                  </a:lnTo>
                  <a:lnTo>
                    <a:pt x="37938" y="85698"/>
                  </a:lnTo>
                  <a:lnTo>
                    <a:pt x="15490" y="120534"/>
                  </a:lnTo>
                  <a:lnTo>
                    <a:pt x="6733" y="136544"/>
                  </a:lnTo>
                  <a:lnTo>
                    <a:pt x="1111" y="167518"/>
                  </a:lnTo>
                  <a:lnTo>
                    <a:pt x="0" y="194051"/>
                  </a:lnTo>
                  <a:lnTo>
                    <a:pt x="4364" y="205060"/>
                  </a:lnTo>
                  <a:lnTo>
                    <a:pt x="20962" y="225925"/>
                  </a:lnTo>
                  <a:lnTo>
                    <a:pt x="39603" y="237215"/>
                  </a:lnTo>
                  <a:lnTo>
                    <a:pt x="76160" y="245225"/>
                  </a:lnTo>
                  <a:lnTo>
                    <a:pt x="91271" y="247842"/>
                  </a:lnTo>
                  <a:lnTo>
                    <a:pt x="129280" y="240489"/>
                  </a:lnTo>
                  <a:lnTo>
                    <a:pt x="151972" y="236216"/>
                  </a:lnTo>
                  <a:lnTo>
                    <a:pt x="154563" y="234524"/>
                  </a:lnTo>
                  <a:lnTo>
                    <a:pt x="159747"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315"/>
            <p:cNvSpPr/>
            <p:nvPr/>
          </p:nvSpPr>
          <p:spPr>
            <a:xfrm>
              <a:off x="2918459" y="4495800"/>
              <a:ext cx="1" cy="7620"/>
            </a:xfrm>
            <a:custGeom>
              <a:avLst/>
              <a:gdLst/>
              <a:ahLst/>
              <a:cxnLst/>
              <a:rect l="0" t="0" r="0" b="0"/>
              <a:pathLst>
                <a:path w="1" h="7620">
                  <a:moveTo>
                    <a:pt x="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316"/>
            <p:cNvSpPr/>
            <p:nvPr/>
          </p:nvSpPr>
          <p:spPr>
            <a:xfrm>
              <a:off x="2858570" y="4655819"/>
              <a:ext cx="27796" cy="231710"/>
            </a:xfrm>
            <a:custGeom>
              <a:avLst/>
              <a:gdLst/>
              <a:ahLst/>
              <a:cxnLst/>
              <a:rect l="0" t="0" r="0" b="0"/>
              <a:pathLst>
                <a:path w="27796" h="231710">
                  <a:moveTo>
                    <a:pt x="14170" y="0"/>
                  </a:moveTo>
                  <a:lnTo>
                    <a:pt x="18215" y="4046"/>
                  </a:lnTo>
                  <a:lnTo>
                    <a:pt x="23576" y="34274"/>
                  </a:lnTo>
                  <a:lnTo>
                    <a:pt x="27682" y="66600"/>
                  </a:lnTo>
                  <a:lnTo>
                    <a:pt x="27795" y="93947"/>
                  </a:lnTo>
                  <a:lnTo>
                    <a:pt x="25023" y="123035"/>
                  </a:lnTo>
                  <a:lnTo>
                    <a:pt x="18702" y="159880"/>
                  </a:lnTo>
                  <a:lnTo>
                    <a:pt x="11467" y="192247"/>
                  </a:lnTo>
                  <a:lnTo>
                    <a:pt x="6741" y="227975"/>
                  </a:lnTo>
                  <a:lnTo>
                    <a:pt x="6677" y="230723"/>
                  </a:lnTo>
                  <a:lnTo>
                    <a:pt x="5788" y="231709"/>
                  </a:lnTo>
                  <a:lnTo>
                    <a:pt x="4348" y="231519"/>
                  </a:lnTo>
                  <a:lnTo>
                    <a:pt x="2542" y="230547"/>
                  </a:lnTo>
                  <a:lnTo>
                    <a:pt x="1338" y="229051"/>
                  </a:lnTo>
                  <a:lnTo>
                    <a:pt x="0" y="225132"/>
                  </a:lnTo>
                  <a:lnTo>
                    <a:pt x="6753" y="189992"/>
                  </a:lnTo>
                  <a:lnTo>
                    <a:pt x="1417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317"/>
            <p:cNvSpPr/>
            <p:nvPr/>
          </p:nvSpPr>
          <p:spPr>
            <a:xfrm>
              <a:off x="2514600" y="4557815"/>
              <a:ext cx="281941" cy="332392"/>
            </a:xfrm>
            <a:custGeom>
              <a:avLst/>
              <a:gdLst/>
              <a:ahLst/>
              <a:cxnLst/>
              <a:rect l="0" t="0" r="0" b="0"/>
              <a:pathLst>
                <a:path w="281941" h="332392">
                  <a:moveTo>
                    <a:pt x="281940" y="6565"/>
                  </a:moveTo>
                  <a:lnTo>
                    <a:pt x="254804" y="5718"/>
                  </a:lnTo>
                  <a:lnTo>
                    <a:pt x="230911" y="4"/>
                  </a:lnTo>
                  <a:lnTo>
                    <a:pt x="193371" y="0"/>
                  </a:lnTo>
                  <a:lnTo>
                    <a:pt x="161811" y="5090"/>
                  </a:lnTo>
                  <a:lnTo>
                    <a:pt x="126872" y="11960"/>
                  </a:lnTo>
                  <a:lnTo>
                    <a:pt x="94694" y="19358"/>
                  </a:lnTo>
                  <a:lnTo>
                    <a:pt x="64558" y="26912"/>
                  </a:lnTo>
                  <a:lnTo>
                    <a:pt x="27379" y="39588"/>
                  </a:lnTo>
                  <a:lnTo>
                    <a:pt x="18377" y="46924"/>
                  </a:lnTo>
                  <a:lnTo>
                    <a:pt x="12400" y="54982"/>
                  </a:lnTo>
                  <a:lnTo>
                    <a:pt x="9745" y="61385"/>
                  </a:lnTo>
                  <a:lnTo>
                    <a:pt x="10822" y="69312"/>
                  </a:lnTo>
                  <a:lnTo>
                    <a:pt x="14970" y="78479"/>
                  </a:lnTo>
                  <a:lnTo>
                    <a:pt x="22457" y="88197"/>
                  </a:lnTo>
                  <a:lnTo>
                    <a:pt x="35945" y="95904"/>
                  </a:lnTo>
                  <a:lnTo>
                    <a:pt x="72199" y="111795"/>
                  </a:lnTo>
                  <a:lnTo>
                    <a:pt x="101919" y="126268"/>
                  </a:lnTo>
                  <a:lnTo>
                    <a:pt x="136219" y="137235"/>
                  </a:lnTo>
                  <a:lnTo>
                    <a:pt x="169148" y="149892"/>
                  </a:lnTo>
                  <a:lnTo>
                    <a:pt x="200354" y="164367"/>
                  </a:lnTo>
                  <a:lnTo>
                    <a:pt x="234309" y="189665"/>
                  </a:lnTo>
                  <a:lnTo>
                    <a:pt x="263573" y="217079"/>
                  </a:lnTo>
                  <a:lnTo>
                    <a:pt x="269543" y="229666"/>
                  </a:lnTo>
                  <a:lnTo>
                    <a:pt x="273376" y="254399"/>
                  </a:lnTo>
                  <a:lnTo>
                    <a:pt x="269385" y="265162"/>
                  </a:lnTo>
                  <a:lnTo>
                    <a:pt x="261120" y="275590"/>
                  </a:lnTo>
                  <a:lnTo>
                    <a:pt x="242186" y="290134"/>
                  </a:lnTo>
                  <a:lnTo>
                    <a:pt x="210775" y="305321"/>
                  </a:lnTo>
                  <a:lnTo>
                    <a:pt x="179856" y="317194"/>
                  </a:lnTo>
                  <a:lnTo>
                    <a:pt x="146142" y="323816"/>
                  </a:lnTo>
                  <a:lnTo>
                    <a:pt x="112445" y="328036"/>
                  </a:lnTo>
                  <a:lnTo>
                    <a:pt x="77908" y="332391"/>
                  </a:lnTo>
                  <a:lnTo>
                    <a:pt x="48483" y="331424"/>
                  </a:lnTo>
                  <a:lnTo>
                    <a:pt x="28194" y="325775"/>
                  </a:lnTo>
                  <a:lnTo>
                    <a:pt x="13753" y="316281"/>
                  </a:lnTo>
                  <a:lnTo>
                    <a:pt x="0" y="3037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318"/>
            <p:cNvSpPr/>
            <p:nvPr/>
          </p:nvSpPr>
          <p:spPr>
            <a:xfrm>
              <a:off x="2019300" y="4853940"/>
              <a:ext cx="228601" cy="38100"/>
            </a:xfrm>
            <a:custGeom>
              <a:avLst/>
              <a:gdLst/>
              <a:ahLst/>
              <a:cxnLst/>
              <a:rect l="0" t="0" r="0" b="0"/>
              <a:pathLst>
                <a:path w="228601" h="38100">
                  <a:moveTo>
                    <a:pt x="0" y="0"/>
                  </a:moveTo>
                  <a:lnTo>
                    <a:pt x="0" y="6560"/>
                  </a:lnTo>
                  <a:lnTo>
                    <a:pt x="4045" y="15396"/>
                  </a:lnTo>
                  <a:lnTo>
                    <a:pt x="6930" y="17884"/>
                  </a:lnTo>
                  <a:lnTo>
                    <a:pt x="39488" y="28506"/>
                  </a:lnTo>
                  <a:lnTo>
                    <a:pt x="71112" y="35953"/>
                  </a:lnTo>
                  <a:lnTo>
                    <a:pt x="99810" y="37464"/>
                  </a:lnTo>
                  <a:lnTo>
                    <a:pt x="135802" y="37974"/>
                  </a:lnTo>
                  <a:lnTo>
                    <a:pt x="167371" y="38075"/>
                  </a:lnTo>
                  <a:lnTo>
                    <a:pt x="201659" y="38097"/>
                  </a:lnTo>
                  <a:lnTo>
                    <a:pt x="228600" y="380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319"/>
            <p:cNvSpPr/>
            <p:nvPr/>
          </p:nvSpPr>
          <p:spPr>
            <a:xfrm>
              <a:off x="2026920" y="4754880"/>
              <a:ext cx="190501" cy="15240"/>
            </a:xfrm>
            <a:custGeom>
              <a:avLst/>
              <a:gdLst/>
              <a:ahLst/>
              <a:cxnLst/>
              <a:rect l="0" t="0" r="0" b="0"/>
              <a:pathLst>
                <a:path w="190501" h="15240">
                  <a:moveTo>
                    <a:pt x="0" y="15239"/>
                  </a:moveTo>
                  <a:lnTo>
                    <a:pt x="0" y="11194"/>
                  </a:lnTo>
                  <a:lnTo>
                    <a:pt x="846" y="10850"/>
                  </a:lnTo>
                  <a:lnTo>
                    <a:pt x="4045" y="12724"/>
                  </a:lnTo>
                  <a:lnTo>
                    <a:pt x="6930" y="12716"/>
                  </a:lnTo>
                  <a:lnTo>
                    <a:pt x="40614" y="7992"/>
                  </a:lnTo>
                  <a:lnTo>
                    <a:pt x="73121" y="7693"/>
                  </a:lnTo>
                  <a:lnTo>
                    <a:pt x="102193" y="7641"/>
                  </a:lnTo>
                  <a:lnTo>
                    <a:pt x="136273" y="7624"/>
                  </a:lnTo>
                  <a:lnTo>
                    <a:pt x="165207" y="5363"/>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320"/>
            <p:cNvSpPr/>
            <p:nvPr/>
          </p:nvSpPr>
          <p:spPr>
            <a:xfrm>
              <a:off x="1513607" y="4679095"/>
              <a:ext cx="391394" cy="294735"/>
            </a:xfrm>
            <a:custGeom>
              <a:avLst/>
              <a:gdLst/>
              <a:ahLst/>
              <a:cxnLst/>
              <a:rect l="0" t="0" r="0" b="0"/>
              <a:pathLst>
                <a:path w="391394" h="294735">
                  <a:moveTo>
                    <a:pt x="231372" y="22445"/>
                  </a:moveTo>
                  <a:lnTo>
                    <a:pt x="227327" y="18400"/>
                  </a:lnTo>
                  <a:lnTo>
                    <a:pt x="223084" y="16413"/>
                  </a:lnTo>
                  <a:lnTo>
                    <a:pt x="209415" y="11093"/>
                  </a:lnTo>
                  <a:lnTo>
                    <a:pt x="195646" y="2736"/>
                  </a:lnTo>
                  <a:lnTo>
                    <a:pt x="168551" y="0"/>
                  </a:lnTo>
                  <a:lnTo>
                    <a:pt x="151046" y="3753"/>
                  </a:lnTo>
                  <a:lnTo>
                    <a:pt x="118641" y="19536"/>
                  </a:lnTo>
                  <a:lnTo>
                    <a:pt x="84645" y="48493"/>
                  </a:lnTo>
                  <a:lnTo>
                    <a:pt x="57793" y="78987"/>
                  </a:lnTo>
                  <a:lnTo>
                    <a:pt x="33751" y="112576"/>
                  </a:lnTo>
                  <a:lnTo>
                    <a:pt x="15056" y="143977"/>
                  </a:lnTo>
                  <a:lnTo>
                    <a:pt x="4154" y="174730"/>
                  </a:lnTo>
                  <a:lnTo>
                    <a:pt x="0" y="193420"/>
                  </a:lnTo>
                  <a:lnTo>
                    <a:pt x="976" y="207371"/>
                  </a:lnTo>
                  <a:lnTo>
                    <a:pt x="4232" y="216958"/>
                  </a:lnTo>
                  <a:lnTo>
                    <a:pt x="6285" y="220701"/>
                  </a:lnTo>
                  <a:lnTo>
                    <a:pt x="17266" y="230013"/>
                  </a:lnTo>
                  <a:lnTo>
                    <a:pt x="35289" y="234088"/>
                  </a:lnTo>
                  <a:lnTo>
                    <a:pt x="64135" y="234619"/>
                  </a:lnTo>
                  <a:lnTo>
                    <a:pt x="86712" y="228774"/>
                  </a:lnTo>
                  <a:lnTo>
                    <a:pt x="109488" y="215848"/>
                  </a:lnTo>
                  <a:lnTo>
                    <a:pt x="131476" y="195460"/>
                  </a:lnTo>
                  <a:lnTo>
                    <a:pt x="156763" y="158660"/>
                  </a:lnTo>
                  <a:lnTo>
                    <a:pt x="176246" y="128845"/>
                  </a:lnTo>
                  <a:lnTo>
                    <a:pt x="190485" y="98561"/>
                  </a:lnTo>
                  <a:lnTo>
                    <a:pt x="206927" y="62033"/>
                  </a:lnTo>
                  <a:lnTo>
                    <a:pt x="219551" y="31205"/>
                  </a:lnTo>
                  <a:lnTo>
                    <a:pt x="223704" y="951"/>
                  </a:lnTo>
                  <a:lnTo>
                    <a:pt x="223751" y="32184"/>
                  </a:lnTo>
                  <a:lnTo>
                    <a:pt x="223752" y="62656"/>
                  </a:lnTo>
                  <a:lnTo>
                    <a:pt x="224599" y="95696"/>
                  </a:lnTo>
                  <a:lnTo>
                    <a:pt x="229836" y="131449"/>
                  </a:lnTo>
                  <a:lnTo>
                    <a:pt x="237596" y="164715"/>
                  </a:lnTo>
                  <a:lnTo>
                    <a:pt x="250244" y="199313"/>
                  </a:lnTo>
                  <a:lnTo>
                    <a:pt x="269688" y="234617"/>
                  </a:lnTo>
                  <a:lnTo>
                    <a:pt x="295748" y="272055"/>
                  </a:lnTo>
                  <a:lnTo>
                    <a:pt x="316204" y="284551"/>
                  </a:lnTo>
                  <a:lnTo>
                    <a:pt x="338352" y="292770"/>
                  </a:lnTo>
                  <a:lnTo>
                    <a:pt x="360155" y="294734"/>
                  </a:lnTo>
                  <a:lnTo>
                    <a:pt x="391393" y="2891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321"/>
            <p:cNvSpPr/>
            <p:nvPr/>
          </p:nvSpPr>
          <p:spPr>
            <a:xfrm>
              <a:off x="1080285" y="4625810"/>
              <a:ext cx="359895" cy="311951"/>
            </a:xfrm>
            <a:custGeom>
              <a:avLst/>
              <a:gdLst/>
              <a:ahLst/>
              <a:cxnLst/>
              <a:rect l="0" t="0" r="0" b="0"/>
              <a:pathLst>
                <a:path w="359895" h="311951">
                  <a:moveTo>
                    <a:pt x="260835" y="45249"/>
                  </a:moveTo>
                  <a:lnTo>
                    <a:pt x="260835" y="41204"/>
                  </a:lnTo>
                  <a:lnTo>
                    <a:pt x="259141" y="40013"/>
                  </a:lnTo>
                  <a:lnTo>
                    <a:pt x="249514" y="37489"/>
                  </a:lnTo>
                  <a:lnTo>
                    <a:pt x="240077" y="30908"/>
                  </a:lnTo>
                  <a:lnTo>
                    <a:pt x="208859" y="4892"/>
                  </a:lnTo>
                  <a:lnTo>
                    <a:pt x="198491" y="1118"/>
                  </a:lnTo>
                  <a:lnTo>
                    <a:pt x="190057" y="0"/>
                  </a:lnTo>
                  <a:lnTo>
                    <a:pt x="159854" y="10177"/>
                  </a:lnTo>
                  <a:lnTo>
                    <a:pt x="123421" y="39032"/>
                  </a:lnTo>
                  <a:lnTo>
                    <a:pt x="89099" y="68386"/>
                  </a:lnTo>
                  <a:lnTo>
                    <a:pt x="63759" y="99142"/>
                  </a:lnTo>
                  <a:lnTo>
                    <a:pt x="40164" y="131021"/>
                  </a:lnTo>
                  <a:lnTo>
                    <a:pt x="17086" y="161915"/>
                  </a:lnTo>
                  <a:lnTo>
                    <a:pt x="2252" y="188473"/>
                  </a:lnTo>
                  <a:lnTo>
                    <a:pt x="0" y="204578"/>
                  </a:lnTo>
                  <a:lnTo>
                    <a:pt x="1408" y="227522"/>
                  </a:lnTo>
                  <a:lnTo>
                    <a:pt x="6116" y="236609"/>
                  </a:lnTo>
                  <a:lnTo>
                    <a:pt x="9742" y="241402"/>
                  </a:lnTo>
                  <a:lnTo>
                    <a:pt x="18287" y="246729"/>
                  </a:lnTo>
                  <a:lnTo>
                    <a:pt x="34875" y="249727"/>
                  </a:lnTo>
                  <a:lnTo>
                    <a:pt x="48648" y="249582"/>
                  </a:lnTo>
                  <a:lnTo>
                    <a:pt x="70682" y="243893"/>
                  </a:lnTo>
                  <a:lnTo>
                    <a:pt x="103141" y="224971"/>
                  </a:lnTo>
                  <a:lnTo>
                    <a:pt x="137869" y="197026"/>
                  </a:lnTo>
                  <a:lnTo>
                    <a:pt x="168588" y="159467"/>
                  </a:lnTo>
                  <a:lnTo>
                    <a:pt x="188605" y="122285"/>
                  </a:lnTo>
                  <a:lnTo>
                    <a:pt x="196159" y="103823"/>
                  </a:lnTo>
                  <a:lnTo>
                    <a:pt x="199730" y="66369"/>
                  </a:lnTo>
                  <a:lnTo>
                    <a:pt x="199862" y="54445"/>
                  </a:lnTo>
                  <a:lnTo>
                    <a:pt x="199871" y="57382"/>
                  </a:lnTo>
                  <a:lnTo>
                    <a:pt x="204388" y="61366"/>
                  </a:lnTo>
                  <a:lnTo>
                    <a:pt x="211194" y="66806"/>
                  </a:lnTo>
                  <a:lnTo>
                    <a:pt x="219785" y="80235"/>
                  </a:lnTo>
                  <a:lnTo>
                    <a:pt x="230274" y="109357"/>
                  </a:lnTo>
                  <a:lnTo>
                    <a:pt x="237951" y="137622"/>
                  </a:lnTo>
                  <a:lnTo>
                    <a:pt x="247845" y="167446"/>
                  </a:lnTo>
                  <a:lnTo>
                    <a:pt x="261501" y="197732"/>
                  </a:lnTo>
                  <a:lnTo>
                    <a:pt x="276272" y="228154"/>
                  </a:lnTo>
                  <a:lnTo>
                    <a:pt x="296434" y="260684"/>
                  </a:lnTo>
                  <a:lnTo>
                    <a:pt x="327831" y="292467"/>
                  </a:lnTo>
                  <a:lnTo>
                    <a:pt x="359894" y="3119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WordArt 4"/>
          <p:cNvSpPr>
            <a:spLocks noChangeArrowheads="1" noChangeShapeType="1" noTextEdit="1"/>
          </p:cNvSpPr>
          <p:nvPr/>
        </p:nvSpPr>
        <p:spPr bwMode="auto">
          <a:xfrm>
            <a:off x="250825" y="277813"/>
            <a:ext cx="5616575" cy="636587"/>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3366FF"/>
                </a:solidFill>
                <a:latin typeface="Cooper Black"/>
              </a:rPr>
              <a:t>Sickle-Cell Anemia</a:t>
            </a:r>
          </a:p>
        </p:txBody>
      </p:sp>
      <p:sp>
        <p:nvSpPr>
          <p:cNvPr id="143365" name="Text Box 5"/>
          <p:cNvSpPr txBox="1">
            <a:spLocks noChangeArrowheads="1"/>
          </p:cNvSpPr>
          <p:nvPr/>
        </p:nvSpPr>
        <p:spPr bwMode="auto">
          <a:xfrm>
            <a:off x="304800" y="1143000"/>
            <a:ext cx="6096000" cy="1830388"/>
          </a:xfrm>
          <a:prstGeom prst="rect">
            <a:avLst/>
          </a:prstGeom>
          <a:noFill/>
          <a:ln w="28575">
            <a:solidFill>
              <a:schemeClr val="tx1"/>
            </a:solidFill>
            <a:miter lim="800000"/>
            <a:headEnd/>
            <a:tailEnd/>
          </a:ln>
        </p:spPr>
        <p:txBody>
          <a:bodyPr>
            <a:spAutoFit/>
          </a:bodyPr>
          <a:lstStyle/>
          <a:p>
            <a:pPr>
              <a:spcBef>
                <a:spcPct val="50000"/>
              </a:spcBef>
            </a:pPr>
            <a:r>
              <a:rPr lang="en-US" sz="2800" b="1" u="sng"/>
              <a:t>2 Alleles for the Gene</a:t>
            </a:r>
            <a:r>
              <a:rPr lang="en-US" sz="2800" b="1"/>
              <a:t>:</a:t>
            </a:r>
          </a:p>
          <a:p>
            <a:pPr>
              <a:spcBef>
                <a:spcPct val="50000"/>
              </a:spcBef>
            </a:pPr>
            <a:r>
              <a:rPr lang="en-US" sz="2800" b="1"/>
              <a:t>A = Normal</a:t>
            </a:r>
          </a:p>
          <a:p>
            <a:pPr>
              <a:spcBef>
                <a:spcPct val="50000"/>
              </a:spcBef>
            </a:pPr>
            <a:r>
              <a:rPr lang="en-US" sz="2800" b="1"/>
              <a:t>a = Sickle Cell</a:t>
            </a:r>
          </a:p>
        </p:txBody>
      </p:sp>
      <p:sp>
        <p:nvSpPr>
          <p:cNvPr id="143366" name="Text Box 6"/>
          <p:cNvSpPr txBox="1">
            <a:spLocks noChangeArrowheads="1"/>
          </p:cNvSpPr>
          <p:nvPr/>
        </p:nvSpPr>
        <p:spPr bwMode="auto">
          <a:xfrm>
            <a:off x="304800" y="3227388"/>
            <a:ext cx="5257800" cy="2257425"/>
          </a:xfrm>
          <a:prstGeom prst="rect">
            <a:avLst/>
          </a:prstGeom>
          <a:noFill/>
          <a:ln w="28575">
            <a:solidFill>
              <a:schemeClr val="tx1"/>
            </a:solidFill>
            <a:miter lim="800000"/>
            <a:headEnd/>
            <a:tailEnd/>
          </a:ln>
        </p:spPr>
        <p:txBody>
          <a:bodyPr>
            <a:spAutoFit/>
          </a:bodyPr>
          <a:lstStyle/>
          <a:p>
            <a:pPr>
              <a:spcBef>
                <a:spcPct val="50000"/>
              </a:spcBef>
            </a:pPr>
            <a:r>
              <a:rPr lang="en-US" sz="2800" b="1"/>
              <a:t>AA = Normal</a:t>
            </a:r>
          </a:p>
          <a:p>
            <a:pPr>
              <a:spcBef>
                <a:spcPct val="50000"/>
              </a:spcBef>
            </a:pPr>
            <a:r>
              <a:rPr lang="en-US" sz="2800" b="1"/>
              <a:t>aa = Sickle-Cell</a:t>
            </a:r>
          </a:p>
          <a:p>
            <a:pPr>
              <a:spcBef>
                <a:spcPct val="50000"/>
              </a:spcBef>
            </a:pPr>
            <a:r>
              <a:rPr lang="en-US" sz="2800" b="1"/>
              <a:t>Aa = Normal but impaired oxygen-carrying ability.</a:t>
            </a:r>
          </a:p>
        </p:txBody>
      </p:sp>
      <p:pic>
        <p:nvPicPr>
          <p:cNvPr id="161796" name="Picture 7"/>
          <p:cNvPicPr>
            <a:picLocks noChangeAspect="1" noChangeArrowheads="1"/>
          </p:cNvPicPr>
          <p:nvPr/>
        </p:nvPicPr>
        <p:blipFill>
          <a:blip r:embed="rId2" cstate="print"/>
          <a:srcRect/>
          <a:stretch>
            <a:fillRect/>
          </a:stretch>
        </p:blipFill>
        <p:spPr bwMode="auto">
          <a:xfrm>
            <a:off x="6770688" y="0"/>
            <a:ext cx="2373312" cy="2686050"/>
          </a:xfrm>
          <a:prstGeom prst="rect">
            <a:avLst/>
          </a:prstGeom>
          <a:noFill/>
          <a:ln w="9525">
            <a:noFill/>
            <a:miter lim="800000"/>
            <a:headEnd/>
            <a:tailEnd/>
          </a:ln>
        </p:spPr>
      </p:pic>
      <p:pic>
        <p:nvPicPr>
          <p:cNvPr id="161797" name="Picture 8"/>
          <p:cNvPicPr>
            <a:picLocks noChangeAspect="1" noChangeArrowheads="1"/>
          </p:cNvPicPr>
          <p:nvPr/>
        </p:nvPicPr>
        <p:blipFill>
          <a:blip r:embed="rId3" cstate="print"/>
          <a:srcRect/>
          <a:stretch>
            <a:fillRect/>
          </a:stretch>
        </p:blipFill>
        <p:spPr bwMode="auto">
          <a:xfrm>
            <a:off x="5715000" y="3429000"/>
            <a:ext cx="3429000" cy="3429000"/>
          </a:xfrm>
          <a:prstGeom prst="rect">
            <a:avLst/>
          </a:prstGeom>
          <a:noFill/>
          <a:ln w="9525">
            <a:noFill/>
            <a:miter lim="800000"/>
            <a:headEnd/>
            <a:tailEnd/>
          </a:ln>
        </p:spPr>
      </p:pic>
      <p:sp>
        <p:nvSpPr>
          <p:cNvPr id="143369" name="Text Box 9"/>
          <p:cNvSpPr txBox="1">
            <a:spLocks noChangeArrowheads="1"/>
          </p:cNvSpPr>
          <p:nvPr/>
        </p:nvSpPr>
        <p:spPr bwMode="auto">
          <a:xfrm>
            <a:off x="0" y="5654675"/>
            <a:ext cx="9144000" cy="974725"/>
          </a:xfrm>
          <a:prstGeom prst="rect">
            <a:avLst/>
          </a:prstGeom>
          <a:solidFill>
            <a:schemeClr val="bg1"/>
          </a:solidFill>
          <a:ln w="28575">
            <a:solidFill>
              <a:schemeClr val="tx1"/>
            </a:solidFill>
            <a:miter lim="800000"/>
            <a:headEnd/>
            <a:tailEnd/>
          </a:ln>
        </p:spPr>
        <p:txBody>
          <a:bodyPr>
            <a:spAutoFit/>
          </a:bodyPr>
          <a:lstStyle/>
          <a:p>
            <a:pPr>
              <a:spcBef>
                <a:spcPct val="50000"/>
              </a:spcBef>
            </a:pPr>
            <a:r>
              <a:rPr lang="en-US" sz="2800" b="1"/>
              <a:t>In parts of Africa, 14% are Aa…very high frequency for a deleterious gene!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65"/>
                                        </p:tgtEl>
                                        <p:attrNameLst>
                                          <p:attrName>style.visibility</p:attrName>
                                        </p:attrNameLst>
                                      </p:cBhvr>
                                      <p:to>
                                        <p:strVal val="visible"/>
                                      </p:to>
                                    </p:set>
                                    <p:animEffect transition="in" filter="checkerboard(across)">
                                      <p:cBhvr>
                                        <p:cTn id="7" dur="500"/>
                                        <p:tgtEl>
                                          <p:spTgt spid="143365"/>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143366">
                                            <p:txEl>
                                              <p:pRg st="0" end="0"/>
                                            </p:txEl>
                                          </p:spTgt>
                                        </p:tgtEl>
                                        <p:attrNameLst>
                                          <p:attrName>style.visibility</p:attrName>
                                        </p:attrNameLst>
                                      </p:cBhvr>
                                      <p:to>
                                        <p:strVal val="visible"/>
                                      </p:to>
                                    </p:set>
                                    <p:anim from="(-#ppt_w/2)" to="(#ppt_x)" calcmode="lin" valueType="num">
                                      <p:cBhvr>
                                        <p:cTn id="12" dur="600" fill="hold">
                                          <p:stCondLst>
                                            <p:cond delay="0"/>
                                          </p:stCondLst>
                                        </p:cTn>
                                        <p:tgtEl>
                                          <p:spTgt spid="143366">
                                            <p:txEl>
                                              <p:pRg st="0" end="0"/>
                                            </p:txEl>
                                          </p:spTgt>
                                        </p:tgtEl>
                                        <p:attrNameLst>
                                          <p:attrName>ppt_x</p:attrName>
                                        </p:attrNameLst>
                                      </p:cBhvr>
                                    </p:anim>
                                    <p:anim from="0" to="-1.0" calcmode="lin" valueType="num">
                                      <p:cBhvr>
                                        <p:cTn id="13" dur="200" decel="50000" autoRev="1" fill="hold">
                                          <p:stCondLst>
                                            <p:cond delay="600"/>
                                          </p:stCondLst>
                                        </p:cTn>
                                        <p:tgtEl>
                                          <p:spTgt spid="143366">
                                            <p:txEl>
                                              <p:pRg st="0" end="0"/>
                                            </p:txEl>
                                          </p:spTgt>
                                        </p:tgtEl>
                                        <p:attrNameLst>
                                          <p:attrName>xshear</p:attrName>
                                        </p:attrNameLst>
                                      </p:cBhvr>
                                    </p:anim>
                                    <p:animScale>
                                      <p:cBhvr>
                                        <p:cTn id="14" dur="200" decel="100000" autoRev="1" fill="hold">
                                          <p:stCondLst>
                                            <p:cond delay="600"/>
                                          </p:stCondLst>
                                        </p:cTn>
                                        <p:tgtEl>
                                          <p:spTgt spid="143366">
                                            <p:txEl>
                                              <p:pRg st="0" end="0"/>
                                            </p:txEl>
                                          </p:spTgt>
                                        </p:tgtEl>
                                      </p:cBhvr>
                                      <p:from x="100000" y="100000"/>
                                      <p:to x="80000" y="100000"/>
                                    </p:animScale>
                                    <p:anim by="(#ppt_h/3+#ppt_w*0.1)" calcmode="lin" valueType="num">
                                      <p:cBhvr additive="sum">
                                        <p:cTn id="15" dur="200" decel="100000" autoRev="1" fill="hold">
                                          <p:stCondLst>
                                            <p:cond delay="600"/>
                                          </p:stCondLst>
                                        </p:cTn>
                                        <p:tgtEl>
                                          <p:spTgt spid="143366">
                                            <p:txEl>
                                              <p:pRg st="0" end="0"/>
                                            </p:txEl>
                                          </p:spTgt>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143366">
                                            <p:txEl>
                                              <p:pRg st="1" end="1"/>
                                            </p:txEl>
                                          </p:spTgt>
                                        </p:tgtEl>
                                        <p:attrNameLst>
                                          <p:attrName>style.visibility</p:attrName>
                                        </p:attrNameLst>
                                      </p:cBhvr>
                                      <p:to>
                                        <p:strVal val="visible"/>
                                      </p:to>
                                    </p:set>
                                    <p:anim from="(-#ppt_w/2)" to="(#ppt_x)" calcmode="lin" valueType="num">
                                      <p:cBhvr>
                                        <p:cTn id="20" dur="600" fill="hold">
                                          <p:stCondLst>
                                            <p:cond delay="0"/>
                                          </p:stCondLst>
                                        </p:cTn>
                                        <p:tgtEl>
                                          <p:spTgt spid="143366">
                                            <p:txEl>
                                              <p:pRg st="1" end="1"/>
                                            </p:txEl>
                                          </p:spTgt>
                                        </p:tgtEl>
                                        <p:attrNameLst>
                                          <p:attrName>ppt_x</p:attrName>
                                        </p:attrNameLst>
                                      </p:cBhvr>
                                    </p:anim>
                                    <p:anim from="0" to="-1.0" calcmode="lin" valueType="num">
                                      <p:cBhvr>
                                        <p:cTn id="21" dur="200" decel="50000" autoRev="1" fill="hold">
                                          <p:stCondLst>
                                            <p:cond delay="600"/>
                                          </p:stCondLst>
                                        </p:cTn>
                                        <p:tgtEl>
                                          <p:spTgt spid="143366">
                                            <p:txEl>
                                              <p:pRg st="1" end="1"/>
                                            </p:txEl>
                                          </p:spTgt>
                                        </p:tgtEl>
                                        <p:attrNameLst>
                                          <p:attrName>xshear</p:attrName>
                                        </p:attrNameLst>
                                      </p:cBhvr>
                                    </p:anim>
                                    <p:animScale>
                                      <p:cBhvr>
                                        <p:cTn id="22" dur="200" decel="100000" autoRev="1" fill="hold">
                                          <p:stCondLst>
                                            <p:cond delay="600"/>
                                          </p:stCondLst>
                                        </p:cTn>
                                        <p:tgtEl>
                                          <p:spTgt spid="143366">
                                            <p:txEl>
                                              <p:pRg st="1" end="1"/>
                                            </p:txEl>
                                          </p:spTgt>
                                        </p:tgtEl>
                                      </p:cBhvr>
                                      <p:from x="100000" y="100000"/>
                                      <p:to x="80000" y="100000"/>
                                    </p:animScale>
                                    <p:anim by="(#ppt_h/3+#ppt_w*0.1)" calcmode="lin" valueType="num">
                                      <p:cBhvr additive="sum">
                                        <p:cTn id="23" dur="200" decel="100000" autoRev="1" fill="hold">
                                          <p:stCondLst>
                                            <p:cond delay="600"/>
                                          </p:stCondLst>
                                        </p:cTn>
                                        <p:tgtEl>
                                          <p:spTgt spid="143366">
                                            <p:txEl>
                                              <p:pRg st="1" end="1"/>
                                            </p:txEl>
                                          </p:spTgt>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nodeType="clickEffect">
                                  <p:stCondLst>
                                    <p:cond delay="0"/>
                                  </p:stCondLst>
                                  <p:childTnLst>
                                    <p:set>
                                      <p:cBhvr>
                                        <p:cTn id="27" dur="1" fill="hold">
                                          <p:stCondLst>
                                            <p:cond delay="0"/>
                                          </p:stCondLst>
                                        </p:cTn>
                                        <p:tgtEl>
                                          <p:spTgt spid="143366">
                                            <p:txEl>
                                              <p:pRg st="2" end="2"/>
                                            </p:txEl>
                                          </p:spTgt>
                                        </p:tgtEl>
                                        <p:attrNameLst>
                                          <p:attrName>style.visibility</p:attrName>
                                        </p:attrNameLst>
                                      </p:cBhvr>
                                      <p:to>
                                        <p:strVal val="visible"/>
                                      </p:to>
                                    </p:set>
                                    <p:anim from="(-#ppt_w/2)" to="(#ppt_x)" calcmode="lin" valueType="num">
                                      <p:cBhvr>
                                        <p:cTn id="28" dur="600" fill="hold">
                                          <p:stCondLst>
                                            <p:cond delay="0"/>
                                          </p:stCondLst>
                                        </p:cTn>
                                        <p:tgtEl>
                                          <p:spTgt spid="143366">
                                            <p:txEl>
                                              <p:pRg st="2" end="2"/>
                                            </p:txEl>
                                          </p:spTgt>
                                        </p:tgtEl>
                                        <p:attrNameLst>
                                          <p:attrName>ppt_x</p:attrName>
                                        </p:attrNameLst>
                                      </p:cBhvr>
                                    </p:anim>
                                    <p:anim from="0" to="-1.0" calcmode="lin" valueType="num">
                                      <p:cBhvr>
                                        <p:cTn id="29" dur="200" decel="50000" autoRev="1" fill="hold">
                                          <p:stCondLst>
                                            <p:cond delay="600"/>
                                          </p:stCondLst>
                                        </p:cTn>
                                        <p:tgtEl>
                                          <p:spTgt spid="143366">
                                            <p:txEl>
                                              <p:pRg st="2" end="2"/>
                                            </p:txEl>
                                          </p:spTgt>
                                        </p:tgtEl>
                                        <p:attrNameLst>
                                          <p:attrName>xshear</p:attrName>
                                        </p:attrNameLst>
                                      </p:cBhvr>
                                    </p:anim>
                                    <p:animScale>
                                      <p:cBhvr>
                                        <p:cTn id="30" dur="200" decel="100000" autoRev="1" fill="hold">
                                          <p:stCondLst>
                                            <p:cond delay="600"/>
                                          </p:stCondLst>
                                        </p:cTn>
                                        <p:tgtEl>
                                          <p:spTgt spid="143366">
                                            <p:txEl>
                                              <p:pRg st="2" end="2"/>
                                            </p:txEl>
                                          </p:spTgt>
                                        </p:tgtEl>
                                      </p:cBhvr>
                                      <p:from x="100000" y="100000"/>
                                      <p:to x="80000" y="100000"/>
                                    </p:animScale>
                                    <p:anim by="(#ppt_h/3+#ppt_w*0.1)" calcmode="lin" valueType="num">
                                      <p:cBhvr additive="sum">
                                        <p:cTn id="31" dur="200" decel="100000" autoRev="1" fill="hold">
                                          <p:stCondLst>
                                            <p:cond delay="600"/>
                                          </p:stCondLst>
                                        </p:cTn>
                                        <p:tgtEl>
                                          <p:spTgt spid="143366">
                                            <p:txEl>
                                              <p:pRg st="2" end="2"/>
                                            </p:txEl>
                                          </p:spTgt>
                                        </p:tgtEl>
                                        <p:attrNameLst>
                                          <p:attrName>ppt_x</p:attrName>
                                        </p:attrNameLst>
                                      </p:cBhvr>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43369"/>
                                        </p:tgtEl>
                                        <p:attrNameLst>
                                          <p:attrName>style.visibility</p:attrName>
                                        </p:attrNameLst>
                                      </p:cBhvr>
                                      <p:to>
                                        <p:strVal val="visible"/>
                                      </p:to>
                                    </p:set>
                                    <p:animEffect transition="in" filter="checkerboard(across)">
                                      <p:cBhvr>
                                        <p:cTn id="36" dur="500"/>
                                        <p:tgtEl>
                                          <p:spTgt spid="143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nimBg="1"/>
      <p:bldP spid="14336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5"/>
          <p:cNvPicPr>
            <a:picLocks noChangeAspect="1" noChangeArrowheads="1"/>
          </p:cNvPicPr>
          <p:nvPr/>
        </p:nvPicPr>
        <p:blipFill>
          <a:blip r:embed="rId2" cstate="print"/>
          <a:srcRect/>
          <a:stretch>
            <a:fillRect/>
          </a:stretch>
        </p:blipFill>
        <p:spPr bwMode="auto">
          <a:xfrm>
            <a:off x="0" y="0"/>
            <a:ext cx="915035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p:cNvPicPr>
            <a:picLocks noChangeAspect="1" noChangeArrowheads="1"/>
          </p:cNvPicPr>
          <p:nvPr/>
        </p:nvPicPr>
        <p:blipFill>
          <a:blip r:embed="rId2" cstate="print"/>
          <a:srcRect/>
          <a:stretch>
            <a:fillRect/>
          </a:stretch>
        </p:blipFill>
        <p:spPr bwMode="auto">
          <a:xfrm>
            <a:off x="0" y="0"/>
            <a:ext cx="9144000" cy="2005013"/>
          </a:xfrm>
          <a:prstGeom prst="rect">
            <a:avLst/>
          </a:prstGeom>
          <a:noFill/>
          <a:ln w="9525">
            <a:noFill/>
            <a:miter lim="800000"/>
            <a:headEnd/>
            <a:tailEnd/>
          </a:ln>
        </p:spPr>
      </p:pic>
      <p:pic>
        <p:nvPicPr>
          <p:cNvPr id="144390" name="Picture 6" descr="NFlintSDent%2526HybridEarsLG"/>
          <p:cNvPicPr>
            <a:picLocks noChangeAspect="1" noChangeArrowheads="1"/>
          </p:cNvPicPr>
          <p:nvPr/>
        </p:nvPicPr>
        <p:blipFill>
          <a:blip r:embed="rId3" cstate="print"/>
          <a:srcRect/>
          <a:stretch>
            <a:fillRect/>
          </a:stretch>
        </p:blipFill>
        <p:spPr bwMode="auto">
          <a:xfrm>
            <a:off x="1752600" y="1905000"/>
            <a:ext cx="5715000" cy="4772025"/>
          </a:xfrm>
          <a:prstGeom prst="rect">
            <a:avLst/>
          </a:prstGeom>
          <a:noFill/>
          <a:ln w="9525">
            <a:noFill/>
            <a:miter lim="800000"/>
            <a:headEnd/>
            <a:tailEnd/>
          </a:ln>
        </p:spPr>
      </p:pic>
      <p:grpSp>
        <p:nvGrpSpPr>
          <p:cNvPr id="8" name="SMARTInkShape-Group22"/>
          <p:cNvGrpSpPr/>
          <p:nvPr/>
        </p:nvGrpSpPr>
        <p:grpSpPr>
          <a:xfrm>
            <a:off x="183089" y="2590800"/>
            <a:ext cx="1249471" cy="800101"/>
            <a:chOff x="183089" y="2590800"/>
            <a:chExt cx="1249471" cy="800101"/>
          </a:xfrm>
        </p:grpSpPr>
        <p:sp>
          <p:nvSpPr>
            <p:cNvPr id="4" name="SMARTInkShape-322"/>
            <p:cNvSpPr/>
            <p:nvPr/>
          </p:nvSpPr>
          <p:spPr>
            <a:xfrm>
              <a:off x="183089" y="2948940"/>
              <a:ext cx="60752" cy="441961"/>
            </a:xfrm>
            <a:custGeom>
              <a:avLst/>
              <a:gdLst/>
              <a:ahLst/>
              <a:cxnLst/>
              <a:rect l="0" t="0" r="0" b="0"/>
              <a:pathLst>
                <a:path w="60752" h="441961">
                  <a:moveTo>
                    <a:pt x="7411" y="0"/>
                  </a:moveTo>
                  <a:lnTo>
                    <a:pt x="3365" y="0"/>
                  </a:lnTo>
                  <a:lnTo>
                    <a:pt x="2174" y="846"/>
                  </a:lnTo>
                  <a:lnTo>
                    <a:pt x="1379" y="2257"/>
                  </a:lnTo>
                  <a:lnTo>
                    <a:pt x="0" y="7760"/>
                  </a:lnTo>
                  <a:lnTo>
                    <a:pt x="656" y="28332"/>
                  </a:lnTo>
                  <a:lnTo>
                    <a:pt x="5825" y="62542"/>
                  </a:lnTo>
                  <a:lnTo>
                    <a:pt x="6941" y="96424"/>
                  </a:lnTo>
                  <a:lnTo>
                    <a:pt x="7202" y="124135"/>
                  </a:lnTo>
                  <a:lnTo>
                    <a:pt x="7318" y="153384"/>
                  </a:lnTo>
                  <a:lnTo>
                    <a:pt x="9627" y="185575"/>
                  </a:lnTo>
                  <a:lnTo>
                    <a:pt x="13476" y="218791"/>
                  </a:lnTo>
                  <a:lnTo>
                    <a:pt x="18008" y="250487"/>
                  </a:lnTo>
                  <a:lnTo>
                    <a:pt x="22845" y="281507"/>
                  </a:lnTo>
                  <a:lnTo>
                    <a:pt x="27817" y="311381"/>
                  </a:lnTo>
                  <a:lnTo>
                    <a:pt x="32849" y="338769"/>
                  </a:lnTo>
                  <a:lnTo>
                    <a:pt x="40442" y="373943"/>
                  </a:lnTo>
                  <a:lnTo>
                    <a:pt x="49746" y="409239"/>
                  </a:lnTo>
                  <a:lnTo>
                    <a:pt x="52974" y="426996"/>
                  </a:lnTo>
                  <a:lnTo>
                    <a:pt x="60751"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323"/>
            <p:cNvSpPr/>
            <p:nvPr/>
          </p:nvSpPr>
          <p:spPr>
            <a:xfrm>
              <a:off x="312635" y="2926080"/>
              <a:ext cx="373166" cy="338209"/>
            </a:xfrm>
            <a:custGeom>
              <a:avLst/>
              <a:gdLst/>
              <a:ahLst/>
              <a:cxnLst/>
              <a:rect l="0" t="0" r="0" b="0"/>
              <a:pathLst>
                <a:path w="373166" h="338209">
                  <a:moveTo>
                    <a:pt x="75984" y="137160"/>
                  </a:moveTo>
                  <a:lnTo>
                    <a:pt x="65378" y="137160"/>
                  </a:lnTo>
                  <a:lnTo>
                    <a:pt x="54027" y="141205"/>
                  </a:lnTo>
                  <a:lnTo>
                    <a:pt x="25041" y="165678"/>
                  </a:lnTo>
                  <a:lnTo>
                    <a:pt x="13947" y="184556"/>
                  </a:lnTo>
                  <a:lnTo>
                    <a:pt x="3460" y="215384"/>
                  </a:lnTo>
                  <a:lnTo>
                    <a:pt x="874" y="246791"/>
                  </a:lnTo>
                  <a:lnTo>
                    <a:pt x="0" y="283275"/>
                  </a:lnTo>
                  <a:lnTo>
                    <a:pt x="1573" y="301160"/>
                  </a:lnTo>
                  <a:lnTo>
                    <a:pt x="11133" y="319902"/>
                  </a:lnTo>
                  <a:lnTo>
                    <a:pt x="20551" y="331194"/>
                  </a:lnTo>
                  <a:lnTo>
                    <a:pt x="29052" y="337133"/>
                  </a:lnTo>
                  <a:lnTo>
                    <a:pt x="33689" y="338208"/>
                  </a:lnTo>
                  <a:lnTo>
                    <a:pt x="58321" y="335832"/>
                  </a:lnTo>
                  <a:lnTo>
                    <a:pt x="62516" y="333955"/>
                  </a:lnTo>
                  <a:lnTo>
                    <a:pt x="86857" y="308471"/>
                  </a:lnTo>
                  <a:lnTo>
                    <a:pt x="99902" y="288390"/>
                  </a:lnTo>
                  <a:lnTo>
                    <a:pt x="113691" y="251305"/>
                  </a:lnTo>
                  <a:lnTo>
                    <a:pt x="119330" y="228554"/>
                  </a:lnTo>
                  <a:lnTo>
                    <a:pt x="121496" y="190966"/>
                  </a:lnTo>
                  <a:lnTo>
                    <a:pt x="119354" y="184216"/>
                  </a:lnTo>
                  <a:lnTo>
                    <a:pt x="115125" y="177029"/>
                  </a:lnTo>
                  <a:lnTo>
                    <a:pt x="114778" y="177286"/>
                  </a:lnTo>
                  <a:lnTo>
                    <a:pt x="114176" y="186021"/>
                  </a:lnTo>
                  <a:lnTo>
                    <a:pt x="122697" y="221469"/>
                  </a:lnTo>
                  <a:lnTo>
                    <a:pt x="138144" y="243435"/>
                  </a:lnTo>
                  <a:lnTo>
                    <a:pt x="152540" y="256702"/>
                  </a:lnTo>
                  <a:lnTo>
                    <a:pt x="172575" y="268770"/>
                  </a:lnTo>
                  <a:lnTo>
                    <a:pt x="191810" y="272675"/>
                  </a:lnTo>
                  <a:lnTo>
                    <a:pt x="209551" y="269787"/>
                  </a:lnTo>
                  <a:lnTo>
                    <a:pt x="235953" y="255142"/>
                  </a:lnTo>
                  <a:lnTo>
                    <a:pt x="258353" y="233686"/>
                  </a:lnTo>
                  <a:lnTo>
                    <a:pt x="271695" y="212609"/>
                  </a:lnTo>
                  <a:lnTo>
                    <a:pt x="287834" y="182731"/>
                  </a:lnTo>
                  <a:lnTo>
                    <a:pt x="296008" y="147133"/>
                  </a:lnTo>
                  <a:lnTo>
                    <a:pt x="303288" y="111035"/>
                  </a:lnTo>
                  <a:lnTo>
                    <a:pt x="304471" y="93550"/>
                  </a:lnTo>
                  <a:lnTo>
                    <a:pt x="304509" y="93693"/>
                  </a:lnTo>
                  <a:lnTo>
                    <a:pt x="304575" y="102231"/>
                  </a:lnTo>
                  <a:lnTo>
                    <a:pt x="316735" y="137651"/>
                  </a:lnTo>
                  <a:lnTo>
                    <a:pt x="324790" y="174390"/>
                  </a:lnTo>
                  <a:lnTo>
                    <a:pt x="327505" y="186197"/>
                  </a:lnTo>
                  <a:lnTo>
                    <a:pt x="333320" y="197771"/>
                  </a:lnTo>
                  <a:lnTo>
                    <a:pt x="334720" y="204166"/>
                  </a:lnTo>
                  <a:lnTo>
                    <a:pt x="334835" y="203844"/>
                  </a:lnTo>
                  <a:lnTo>
                    <a:pt x="335034" y="194995"/>
                  </a:lnTo>
                  <a:lnTo>
                    <a:pt x="327302" y="158684"/>
                  </a:lnTo>
                  <a:lnTo>
                    <a:pt x="321552" y="127018"/>
                  </a:lnTo>
                  <a:lnTo>
                    <a:pt x="320336" y="98312"/>
                  </a:lnTo>
                  <a:lnTo>
                    <a:pt x="323971" y="62317"/>
                  </a:lnTo>
                  <a:lnTo>
                    <a:pt x="330461" y="42547"/>
                  </a:lnTo>
                  <a:lnTo>
                    <a:pt x="341791" y="25965"/>
                  </a:lnTo>
                  <a:lnTo>
                    <a:pt x="37316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24"/>
            <p:cNvSpPr/>
            <p:nvPr/>
          </p:nvSpPr>
          <p:spPr>
            <a:xfrm>
              <a:off x="733469" y="2827019"/>
              <a:ext cx="248586" cy="429950"/>
            </a:xfrm>
            <a:custGeom>
              <a:avLst/>
              <a:gdLst/>
              <a:ahLst/>
              <a:cxnLst/>
              <a:rect l="0" t="0" r="0" b="0"/>
              <a:pathLst>
                <a:path w="248586" h="429950">
                  <a:moveTo>
                    <a:pt x="89491" y="0"/>
                  </a:moveTo>
                  <a:lnTo>
                    <a:pt x="82560" y="6084"/>
                  </a:lnTo>
                  <a:lnTo>
                    <a:pt x="60972" y="21958"/>
                  </a:lnTo>
                  <a:lnTo>
                    <a:pt x="36074" y="56483"/>
                  </a:lnTo>
                  <a:lnTo>
                    <a:pt x="20888" y="84752"/>
                  </a:lnTo>
                  <a:lnTo>
                    <a:pt x="7922" y="114577"/>
                  </a:lnTo>
                  <a:lnTo>
                    <a:pt x="0" y="150950"/>
                  </a:lnTo>
                  <a:lnTo>
                    <a:pt x="2673" y="170786"/>
                  </a:lnTo>
                  <a:lnTo>
                    <a:pt x="8828" y="183342"/>
                  </a:lnTo>
                  <a:lnTo>
                    <a:pt x="12009" y="185728"/>
                  </a:lnTo>
                  <a:lnTo>
                    <a:pt x="26020" y="189872"/>
                  </a:lnTo>
                  <a:lnTo>
                    <a:pt x="35877" y="186269"/>
                  </a:lnTo>
                  <a:lnTo>
                    <a:pt x="49522" y="175794"/>
                  </a:lnTo>
                  <a:lnTo>
                    <a:pt x="76874" y="143099"/>
                  </a:lnTo>
                  <a:lnTo>
                    <a:pt x="83883" y="131051"/>
                  </a:lnTo>
                  <a:lnTo>
                    <a:pt x="93989" y="98256"/>
                  </a:lnTo>
                  <a:lnTo>
                    <a:pt x="96699" y="64900"/>
                  </a:lnTo>
                  <a:lnTo>
                    <a:pt x="89794" y="39029"/>
                  </a:lnTo>
                  <a:lnTo>
                    <a:pt x="87367" y="38513"/>
                  </a:lnTo>
                  <a:lnTo>
                    <a:pt x="85535" y="38376"/>
                  </a:lnTo>
                  <a:lnTo>
                    <a:pt x="84314" y="39977"/>
                  </a:lnTo>
                  <a:lnTo>
                    <a:pt x="82353" y="52457"/>
                  </a:lnTo>
                  <a:lnTo>
                    <a:pt x="82932" y="59721"/>
                  </a:lnTo>
                  <a:lnTo>
                    <a:pt x="88864" y="77245"/>
                  </a:lnTo>
                  <a:lnTo>
                    <a:pt x="110397" y="107989"/>
                  </a:lnTo>
                  <a:lnTo>
                    <a:pt x="131093" y="142656"/>
                  </a:lnTo>
                  <a:lnTo>
                    <a:pt x="158762" y="174841"/>
                  </a:lnTo>
                  <a:lnTo>
                    <a:pt x="188687" y="209703"/>
                  </a:lnTo>
                  <a:lnTo>
                    <a:pt x="218211" y="243118"/>
                  </a:lnTo>
                  <a:lnTo>
                    <a:pt x="238969" y="274178"/>
                  </a:lnTo>
                  <a:lnTo>
                    <a:pt x="244825" y="290344"/>
                  </a:lnTo>
                  <a:lnTo>
                    <a:pt x="248585" y="326059"/>
                  </a:lnTo>
                  <a:lnTo>
                    <a:pt x="246979" y="350046"/>
                  </a:lnTo>
                  <a:lnTo>
                    <a:pt x="242459" y="364703"/>
                  </a:lnTo>
                  <a:lnTo>
                    <a:pt x="223502" y="390167"/>
                  </a:lnTo>
                  <a:lnTo>
                    <a:pt x="210011" y="402855"/>
                  </a:lnTo>
                  <a:lnTo>
                    <a:pt x="173126" y="420839"/>
                  </a:lnTo>
                  <a:lnTo>
                    <a:pt x="137557" y="429949"/>
                  </a:lnTo>
                  <a:lnTo>
                    <a:pt x="105194" y="425351"/>
                  </a:lnTo>
                  <a:lnTo>
                    <a:pt x="86523" y="418695"/>
                  </a:lnTo>
                  <a:lnTo>
                    <a:pt x="5901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325"/>
            <p:cNvSpPr/>
            <p:nvPr/>
          </p:nvSpPr>
          <p:spPr>
            <a:xfrm>
              <a:off x="899160" y="2590800"/>
              <a:ext cx="533400" cy="349477"/>
            </a:xfrm>
            <a:custGeom>
              <a:avLst/>
              <a:gdLst/>
              <a:ahLst/>
              <a:cxnLst/>
              <a:rect l="0" t="0" r="0" b="0"/>
              <a:pathLst>
                <a:path w="533400" h="349477">
                  <a:moveTo>
                    <a:pt x="0" y="281940"/>
                  </a:moveTo>
                  <a:lnTo>
                    <a:pt x="4045" y="285985"/>
                  </a:lnTo>
                  <a:lnTo>
                    <a:pt x="8288" y="287971"/>
                  </a:lnTo>
                  <a:lnTo>
                    <a:pt x="10605" y="288500"/>
                  </a:lnTo>
                  <a:lnTo>
                    <a:pt x="12997" y="288007"/>
                  </a:lnTo>
                  <a:lnTo>
                    <a:pt x="47682" y="271620"/>
                  </a:lnTo>
                  <a:lnTo>
                    <a:pt x="85051" y="245919"/>
                  </a:lnTo>
                  <a:lnTo>
                    <a:pt x="113793" y="218661"/>
                  </a:lnTo>
                  <a:lnTo>
                    <a:pt x="127132" y="197432"/>
                  </a:lnTo>
                  <a:lnTo>
                    <a:pt x="141076" y="159929"/>
                  </a:lnTo>
                  <a:lnTo>
                    <a:pt x="142835" y="138826"/>
                  </a:lnTo>
                  <a:lnTo>
                    <a:pt x="140247" y="129998"/>
                  </a:lnTo>
                  <a:lnTo>
                    <a:pt x="134029" y="120268"/>
                  </a:lnTo>
                  <a:lnTo>
                    <a:pt x="129277" y="116952"/>
                  </a:lnTo>
                  <a:lnTo>
                    <a:pt x="126824" y="116068"/>
                  </a:lnTo>
                  <a:lnTo>
                    <a:pt x="119584" y="117343"/>
                  </a:lnTo>
                  <a:lnTo>
                    <a:pt x="97093" y="129106"/>
                  </a:lnTo>
                  <a:lnTo>
                    <a:pt x="79662" y="146909"/>
                  </a:lnTo>
                  <a:lnTo>
                    <a:pt x="63838" y="181764"/>
                  </a:lnTo>
                  <a:lnTo>
                    <a:pt x="50994" y="211242"/>
                  </a:lnTo>
                  <a:lnTo>
                    <a:pt x="42296" y="242271"/>
                  </a:lnTo>
                  <a:lnTo>
                    <a:pt x="40190" y="276207"/>
                  </a:lnTo>
                  <a:lnTo>
                    <a:pt x="46634" y="311287"/>
                  </a:lnTo>
                  <a:lnTo>
                    <a:pt x="52053" y="326309"/>
                  </a:lnTo>
                  <a:lnTo>
                    <a:pt x="60105" y="338631"/>
                  </a:lnTo>
                  <a:lnTo>
                    <a:pt x="65470" y="342594"/>
                  </a:lnTo>
                  <a:lnTo>
                    <a:pt x="78204" y="346997"/>
                  </a:lnTo>
                  <a:lnTo>
                    <a:pt x="99654" y="349476"/>
                  </a:lnTo>
                  <a:lnTo>
                    <a:pt x="122095" y="346165"/>
                  </a:lnTo>
                  <a:lnTo>
                    <a:pt x="157671" y="331378"/>
                  </a:lnTo>
                  <a:lnTo>
                    <a:pt x="182184" y="315403"/>
                  </a:lnTo>
                  <a:lnTo>
                    <a:pt x="213222" y="280522"/>
                  </a:lnTo>
                  <a:lnTo>
                    <a:pt x="236179" y="251039"/>
                  </a:lnTo>
                  <a:lnTo>
                    <a:pt x="256810" y="220855"/>
                  </a:lnTo>
                  <a:lnTo>
                    <a:pt x="274906" y="184360"/>
                  </a:lnTo>
                  <a:lnTo>
                    <a:pt x="287045" y="147232"/>
                  </a:lnTo>
                  <a:lnTo>
                    <a:pt x="289288" y="136556"/>
                  </a:lnTo>
                  <a:lnTo>
                    <a:pt x="296375" y="118926"/>
                  </a:lnTo>
                  <a:lnTo>
                    <a:pt x="296643" y="119077"/>
                  </a:lnTo>
                  <a:lnTo>
                    <a:pt x="302410" y="153965"/>
                  </a:lnTo>
                  <a:lnTo>
                    <a:pt x="304328" y="185446"/>
                  </a:lnTo>
                  <a:lnTo>
                    <a:pt x="308751" y="219981"/>
                  </a:lnTo>
                  <a:lnTo>
                    <a:pt x="306458" y="255652"/>
                  </a:lnTo>
                  <a:lnTo>
                    <a:pt x="306138" y="275091"/>
                  </a:lnTo>
                  <a:lnTo>
                    <a:pt x="309335" y="290729"/>
                  </a:lnTo>
                  <a:lnTo>
                    <a:pt x="307366" y="300254"/>
                  </a:lnTo>
                  <a:lnTo>
                    <a:pt x="308204" y="301769"/>
                  </a:lnTo>
                  <a:lnTo>
                    <a:pt x="312173" y="304622"/>
                  </a:lnTo>
                  <a:lnTo>
                    <a:pt x="312398" y="286087"/>
                  </a:lnTo>
                  <a:lnTo>
                    <a:pt x="306385" y="248744"/>
                  </a:lnTo>
                  <a:lnTo>
                    <a:pt x="305269" y="220175"/>
                  </a:lnTo>
                  <a:lnTo>
                    <a:pt x="307196" y="190261"/>
                  </a:lnTo>
                  <a:lnTo>
                    <a:pt x="313130" y="157691"/>
                  </a:lnTo>
                  <a:lnTo>
                    <a:pt x="319509" y="134431"/>
                  </a:lnTo>
                  <a:lnTo>
                    <a:pt x="337380" y="102296"/>
                  </a:lnTo>
                  <a:lnTo>
                    <a:pt x="359608" y="72173"/>
                  </a:lnTo>
                  <a:lnTo>
                    <a:pt x="388114" y="46784"/>
                  </a:lnTo>
                  <a:lnTo>
                    <a:pt x="422148" y="24868"/>
                  </a:lnTo>
                  <a:lnTo>
                    <a:pt x="454058" y="12260"/>
                  </a:lnTo>
                  <a:lnTo>
                    <a:pt x="490665" y="2672"/>
                  </a:lnTo>
                  <a:lnTo>
                    <a:pt x="53339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23"/>
          <p:cNvGrpSpPr/>
          <p:nvPr/>
        </p:nvGrpSpPr>
        <p:grpSpPr>
          <a:xfrm>
            <a:off x="146012" y="2971800"/>
            <a:ext cx="1708921" cy="1675807"/>
            <a:chOff x="146012" y="2971800"/>
            <a:chExt cx="1708921" cy="1675807"/>
          </a:xfrm>
        </p:grpSpPr>
        <p:sp>
          <p:nvSpPr>
            <p:cNvPr id="9" name="SMARTInkShape-326"/>
            <p:cNvSpPr/>
            <p:nvPr/>
          </p:nvSpPr>
          <p:spPr>
            <a:xfrm>
              <a:off x="146012" y="3635363"/>
              <a:ext cx="189269" cy="340509"/>
            </a:xfrm>
            <a:custGeom>
              <a:avLst/>
              <a:gdLst/>
              <a:ahLst/>
              <a:cxnLst/>
              <a:rect l="0" t="0" r="0" b="0"/>
              <a:pathLst>
                <a:path w="189269" h="340509">
                  <a:moveTo>
                    <a:pt x="113068" y="167017"/>
                  </a:moveTo>
                  <a:lnTo>
                    <a:pt x="86576" y="167863"/>
                  </a:lnTo>
                  <a:lnTo>
                    <a:pt x="62124" y="177622"/>
                  </a:lnTo>
                  <a:lnTo>
                    <a:pt x="46985" y="188974"/>
                  </a:lnTo>
                  <a:lnTo>
                    <a:pt x="16544" y="224521"/>
                  </a:lnTo>
                  <a:lnTo>
                    <a:pt x="5352" y="244450"/>
                  </a:lnTo>
                  <a:lnTo>
                    <a:pt x="68" y="273941"/>
                  </a:lnTo>
                  <a:lnTo>
                    <a:pt x="0" y="296629"/>
                  </a:lnTo>
                  <a:lnTo>
                    <a:pt x="2984" y="311829"/>
                  </a:lnTo>
                  <a:lnTo>
                    <a:pt x="9390" y="322535"/>
                  </a:lnTo>
                  <a:lnTo>
                    <a:pt x="27301" y="336307"/>
                  </a:lnTo>
                  <a:lnTo>
                    <a:pt x="42123" y="340508"/>
                  </a:lnTo>
                  <a:lnTo>
                    <a:pt x="47145" y="339404"/>
                  </a:lnTo>
                  <a:lnTo>
                    <a:pt x="62302" y="329760"/>
                  </a:lnTo>
                  <a:lnTo>
                    <a:pt x="87672" y="306406"/>
                  </a:lnTo>
                  <a:lnTo>
                    <a:pt x="102752" y="275015"/>
                  </a:lnTo>
                  <a:lnTo>
                    <a:pt x="118901" y="238961"/>
                  </a:lnTo>
                  <a:lnTo>
                    <a:pt x="125520" y="206114"/>
                  </a:lnTo>
                  <a:lnTo>
                    <a:pt x="129739" y="172674"/>
                  </a:lnTo>
                  <a:lnTo>
                    <a:pt x="131836" y="138213"/>
                  </a:lnTo>
                  <a:lnTo>
                    <a:pt x="129353" y="104295"/>
                  </a:lnTo>
                  <a:lnTo>
                    <a:pt x="127079" y="81567"/>
                  </a:lnTo>
                  <a:lnTo>
                    <a:pt x="114079" y="46280"/>
                  </a:lnTo>
                  <a:lnTo>
                    <a:pt x="100174" y="10027"/>
                  </a:lnTo>
                  <a:lnTo>
                    <a:pt x="99392" y="6477"/>
                  </a:lnTo>
                  <a:lnTo>
                    <a:pt x="98024" y="4110"/>
                  </a:lnTo>
                  <a:lnTo>
                    <a:pt x="96265" y="2532"/>
                  </a:lnTo>
                  <a:lnTo>
                    <a:pt x="91404" y="0"/>
                  </a:lnTo>
                  <a:lnTo>
                    <a:pt x="91005" y="639"/>
                  </a:lnTo>
                  <a:lnTo>
                    <a:pt x="90313" y="14082"/>
                  </a:lnTo>
                  <a:lnTo>
                    <a:pt x="100823" y="50823"/>
                  </a:lnTo>
                  <a:lnTo>
                    <a:pt x="108122" y="79060"/>
                  </a:lnTo>
                  <a:lnTo>
                    <a:pt x="115647" y="112921"/>
                  </a:lnTo>
                  <a:lnTo>
                    <a:pt x="127285" y="149765"/>
                  </a:lnTo>
                  <a:lnTo>
                    <a:pt x="137412" y="187493"/>
                  </a:lnTo>
                  <a:lnTo>
                    <a:pt x="141730" y="221438"/>
                  </a:lnTo>
                  <a:lnTo>
                    <a:pt x="151099" y="252944"/>
                  </a:lnTo>
                  <a:lnTo>
                    <a:pt x="166064" y="287542"/>
                  </a:lnTo>
                  <a:lnTo>
                    <a:pt x="176500" y="304936"/>
                  </a:lnTo>
                  <a:lnTo>
                    <a:pt x="189268" y="3194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27"/>
            <p:cNvSpPr/>
            <p:nvPr/>
          </p:nvSpPr>
          <p:spPr>
            <a:xfrm>
              <a:off x="403860" y="3779519"/>
              <a:ext cx="21773" cy="158343"/>
            </a:xfrm>
            <a:custGeom>
              <a:avLst/>
              <a:gdLst/>
              <a:ahLst/>
              <a:cxnLst/>
              <a:rect l="0" t="0" r="0" b="0"/>
              <a:pathLst>
                <a:path w="21773" h="158343">
                  <a:moveTo>
                    <a:pt x="0" y="0"/>
                  </a:moveTo>
                  <a:lnTo>
                    <a:pt x="846" y="7777"/>
                  </a:lnTo>
                  <a:lnTo>
                    <a:pt x="6560" y="39125"/>
                  </a:lnTo>
                  <a:lnTo>
                    <a:pt x="8257" y="74019"/>
                  </a:lnTo>
                  <a:lnTo>
                    <a:pt x="13609" y="106250"/>
                  </a:lnTo>
                  <a:lnTo>
                    <a:pt x="15872" y="137794"/>
                  </a:lnTo>
                  <a:lnTo>
                    <a:pt x="21772" y="154355"/>
                  </a:lnTo>
                  <a:lnTo>
                    <a:pt x="21288" y="156243"/>
                  </a:lnTo>
                  <a:lnTo>
                    <a:pt x="20118" y="157502"/>
                  </a:lnTo>
                  <a:lnTo>
                    <a:pt x="18492" y="158342"/>
                  </a:lnTo>
                  <a:lnTo>
                    <a:pt x="17408" y="158055"/>
                  </a:lnTo>
                  <a:lnTo>
                    <a:pt x="16685" y="157017"/>
                  </a:lnTo>
                  <a:lnTo>
                    <a:pt x="1524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28"/>
            <p:cNvSpPr/>
            <p:nvPr/>
          </p:nvSpPr>
          <p:spPr>
            <a:xfrm>
              <a:off x="350519" y="3649980"/>
              <a:ext cx="7621" cy="7621"/>
            </a:xfrm>
            <a:custGeom>
              <a:avLst/>
              <a:gdLst/>
              <a:ahLst/>
              <a:cxnLst/>
              <a:rect l="0" t="0" r="0" b="0"/>
              <a:pathLst>
                <a:path w="7621" h="7621">
                  <a:moveTo>
                    <a:pt x="7620" y="7620"/>
                  </a:moveTo>
                  <a:lnTo>
                    <a:pt x="3575" y="7620"/>
                  </a:lnTo>
                  <a:lnTo>
                    <a:pt x="2384" y="6773"/>
                  </a:lnTo>
                  <a:lnTo>
                    <a:pt x="1589" y="536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29"/>
            <p:cNvSpPr/>
            <p:nvPr/>
          </p:nvSpPr>
          <p:spPr>
            <a:xfrm>
              <a:off x="504857" y="3505200"/>
              <a:ext cx="134664" cy="403860"/>
            </a:xfrm>
            <a:custGeom>
              <a:avLst/>
              <a:gdLst/>
              <a:ahLst/>
              <a:cxnLst/>
              <a:rect l="0" t="0" r="0" b="0"/>
              <a:pathLst>
                <a:path w="134664" h="403860">
                  <a:moveTo>
                    <a:pt x="104743" y="0"/>
                  </a:moveTo>
                  <a:lnTo>
                    <a:pt x="68632" y="0"/>
                  </a:lnTo>
                  <a:lnTo>
                    <a:pt x="48754" y="6083"/>
                  </a:lnTo>
                  <a:lnTo>
                    <a:pt x="33590" y="13844"/>
                  </a:lnTo>
                  <a:lnTo>
                    <a:pt x="19220" y="26491"/>
                  </a:lnTo>
                  <a:lnTo>
                    <a:pt x="9223" y="41809"/>
                  </a:lnTo>
                  <a:lnTo>
                    <a:pt x="1746" y="62059"/>
                  </a:lnTo>
                  <a:lnTo>
                    <a:pt x="0" y="84145"/>
                  </a:lnTo>
                  <a:lnTo>
                    <a:pt x="8812" y="121963"/>
                  </a:lnTo>
                  <a:lnTo>
                    <a:pt x="24582" y="158491"/>
                  </a:lnTo>
                  <a:lnTo>
                    <a:pt x="46262" y="196062"/>
                  </a:lnTo>
                  <a:lnTo>
                    <a:pt x="70707" y="232238"/>
                  </a:lnTo>
                  <a:lnTo>
                    <a:pt x="90707" y="261945"/>
                  </a:lnTo>
                  <a:lnTo>
                    <a:pt x="108900" y="296240"/>
                  </a:lnTo>
                  <a:lnTo>
                    <a:pt x="125664" y="327474"/>
                  </a:lnTo>
                  <a:lnTo>
                    <a:pt x="132390" y="350465"/>
                  </a:lnTo>
                  <a:lnTo>
                    <a:pt x="134663" y="372898"/>
                  </a:lnTo>
                  <a:lnTo>
                    <a:pt x="131012" y="386689"/>
                  </a:lnTo>
                  <a:lnTo>
                    <a:pt x="119982"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30"/>
            <p:cNvSpPr/>
            <p:nvPr/>
          </p:nvSpPr>
          <p:spPr>
            <a:xfrm>
              <a:off x="510539" y="3672840"/>
              <a:ext cx="175262" cy="129541"/>
            </a:xfrm>
            <a:custGeom>
              <a:avLst/>
              <a:gdLst/>
              <a:ahLst/>
              <a:cxnLst/>
              <a:rect l="0" t="0" r="0" b="0"/>
              <a:pathLst>
                <a:path w="175262" h="129541">
                  <a:moveTo>
                    <a:pt x="0" y="129540"/>
                  </a:moveTo>
                  <a:lnTo>
                    <a:pt x="0" y="125494"/>
                  </a:lnTo>
                  <a:lnTo>
                    <a:pt x="847" y="124303"/>
                  </a:lnTo>
                  <a:lnTo>
                    <a:pt x="2258" y="123508"/>
                  </a:lnTo>
                  <a:lnTo>
                    <a:pt x="4046" y="122979"/>
                  </a:lnTo>
                  <a:lnTo>
                    <a:pt x="41811" y="95447"/>
                  </a:lnTo>
                  <a:lnTo>
                    <a:pt x="71571" y="75987"/>
                  </a:lnTo>
                  <a:lnTo>
                    <a:pt x="105766" y="55838"/>
                  </a:lnTo>
                  <a:lnTo>
                    <a:pt x="136980" y="31161"/>
                  </a:lnTo>
                  <a:lnTo>
                    <a:pt x="158274" y="18640"/>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31"/>
            <p:cNvSpPr/>
            <p:nvPr/>
          </p:nvSpPr>
          <p:spPr>
            <a:xfrm>
              <a:off x="641336" y="3451859"/>
              <a:ext cx="105425" cy="381001"/>
            </a:xfrm>
            <a:custGeom>
              <a:avLst/>
              <a:gdLst/>
              <a:ahLst/>
              <a:cxnLst/>
              <a:rect l="0" t="0" r="0" b="0"/>
              <a:pathLst>
                <a:path w="105425" h="381001">
                  <a:moveTo>
                    <a:pt x="105424" y="0"/>
                  </a:moveTo>
                  <a:lnTo>
                    <a:pt x="86343" y="847"/>
                  </a:lnTo>
                  <a:lnTo>
                    <a:pt x="49750" y="15439"/>
                  </a:lnTo>
                  <a:lnTo>
                    <a:pt x="37500" y="21255"/>
                  </a:lnTo>
                  <a:lnTo>
                    <a:pt x="15774" y="43638"/>
                  </a:lnTo>
                  <a:lnTo>
                    <a:pt x="5107" y="62601"/>
                  </a:lnTo>
                  <a:lnTo>
                    <a:pt x="0" y="92611"/>
                  </a:lnTo>
                  <a:lnTo>
                    <a:pt x="1250" y="128016"/>
                  </a:lnTo>
                  <a:lnTo>
                    <a:pt x="9399" y="163765"/>
                  </a:lnTo>
                  <a:lnTo>
                    <a:pt x="24398" y="198201"/>
                  </a:lnTo>
                  <a:lnTo>
                    <a:pt x="34473" y="226837"/>
                  </a:lnTo>
                  <a:lnTo>
                    <a:pt x="52619" y="264596"/>
                  </a:lnTo>
                  <a:lnTo>
                    <a:pt x="68464" y="296765"/>
                  </a:lnTo>
                  <a:lnTo>
                    <a:pt x="82379" y="329195"/>
                  </a:lnTo>
                  <a:lnTo>
                    <a:pt x="88642" y="354398"/>
                  </a:lnTo>
                  <a:lnTo>
                    <a:pt x="87241" y="362968"/>
                  </a:lnTo>
                  <a:lnTo>
                    <a:pt x="83949" y="372553"/>
                  </a:lnTo>
                  <a:lnTo>
                    <a:pt x="82564"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32"/>
            <p:cNvSpPr/>
            <p:nvPr/>
          </p:nvSpPr>
          <p:spPr>
            <a:xfrm>
              <a:off x="624839" y="3634740"/>
              <a:ext cx="137162" cy="60961"/>
            </a:xfrm>
            <a:custGeom>
              <a:avLst/>
              <a:gdLst/>
              <a:ahLst/>
              <a:cxnLst/>
              <a:rect l="0" t="0" r="0" b="0"/>
              <a:pathLst>
                <a:path w="137162" h="60961">
                  <a:moveTo>
                    <a:pt x="0" y="60960"/>
                  </a:moveTo>
                  <a:lnTo>
                    <a:pt x="4046" y="60960"/>
                  </a:lnTo>
                  <a:lnTo>
                    <a:pt x="14652" y="56914"/>
                  </a:lnTo>
                  <a:lnTo>
                    <a:pt x="50068" y="33638"/>
                  </a:lnTo>
                  <a:lnTo>
                    <a:pt x="82923" y="20724"/>
                  </a:lnTo>
                  <a:lnTo>
                    <a:pt x="120109" y="4108"/>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33"/>
            <p:cNvSpPr/>
            <p:nvPr/>
          </p:nvSpPr>
          <p:spPr>
            <a:xfrm>
              <a:off x="830579" y="3413759"/>
              <a:ext cx="381001" cy="342061"/>
            </a:xfrm>
            <a:custGeom>
              <a:avLst/>
              <a:gdLst/>
              <a:ahLst/>
              <a:cxnLst/>
              <a:rect l="0" t="0" r="0" b="0"/>
              <a:pathLst>
                <a:path w="381001" h="342061">
                  <a:moveTo>
                    <a:pt x="0" y="228600"/>
                  </a:moveTo>
                  <a:lnTo>
                    <a:pt x="0" y="235907"/>
                  </a:lnTo>
                  <a:lnTo>
                    <a:pt x="8091" y="236128"/>
                  </a:lnTo>
                  <a:lnTo>
                    <a:pt x="39870" y="225606"/>
                  </a:lnTo>
                  <a:lnTo>
                    <a:pt x="74176" y="213301"/>
                  </a:lnTo>
                  <a:lnTo>
                    <a:pt x="90841" y="203465"/>
                  </a:lnTo>
                  <a:lnTo>
                    <a:pt x="119610" y="181092"/>
                  </a:lnTo>
                  <a:lnTo>
                    <a:pt x="125127" y="172772"/>
                  </a:lnTo>
                  <a:lnTo>
                    <a:pt x="127579" y="166253"/>
                  </a:lnTo>
                  <a:lnTo>
                    <a:pt x="128959" y="153777"/>
                  </a:lnTo>
                  <a:lnTo>
                    <a:pt x="125323" y="139355"/>
                  </a:lnTo>
                  <a:lnTo>
                    <a:pt x="122496" y="136084"/>
                  </a:lnTo>
                  <a:lnTo>
                    <a:pt x="105053" y="126357"/>
                  </a:lnTo>
                  <a:lnTo>
                    <a:pt x="101362" y="125725"/>
                  </a:lnTo>
                  <a:lnTo>
                    <a:pt x="92746" y="127280"/>
                  </a:lnTo>
                  <a:lnTo>
                    <a:pt x="59347" y="143993"/>
                  </a:lnTo>
                  <a:lnTo>
                    <a:pt x="25705" y="179435"/>
                  </a:lnTo>
                  <a:lnTo>
                    <a:pt x="11224" y="211802"/>
                  </a:lnTo>
                  <a:lnTo>
                    <a:pt x="2468" y="245791"/>
                  </a:lnTo>
                  <a:lnTo>
                    <a:pt x="2989" y="272640"/>
                  </a:lnTo>
                  <a:lnTo>
                    <a:pt x="7256" y="288814"/>
                  </a:lnTo>
                  <a:lnTo>
                    <a:pt x="19178" y="310506"/>
                  </a:lnTo>
                  <a:lnTo>
                    <a:pt x="43364" y="333325"/>
                  </a:lnTo>
                  <a:lnTo>
                    <a:pt x="55680" y="338644"/>
                  </a:lnTo>
                  <a:lnTo>
                    <a:pt x="84282" y="342060"/>
                  </a:lnTo>
                  <a:lnTo>
                    <a:pt x="99266" y="338011"/>
                  </a:lnTo>
                  <a:lnTo>
                    <a:pt x="133626" y="321615"/>
                  </a:lnTo>
                  <a:lnTo>
                    <a:pt x="166942" y="301223"/>
                  </a:lnTo>
                  <a:lnTo>
                    <a:pt x="197983" y="273614"/>
                  </a:lnTo>
                  <a:lnTo>
                    <a:pt x="218682" y="248993"/>
                  </a:lnTo>
                  <a:lnTo>
                    <a:pt x="240846" y="214378"/>
                  </a:lnTo>
                  <a:lnTo>
                    <a:pt x="258352" y="177652"/>
                  </a:lnTo>
                  <a:lnTo>
                    <a:pt x="265051" y="159458"/>
                  </a:lnTo>
                  <a:lnTo>
                    <a:pt x="266604" y="141510"/>
                  </a:lnTo>
                  <a:lnTo>
                    <a:pt x="268958" y="175965"/>
                  </a:lnTo>
                  <a:lnTo>
                    <a:pt x="271937" y="186580"/>
                  </a:lnTo>
                  <a:lnTo>
                    <a:pt x="274461" y="205144"/>
                  </a:lnTo>
                  <a:lnTo>
                    <a:pt x="280212" y="222117"/>
                  </a:lnTo>
                  <a:lnTo>
                    <a:pt x="282019" y="230799"/>
                  </a:lnTo>
                  <a:lnTo>
                    <a:pt x="285644" y="237480"/>
                  </a:lnTo>
                  <a:lnTo>
                    <a:pt x="286103" y="240447"/>
                  </a:lnTo>
                  <a:lnTo>
                    <a:pt x="285562" y="243272"/>
                  </a:lnTo>
                  <a:lnTo>
                    <a:pt x="282152" y="250981"/>
                  </a:lnTo>
                  <a:lnTo>
                    <a:pt x="277958" y="247273"/>
                  </a:lnTo>
                  <a:lnTo>
                    <a:pt x="277592" y="245282"/>
                  </a:lnTo>
                  <a:lnTo>
                    <a:pt x="278195" y="243108"/>
                  </a:lnTo>
                  <a:lnTo>
                    <a:pt x="279444" y="240812"/>
                  </a:lnTo>
                  <a:lnTo>
                    <a:pt x="278573" y="231488"/>
                  </a:lnTo>
                  <a:lnTo>
                    <a:pt x="274034" y="196651"/>
                  </a:lnTo>
                  <a:lnTo>
                    <a:pt x="268400" y="161486"/>
                  </a:lnTo>
                  <a:lnTo>
                    <a:pt x="269462" y="135337"/>
                  </a:lnTo>
                  <a:lnTo>
                    <a:pt x="277406" y="100205"/>
                  </a:lnTo>
                  <a:lnTo>
                    <a:pt x="293212" y="68807"/>
                  </a:lnTo>
                  <a:lnTo>
                    <a:pt x="317647" y="34556"/>
                  </a:lnTo>
                  <a:lnTo>
                    <a:pt x="332784" y="22280"/>
                  </a:lnTo>
                  <a:lnTo>
                    <a:pt x="367951" y="7879"/>
                  </a:lnTo>
                  <a:lnTo>
                    <a:pt x="3810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34"/>
            <p:cNvSpPr/>
            <p:nvPr/>
          </p:nvSpPr>
          <p:spPr>
            <a:xfrm>
              <a:off x="1249679" y="3227705"/>
              <a:ext cx="419101" cy="344055"/>
            </a:xfrm>
            <a:custGeom>
              <a:avLst/>
              <a:gdLst/>
              <a:ahLst/>
              <a:cxnLst/>
              <a:rect l="0" t="0" r="0" b="0"/>
              <a:pathLst>
                <a:path w="419101" h="344055">
                  <a:moveTo>
                    <a:pt x="0" y="239395"/>
                  </a:moveTo>
                  <a:lnTo>
                    <a:pt x="22179" y="239395"/>
                  </a:lnTo>
                  <a:lnTo>
                    <a:pt x="31306" y="234879"/>
                  </a:lnTo>
                  <a:lnTo>
                    <a:pt x="66089" y="210131"/>
                  </a:lnTo>
                  <a:lnTo>
                    <a:pt x="103509" y="185880"/>
                  </a:lnTo>
                  <a:lnTo>
                    <a:pt x="113738" y="175817"/>
                  </a:lnTo>
                  <a:lnTo>
                    <a:pt x="118284" y="165700"/>
                  </a:lnTo>
                  <a:lnTo>
                    <a:pt x="120843" y="150484"/>
                  </a:lnTo>
                  <a:lnTo>
                    <a:pt x="117556" y="135251"/>
                  </a:lnTo>
                  <a:lnTo>
                    <a:pt x="111220" y="124059"/>
                  </a:lnTo>
                  <a:lnTo>
                    <a:pt x="108860" y="122711"/>
                  </a:lnTo>
                  <a:lnTo>
                    <a:pt x="106440" y="122659"/>
                  </a:lnTo>
                  <a:lnTo>
                    <a:pt x="92428" y="128659"/>
                  </a:lnTo>
                  <a:lnTo>
                    <a:pt x="78281" y="139603"/>
                  </a:lnTo>
                  <a:lnTo>
                    <a:pt x="53280" y="171721"/>
                  </a:lnTo>
                  <a:lnTo>
                    <a:pt x="24918" y="205519"/>
                  </a:lnTo>
                  <a:lnTo>
                    <a:pt x="8701" y="234814"/>
                  </a:lnTo>
                  <a:lnTo>
                    <a:pt x="2578" y="260897"/>
                  </a:lnTo>
                  <a:lnTo>
                    <a:pt x="6593" y="296856"/>
                  </a:lnTo>
                  <a:lnTo>
                    <a:pt x="13995" y="316345"/>
                  </a:lnTo>
                  <a:lnTo>
                    <a:pt x="22025" y="327499"/>
                  </a:lnTo>
                  <a:lnTo>
                    <a:pt x="40111" y="339254"/>
                  </a:lnTo>
                  <a:lnTo>
                    <a:pt x="61556" y="344054"/>
                  </a:lnTo>
                  <a:lnTo>
                    <a:pt x="83997" y="341431"/>
                  </a:lnTo>
                  <a:lnTo>
                    <a:pt x="121944" y="322269"/>
                  </a:lnTo>
                  <a:lnTo>
                    <a:pt x="136324" y="311787"/>
                  </a:lnTo>
                  <a:lnTo>
                    <a:pt x="164656" y="276993"/>
                  </a:lnTo>
                  <a:lnTo>
                    <a:pt x="189723" y="246069"/>
                  </a:lnTo>
                  <a:lnTo>
                    <a:pt x="206841" y="210484"/>
                  </a:lnTo>
                  <a:lnTo>
                    <a:pt x="224355" y="172714"/>
                  </a:lnTo>
                  <a:lnTo>
                    <a:pt x="228042" y="153954"/>
                  </a:lnTo>
                  <a:lnTo>
                    <a:pt x="226094" y="148363"/>
                  </a:lnTo>
                  <a:lnTo>
                    <a:pt x="224390" y="145687"/>
                  </a:lnTo>
                  <a:lnTo>
                    <a:pt x="223253" y="144750"/>
                  </a:lnTo>
                  <a:lnTo>
                    <a:pt x="222496" y="144971"/>
                  </a:lnTo>
                  <a:lnTo>
                    <a:pt x="221991" y="145966"/>
                  </a:lnTo>
                  <a:lnTo>
                    <a:pt x="221069" y="158386"/>
                  </a:lnTo>
                  <a:lnTo>
                    <a:pt x="225052" y="169860"/>
                  </a:lnTo>
                  <a:lnTo>
                    <a:pt x="224541" y="175258"/>
                  </a:lnTo>
                  <a:lnTo>
                    <a:pt x="218273" y="194991"/>
                  </a:lnTo>
                  <a:lnTo>
                    <a:pt x="220195" y="226672"/>
                  </a:lnTo>
                  <a:lnTo>
                    <a:pt x="224870" y="261247"/>
                  </a:lnTo>
                  <a:lnTo>
                    <a:pt x="233947" y="285605"/>
                  </a:lnTo>
                  <a:lnTo>
                    <a:pt x="241635" y="299448"/>
                  </a:lnTo>
                  <a:lnTo>
                    <a:pt x="243405" y="306290"/>
                  </a:lnTo>
                  <a:lnTo>
                    <a:pt x="243550" y="306005"/>
                  </a:lnTo>
                  <a:lnTo>
                    <a:pt x="243833" y="274524"/>
                  </a:lnTo>
                  <a:lnTo>
                    <a:pt x="242992" y="247075"/>
                  </a:lnTo>
                  <a:lnTo>
                    <a:pt x="240296" y="211661"/>
                  </a:lnTo>
                  <a:lnTo>
                    <a:pt x="245370" y="183888"/>
                  </a:lnTo>
                  <a:lnTo>
                    <a:pt x="248753" y="154612"/>
                  </a:lnTo>
                  <a:lnTo>
                    <a:pt x="249411" y="125513"/>
                  </a:lnTo>
                  <a:lnTo>
                    <a:pt x="246881" y="98470"/>
                  </a:lnTo>
                  <a:lnTo>
                    <a:pt x="244741" y="63489"/>
                  </a:lnTo>
                  <a:lnTo>
                    <a:pt x="244865" y="29106"/>
                  </a:lnTo>
                  <a:lnTo>
                    <a:pt x="247965" y="19497"/>
                  </a:lnTo>
                  <a:lnTo>
                    <a:pt x="256854" y="6430"/>
                  </a:lnTo>
                  <a:lnTo>
                    <a:pt x="261759" y="953"/>
                  </a:lnTo>
                  <a:lnTo>
                    <a:pt x="264253" y="0"/>
                  </a:lnTo>
                  <a:lnTo>
                    <a:pt x="266762" y="211"/>
                  </a:lnTo>
                  <a:lnTo>
                    <a:pt x="269282" y="1199"/>
                  </a:lnTo>
                  <a:lnTo>
                    <a:pt x="295090" y="24213"/>
                  </a:lnTo>
                  <a:lnTo>
                    <a:pt x="322357" y="59536"/>
                  </a:lnTo>
                  <a:lnTo>
                    <a:pt x="341329" y="87890"/>
                  </a:lnTo>
                  <a:lnTo>
                    <a:pt x="362910" y="123766"/>
                  </a:lnTo>
                  <a:lnTo>
                    <a:pt x="388579" y="160762"/>
                  </a:lnTo>
                  <a:lnTo>
                    <a:pt x="407932" y="181344"/>
                  </a:lnTo>
                  <a:lnTo>
                    <a:pt x="413572" y="183961"/>
                  </a:lnTo>
                  <a:lnTo>
                    <a:pt x="415415" y="183812"/>
                  </a:lnTo>
                  <a:lnTo>
                    <a:pt x="416643" y="182866"/>
                  </a:lnTo>
                  <a:lnTo>
                    <a:pt x="417463" y="181389"/>
                  </a:lnTo>
                  <a:lnTo>
                    <a:pt x="419100" y="1555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35"/>
            <p:cNvSpPr/>
            <p:nvPr/>
          </p:nvSpPr>
          <p:spPr>
            <a:xfrm>
              <a:off x="1661159" y="2971800"/>
              <a:ext cx="121921" cy="358141"/>
            </a:xfrm>
            <a:custGeom>
              <a:avLst/>
              <a:gdLst/>
              <a:ahLst/>
              <a:cxnLst/>
              <a:rect l="0" t="0" r="0" b="0"/>
              <a:pathLst>
                <a:path w="121921" h="358141">
                  <a:moveTo>
                    <a:pt x="0" y="0"/>
                  </a:moveTo>
                  <a:lnTo>
                    <a:pt x="847" y="19927"/>
                  </a:lnTo>
                  <a:lnTo>
                    <a:pt x="8289" y="51161"/>
                  </a:lnTo>
                  <a:lnTo>
                    <a:pt x="17696" y="85432"/>
                  </a:lnTo>
                  <a:lnTo>
                    <a:pt x="26492" y="111629"/>
                  </a:lnTo>
                  <a:lnTo>
                    <a:pt x="36046" y="143028"/>
                  </a:lnTo>
                  <a:lnTo>
                    <a:pt x="45936" y="174481"/>
                  </a:lnTo>
                  <a:lnTo>
                    <a:pt x="55976" y="205394"/>
                  </a:lnTo>
                  <a:lnTo>
                    <a:pt x="66083" y="236066"/>
                  </a:lnTo>
                  <a:lnTo>
                    <a:pt x="76220" y="264373"/>
                  </a:lnTo>
                  <a:lnTo>
                    <a:pt x="89189" y="299594"/>
                  </a:lnTo>
                  <a:lnTo>
                    <a:pt x="105201" y="334252"/>
                  </a:lnTo>
                  <a:lnTo>
                    <a:pt x="12192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36"/>
            <p:cNvSpPr/>
            <p:nvPr/>
          </p:nvSpPr>
          <p:spPr>
            <a:xfrm>
              <a:off x="1645947" y="3070859"/>
              <a:ext cx="159994" cy="114301"/>
            </a:xfrm>
            <a:custGeom>
              <a:avLst/>
              <a:gdLst/>
              <a:ahLst/>
              <a:cxnLst/>
              <a:rect l="0" t="0" r="0" b="0"/>
              <a:pathLst>
                <a:path w="159994" h="114301">
                  <a:moveTo>
                    <a:pt x="7593" y="114300"/>
                  </a:moveTo>
                  <a:lnTo>
                    <a:pt x="286" y="114300"/>
                  </a:lnTo>
                  <a:lnTo>
                    <a:pt x="0" y="103695"/>
                  </a:lnTo>
                  <a:lnTo>
                    <a:pt x="8071" y="92343"/>
                  </a:lnTo>
                  <a:lnTo>
                    <a:pt x="38136" y="68100"/>
                  </a:lnTo>
                  <a:lnTo>
                    <a:pt x="66784" y="50564"/>
                  </a:lnTo>
                  <a:lnTo>
                    <a:pt x="96721" y="30505"/>
                  </a:lnTo>
                  <a:lnTo>
                    <a:pt x="126194" y="14307"/>
                  </a:lnTo>
                  <a:lnTo>
                    <a:pt x="15999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37"/>
            <p:cNvSpPr/>
            <p:nvPr/>
          </p:nvSpPr>
          <p:spPr>
            <a:xfrm>
              <a:off x="446451" y="4198656"/>
              <a:ext cx="231729" cy="448951"/>
            </a:xfrm>
            <a:custGeom>
              <a:avLst/>
              <a:gdLst/>
              <a:ahLst/>
              <a:cxnLst/>
              <a:rect l="0" t="0" r="0" b="0"/>
              <a:pathLst>
                <a:path w="231729" h="448951">
                  <a:moveTo>
                    <a:pt x="132668" y="22824"/>
                  </a:moveTo>
                  <a:lnTo>
                    <a:pt x="132668" y="18778"/>
                  </a:lnTo>
                  <a:lnTo>
                    <a:pt x="131822" y="17587"/>
                  </a:lnTo>
                  <a:lnTo>
                    <a:pt x="130411" y="16792"/>
                  </a:lnTo>
                  <a:lnTo>
                    <a:pt x="128623" y="16263"/>
                  </a:lnTo>
                  <a:lnTo>
                    <a:pt x="127432" y="15063"/>
                  </a:lnTo>
                  <a:lnTo>
                    <a:pt x="123262" y="7054"/>
                  </a:lnTo>
                  <a:lnTo>
                    <a:pt x="121317" y="4690"/>
                  </a:lnTo>
                  <a:lnTo>
                    <a:pt x="116899" y="2065"/>
                  </a:lnTo>
                  <a:lnTo>
                    <a:pt x="107394" y="586"/>
                  </a:lnTo>
                  <a:lnTo>
                    <a:pt x="80668" y="0"/>
                  </a:lnTo>
                  <a:lnTo>
                    <a:pt x="76835" y="1681"/>
                  </a:lnTo>
                  <a:lnTo>
                    <a:pt x="43423" y="35789"/>
                  </a:lnTo>
                  <a:lnTo>
                    <a:pt x="28426" y="54887"/>
                  </a:lnTo>
                  <a:lnTo>
                    <a:pt x="22839" y="69247"/>
                  </a:lnTo>
                  <a:lnTo>
                    <a:pt x="12874" y="106736"/>
                  </a:lnTo>
                  <a:lnTo>
                    <a:pt x="534" y="144756"/>
                  </a:lnTo>
                  <a:lnTo>
                    <a:pt x="0" y="155473"/>
                  </a:lnTo>
                  <a:lnTo>
                    <a:pt x="6556" y="173298"/>
                  </a:lnTo>
                  <a:lnTo>
                    <a:pt x="11143" y="178601"/>
                  </a:lnTo>
                  <a:lnTo>
                    <a:pt x="16004" y="180958"/>
                  </a:lnTo>
                  <a:lnTo>
                    <a:pt x="20986" y="182006"/>
                  </a:lnTo>
                  <a:lnTo>
                    <a:pt x="32597" y="178550"/>
                  </a:lnTo>
                  <a:lnTo>
                    <a:pt x="56081" y="163714"/>
                  </a:lnTo>
                  <a:lnTo>
                    <a:pt x="86782" y="129228"/>
                  </a:lnTo>
                  <a:lnTo>
                    <a:pt x="112045" y="91446"/>
                  </a:lnTo>
                  <a:lnTo>
                    <a:pt x="120819" y="74388"/>
                  </a:lnTo>
                  <a:lnTo>
                    <a:pt x="131444" y="37059"/>
                  </a:lnTo>
                  <a:lnTo>
                    <a:pt x="132561" y="31024"/>
                  </a:lnTo>
                  <a:lnTo>
                    <a:pt x="132667" y="64706"/>
                  </a:lnTo>
                  <a:lnTo>
                    <a:pt x="130410" y="94408"/>
                  </a:lnTo>
                  <a:lnTo>
                    <a:pt x="126637" y="125032"/>
                  </a:lnTo>
                  <a:lnTo>
                    <a:pt x="125519" y="160916"/>
                  </a:lnTo>
                  <a:lnTo>
                    <a:pt x="125258" y="186645"/>
                  </a:lnTo>
                  <a:lnTo>
                    <a:pt x="125142" y="215013"/>
                  </a:lnTo>
                  <a:lnTo>
                    <a:pt x="122832" y="242296"/>
                  </a:lnTo>
                  <a:lnTo>
                    <a:pt x="118983" y="269380"/>
                  </a:lnTo>
                  <a:lnTo>
                    <a:pt x="114451" y="298351"/>
                  </a:lnTo>
                  <a:lnTo>
                    <a:pt x="111184" y="335131"/>
                  </a:lnTo>
                  <a:lnTo>
                    <a:pt x="110216" y="367478"/>
                  </a:lnTo>
                  <a:lnTo>
                    <a:pt x="115972" y="401818"/>
                  </a:lnTo>
                  <a:lnTo>
                    <a:pt x="127731" y="431165"/>
                  </a:lnTo>
                  <a:lnTo>
                    <a:pt x="134990" y="439400"/>
                  </a:lnTo>
                  <a:lnTo>
                    <a:pt x="143860" y="445035"/>
                  </a:lnTo>
                  <a:lnTo>
                    <a:pt x="159221" y="448208"/>
                  </a:lnTo>
                  <a:lnTo>
                    <a:pt x="172410" y="448950"/>
                  </a:lnTo>
                  <a:lnTo>
                    <a:pt x="186738" y="444764"/>
                  </a:lnTo>
                  <a:lnTo>
                    <a:pt x="224740" y="424309"/>
                  </a:lnTo>
                  <a:lnTo>
                    <a:pt x="231728" y="4190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38"/>
            <p:cNvSpPr/>
            <p:nvPr/>
          </p:nvSpPr>
          <p:spPr>
            <a:xfrm>
              <a:off x="701353" y="4145280"/>
              <a:ext cx="120926" cy="182385"/>
            </a:xfrm>
            <a:custGeom>
              <a:avLst/>
              <a:gdLst/>
              <a:ahLst/>
              <a:cxnLst/>
              <a:rect l="0" t="0" r="0" b="0"/>
              <a:pathLst>
                <a:path w="120926" h="182385">
                  <a:moveTo>
                    <a:pt x="7307" y="30479"/>
                  </a:moveTo>
                  <a:lnTo>
                    <a:pt x="7307" y="41831"/>
                  </a:lnTo>
                  <a:lnTo>
                    <a:pt x="5049" y="46249"/>
                  </a:lnTo>
                  <a:lnTo>
                    <a:pt x="3261" y="48613"/>
                  </a:lnTo>
                  <a:lnTo>
                    <a:pt x="1275" y="55755"/>
                  </a:lnTo>
                  <a:lnTo>
                    <a:pt x="0" y="78182"/>
                  </a:lnTo>
                  <a:lnTo>
                    <a:pt x="10320" y="115533"/>
                  </a:lnTo>
                  <a:lnTo>
                    <a:pt x="22609" y="150305"/>
                  </a:lnTo>
                  <a:lnTo>
                    <a:pt x="28501" y="160781"/>
                  </a:lnTo>
                  <a:lnTo>
                    <a:pt x="46891" y="177231"/>
                  </a:lnTo>
                  <a:lnTo>
                    <a:pt x="54815" y="180369"/>
                  </a:lnTo>
                  <a:lnTo>
                    <a:pt x="69655" y="182384"/>
                  </a:lnTo>
                  <a:lnTo>
                    <a:pt x="75375" y="180401"/>
                  </a:lnTo>
                  <a:lnTo>
                    <a:pt x="93756" y="169007"/>
                  </a:lnTo>
                  <a:lnTo>
                    <a:pt x="108584" y="146830"/>
                  </a:lnTo>
                  <a:lnTo>
                    <a:pt x="118156" y="115583"/>
                  </a:lnTo>
                  <a:lnTo>
                    <a:pt x="120925" y="84073"/>
                  </a:lnTo>
                  <a:lnTo>
                    <a:pt x="120670" y="50990"/>
                  </a:lnTo>
                  <a:lnTo>
                    <a:pt x="115496" y="31477"/>
                  </a:lnTo>
                  <a:lnTo>
                    <a:pt x="109448" y="18734"/>
                  </a:lnTo>
                  <a:lnTo>
                    <a:pt x="10636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339"/>
            <p:cNvSpPr/>
            <p:nvPr/>
          </p:nvSpPr>
          <p:spPr>
            <a:xfrm>
              <a:off x="862911" y="4069080"/>
              <a:ext cx="188650" cy="158374"/>
            </a:xfrm>
            <a:custGeom>
              <a:avLst/>
              <a:gdLst/>
              <a:ahLst/>
              <a:cxnLst/>
              <a:rect l="0" t="0" r="0" b="0"/>
              <a:pathLst>
                <a:path w="188650" h="158374">
                  <a:moveTo>
                    <a:pt x="74349" y="0"/>
                  </a:moveTo>
                  <a:lnTo>
                    <a:pt x="70303" y="0"/>
                  </a:lnTo>
                  <a:lnTo>
                    <a:pt x="69112" y="846"/>
                  </a:lnTo>
                  <a:lnTo>
                    <a:pt x="68317" y="2257"/>
                  </a:lnTo>
                  <a:lnTo>
                    <a:pt x="67788" y="4045"/>
                  </a:lnTo>
                  <a:lnTo>
                    <a:pt x="66588" y="5236"/>
                  </a:lnTo>
                  <a:lnTo>
                    <a:pt x="58579" y="9407"/>
                  </a:lnTo>
                  <a:lnTo>
                    <a:pt x="37791" y="25274"/>
                  </a:lnTo>
                  <a:lnTo>
                    <a:pt x="23752" y="49424"/>
                  </a:lnTo>
                  <a:lnTo>
                    <a:pt x="8326" y="86528"/>
                  </a:lnTo>
                  <a:lnTo>
                    <a:pt x="410" y="112577"/>
                  </a:lnTo>
                  <a:lnTo>
                    <a:pt x="0" y="123694"/>
                  </a:lnTo>
                  <a:lnTo>
                    <a:pt x="4842" y="145713"/>
                  </a:lnTo>
                  <a:lnTo>
                    <a:pt x="6844" y="148789"/>
                  </a:lnTo>
                  <a:lnTo>
                    <a:pt x="13584" y="154463"/>
                  </a:lnTo>
                  <a:lnTo>
                    <a:pt x="22224" y="157550"/>
                  </a:lnTo>
                  <a:lnTo>
                    <a:pt x="26899" y="158373"/>
                  </a:lnTo>
                  <a:lnTo>
                    <a:pt x="34351" y="157030"/>
                  </a:lnTo>
                  <a:lnTo>
                    <a:pt x="43306" y="151514"/>
                  </a:lnTo>
                  <a:lnTo>
                    <a:pt x="48699" y="146079"/>
                  </a:lnTo>
                  <a:lnTo>
                    <a:pt x="57341" y="134346"/>
                  </a:lnTo>
                  <a:lnTo>
                    <a:pt x="68557" y="124284"/>
                  </a:lnTo>
                  <a:lnTo>
                    <a:pt x="79077" y="96281"/>
                  </a:lnTo>
                  <a:lnTo>
                    <a:pt x="87830" y="60945"/>
                  </a:lnTo>
                  <a:lnTo>
                    <a:pt x="89558" y="38677"/>
                  </a:lnTo>
                  <a:lnTo>
                    <a:pt x="89580" y="42316"/>
                  </a:lnTo>
                  <a:lnTo>
                    <a:pt x="91842" y="46464"/>
                  </a:lnTo>
                  <a:lnTo>
                    <a:pt x="93631" y="48756"/>
                  </a:lnTo>
                  <a:lnTo>
                    <a:pt x="103083" y="85980"/>
                  </a:lnTo>
                  <a:lnTo>
                    <a:pt x="123682" y="122043"/>
                  </a:lnTo>
                  <a:lnTo>
                    <a:pt x="147946" y="148644"/>
                  </a:lnTo>
                  <a:lnTo>
                    <a:pt x="156730" y="154399"/>
                  </a:lnTo>
                  <a:lnTo>
                    <a:pt x="160596" y="155426"/>
                  </a:lnTo>
                  <a:lnTo>
                    <a:pt x="164020" y="155264"/>
                  </a:lnTo>
                  <a:lnTo>
                    <a:pt x="175142" y="153248"/>
                  </a:lnTo>
                  <a:lnTo>
                    <a:pt x="179644" y="152965"/>
                  </a:lnTo>
                  <a:lnTo>
                    <a:pt x="182646" y="151930"/>
                  </a:lnTo>
                  <a:lnTo>
                    <a:pt x="184647" y="150393"/>
                  </a:lnTo>
                  <a:lnTo>
                    <a:pt x="188649"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340"/>
            <p:cNvSpPr/>
            <p:nvPr/>
          </p:nvSpPr>
          <p:spPr>
            <a:xfrm>
              <a:off x="1013460" y="3848100"/>
              <a:ext cx="106680" cy="310731"/>
            </a:xfrm>
            <a:custGeom>
              <a:avLst/>
              <a:gdLst/>
              <a:ahLst/>
              <a:cxnLst/>
              <a:rect l="0" t="0" r="0" b="0"/>
              <a:pathLst>
                <a:path w="106680" h="310731">
                  <a:moveTo>
                    <a:pt x="0" y="0"/>
                  </a:moveTo>
                  <a:lnTo>
                    <a:pt x="846" y="27338"/>
                  </a:lnTo>
                  <a:lnTo>
                    <a:pt x="6560" y="61549"/>
                  </a:lnTo>
                  <a:lnTo>
                    <a:pt x="11351" y="92085"/>
                  </a:lnTo>
                  <a:lnTo>
                    <a:pt x="26223" y="127943"/>
                  </a:lnTo>
                  <a:lnTo>
                    <a:pt x="35079" y="155077"/>
                  </a:lnTo>
                  <a:lnTo>
                    <a:pt x="42684" y="182376"/>
                  </a:lnTo>
                  <a:lnTo>
                    <a:pt x="55639" y="216785"/>
                  </a:lnTo>
                  <a:lnTo>
                    <a:pt x="66062" y="247583"/>
                  </a:lnTo>
                  <a:lnTo>
                    <a:pt x="85192" y="285004"/>
                  </a:lnTo>
                  <a:lnTo>
                    <a:pt x="92875" y="303865"/>
                  </a:lnTo>
                  <a:lnTo>
                    <a:pt x="97838" y="310730"/>
                  </a:lnTo>
                  <a:lnTo>
                    <a:pt x="99092" y="310446"/>
                  </a:lnTo>
                  <a:lnTo>
                    <a:pt x="106679"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41"/>
            <p:cNvSpPr/>
            <p:nvPr/>
          </p:nvSpPr>
          <p:spPr>
            <a:xfrm>
              <a:off x="1173479" y="3962400"/>
              <a:ext cx="38101" cy="182254"/>
            </a:xfrm>
            <a:custGeom>
              <a:avLst/>
              <a:gdLst/>
              <a:ahLst/>
              <a:cxnLst/>
              <a:rect l="0" t="0" r="0" b="0"/>
              <a:pathLst>
                <a:path w="38101" h="182254">
                  <a:moveTo>
                    <a:pt x="0" y="0"/>
                  </a:moveTo>
                  <a:lnTo>
                    <a:pt x="0" y="10605"/>
                  </a:lnTo>
                  <a:lnTo>
                    <a:pt x="4391" y="27338"/>
                  </a:lnTo>
                  <a:lnTo>
                    <a:pt x="3376" y="56482"/>
                  </a:lnTo>
                  <a:lnTo>
                    <a:pt x="6782" y="90555"/>
                  </a:lnTo>
                  <a:lnTo>
                    <a:pt x="18775" y="126982"/>
                  </a:lnTo>
                  <a:lnTo>
                    <a:pt x="28772" y="163257"/>
                  </a:lnTo>
                  <a:lnTo>
                    <a:pt x="31979" y="172183"/>
                  </a:lnTo>
                  <a:lnTo>
                    <a:pt x="37742" y="182253"/>
                  </a:lnTo>
                  <a:lnTo>
                    <a:pt x="3810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42"/>
            <p:cNvSpPr/>
            <p:nvPr/>
          </p:nvSpPr>
          <p:spPr>
            <a:xfrm>
              <a:off x="1158239" y="3825240"/>
              <a:ext cx="7622" cy="7620"/>
            </a:xfrm>
            <a:custGeom>
              <a:avLst/>
              <a:gdLst/>
              <a:ahLst/>
              <a:cxnLst/>
              <a:rect l="0" t="0" r="0" b="0"/>
              <a:pathLst>
                <a:path w="7622" h="7620">
                  <a:moveTo>
                    <a:pt x="7621" y="7619"/>
                  </a:moveTo>
                  <a:lnTo>
                    <a:pt x="7621" y="3574"/>
                  </a:lnTo>
                  <a:lnTo>
                    <a:pt x="6774" y="2383"/>
                  </a:lnTo>
                  <a:lnTo>
                    <a:pt x="5363" y="1588"/>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43"/>
            <p:cNvSpPr/>
            <p:nvPr/>
          </p:nvSpPr>
          <p:spPr>
            <a:xfrm>
              <a:off x="1272540" y="3695700"/>
              <a:ext cx="45720" cy="373381"/>
            </a:xfrm>
            <a:custGeom>
              <a:avLst/>
              <a:gdLst/>
              <a:ahLst/>
              <a:cxnLst/>
              <a:rect l="0" t="0" r="0" b="0"/>
              <a:pathLst>
                <a:path w="45720" h="373381">
                  <a:moveTo>
                    <a:pt x="0" y="0"/>
                  </a:moveTo>
                  <a:lnTo>
                    <a:pt x="0" y="35723"/>
                  </a:lnTo>
                  <a:lnTo>
                    <a:pt x="4045" y="72155"/>
                  </a:lnTo>
                  <a:lnTo>
                    <a:pt x="6560" y="105952"/>
                  </a:lnTo>
                  <a:lnTo>
                    <a:pt x="11351" y="138731"/>
                  </a:lnTo>
                  <a:lnTo>
                    <a:pt x="13511" y="164105"/>
                  </a:lnTo>
                  <a:lnTo>
                    <a:pt x="15318" y="192315"/>
                  </a:lnTo>
                  <a:lnTo>
                    <a:pt x="18943" y="221787"/>
                  </a:lnTo>
                  <a:lnTo>
                    <a:pt x="23377" y="249560"/>
                  </a:lnTo>
                  <a:lnTo>
                    <a:pt x="27323" y="276016"/>
                  </a:lnTo>
                  <a:lnTo>
                    <a:pt x="31237" y="313016"/>
                  </a:lnTo>
                  <a:lnTo>
                    <a:pt x="42357" y="346874"/>
                  </a:lnTo>
                  <a:lnTo>
                    <a:pt x="45719"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44"/>
            <p:cNvSpPr/>
            <p:nvPr/>
          </p:nvSpPr>
          <p:spPr>
            <a:xfrm>
              <a:off x="1242059" y="3893819"/>
              <a:ext cx="114301" cy="38101"/>
            </a:xfrm>
            <a:custGeom>
              <a:avLst/>
              <a:gdLst/>
              <a:ahLst/>
              <a:cxnLst/>
              <a:rect l="0" t="0" r="0" b="0"/>
              <a:pathLst>
                <a:path w="114301" h="38101">
                  <a:moveTo>
                    <a:pt x="0" y="38100"/>
                  </a:moveTo>
                  <a:lnTo>
                    <a:pt x="33309" y="20188"/>
                  </a:lnTo>
                  <a:lnTo>
                    <a:pt x="68953" y="7603"/>
                  </a:lnTo>
                  <a:lnTo>
                    <a:pt x="91551" y="2253"/>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45"/>
            <p:cNvSpPr/>
            <p:nvPr/>
          </p:nvSpPr>
          <p:spPr>
            <a:xfrm>
              <a:off x="1440179" y="3832859"/>
              <a:ext cx="45722" cy="182882"/>
            </a:xfrm>
            <a:custGeom>
              <a:avLst/>
              <a:gdLst/>
              <a:ahLst/>
              <a:cxnLst/>
              <a:rect l="0" t="0" r="0" b="0"/>
              <a:pathLst>
                <a:path w="45722" h="182882">
                  <a:moveTo>
                    <a:pt x="0" y="0"/>
                  </a:moveTo>
                  <a:lnTo>
                    <a:pt x="10606" y="10607"/>
                  </a:lnTo>
                  <a:lnTo>
                    <a:pt x="25440" y="46651"/>
                  </a:lnTo>
                  <a:lnTo>
                    <a:pt x="29485" y="82468"/>
                  </a:lnTo>
                  <a:lnTo>
                    <a:pt x="30284" y="119897"/>
                  </a:lnTo>
                  <a:lnTo>
                    <a:pt x="34487" y="152001"/>
                  </a:lnTo>
                  <a:lnTo>
                    <a:pt x="38233" y="175025"/>
                  </a:lnTo>
                  <a:lnTo>
                    <a:pt x="39882" y="177643"/>
                  </a:lnTo>
                  <a:lnTo>
                    <a:pt x="45721"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46"/>
            <p:cNvSpPr/>
            <p:nvPr/>
          </p:nvSpPr>
          <p:spPr>
            <a:xfrm>
              <a:off x="1424940" y="3726180"/>
              <a:ext cx="15240" cy="7621"/>
            </a:xfrm>
            <a:custGeom>
              <a:avLst/>
              <a:gdLst/>
              <a:ahLst/>
              <a:cxnLst/>
              <a:rect l="0" t="0" r="0" b="0"/>
              <a:pathLst>
                <a:path w="15240" h="7621">
                  <a:moveTo>
                    <a:pt x="15239" y="7620"/>
                  </a:moveTo>
                  <a:lnTo>
                    <a:pt x="11194" y="7620"/>
                  </a:lnTo>
                  <a:lnTo>
                    <a:pt x="6951" y="5362"/>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47"/>
            <p:cNvSpPr/>
            <p:nvPr/>
          </p:nvSpPr>
          <p:spPr>
            <a:xfrm>
              <a:off x="1510399" y="3682439"/>
              <a:ext cx="141198" cy="224942"/>
            </a:xfrm>
            <a:custGeom>
              <a:avLst/>
              <a:gdLst/>
              <a:ahLst/>
              <a:cxnLst/>
              <a:rect l="0" t="0" r="0" b="0"/>
              <a:pathLst>
                <a:path w="141198" h="224942">
                  <a:moveTo>
                    <a:pt x="13601" y="150420"/>
                  </a:moveTo>
                  <a:lnTo>
                    <a:pt x="24206" y="150420"/>
                  </a:lnTo>
                  <a:lnTo>
                    <a:pt x="29039" y="148163"/>
                  </a:lnTo>
                  <a:lnTo>
                    <a:pt x="35702" y="144337"/>
                  </a:lnTo>
                  <a:lnTo>
                    <a:pt x="69926" y="129166"/>
                  </a:lnTo>
                  <a:lnTo>
                    <a:pt x="89838" y="115524"/>
                  </a:lnTo>
                  <a:lnTo>
                    <a:pt x="121754" y="79916"/>
                  </a:lnTo>
                  <a:lnTo>
                    <a:pt x="134808" y="56845"/>
                  </a:lnTo>
                  <a:lnTo>
                    <a:pt x="140672" y="37745"/>
                  </a:lnTo>
                  <a:lnTo>
                    <a:pt x="141197" y="26683"/>
                  </a:lnTo>
                  <a:lnTo>
                    <a:pt x="136732" y="11781"/>
                  </a:lnTo>
                  <a:lnTo>
                    <a:pt x="132390" y="4701"/>
                  </a:lnTo>
                  <a:lnTo>
                    <a:pt x="129200" y="2474"/>
                  </a:lnTo>
                  <a:lnTo>
                    <a:pt x="121140" y="0"/>
                  </a:lnTo>
                  <a:lnTo>
                    <a:pt x="111914" y="1158"/>
                  </a:lnTo>
                  <a:lnTo>
                    <a:pt x="86316" y="11980"/>
                  </a:lnTo>
                  <a:lnTo>
                    <a:pt x="55287" y="34081"/>
                  </a:lnTo>
                  <a:lnTo>
                    <a:pt x="28978" y="67335"/>
                  </a:lnTo>
                  <a:lnTo>
                    <a:pt x="15899" y="91936"/>
                  </a:lnTo>
                  <a:lnTo>
                    <a:pt x="6662" y="120674"/>
                  </a:lnTo>
                  <a:lnTo>
                    <a:pt x="0" y="156680"/>
                  </a:lnTo>
                  <a:lnTo>
                    <a:pt x="2892" y="180498"/>
                  </a:lnTo>
                  <a:lnTo>
                    <a:pt x="9110" y="199596"/>
                  </a:lnTo>
                  <a:lnTo>
                    <a:pt x="16120" y="208401"/>
                  </a:lnTo>
                  <a:lnTo>
                    <a:pt x="34418" y="220952"/>
                  </a:lnTo>
                  <a:lnTo>
                    <a:pt x="53353" y="224941"/>
                  </a:lnTo>
                  <a:lnTo>
                    <a:pt x="90447" y="219608"/>
                  </a:lnTo>
                  <a:lnTo>
                    <a:pt x="97421" y="2190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48"/>
            <p:cNvSpPr/>
            <p:nvPr/>
          </p:nvSpPr>
          <p:spPr>
            <a:xfrm>
              <a:off x="1692132" y="3657600"/>
              <a:ext cx="162801" cy="228601"/>
            </a:xfrm>
            <a:custGeom>
              <a:avLst/>
              <a:gdLst/>
              <a:ahLst/>
              <a:cxnLst/>
              <a:rect l="0" t="0" r="0" b="0"/>
              <a:pathLst>
                <a:path w="162801" h="228601">
                  <a:moveTo>
                    <a:pt x="90947" y="0"/>
                  </a:moveTo>
                  <a:lnTo>
                    <a:pt x="76627" y="6031"/>
                  </a:lnTo>
                  <a:lnTo>
                    <a:pt x="43330" y="11572"/>
                  </a:lnTo>
                  <a:lnTo>
                    <a:pt x="21303" y="20599"/>
                  </a:lnTo>
                  <a:lnTo>
                    <a:pt x="7921" y="28277"/>
                  </a:lnTo>
                  <a:lnTo>
                    <a:pt x="5116" y="29011"/>
                  </a:lnTo>
                  <a:lnTo>
                    <a:pt x="3247" y="31194"/>
                  </a:lnTo>
                  <a:lnTo>
                    <a:pt x="616" y="41510"/>
                  </a:lnTo>
                  <a:lnTo>
                    <a:pt x="0" y="47517"/>
                  </a:lnTo>
                  <a:lnTo>
                    <a:pt x="1984" y="53009"/>
                  </a:lnTo>
                  <a:lnTo>
                    <a:pt x="3698" y="55660"/>
                  </a:lnTo>
                  <a:lnTo>
                    <a:pt x="33768" y="78883"/>
                  </a:lnTo>
                  <a:lnTo>
                    <a:pt x="68585" y="97709"/>
                  </a:lnTo>
                  <a:lnTo>
                    <a:pt x="106253" y="122076"/>
                  </a:lnTo>
                  <a:lnTo>
                    <a:pt x="132635" y="142271"/>
                  </a:lnTo>
                  <a:lnTo>
                    <a:pt x="151042" y="167644"/>
                  </a:lnTo>
                  <a:lnTo>
                    <a:pt x="161897" y="183915"/>
                  </a:lnTo>
                  <a:lnTo>
                    <a:pt x="162800" y="187804"/>
                  </a:lnTo>
                  <a:lnTo>
                    <a:pt x="160126" y="207088"/>
                  </a:lnTo>
                  <a:lnTo>
                    <a:pt x="158233" y="210025"/>
                  </a:lnTo>
                  <a:lnTo>
                    <a:pt x="151614" y="215546"/>
                  </a:lnTo>
                  <a:lnTo>
                    <a:pt x="145286" y="218564"/>
                  </a:lnTo>
                  <a:lnTo>
                    <a:pt x="121427"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4390"/>
                                        </p:tgtEl>
                                        <p:attrNameLst>
                                          <p:attrName>style.visibility</p:attrName>
                                        </p:attrNameLst>
                                      </p:cBhvr>
                                      <p:to>
                                        <p:strVal val="visible"/>
                                      </p:to>
                                    </p:set>
                                    <p:animEffect transition="in" filter="checkerboard(across)">
                                      <p:cBhvr>
                                        <p:cTn id="7" dur="500"/>
                                        <p:tgtEl>
                                          <p:spTgt spid="144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WordArt 2"/>
          <p:cNvSpPr>
            <a:spLocks noChangeArrowheads="1" noChangeShapeType="1" noTextEdit="1"/>
          </p:cNvSpPr>
          <p:nvPr/>
        </p:nvSpPr>
        <p:spPr bwMode="auto">
          <a:xfrm>
            <a:off x="457200" y="1676400"/>
            <a:ext cx="8229600" cy="35814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Cooper Black"/>
              </a:rPr>
              <a:t>EVOLUTION</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descr="corn01copy"/>
          <p:cNvPicPr>
            <a:picLocks noChangeAspect="1" noChangeArrowheads="1"/>
          </p:cNvPicPr>
          <p:nvPr/>
        </p:nvPicPr>
        <p:blipFill>
          <a:blip r:embed="rId2" cstate="print"/>
          <a:srcRect/>
          <a:stretch>
            <a:fillRect/>
          </a:stretch>
        </p:blipFill>
        <p:spPr bwMode="auto">
          <a:xfrm>
            <a:off x="0" y="0"/>
            <a:ext cx="4286250" cy="3000375"/>
          </a:xfrm>
          <a:prstGeom prst="rect">
            <a:avLst/>
          </a:prstGeom>
          <a:noFill/>
          <a:ln w="9525">
            <a:noFill/>
            <a:miter lim="800000"/>
            <a:headEnd/>
            <a:tailEnd/>
          </a:ln>
        </p:spPr>
      </p:pic>
      <p:sp>
        <p:nvSpPr>
          <p:cNvPr id="164866" name="Text Box 6"/>
          <p:cNvSpPr txBox="1">
            <a:spLocks noChangeArrowheads="1"/>
          </p:cNvSpPr>
          <p:nvPr/>
        </p:nvSpPr>
        <p:spPr bwMode="auto">
          <a:xfrm>
            <a:off x="228600" y="3733800"/>
            <a:ext cx="4343400" cy="1552575"/>
          </a:xfrm>
          <a:prstGeom prst="rect">
            <a:avLst/>
          </a:prstGeom>
          <a:noFill/>
          <a:ln w="9525">
            <a:noFill/>
            <a:miter lim="800000"/>
            <a:headEnd/>
            <a:tailEnd/>
          </a:ln>
        </p:spPr>
        <p:txBody>
          <a:bodyPr>
            <a:spAutoFit/>
          </a:bodyPr>
          <a:lstStyle/>
          <a:p>
            <a:pPr>
              <a:spcBef>
                <a:spcPct val="50000"/>
              </a:spcBef>
            </a:pPr>
            <a:r>
              <a:rPr lang="en-US" sz="2400" b="1"/>
              <a:t>Crossing two different corn strains (that were highly inbred), produces larger corn ears.</a:t>
            </a:r>
          </a:p>
        </p:txBody>
      </p:sp>
      <p:pic>
        <p:nvPicPr>
          <p:cNvPr id="164867" name="Picture 8" descr="Figure1"/>
          <p:cNvPicPr>
            <a:picLocks noChangeAspect="1" noChangeArrowheads="1"/>
          </p:cNvPicPr>
          <p:nvPr/>
        </p:nvPicPr>
        <p:blipFill>
          <a:blip r:embed="rId3" cstate="print"/>
          <a:srcRect/>
          <a:stretch>
            <a:fillRect/>
          </a:stretch>
        </p:blipFill>
        <p:spPr bwMode="auto">
          <a:xfrm>
            <a:off x="5105400" y="0"/>
            <a:ext cx="38401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Lynx"/>
          <p:cNvPicPr>
            <a:picLocks noChangeAspect="1" noChangeArrowheads="1"/>
          </p:cNvPicPr>
          <p:nvPr/>
        </p:nvPicPr>
        <p:blipFill>
          <a:blip r:embed="rId2" cstate="print"/>
          <a:srcRect/>
          <a:stretch>
            <a:fillRect/>
          </a:stretch>
        </p:blipFill>
        <p:spPr bwMode="auto">
          <a:xfrm>
            <a:off x="533400" y="914400"/>
            <a:ext cx="8229600" cy="4667250"/>
          </a:xfrm>
          <a:prstGeom prst="rect">
            <a:avLst/>
          </a:prstGeom>
          <a:noFill/>
          <a:ln w="9525">
            <a:noFill/>
            <a:miter lim="800000"/>
            <a:headEnd/>
            <a:tailEnd/>
          </a:ln>
        </p:spPr>
      </p:pic>
      <p:sp>
        <p:nvSpPr>
          <p:cNvPr id="207877" name="Rectangle 5"/>
          <p:cNvSpPr>
            <a:spLocks noChangeArrowheads="1"/>
          </p:cNvSpPr>
          <p:nvPr/>
        </p:nvSpPr>
        <p:spPr bwMode="auto">
          <a:xfrm>
            <a:off x="533400" y="914400"/>
            <a:ext cx="6553200" cy="4648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7878" name="Rectangle 6"/>
          <p:cNvSpPr>
            <a:spLocks noChangeArrowheads="1"/>
          </p:cNvSpPr>
          <p:nvPr/>
        </p:nvSpPr>
        <p:spPr bwMode="auto">
          <a:xfrm>
            <a:off x="7086600" y="914400"/>
            <a:ext cx="1676400" cy="46482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07878"/>
                                        </p:tgtEl>
                                      </p:cBhvr>
                                    </p:animEffect>
                                    <p:set>
                                      <p:cBhvr>
                                        <p:cTn id="7" dur="1" fill="hold">
                                          <p:stCondLst>
                                            <p:cond delay="499"/>
                                          </p:stCondLst>
                                        </p:cTn>
                                        <p:tgtEl>
                                          <p:spTgt spid="2078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07877"/>
                                        </p:tgtEl>
                                      </p:cBhvr>
                                    </p:animEffect>
                                    <p:set>
                                      <p:cBhvr>
                                        <p:cTn id="12" dur="1" fill="hold">
                                          <p:stCondLst>
                                            <p:cond delay="499"/>
                                          </p:stCondLst>
                                        </p:cTn>
                                        <p:tgtEl>
                                          <p:spTgt spid="207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animBg="1"/>
      <p:bldP spid="20787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p:cNvPicPr>
            <a:picLocks noChangeAspect="1" noChangeArrowheads="1"/>
          </p:cNvPicPr>
          <p:nvPr/>
        </p:nvPicPr>
        <p:blipFill>
          <a:blip r:embed="rId2" cstate="print"/>
          <a:srcRect/>
          <a:stretch>
            <a:fillRect/>
          </a:stretch>
        </p:blipFill>
        <p:spPr bwMode="auto">
          <a:xfrm>
            <a:off x="0" y="0"/>
            <a:ext cx="9144000" cy="3648075"/>
          </a:xfrm>
          <a:prstGeom prst="rect">
            <a:avLst/>
          </a:prstGeom>
          <a:noFill/>
          <a:ln w="9525">
            <a:noFill/>
            <a:miter lim="800000"/>
            <a:headEnd/>
            <a:tailEnd/>
          </a:ln>
        </p:spPr>
      </p:pic>
      <p:pic>
        <p:nvPicPr>
          <p:cNvPr id="166914" name="Picture 6" descr="Lynx"/>
          <p:cNvPicPr>
            <a:picLocks noChangeAspect="1" noChangeArrowheads="1"/>
          </p:cNvPicPr>
          <p:nvPr/>
        </p:nvPicPr>
        <p:blipFill>
          <a:blip r:embed="rId3" cstate="print"/>
          <a:srcRect/>
          <a:stretch>
            <a:fillRect/>
          </a:stretch>
        </p:blipFill>
        <p:spPr bwMode="auto">
          <a:xfrm>
            <a:off x="2362200" y="3746500"/>
            <a:ext cx="5486400" cy="3111500"/>
          </a:xfrm>
          <a:prstGeom prst="rect">
            <a:avLst/>
          </a:prstGeom>
          <a:noFill/>
          <a:ln w="9525">
            <a:noFill/>
            <a:miter lim="800000"/>
            <a:headEnd/>
            <a:tailEnd/>
          </a:ln>
        </p:spPr>
      </p:pic>
      <p:grpSp>
        <p:nvGrpSpPr>
          <p:cNvPr id="29" name="SMARTInkShape-Group24"/>
          <p:cNvGrpSpPr/>
          <p:nvPr/>
        </p:nvGrpSpPr>
        <p:grpSpPr>
          <a:xfrm>
            <a:off x="952593" y="1592579"/>
            <a:ext cx="6575968" cy="601981"/>
            <a:chOff x="952593" y="1592579"/>
            <a:chExt cx="6575968" cy="601981"/>
          </a:xfrm>
        </p:grpSpPr>
        <p:sp>
          <p:nvSpPr>
            <p:cNvPr id="4" name="SMARTInkShape-349"/>
            <p:cNvSpPr/>
            <p:nvPr/>
          </p:nvSpPr>
          <p:spPr>
            <a:xfrm>
              <a:off x="7269480" y="1791170"/>
              <a:ext cx="259081" cy="45251"/>
            </a:xfrm>
            <a:custGeom>
              <a:avLst/>
              <a:gdLst/>
              <a:ahLst/>
              <a:cxnLst/>
              <a:rect l="0" t="0" r="0" b="0"/>
              <a:pathLst>
                <a:path w="259081" h="45251">
                  <a:moveTo>
                    <a:pt x="0" y="7150"/>
                  </a:moveTo>
                  <a:lnTo>
                    <a:pt x="8090" y="3104"/>
                  </a:lnTo>
                  <a:lnTo>
                    <a:pt x="43681" y="0"/>
                  </a:lnTo>
                  <a:lnTo>
                    <a:pt x="80111" y="1927"/>
                  </a:lnTo>
                  <a:lnTo>
                    <a:pt x="110112" y="6522"/>
                  </a:lnTo>
                  <a:lnTo>
                    <a:pt x="146023" y="14208"/>
                  </a:lnTo>
                  <a:lnTo>
                    <a:pt x="180045" y="21011"/>
                  </a:lnTo>
                  <a:lnTo>
                    <a:pt x="210406" y="27704"/>
                  </a:lnTo>
                  <a:lnTo>
                    <a:pt x="259080" y="452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350"/>
            <p:cNvSpPr/>
            <p:nvPr/>
          </p:nvSpPr>
          <p:spPr>
            <a:xfrm>
              <a:off x="7368539" y="1607820"/>
              <a:ext cx="30481" cy="335281"/>
            </a:xfrm>
            <a:custGeom>
              <a:avLst/>
              <a:gdLst/>
              <a:ahLst/>
              <a:cxnLst/>
              <a:rect l="0" t="0" r="0" b="0"/>
              <a:pathLst>
                <a:path w="30481" h="335281">
                  <a:moveTo>
                    <a:pt x="30480" y="0"/>
                  </a:moveTo>
                  <a:lnTo>
                    <a:pt x="30480" y="4045"/>
                  </a:lnTo>
                  <a:lnTo>
                    <a:pt x="28222" y="8289"/>
                  </a:lnTo>
                  <a:lnTo>
                    <a:pt x="26435" y="10606"/>
                  </a:lnTo>
                  <a:lnTo>
                    <a:pt x="24449" y="17696"/>
                  </a:lnTo>
                  <a:lnTo>
                    <a:pt x="23070" y="47893"/>
                  </a:lnTo>
                  <a:lnTo>
                    <a:pt x="22076" y="75903"/>
                  </a:lnTo>
                  <a:lnTo>
                    <a:pt x="16795" y="111483"/>
                  </a:lnTo>
                  <a:lnTo>
                    <a:pt x="12263" y="139295"/>
                  </a:lnTo>
                  <a:lnTo>
                    <a:pt x="9683" y="166331"/>
                  </a:lnTo>
                  <a:lnTo>
                    <a:pt x="7691" y="193304"/>
                  </a:lnTo>
                  <a:lnTo>
                    <a:pt x="3983" y="222226"/>
                  </a:lnTo>
                  <a:lnTo>
                    <a:pt x="1180" y="258979"/>
                  </a:lnTo>
                  <a:lnTo>
                    <a:pt x="233" y="294808"/>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51"/>
            <p:cNvSpPr/>
            <p:nvPr/>
          </p:nvSpPr>
          <p:spPr>
            <a:xfrm>
              <a:off x="6943684" y="1692695"/>
              <a:ext cx="256237" cy="227409"/>
            </a:xfrm>
            <a:custGeom>
              <a:avLst/>
              <a:gdLst/>
              <a:ahLst/>
              <a:cxnLst/>
              <a:rect l="0" t="0" r="0" b="0"/>
              <a:pathLst>
                <a:path w="256237" h="227409">
                  <a:moveTo>
                    <a:pt x="158155" y="6564"/>
                  </a:moveTo>
                  <a:lnTo>
                    <a:pt x="154110" y="6564"/>
                  </a:lnTo>
                  <a:lnTo>
                    <a:pt x="149867" y="4307"/>
                  </a:lnTo>
                  <a:lnTo>
                    <a:pt x="147549" y="2519"/>
                  </a:lnTo>
                  <a:lnTo>
                    <a:pt x="132153" y="4"/>
                  </a:lnTo>
                  <a:lnTo>
                    <a:pt x="98958" y="0"/>
                  </a:lnTo>
                  <a:lnTo>
                    <a:pt x="67064" y="7275"/>
                  </a:lnTo>
                  <a:lnTo>
                    <a:pt x="32259" y="12820"/>
                  </a:lnTo>
                  <a:lnTo>
                    <a:pt x="19511" y="15836"/>
                  </a:lnTo>
                  <a:lnTo>
                    <a:pt x="7573" y="20036"/>
                  </a:lnTo>
                  <a:lnTo>
                    <a:pt x="4428" y="20626"/>
                  </a:lnTo>
                  <a:lnTo>
                    <a:pt x="2330" y="21865"/>
                  </a:lnTo>
                  <a:lnTo>
                    <a:pt x="932" y="23538"/>
                  </a:lnTo>
                  <a:lnTo>
                    <a:pt x="0" y="25500"/>
                  </a:lnTo>
                  <a:lnTo>
                    <a:pt x="225" y="27655"/>
                  </a:lnTo>
                  <a:lnTo>
                    <a:pt x="2733" y="32307"/>
                  </a:lnTo>
                  <a:lnTo>
                    <a:pt x="16995" y="39686"/>
                  </a:lnTo>
                  <a:lnTo>
                    <a:pt x="50654" y="45374"/>
                  </a:lnTo>
                  <a:lnTo>
                    <a:pt x="80771" y="55694"/>
                  </a:lnTo>
                  <a:lnTo>
                    <a:pt x="115283" y="64489"/>
                  </a:lnTo>
                  <a:lnTo>
                    <a:pt x="148181" y="73304"/>
                  </a:lnTo>
                  <a:lnTo>
                    <a:pt x="183516" y="87111"/>
                  </a:lnTo>
                  <a:lnTo>
                    <a:pt x="214117" y="106066"/>
                  </a:lnTo>
                  <a:lnTo>
                    <a:pt x="240486" y="130328"/>
                  </a:lnTo>
                  <a:lnTo>
                    <a:pt x="249780" y="143697"/>
                  </a:lnTo>
                  <a:lnTo>
                    <a:pt x="255013" y="161591"/>
                  </a:lnTo>
                  <a:lnTo>
                    <a:pt x="256236" y="175371"/>
                  </a:lnTo>
                  <a:lnTo>
                    <a:pt x="252265" y="187705"/>
                  </a:lnTo>
                  <a:lnTo>
                    <a:pt x="248835" y="193365"/>
                  </a:lnTo>
                  <a:lnTo>
                    <a:pt x="238251" y="201912"/>
                  </a:lnTo>
                  <a:lnTo>
                    <a:pt x="202538" y="217019"/>
                  </a:lnTo>
                  <a:lnTo>
                    <a:pt x="165010" y="225215"/>
                  </a:lnTo>
                  <a:lnTo>
                    <a:pt x="135069" y="226854"/>
                  </a:lnTo>
                  <a:lnTo>
                    <a:pt x="98655" y="227408"/>
                  </a:lnTo>
                  <a:lnTo>
                    <a:pt x="74768" y="223459"/>
                  </a:lnTo>
                  <a:lnTo>
                    <a:pt x="63803" y="216980"/>
                  </a:lnTo>
                  <a:lnTo>
                    <a:pt x="56955" y="209302"/>
                  </a:lnTo>
                  <a:lnTo>
                    <a:pt x="53911" y="203068"/>
                  </a:lnTo>
                  <a:lnTo>
                    <a:pt x="51476" y="1894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352"/>
            <p:cNvSpPr/>
            <p:nvPr/>
          </p:nvSpPr>
          <p:spPr>
            <a:xfrm>
              <a:off x="6644639" y="1716568"/>
              <a:ext cx="236222" cy="255298"/>
            </a:xfrm>
            <a:custGeom>
              <a:avLst/>
              <a:gdLst/>
              <a:ahLst/>
              <a:cxnLst/>
              <a:rect l="0" t="0" r="0" b="0"/>
              <a:pathLst>
                <a:path w="236222" h="255298">
                  <a:moveTo>
                    <a:pt x="0" y="58891"/>
                  </a:moveTo>
                  <a:lnTo>
                    <a:pt x="4046" y="62937"/>
                  </a:lnTo>
                  <a:lnTo>
                    <a:pt x="6032" y="67180"/>
                  </a:lnTo>
                  <a:lnTo>
                    <a:pt x="7527" y="98982"/>
                  </a:lnTo>
                  <a:lnTo>
                    <a:pt x="13686" y="128711"/>
                  </a:lnTo>
                  <a:lnTo>
                    <a:pt x="20798" y="166318"/>
                  </a:lnTo>
                  <a:lnTo>
                    <a:pt x="24507" y="196273"/>
                  </a:lnTo>
                  <a:lnTo>
                    <a:pt x="34931" y="233867"/>
                  </a:lnTo>
                  <a:lnTo>
                    <a:pt x="37684" y="251225"/>
                  </a:lnTo>
                  <a:lnTo>
                    <a:pt x="38669" y="253154"/>
                  </a:lnTo>
                  <a:lnTo>
                    <a:pt x="40173" y="254440"/>
                  </a:lnTo>
                  <a:lnTo>
                    <a:pt x="42022" y="255297"/>
                  </a:lnTo>
                  <a:lnTo>
                    <a:pt x="43255" y="255022"/>
                  </a:lnTo>
                  <a:lnTo>
                    <a:pt x="44076" y="253992"/>
                  </a:lnTo>
                  <a:lnTo>
                    <a:pt x="44990" y="250589"/>
                  </a:lnTo>
                  <a:lnTo>
                    <a:pt x="45396" y="246255"/>
                  </a:lnTo>
                  <a:lnTo>
                    <a:pt x="39647" y="215237"/>
                  </a:lnTo>
                  <a:lnTo>
                    <a:pt x="38559" y="185085"/>
                  </a:lnTo>
                  <a:lnTo>
                    <a:pt x="38236" y="149340"/>
                  </a:lnTo>
                  <a:lnTo>
                    <a:pt x="40398" y="111938"/>
                  </a:lnTo>
                  <a:lnTo>
                    <a:pt x="44144" y="74044"/>
                  </a:lnTo>
                  <a:lnTo>
                    <a:pt x="46713" y="51233"/>
                  </a:lnTo>
                  <a:lnTo>
                    <a:pt x="62794" y="17044"/>
                  </a:lnTo>
                  <a:lnTo>
                    <a:pt x="70524" y="8402"/>
                  </a:lnTo>
                  <a:lnTo>
                    <a:pt x="79604" y="2585"/>
                  </a:lnTo>
                  <a:lnTo>
                    <a:pt x="89285" y="0"/>
                  </a:lnTo>
                  <a:lnTo>
                    <a:pt x="96974" y="1108"/>
                  </a:lnTo>
                  <a:lnTo>
                    <a:pt x="131369" y="19943"/>
                  </a:lnTo>
                  <a:lnTo>
                    <a:pt x="148897" y="38038"/>
                  </a:lnTo>
                  <a:lnTo>
                    <a:pt x="163906" y="67754"/>
                  </a:lnTo>
                  <a:lnTo>
                    <a:pt x="175025" y="105359"/>
                  </a:lnTo>
                  <a:lnTo>
                    <a:pt x="185375" y="141354"/>
                  </a:lnTo>
                  <a:lnTo>
                    <a:pt x="200657" y="177706"/>
                  </a:lnTo>
                  <a:lnTo>
                    <a:pt x="207996" y="185923"/>
                  </a:lnTo>
                  <a:lnTo>
                    <a:pt x="216056" y="191550"/>
                  </a:lnTo>
                  <a:lnTo>
                    <a:pt x="225354" y="194718"/>
                  </a:lnTo>
                  <a:lnTo>
                    <a:pt x="236221" y="1960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353"/>
            <p:cNvSpPr/>
            <p:nvPr/>
          </p:nvSpPr>
          <p:spPr>
            <a:xfrm>
              <a:off x="6499860" y="1684020"/>
              <a:ext cx="22860" cy="1"/>
            </a:xfrm>
            <a:custGeom>
              <a:avLst/>
              <a:gdLst/>
              <a:ahLst/>
              <a:cxnLst/>
              <a:rect l="0" t="0" r="0" b="0"/>
              <a:pathLst>
                <a:path w="22860" h="1">
                  <a:moveTo>
                    <a:pt x="0" y="0"/>
                  </a:moveTo>
                  <a:lnTo>
                    <a:pt x="228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54"/>
            <p:cNvSpPr/>
            <p:nvPr/>
          </p:nvSpPr>
          <p:spPr>
            <a:xfrm>
              <a:off x="6492239" y="1744979"/>
              <a:ext cx="22862" cy="190501"/>
            </a:xfrm>
            <a:custGeom>
              <a:avLst/>
              <a:gdLst/>
              <a:ahLst/>
              <a:cxnLst/>
              <a:rect l="0" t="0" r="0" b="0"/>
              <a:pathLst>
                <a:path w="22862" h="190501">
                  <a:moveTo>
                    <a:pt x="0" y="0"/>
                  </a:moveTo>
                  <a:lnTo>
                    <a:pt x="0" y="4046"/>
                  </a:lnTo>
                  <a:lnTo>
                    <a:pt x="2258" y="8289"/>
                  </a:lnTo>
                  <a:lnTo>
                    <a:pt x="6084" y="14691"/>
                  </a:lnTo>
                  <a:lnTo>
                    <a:pt x="12151" y="32576"/>
                  </a:lnTo>
                  <a:lnTo>
                    <a:pt x="16888" y="63632"/>
                  </a:lnTo>
                  <a:lnTo>
                    <a:pt x="21681" y="98083"/>
                  </a:lnTo>
                  <a:lnTo>
                    <a:pt x="22627" y="134584"/>
                  </a:lnTo>
                  <a:lnTo>
                    <a:pt x="22829" y="170876"/>
                  </a:lnTo>
                  <a:lnTo>
                    <a:pt x="22861"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55"/>
            <p:cNvSpPr/>
            <p:nvPr/>
          </p:nvSpPr>
          <p:spPr>
            <a:xfrm>
              <a:off x="6128153" y="1739411"/>
              <a:ext cx="280267" cy="165590"/>
            </a:xfrm>
            <a:custGeom>
              <a:avLst/>
              <a:gdLst/>
              <a:ahLst/>
              <a:cxnLst/>
              <a:rect l="0" t="0" r="0" b="0"/>
              <a:pathLst>
                <a:path w="280267" h="165590">
                  <a:moveTo>
                    <a:pt x="143107" y="36048"/>
                  </a:moveTo>
                  <a:lnTo>
                    <a:pt x="143107" y="32003"/>
                  </a:lnTo>
                  <a:lnTo>
                    <a:pt x="140849" y="27760"/>
                  </a:lnTo>
                  <a:lnTo>
                    <a:pt x="125411" y="7099"/>
                  </a:lnTo>
                  <a:lnTo>
                    <a:pt x="121150" y="4049"/>
                  </a:lnTo>
                  <a:lnTo>
                    <a:pt x="109641" y="660"/>
                  </a:lnTo>
                  <a:lnTo>
                    <a:pt x="96906" y="0"/>
                  </a:lnTo>
                  <a:lnTo>
                    <a:pt x="65672" y="8713"/>
                  </a:lnTo>
                  <a:lnTo>
                    <a:pt x="43681" y="15908"/>
                  </a:lnTo>
                  <a:lnTo>
                    <a:pt x="30902" y="25404"/>
                  </a:lnTo>
                  <a:lnTo>
                    <a:pt x="20424" y="38091"/>
                  </a:lnTo>
                  <a:lnTo>
                    <a:pt x="3975" y="70372"/>
                  </a:lnTo>
                  <a:lnTo>
                    <a:pt x="0" y="94572"/>
                  </a:lnTo>
                  <a:lnTo>
                    <a:pt x="3586" y="108908"/>
                  </a:lnTo>
                  <a:lnTo>
                    <a:pt x="19686" y="131909"/>
                  </a:lnTo>
                  <a:lnTo>
                    <a:pt x="38239" y="143568"/>
                  </a:lnTo>
                  <a:lnTo>
                    <a:pt x="72508" y="155487"/>
                  </a:lnTo>
                  <a:lnTo>
                    <a:pt x="98493" y="157478"/>
                  </a:lnTo>
                  <a:lnTo>
                    <a:pt x="116529" y="153778"/>
                  </a:lnTo>
                  <a:lnTo>
                    <a:pt x="132598" y="143274"/>
                  </a:lnTo>
                  <a:lnTo>
                    <a:pt x="147114" y="124555"/>
                  </a:lnTo>
                  <a:lnTo>
                    <a:pt x="154642" y="108745"/>
                  </a:lnTo>
                  <a:lnTo>
                    <a:pt x="157859" y="73687"/>
                  </a:lnTo>
                  <a:lnTo>
                    <a:pt x="158343" y="37628"/>
                  </a:lnTo>
                  <a:lnTo>
                    <a:pt x="158346" y="46793"/>
                  </a:lnTo>
                  <a:lnTo>
                    <a:pt x="173785" y="84247"/>
                  </a:lnTo>
                  <a:lnTo>
                    <a:pt x="187831" y="112738"/>
                  </a:lnTo>
                  <a:lnTo>
                    <a:pt x="216902" y="147406"/>
                  </a:lnTo>
                  <a:lnTo>
                    <a:pt x="236092" y="158884"/>
                  </a:lnTo>
                  <a:lnTo>
                    <a:pt x="259248" y="164264"/>
                  </a:lnTo>
                  <a:lnTo>
                    <a:pt x="280266" y="1655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56"/>
            <p:cNvSpPr/>
            <p:nvPr/>
          </p:nvSpPr>
          <p:spPr>
            <a:xfrm>
              <a:off x="5806439" y="1722433"/>
              <a:ext cx="258504" cy="372330"/>
            </a:xfrm>
            <a:custGeom>
              <a:avLst/>
              <a:gdLst/>
              <a:ahLst/>
              <a:cxnLst/>
              <a:rect l="0" t="0" r="0" b="0"/>
              <a:pathLst>
                <a:path w="258504" h="372330">
                  <a:moveTo>
                    <a:pt x="175261" y="7307"/>
                  </a:moveTo>
                  <a:lnTo>
                    <a:pt x="168700" y="746"/>
                  </a:lnTo>
                  <a:lnTo>
                    <a:pt x="163909" y="0"/>
                  </a:lnTo>
                  <a:lnTo>
                    <a:pt x="134253" y="552"/>
                  </a:lnTo>
                  <a:lnTo>
                    <a:pt x="98871" y="13532"/>
                  </a:lnTo>
                  <a:lnTo>
                    <a:pt x="67385" y="39777"/>
                  </a:lnTo>
                  <a:lnTo>
                    <a:pt x="44795" y="68660"/>
                  </a:lnTo>
                  <a:lnTo>
                    <a:pt x="28487" y="102373"/>
                  </a:lnTo>
                  <a:lnTo>
                    <a:pt x="27620" y="113340"/>
                  </a:lnTo>
                  <a:lnTo>
                    <a:pt x="28573" y="118636"/>
                  </a:lnTo>
                  <a:lnTo>
                    <a:pt x="34148" y="126777"/>
                  </a:lnTo>
                  <a:lnTo>
                    <a:pt x="38005" y="130134"/>
                  </a:lnTo>
                  <a:lnTo>
                    <a:pt x="46807" y="133863"/>
                  </a:lnTo>
                  <a:lnTo>
                    <a:pt x="66255" y="136257"/>
                  </a:lnTo>
                  <a:lnTo>
                    <a:pt x="100585" y="126189"/>
                  </a:lnTo>
                  <a:lnTo>
                    <a:pt x="118327" y="114874"/>
                  </a:lnTo>
                  <a:lnTo>
                    <a:pt x="126815" y="103374"/>
                  </a:lnTo>
                  <a:lnTo>
                    <a:pt x="150572" y="68673"/>
                  </a:lnTo>
                  <a:lnTo>
                    <a:pt x="155821" y="57440"/>
                  </a:lnTo>
                  <a:lnTo>
                    <a:pt x="159972" y="23220"/>
                  </a:lnTo>
                  <a:lnTo>
                    <a:pt x="160006" y="26791"/>
                  </a:lnTo>
                  <a:lnTo>
                    <a:pt x="169427" y="63169"/>
                  </a:lnTo>
                  <a:lnTo>
                    <a:pt x="178048" y="84254"/>
                  </a:lnTo>
                  <a:lnTo>
                    <a:pt x="196131" y="118179"/>
                  </a:lnTo>
                  <a:lnTo>
                    <a:pt x="210984" y="151541"/>
                  </a:lnTo>
                  <a:lnTo>
                    <a:pt x="226109" y="184192"/>
                  </a:lnTo>
                  <a:lnTo>
                    <a:pt x="241315" y="219361"/>
                  </a:lnTo>
                  <a:lnTo>
                    <a:pt x="252499" y="252547"/>
                  </a:lnTo>
                  <a:lnTo>
                    <a:pt x="257780" y="288865"/>
                  </a:lnTo>
                  <a:lnTo>
                    <a:pt x="258503" y="307986"/>
                  </a:lnTo>
                  <a:lnTo>
                    <a:pt x="254308" y="323257"/>
                  </a:lnTo>
                  <a:lnTo>
                    <a:pt x="245953" y="335689"/>
                  </a:lnTo>
                  <a:lnTo>
                    <a:pt x="226968" y="351361"/>
                  </a:lnTo>
                  <a:lnTo>
                    <a:pt x="193282" y="364671"/>
                  </a:lnTo>
                  <a:lnTo>
                    <a:pt x="160845" y="370579"/>
                  </a:lnTo>
                  <a:lnTo>
                    <a:pt x="127527" y="372329"/>
                  </a:lnTo>
                  <a:lnTo>
                    <a:pt x="93102" y="370590"/>
                  </a:lnTo>
                  <a:lnTo>
                    <a:pt x="61453" y="364713"/>
                  </a:lnTo>
                  <a:lnTo>
                    <a:pt x="42553" y="359194"/>
                  </a:lnTo>
                  <a:lnTo>
                    <a:pt x="15127" y="341063"/>
                  </a:lnTo>
                  <a:lnTo>
                    <a:pt x="5800" y="328682"/>
                  </a:lnTo>
                  <a:lnTo>
                    <a:pt x="0" y="3121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57"/>
            <p:cNvSpPr/>
            <p:nvPr/>
          </p:nvSpPr>
          <p:spPr>
            <a:xfrm>
              <a:off x="5490244" y="1714841"/>
              <a:ext cx="278096" cy="190160"/>
            </a:xfrm>
            <a:custGeom>
              <a:avLst/>
              <a:gdLst/>
              <a:ahLst/>
              <a:cxnLst/>
              <a:rect l="0" t="0" r="0" b="0"/>
              <a:pathLst>
                <a:path w="278096" h="190160">
                  <a:moveTo>
                    <a:pt x="133316" y="14899"/>
                  </a:moveTo>
                  <a:lnTo>
                    <a:pt x="133316" y="10853"/>
                  </a:lnTo>
                  <a:lnTo>
                    <a:pt x="132469" y="9662"/>
                  </a:lnTo>
                  <a:lnTo>
                    <a:pt x="131058" y="8867"/>
                  </a:lnTo>
                  <a:lnTo>
                    <a:pt x="129271" y="8338"/>
                  </a:lnTo>
                  <a:lnTo>
                    <a:pt x="128079" y="7138"/>
                  </a:lnTo>
                  <a:lnTo>
                    <a:pt x="126755" y="3547"/>
                  </a:lnTo>
                  <a:lnTo>
                    <a:pt x="125555" y="2251"/>
                  </a:lnTo>
                  <a:lnTo>
                    <a:pt x="121964" y="811"/>
                  </a:lnTo>
                  <a:lnTo>
                    <a:pt x="115182" y="0"/>
                  </a:lnTo>
                  <a:lnTo>
                    <a:pt x="85614" y="10294"/>
                  </a:lnTo>
                  <a:lnTo>
                    <a:pt x="73732" y="19625"/>
                  </a:lnTo>
                  <a:lnTo>
                    <a:pt x="35965" y="55002"/>
                  </a:lnTo>
                  <a:lnTo>
                    <a:pt x="14273" y="87920"/>
                  </a:lnTo>
                  <a:lnTo>
                    <a:pt x="5003" y="120951"/>
                  </a:lnTo>
                  <a:lnTo>
                    <a:pt x="0" y="143406"/>
                  </a:lnTo>
                  <a:lnTo>
                    <a:pt x="1533" y="155551"/>
                  </a:lnTo>
                  <a:lnTo>
                    <a:pt x="7156" y="167863"/>
                  </a:lnTo>
                  <a:lnTo>
                    <a:pt x="10263" y="170215"/>
                  </a:lnTo>
                  <a:lnTo>
                    <a:pt x="18230" y="172828"/>
                  </a:lnTo>
                  <a:lnTo>
                    <a:pt x="32235" y="174299"/>
                  </a:lnTo>
                  <a:lnTo>
                    <a:pt x="51154" y="170690"/>
                  </a:lnTo>
                  <a:lnTo>
                    <a:pt x="87814" y="151167"/>
                  </a:lnTo>
                  <a:lnTo>
                    <a:pt x="102086" y="140656"/>
                  </a:lnTo>
                  <a:lnTo>
                    <a:pt x="130342" y="105840"/>
                  </a:lnTo>
                  <a:lnTo>
                    <a:pt x="153861" y="70431"/>
                  </a:lnTo>
                  <a:lnTo>
                    <a:pt x="159380" y="59053"/>
                  </a:lnTo>
                  <a:lnTo>
                    <a:pt x="163623" y="38688"/>
                  </a:lnTo>
                  <a:lnTo>
                    <a:pt x="164639" y="72027"/>
                  </a:lnTo>
                  <a:lnTo>
                    <a:pt x="170356" y="106837"/>
                  </a:lnTo>
                  <a:lnTo>
                    <a:pt x="179192" y="129346"/>
                  </a:lnTo>
                  <a:lnTo>
                    <a:pt x="202251" y="165060"/>
                  </a:lnTo>
                  <a:lnTo>
                    <a:pt x="213060" y="175617"/>
                  </a:lnTo>
                  <a:lnTo>
                    <a:pt x="226331" y="183131"/>
                  </a:lnTo>
                  <a:lnTo>
                    <a:pt x="263480" y="188770"/>
                  </a:lnTo>
                  <a:lnTo>
                    <a:pt x="278095" y="190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58"/>
            <p:cNvSpPr/>
            <p:nvPr/>
          </p:nvSpPr>
          <p:spPr>
            <a:xfrm>
              <a:off x="4909361" y="1605141"/>
              <a:ext cx="257000" cy="329408"/>
            </a:xfrm>
            <a:custGeom>
              <a:avLst/>
              <a:gdLst/>
              <a:ahLst/>
              <a:cxnLst/>
              <a:rect l="0" t="0" r="0" b="0"/>
              <a:pathLst>
                <a:path w="257000" h="329408">
                  <a:moveTo>
                    <a:pt x="173178" y="147459"/>
                  </a:moveTo>
                  <a:lnTo>
                    <a:pt x="137134" y="147459"/>
                  </a:lnTo>
                  <a:lnTo>
                    <a:pt x="103050" y="158064"/>
                  </a:lnTo>
                  <a:lnTo>
                    <a:pt x="73813" y="174797"/>
                  </a:lnTo>
                  <a:lnTo>
                    <a:pt x="43578" y="203941"/>
                  </a:lnTo>
                  <a:lnTo>
                    <a:pt x="17192" y="238014"/>
                  </a:lnTo>
                  <a:lnTo>
                    <a:pt x="4946" y="261497"/>
                  </a:lnTo>
                  <a:lnTo>
                    <a:pt x="0" y="284541"/>
                  </a:lnTo>
                  <a:lnTo>
                    <a:pt x="1102" y="297566"/>
                  </a:lnTo>
                  <a:lnTo>
                    <a:pt x="8707" y="319726"/>
                  </a:lnTo>
                  <a:lnTo>
                    <a:pt x="12731" y="323263"/>
                  </a:lnTo>
                  <a:lnTo>
                    <a:pt x="23975" y="327194"/>
                  </a:lnTo>
                  <a:lnTo>
                    <a:pt x="44586" y="329407"/>
                  </a:lnTo>
                  <a:lnTo>
                    <a:pt x="59299" y="325409"/>
                  </a:lnTo>
                  <a:lnTo>
                    <a:pt x="97034" y="303443"/>
                  </a:lnTo>
                  <a:lnTo>
                    <a:pt x="131041" y="268847"/>
                  </a:lnTo>
                  <a:lnTo>
                    <a:pt x="151380" y="238271"/>
                  </a:lnTo>
                  <a:lnTo>
                    <a:pt x="165402" y="202400"/>
                  </a:lnTo>
                  <a:lnTo>
                    <a:pt x="174920" y="164961"/>
                  </a:lnTo>
                  <a:lnTo>
                    <a:pt x="179057" y="127056"/>
                  </a:lnTo>
                  <a:lnTo>
                    <a:pt x="180282" y="89014"/>
                  </a:lnTo>
                  <a:lnTo>
                    <a:pt x="176601" y="54977"/>
                  </a:lnTo>
                  <a:lnTo>
                    <a:pt x="173008" y="20911"/>
                  </a:lnTo>
                  <a:lnTo>
                    <a:pt x="166707" y="1202"/>
                  </a:lnTo>
                  <a:lnTo>
                    <a:pt x="165478" y="0"/>
                  </a:lnTo>
                  <a:lnTo>
                    <a:pt x="163811" y="47"/>
                  </a:lnTo>
                  <a:lnTo>
                    <a:pt x="161853" y="924"/>
                  </a:lnTo>
                  <a:lnTo>
                    <a:pt x="160548" y="2355"/>
                  </a:lnTo>
                  <a:lnTo>
                    <a:pt x="159098" y="6204"/>
                  </a:lnTo>
                  <a:lnTo>
                    <a:pt x="158040" y="41757"/>
                  </a:lnTo>
                  <a:lnTo>
                    <a:pt x="158805" y="78382"/>
                  </a:lnTo>
                  <a:lnTo>
                    <a:pt x="164028" y="113257"/>
                  </a:lnTo>
                  <a:lnTo>
                    <a:pt x="170938" y="149554"/>
                  </a:lnTo>
                  <a:lnTo>
                    <a:pt x="179194" y="182134"/>
                  </a:lnTo>
                  <a:lnTo>
                    <a:pt x="191988" y="212390"/>
                  </a:lnTo>
                  <a:lnTo>
                    <a:pt x="211482" y="245798"/>
                  </a:lnTo>
                  <a:lnTo>
                    <a:pt x="223222" y="260592"/>
                  </a:lnTo>
                  <a:lnTo>
                    <a:pt x="256999" y="2846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59"/>
            <p:cNvSpPr/>
            <p:nvPr/>
          </p:nvSpPr>
          <p:spPr>
            <a:xfrm>
              <a:off x="4665619" y="1738119"/>
              <a:ext cx="177017" cy="204718"/>
            </a:xfrm>
            <a:custGeom>
              <a:avLst/>
              <a:gdLst/>
              <a:ahLst/>
              <a:cxnLst/>
              <a:rect l="0" t="0" r="0" b="0"/>
              <a:pathLst>
                <a:path w="177017" h="204718">
                  <a:moveTo>
                    <a:pt x="13061" y="67821"/>
                  </a:moveTo>
                  <a:lnTo>
                    <a:pt x="17106" y="71866"/>
                  </a:lnTo>
                  <a:lnTo>
                    <a:pt x="23607" y="73852"/>
                  </a:lnTo>
                  <a:lnTo>
                    <a:pt x="45624" y="75127"/>
                  </a:lnTo>
                  <a:lnTo>
                    <a:pt x="81915" y="67110"/>
                  </a:lnTo>
                  <a:lnTo>
                    <a:pt x="118930" y="55027"/>
                  </a:lnTo>
                  <a:lnTo>
                    <a:pt x="156857" y="39872"/>
                  </a:lnTo>
                  <a:lnTo>
                    <a:pt x="165305" y="34797"/>
                  </a:lnTo>
                  <a:lnTo>
                    <a:pt x="169625" y="29719"/>
                  </a:lnTo>
                  <a:lnTo>
                    <a:pt x="174315" y="22100"/>
                  </a:lnTo>
                  <a:lnTo>
                    <a:pt x="176443" y="19560"/>
                  </a:lnTo>
                  <a:lnTo>
                    <a:pt x="177016" y="16174"/>
                  </a:lnTo>
                  <a:lnTo>
                    <a:pt x="175394" y="7895"/>
                  </a:lnTo>
                  <a:lnTo>
                    <a:pt x="172929" y="5010"/>
                  </a:lnTo>
                  <a:lnTo>
                    <a:pt x="165676" y="1805"/>
                  </a:lnTo>
                  <a:lnTo>
                    <a:pt x="148027" y="0"/>
                  </a:lnTo>
                  <a:lnTo>
                    <a:pt x="126710" y="3511"/>
                  </a:lnTo>
                  <a:lnTo>
                    <a:pt x="95905" y="18366"/>
                  </a:lnTo>
                  <a:lnTo>
                    <a:pt x="60344" y="39864"/>
                  </a:lnTo>
                  <a:lnTo>
                    <a:pt x="32655" y="68319"/>
                  </a:lnTo>
                  <a:lnTo>
                    <a:pt x="11726" y="104482"/>
                  </a:lnTo>
                  <a:lnTo>
                    <a:pt x="818" y="141980"/>
                  </a:lnTo>
                  <a:lnTo>
                    <a:pt x="0" y="157507"/>
                  </a:lnTo>
                  <a:lnTo>
                    <a:pt x="2458" y="170052"/>
                  </a:lnTo>
                  <a:lnTo>
                    <a:pt x="12647" y="186635"/>
                  </a:lnTo>
                  <a:lnTo>
                    <a:pt x="23883" y="194851"/>
                  </a:lnTo>
                  <a:lnTo>
                    <a:pt x="37344" y="200479"/>
                  </a:lnTo>
                  <a:lnTo>
                    <a:pt x="71197" y="204091"/>
                  </a:lnTo>
                  <a:lnTo>
                    <a:pt x="103664" y="204717"/>
                  </a:lnTo>
                  <a:lnTo>
                    <a:pt x="140930" y="200883"/>
                  </a:lnTo>
                  <a:lnTo>
                    <a:pt x="173081" y="189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60"/>
            <p:cNvSpPr/>
            <p:nvPr/>
          </p:nvSpPr>
          <p:spPr>
            <a:xfrm>
              <a:off x="4411980" y="1775459"/>
              <a:ext cx="167640" cy="30482"/>
            </a:xfrm>
            <a:custGeom>
              <a:avLst/>
              <a:gdLst/>
              <a:ahLst/>
              <a:cxnLst/>
              <a:rect l="0" t="0" r="0" b="0"/>
              <a:pathLst>
                <a:path w="167640" h="30482">
                  <a:moveTo>
                    <a:pt x="0" y="30481"/>
                  </a:moveTo>
                  <a:lnTo>
                    <a:pt x="32016" y="30481"/>
                  </a:lnTo>
                  <a:lnTo>
                    <a:pt x="65308" y="26435"/>
                  </a:lnTo>
                  <a:lnTo>
                    <a:pt x="98561" y="19875"/>
                  </a:lnTo>
                  <a:lnTo>
                    <a:pt x="135556" y="10072"/>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61"/>
            <p:cNvSpPr/>
            <p:nvPr/>
          </p:nvSpPr>
          <p:spPr>
            <a:xfrm>
              <a:off x="4503419" y="1600200"/>
              <a:ext cx="53341" cy="381001"/>
            </a:xfrm>
            <a:custGeom>
              <a:avLst/>
              <a:gdLst/>
              <a:ahLst/>
              <a:cxnLst/>
              <a:rect l="0" t="0" r="0" b="0"/>
              <a:pathLst>
                <a:path w="53341" h="381001">
                  <a:moveTo>
                    <a:pt x="53340" y="0"/>
                  </a:moveTo>
                  <a:lnTo>
                    <a:pt x="49295" y="0"/>
                  </a:lnTo>
                  <a:lnTo>
                    <a:pt x="48104" y="846"/>
                  </a:lnTo>
                  <a:lnTo>
                    <a:pt x="47309" y="2257"/>
                  </a:lnTo>
                  <a:lnTo>
                    <a:pt x="46192" y="10546"/>
                  </a:lnTo>
                  <a:lnTo>
                    <a:pt x="45083" y="19080"/>
                  </a:lnTo>
                  <a:lnTo>
                    <a:pt x="39730" y="42872"/>
                  </a:lnTo>
                  <a:lnTo>
                    <a:pt x="36326" y="74509"/>
                  </a:lnTo>
                  <a:lnTo>
                    <a:pt x="32232" y="102542"/>
                  </a:lnTo>
                  <a:lnTo>
                    <a:pt x="27590" y="134756"/>
                  </a:lnTo>
                  <a:lnTo>
                    <a:pt x="22705" y="168829"/>
                  </a:lnTo>
                  <a:lnTo>
                    <a:pt x="17711" y="202882"/>
                  </a:lnTo>
                  <a:lnTo>
                    <a:pt x="12670" y="234950"/>
                  </a:lnTo>
                  <a:lnTo>
                    <a:pt x="7607" y="266135"/>
                  </a:lnTo>
                  <a:lnTo>
                    <a:pt x="3381" y="295235"/>
                  </a:lnTo>
                  <a:lnTo>
                    <a:pt x="1002" y="329812"/>
                  </a:lnTo>
                  <a:lnTo>
                    <a:pt x="199" y="362422"/>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62"/>
            <p:cNvSpPr/>
            <p:nvPr/>
          </p:nvSpPr>
          <p:spPr>
            <a:xfrm>
              <a:off x="4215517" y="1760220"/>
              <a:ext cx="173603" cy="216190"/>
            </a:xfrm>
            <a:custGeom>
              <a:avLst/>
              <a:gdLst/>
              <a:ahLst/>
              <a:cxnLst/>
              <a:rect l="0" t="0" r="0" b="0"/>
              <a:pathLst>
                <a:path w="173603" h="216190">
                  <a:moveTo>
                    <a:pt x="120263" y="0"/>
                  </a:moveTo>
                  <a:lnTo>
                    <a:pt x="116217" y="4045"/>
                  </a:lnTo>
                  <a:lnTo>
                    <a:pt x="109716" y="6031"/>
                  </a:lnTo>
                  <a:lnTo>
                    <a:pt x="105611" y="6560"/>
                  </a:lnTo>
                  <a:lnTo>
                    <a:pt x="73616" y="24058"/>
                  </a:lnTo>
                  <a:lnTo>
                    <a:pt x="47925" y="43416"/>
                  </a:lnTo>
                  <a:lnTo>
                    <a:pt x="25697" y="74867"/>
                  </a:lnTo>
                  <a:lnTo>
                    <a:pt x="7577" y="99511"/>
                  </a:lnTo>
                  <a:lnTo>
                    <a:pt x="1079" y="127886"/>
                  </a:lnTo>
                  <a:lnTo>
                    <a:pt x="0" y="156049"/>
                  </a:lnTo>
                  <a:lnTo>
                    <a:pt x="2748" y="169826"/>
                  </a:lnTo>
                  <a:lnTo>
                    <a:pt x="13100" y="191147"/>
                  </a:lnTo>
                  <a:lnTo>
                    <a:pt x="24375" y="201512"/>
                  </a:lnTo>
                  <a:lnTo>
                    <a:pt x="47260" y="212107"/>
                  </a:lnTo>
                  <a:lnTo>
                    <a:pt x="64957" y="216189"/>
                  </a:lnTo>
                  <a:lnTo>
                    <a:pt x="101530" y="211912"/>
                  </a:lnTo>
                  <a:lnTo>
                    <a:pt x="136725" y="200795"/>
                  </a:lnTo>
                  <a:lnTo>
                    <a:pt x="173602"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63"/>
            <p:cNvSpPr/>
            <p:nvPr/>
          </p:nvSpPr>
          <p:spPr>
            <a:xfrm>
              <a:off x="3954780" y="1724097"/>
              <a:ext cx="197533" cy="240920"/>
            </a:xfrm>
            <a:custGeom>
              <a:avLst/>
              <a:gdLst/>
              <a:ahLst/>
              <a:cxnLst/>
              <a:rect l="0" t="0" r="0" b="0"/>
              <a:pathLst>
                <a:path w="197533" h="240920">
                  <a:moveTo>
                    <a:pt x="0" y="89462"/>
                  </a:moveTo>
                  <a:lnTo>
                    <a:pt x="25274" y="112479"/>
                  </a:lnTo>
                  <a:lnTo>
                    <a:pt x="43656" y="122513"/>
                  </a:lnTo>
                  <a:lnTo>
                    <a:pt x="55809" y="123061"/>
                  </a:lnTo>
                  <a:lnTo>
                    <a:pt x="91765" y="119507"/>
                  </a:lnTo>
                  <a:lnTo>
                    <a:pt x="113549" y="113134"/>
                  </a:lnTo>
                  <a:lnTo>
                    <a:pt x="145851" y="95486"/>
                  </a:lnTo>
                  <a:lnTo>
                    <a:pt x="174732" y="73678"/>
                  </a:lnTo>
                  <a:lnTo>
                    <a:pt x="184338" y="62974"/>
                  </a:lnTo>
                  <a:lnTo>
                    <a:pt x="193660" y="43514"/>
                  </a:lnTo>
                  <a:lnTo>
                    <a:pt x="197532" y="16107"/>
                  </a:lnTo>
                  <a:lnTo>
                    <a:pt x="195600" y="8036"/>
                  </a:lnTo>
                  <a:lnTo>
                    <a:pt x="193900" y="4698"/>
                  </a:lnTo>
                  <a:lnTo>
                    <a:pt x="191073" y="2473"/>
                  </a:lnTo>
                  <a:lnTo>
                    <a:pt x="183417" y="0"/>
                  </a:lnTo>
                  <a:lnTo>
                    <a:pt x="165541" y="2654"/>
                  </a:lnTo>
                  <a:lnTo>
                    <a:pt x="148203" y="8802"/>
                  </a:lnTo>
                  <a:lnTo>
                    <a:pt x="113747" y="37542"/>
                  </a:lnTo>
                  <a:lnTo>
                    <a:pt x="83711" y="70928"/>
                  </a:lnTo>
                  <a:lnTo>
                    <a:pt x="64973" y="104197"/>
                  </a:lnTo>
                  <a:lnTo>
                    <a:pt x="52741" y="136820"/>
                  </a:lnTo>
                  <a:lnTo>
                    <a:pt x="47800" y="167935"/>
                  </a:lnTo>
                  <a:lnTo>
                    <a:pt x="46336" y="194558"/>
                  </a:lnTo>
                  <a:lnTo>
                    <a:pt x="50509" y="208421"/>
                  </a:lnTo>
                  <a:lnTo>
                    <a:pt x="66986" y="231117"/>
                  </a:lnTo>
                  <a:lnTo>
                    <a:pt x="78878" y="237087"/>
                  </a:lnTo>
                  <a:lnTo>
                    <a:pt x="107209" y="240919"/>
                  </a:lnTo>
                  <a:lnTo>
                    <a:pt x="138957" y="235593"/>
                  </a:lnTo>
                  <a:lnTo>
                    <a:pt x="176260" y="227971"/>
                  </a:lnTo>
                  <a:lnTo>
                    <a:pt x="182879" y="2266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64"/>
            <p:cNvSpPr/>
            <p:nvPr/>
          </p:nvSpPr>
          <p:spPr>
            <a:xfrm>
              <a:off x="3924300" y="1592579"/>
              <a:ext cx="38101" cy="373381"/>
            </a:xfrm>
            <a:custGeom>
              <a:avLst/>
              <a:gdLst/>
              <a:ahLst/>
              <a:cxnLst/>
              <a:rect l="0" t="0" r="0" b="0"/>
              <a:pathLst>
                <a:path w="38101" h="373381">
                  <a:moveTo>
                    <a:pt x="38100" y="0"/>
                  </a:moveTo>
                  <a:lnTo>
                    <a:pt x="38100" y="4046"/>
                  </a:lnTo>
                  <a:lnTo>
                    <a:pt x="35842" y="8289"/>
                  </a:lnTo>
                  <a:lnTo>
                    <a:pt x="34054" y="10607"/>
                  </a:lnTo>
                  <a:lnTo>
                    <a:pt x="32068" y="17696"/>
                  </a:lnTo>
                  <a:lnTo>
                    <a:pt x="25452" y="53131"/>
                  </a:lnTo>
                  <a:lnTo>
                    <a:pt x="23628" y="82818"/>
                  </a:lnTo>
                  <a:lnTo>
                    <a:pt x="22241" y="118895"/>
                  </a:lnTo>
                  <a:lnTo>
                    <a:pt x="18915" y="146823"/>
                  </a:lnTo>
                  <a:lnTo>
                    <a:pt x="19131" y="176168"/>
                  </a:lnTo>
                  <a:lnTo>
                    <a:pt x="20356" y="206144"/>
                  </a:lnTo>
                  <a:lnTo>
                    <a:pt x="18078" y="236400"/>
                  </a:lnTo>
                  <a:lnTo>
                    <a:pt x="16501" y="264522"/>
                  </a:lnTo>
                  <a:lnTo>
                    <a:pt x="13356" y="301897"/>
                  </a:lnTo>
                  <a:lnTo>
                    <a:pt x="7061" y="332163"/>
                  </a:lnTo>
                  <a:lnTo>
                    <a:pt x="275" y="369277"/>
                  </a:lnTo>
                  <a:lnTo>
                    <a:pt x="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65"/>
            <p:cNvSpPr/>
            <p:nvPr/>
          </p:nvSpPr>
          <p:spPr>
            <a:xfrm>
              <a:off x="3604259" y="1692561"/>
              <a:ext cx="213361" cy="240890"/>
            </a:xfrm>
            <a:custGeom>
              <a:avLst/>
              <a:gdLst/>
              <a:ahLst/>
              <a:cxnLst/>
              <a:rect l="0" t="0" r="0" b="0"/>
              <a:pathLst>
                <a:path w="213361" h="240890">
                  <a:moveTo>
                    <a:pt x="0" y="82898"/>
                  </a:moveTo>
                  <a:lnTo>
                    <a:pt x="0" y="89459"/>
                  </a:lnTo>
                  <a:lnTo>
                    <a:pt x="10607" y="101031"/>
                  </a:lnTo>
                  <a:lnTo>
                    <a:pt x="36045" y="115949"/>
                  </a:lnTo>
                  <a:lnTo>
                    <a:pt x="50944" y="119503"/>
                  </a:lnTo>
                  <a:lnTo>
                    <a:pt x="82469" y="120703"/>
                  </a:lnTo>
                  <a:lnTo>
                    <a:pt x="114033" y="118682"/>
                  </a:lnTo>
                  <a:lnTo>
                    <a:pt x="137082" y="110434"/>
                  </a:lnTo>
                  <a:lnTo>
                    <a:pt x="169167" y="91981"/>
                  </a:lnTo>
                  <a:lnTo>
                    <a:pt x="195447" y="63273"/>
                  </a:lnTo>
                  <a:lnTo>
                    <a:pt x="201166" y="50469"/>
                  </a:lnTo>
                  <a:lnTo>
                    <a:pt x="204837" y="25599"/>
                  </a:lnTo>
                  <a:lnTo>
                    <a:pt x="201428" y="9570"/>
                  </a:lnTo>
                  <a:lnTo>
                    <a:pt x="198632" y="6073"/>
                  </a:lnTo>
                  <a:lnTo>
                    <a:pt x="191010" y="2187"/>
                  </a:lnTo>
                  <a:lnTo>
                    <a:pt x="173154" y="0"/>
                  </a:lnTo>
                  <a:lnTo>
                    <a:pt x="155821" y="3397"/>
                  </a:lnTo>
                  <a:lnTo>
                    <a:pt x="123474" y="24297"/>
                  </a:lnTo>
                  <a:lnTo>
                    <a:pt x="91747" y="52884"/>
                  </a:lnTo>
                  <a:lnTo>
                    <a:pt x="68671" y="79932"/>
                  </a:lnTo>
                  <a:lnTo>
                    <a:pt x="50263" y="112500"/>
                  </a:lnTo>
                  <a:lnTo>
                    <a:pt x="41704" y="143598"/>
                  </a:lnTo>
                  <a:lnTo>
                    <a:pt x="39168" y="174261"/>
                  </a:lnTo>
                  <a:lnTo>
                    <a:pt x="40268" y="192931"/>
                  </a:lnTo>
                  <a:lnTo>
                    <a:pt x="46402" y="206873"/>
                  </a:lnTo>
                  <a:lnTo>
                    <a:pt x="59375" y="224242"/>
                  </a:lnTo>
                  <a:lnTo>
                    <a:pt x="77989" y="236068"/>
                  </a:lnTo>
                  <a:lnTo>
                    <a:pt x="99590" y="240889"/>
                  </a:lnTo>
                  <a:lnTo>
                    <a:pt x="135728" y="236434"/>
                  </a:lnTo>
                  <a:lnTo>
                    <a:pt x="173222" y="227401"/>
                  </a:lnTo>
                  <a:lnTo>
                    <a:pt x="213360" y="212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66"/>
            <p:cNvSpPr/>
            <p:nvPr/>
          </p:nvSpPr>
          <p:spPr>
            <a:xfrm>
              <a:off x="3376249" y="1722120"/>
              <a:ext cx="224822" cy="211086"/>
            </a:xfrm>
            <a:custGeom>
              <a:avLst/>
              <a:gdLst/>
              <a:ahLst/>
              <a:cxnLst/>
              <a:rect l="0" t="0" r="0" b="0"/>
              <a:pathLst>
                <a:path w="224822" h="211086">
                  <a:moveTo>
                    <a:pt x="159431" y="0"/>
                  </a:moveTo>
                  <a:lnTo>
                    <a:pt x="148824" y="0"/>
                  </a:lnTo>
                  <a:lnTo>
                    <a:pt x="143993" y="2257"/>
                  </a:lnTo>
                  <a:lnTo>
                    <a:pt x="141519" y="4045"/>
                  </a:lnTo>
                  <a:lnTo>
                    <a:pt x="106324" y="15438"/>
                  </a:lnTo>
                  <a:lnTo>
                    <a:pt x="75657" y="25439"/>
                  </a:lnTo>
                  <a:lnTo>
                    <a:pt x="39774" y="41878"/>
                  </a:lnTo>
                  <a:lnTo>
                    <a:pt x="17638" y="49006"/>
                  </a:lnTo>
                  <a:lnTo>
                    <a:pt x="6128" y="56101"/>
                  </a:lnTo>
                  <a:lnTo>
                    <a:pt x="2396" y="61058"/>
                  </a:lnTo>
                  <a:lnTo>
                    <a:pt x="0" y="67094"/>
                  </a:lnTo>
                  <a:lnTo>
                    <a:pt x="11721" y="72185"/>
                  </a:lnTo>
                  <a:lnTo>
                    <a:pt x="44233" y="77929"/>
                  </a:lnTo>
                  <a:lnTo>
                    <a:pt x="75344" y="82074"/>
                  </a:lnTo>
                  <a:lnTo>
                    <a:pt x="108270" y="85560"/>
                  </a:lnTo>
                  <a:lnTo>
                    <a:pt x="142578" y="94213"/>
                  </a:lnTo>
                  <a:lnTo>
                    <a:pt x="180467" y="108262"/>
                  </a:lnTo>
                  <a:lnTo>
                    <a:pt x="217244" y="130936"/>
                  </a:lnTo>
                  <a:lnTo>
                    <a:pt x="220833" y="134704"/>
                  </a:lnTo>
                  <a:lnTo>
                    <a:pt x="224821" y="143406"/>
                  </a:lnTo>
                  <a:lnTo>
                    <a:pt x="224335" y="152918"/>
                  </a:lnTo>
                  <a:lnTo>
                    <a:pt x="220450" y="162790"/>
                  </a:lnTo>
                  <a:lnTo>
                    <a:pt x="208743" y="177021"/>
                  </a:lnTo>
                  <a:lnTo>
                    <a:pt x="193703" y="186976"/>
                  </a:lnTo>
                  <a:lnTo>
                    <a:pt x="164037" y="197925"/>
                  </a:lnTo>
                  <a:lnTo>
                    <a:pt x="135677" y="205682"/>
                  </a:lnTo>
                  <a:lnTo>
                    <a:pt x="105826" y="211085"/>
                  </a:lnTo>
                  <a:lnTo>
                    <a:pt x="77790" y="210428"/>
                  </a:lnTo>
                  <a:lnTo>
                    <a:pt x="45561" y="206666"/>
                  </a:lnTo>
                  <a:lnTo>
                    <a:pt x="34597" y="203893"/>
                  </a:lnTo>
                  <a:lnTo>
                    <a:pt x="23665" y="199830"/>
                  </a:lnTo>
                  <a:lnTo>
                    <a:pt x="14651"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367"/>
            <p:cNvSpPr/>
            <p:nvPr/>
          </p:nvSpPr>
          <p:spPr>
            <a:xfrm>
              <a:off x="2811780" y="1768325"/>
              <a:ext cx="205740" cy="204866"/>
            </a:xfrm>
            <a:custGeom>
              <a:avLst/>
              <a:gdLst/>
              <a:ahLst/>
              <a:cxnLst/>
              <a:rect l="0" t="0" r="0" b="0"/>
              <a:pathLst>
                <a:path w="205740" h="204866">
                  <a:moveTo>
                    <a:pt x="0" y="106195"/>
                  </a:moveTo>
                  <a:lnTo>
                    <a:pt x="0" y="112755"/>
                  </a:lnTo>
                  <a:lnTo>
                    <a:pt x="846" y="113108"/>
                  </a:lnTo>
                  <a:lnTo>
                    <a:pt x="10605" y="113722"/>
                  </a:lnTo>
                  <a:lnTo>
                    <a:pt x="46200" y="100812"/>
                  </a:lnTo>
                  <a:lnTo>
                    <a:pt x="77433" y="84329"/>
                  </a:lnTo>
                  <a:lnTo>
                    <a:pt x="112204" y="60271"/>
                  </a:lnTo>
                  <a:lnTo>
                    <a:pt x="126661" y="45174"/>
                  </a:lnTo>
                  <a:lnTo>
                    <a:pt x="141014" y="20673"/>
                  </a:lnTo>
                  <a:lnTo>
                    <a:pt x="144036" y="7802"/>
                  </a:lnTo>
                  <a:lnTo>
                    <a:pt x="144284" y="5040"/>
                  </a:lnTo>
                  <a:lnTo>
                    <a:pt x="142756" y="3198"/>
                  </a:lnTo>
                  <a:lnTo>
                    <a:pt x="136542" y="1152"/>
                  </a:lnTo>
                  <a:lnTo>
                    <a:pt x="127569" y="0"/>
                  </a:lnTo>
                  <a:lnTo>
                    <a:pt x="115503" y="3703"/>
                  </a:lnTo>
                  <a:lnTo>
                    <a:pt x="85782" y="19470"/>
                  </a:lnTo>
                  <a:lnTo>
                    <a:pt x="52427" y="53476"/>
                  </a:lnTo>
                  <a:lnTo>
                    <a:pt x="34255" y="79944"/>
                  </a:lnTo>
                  <a:lnTo>
                    <a:pt x="26236" y="105190"/>
                  </a:lnTo>
                  <a:lnTo>
                    <a:pt x="23526" y="140866"/>
                  </a:lnTo>
                  <a:lnTo>
                    <a:pt x="23156" y="154342"/>
                  </a:lnTo>
                  <a:lnTo>
                    <a:pt x="27507" y="165976"/>
                  </a:lnTo>
                  <a:lnTo>
                    <a:pt x="44098" y="187242"/>
                  </a:lnTo>
                  <a:lnTo>
                    <a:pt x="58691" y="198600"/>
                  </a:lnTo>
                  <a:lnTo>
                    <a:pt x="81830" y="203283"/>
                  </a:lnTo>
                  <a:lnTo>
                    <a:pt x="113907" y="204865"/>
                  </a:lnTo>
                  <a:lnTo>
                    <a:pt x="146960" y="202920"/>
                  </a:lnTo>
                  <a:lnTo>
                    <a:pt x="175906" y="196943"/>
                  </a:lnTo>
                  <a:lnTo>
                    <a:pt x="205739" y="1900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368"/>
            <p:cNvSpPr/>
            <p:nvPr/>
          </p:nvSpPr>
          <p:spPr>
            <a:xfrm>
              <a:off x="2196301" y="1754152"/>
              <a:ext cx="546900" cy="240607"/>
            </a:xfrm>
            <a:custGeom>
              <a:avLst/>
              <a:gdLst/>
              <a:ahLst/>
              <a:cxnLst/>
              <a:rect l="0" t="0" r="0" b="0"/>
              <a:pathLst>
                <a:path w="546900" h="240607">
                  <a:moveTo>
                    <a:pt x="173519" y="6068"/>
                  </a:moveTo>
                  <a:lnTo>
                    <a:pt x="169473" y="6068"/>
                  </a:lnTo>
                  <a:lnTo>
                    <a:pt x="165230" y="3810"/>
                  </a:lnTo>
                  <a:lnTo>
                    <a:pt x="162913" y="2022"/>
                  </a:lnTo>
                  <a:lnTo>
                    <a:pt x="155823" y="36"/>
                  </a:lnTo>
                  <a:lnTo>
                    <a:pt x="146180" y="0"/>
                  </a:lnTo>
                  <a:lnTo>
                    <a:pt x="111969" y="9146"/>
                  </a:lnTo>
                  <a:lnTo>
                    <a:pt x="74381" y="35699"/>
                  </a:lnTo>
                  <a:lnTo>
                    <a:pt x="60031" y="48024"/>
                  </a:lnTo>
                  <a:lnTo>
                    <a:pt x="34763" y="85789"/>
                  </a:lnTo>
                  <a:lnTo>
                    <a:pt x="17541" y="119153"/>
                  </a:lnTo>
                  <a:lnTo>
                    <a:pt x="7076" y="150488"/>
                  </a:lnTo>
                  <a:lnTo>
                    <a:pt x="0" y="187371"/>
                  </a:lnTo>
                  <a:lnTo>
                    <a:pt x="1291" y="198971"/>
                  </a:lnTo>
                  <a:lnTo>
                    <a:pt x="2820" y="203250"/>
                  </a:lnTo>
                  <a:lnTo>
                    <a:pt x="9035" y="210262"/>
                  </a:lnTo>
                  <a:lnTo>
                    <a:pt x="17441" y="215354"/>
                  </a:lnTo>
                  <a:lnTo>
                    <a:pt x="38893" y="218623"/>
                  </a:lnTo>
                  <a:lnTo>
                    <a:pt x="51878" y="218223"/>
                  </a:lnTo>
                  <a:lnTo>
                    <a:pt x="69556" y="212391"/>
                  </a:lnTo>
                  <a:lnTo>
                    <a:pt x="101251" y="190895"/>
                  </a:lnTo>
                  <a:lnTo>
                    <a:pt x="121645" y="159730"/>
                  </a:lnTo>
                  <a:lnTo>
                    <a:pt x="134705" y="128237"/>
                  </a:lnTo>
                  <a:lnTo>
                    <a:pt x="148338" y="92836"/>
                  </a:lnTo>
                  <a:lnTo>
                    <a:pt x="150523" y="76325"/>
                  </a:lnTo>
                  <a:lnTo>
                    <a:pt x="151503" y="108929"/>
                  </a:lnTo>
                  <a:lnTo>
                    <a:pt x="157219" y="143728"/>
                  </a:lnTo>
                  <a:lnTo>
                    <a:pt x="166055" y="166236"/>
                  </a:lnTo>
                  <a:lnTo>
                    <a:pt x="179397" y="184946"/>
                  </a:lnTo>
                  <a:lnTo>
                    <a:pt x="194075" y="197169"/>
                  </a:lnTo>
                  <a:lnTo>
                    <a:pt x="213194" y="206153"/>
                  </a:lnTo>
                  <a:lnTo>
                    <a:pt x="234945" y="210132"/>
                  </a:lnTo>
                  <a:lnTo>
                    <a:pt x="257477" y="207266"/>
                  </a:lnTo>
                  <a:lnTo>
                    <a:pt x="276194" y="197009"/>
                  </a:lnTo>
                  <a:lnTo>
                    <a:pt x="308897" y="165142"/>
                  </a:lnTo>
                  <a:lnTo>
                    <a:pt x="330647" y="135421"/>
                  </a:lnTo>
                  <a:lnTo>
                    <a:pt x="346012" y="99854"/>
                  </a:lnTo>
                  <a:lnTo>
                    <a:pt x="365358" y="63762"/>
                  </a:lnTo>
                  <a:lnTo>
                    <a:pt x="371245" y="48916"/>
                  </a:lnTo>
                  <a:lnTo>
                    <a:pt x="373069" y="47333"/>
                  </a:lnTo>
                  <a:lnTo>
                    <a:pt x="375132" y="46278"/>
                  </a:lnTo>
                  <a:lnTo>
                    <a:pt x="376508" y="46421"/>
                  </a:lnTo>
                  <a:lnTo>
                    <a:pt x="377425" y="47363"/>
                  </a:lnTo>
                  <a:lnTo>
                    <a:pt x="378443" y="50668"/>
                  </a:lnTo>
                  <a:lnTo>
                    <a:pt x="379227" y="88319"/>
                  </a:lnTo>
                  <a:lnTo>
                    <a:pt x="384489" y="121751"/>
                  </a:lnTo>
                  <a:lnTo>
                    <a:pt x="386171" y="153609"/>
                  </a:lnTo>
                  <a:lnTo>
                    <a:pt x="386739" y="187988"/>
                  </a:lnTo>
                  <a:lnTo>
                    <a:pt x="386866" y="224036"/>
                  </a:lnTo>
                  <a:lnTo>
                    <a:pt x="386878" y="240606"/>
                  </a:lnTo>
                  <a:lnTo>
                    <a:pt x="386879" y="208837"/>
                  </a:lnTo>
                  <a:lnTo>
                    <a:pt x="387725" y="181388"/>
                  </a:lnTo>
                  <a:lnTo>
                    <a:pt x="392962" y="147667"/>
                  </a:lnTo>
                  <a:lnTo>
                    <a:pt x="400723" y="116697"/>
                  </a:lnTo>
                  <a:lnTo>
                    <a:pt x="415829" y="83048"/>
                  </a:lnTo>
                  <a:lnTo>
                    <a:pt x="418878" y="75168"/>
                  </a:lnTo>
                  <a:lnTo>
                    <a:pt x="429041" y="64154"/>
                  </a:lnTo>
                  <a:lnTo>
                    <a:pt x="462767" y="47333"/>
                  </a:lnTo>
                  <a:lnTo>
                    <a:pt x="481707" y="40119"/>
                  </a:lnTo>
                  <a:lnTo>
                    <a:pt x="517590" y="37253"/>
                  </a:lnTo>
                  <a:lnTo>
                    <a:pt x="546899" y="365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69"/>
            <p:cNvSpPr/>
            <p:nvPr/>
          </p:nvSpPr>
          <p:spPr>
            <a:xfrm>
              <a:off x="1920499" y="1767840"/>
              <a:ext cx="45461" cy="426720"/>
            </a:xfrm>
            <a:custGeom>
              <a:avLst/>
              <a:gdLst/>
              <a:ahLst/>
              <a:cxnLst/>
              <a:rect l="0" t="0" r="0" b="0"/>
              <a:pathLst>
                <a:path w="45461" h="426720">
                  <a:moveTo>
                    <a:pt x="45460" y="0"/>
                  </a:moveTo>
                  <a:lnTo>
                    <a:pt x="41415" y="0"/>
                  </a:lnTo>
                  <a:lnTo>
                    <a:pt x="40224" y="846"/>
                  </a:lnTo>
                  <a:lnTo>
                    <a:pt x="39429" y="2257"/>
                  </a:lnTo>
                  <a:lnTo>
                    <a:pt x="31851" y="39496"/>
                  </a:lnTo>
                  <a:lnTo>
                    <a:pt x="30543" y="76946"/>
                  </a:lnTo>
                  <a:lnTo>
                    <a:pt x="26271" y="112733"/>
                  </a:lnTo>
                  <a:lnTo>
                    <a:pt x="21974" y="144366"/>
                  </a:lnTo>
                  <a:lnTo>
                    <a:pt x="17242" y="180156"/>
                  </a:lnTo>
                  <a:lnTo>
                    <a:pt x="12317" y="215818"/>
                  </a:lnTo>
                  <a:lnTo>
                    <a:pt x="7306" y="251423"/>
                  </a:lnTo>
                  <a:lnTo>
                    <a:pt x="3950" y="286157"/>
                  </a:lnTo>
                  <a:lnTo>
                    <a:pt x="5280" y="318527"/>
                  </a:lnTo>
                  <a:lnTo>
                    <a:pt x="4178" y="347589"/>
                  </a:lnTo>
                  <a:lnTo>
                    <a:pt x="1055" y="383236"/>
                  </a:lnTo>
                  <a:lnTo>
                    <a:pt x="0" y="409946"/>
                  </a:lnTo>
                  <a:lnTo>
                    <a:pt x="2114" y="417289"/>
                  </a:lnTo>
                  <a:lnTo>
                    <a:pt x="7360"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70"/>
            <p:cNvSpPr/>
            <p:nvPr/>
          </p:nvSpPr>
          <p:spPr>
            <a:xfrm>
              <a:off x="1752600" y="1882140"/>
              <a:ext cx="175260" cy="128859"/>
            </a:xfrm>
            <a:custGeom>
              <a:avLst/>
              <a:gdLst/>
              <a:ahLst/>
              <a:cxnLst/>
              <a:rect l="0" t="0" r="0" b="0"/>
              <a:pathLst>
                <a:path w="175260" h="128859">
                  <a:moveTo>
                    <a:pt x="0" y="0"/>
                  </a:moveTo>
                  <a:lnTo>
                    <a:pt x="4045" y="4045"/>
                  </a:lnTo>
                  <a:lnTo>
                    <a:pt x="6031" y="10546"/>
                  </a:lnTo>
                  <a:lnTo>
                    <a:pt x="9406" y="23727"/>
                  </a:lnTo>
                  <a:lnTo>
                    <a:pt x="15187" y="34251"/>
                  </a:lnTo>
                  <a:lnTo>
                    <a:pt x="42671" y="69076"/>
                  </a:lnTo>
                  <a:lnTo>
                    <a:pt x="76801" y="100714"/>
                  </a:lnTo>
                  <a:lnTo>
                    <a:pt x="102753" y="121776"/>
                  </a:lnTo>
                  <a:lnTo>
                    <a:pt x="123014" y="127239"/>
                  </a:lnTo>
                  <a:lnTo>
                    <a:pt x="141059" y="128858"/>
                  </a:lnTo>
                  <a:lnTo>
                    <a:pt x="149617" y="126979"/>
                  </a:lnTo>
                  <a:lnTo>
                    <a:pt x="157090" y="124168"/>
                  </a:lnTo>
                  <a:lnTo>
                    <a:pt x="175259"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71"/>
            <p:cNvSpPr/>
            <p:nvPr/>
          </p:nvSpPr>
          <p:spPr>
            <a:xfrm>
              <a:off x="1493520" y="1824056"/>
              <a:ext cx="190501" cy="231943"/>
            </a:xfrm>
            <a:custGeom>
              <a:avLst/>
              <a:gdLst/>
              <a:ahLst/>
              <a:cxnLst/>
              <a:rect l="0" t="0" r="0" b="0"/>
              <a:pathLst>
                <a:path w="190501" h="231943">
                  <a:moveTo>
                    <a:pt x="0" y="96184"/>
                  </a:moveTo>
                  <a:lnTo>
                    <a:pt x="0" y="114096"/>
                  </a:lnTo>
                  <a:lnTo>
                    <a:pt x="2257" y="119102"/>
                  </a:lnTo>
                  <a:lnTo>
                    <a:pt x="10605" y="129215"/>
                  </a:lnTo>
                  <a:lnTo>
                    <a:pt x="17695" y="132031"/>
                  </a:lnTo>
                  <a:lnTo>
                    <a:pt x="36045" y="133839"/>
                  </a:lnTo>
                  <a:lnTo>
                    <a:pt x="54988" y="130106"/>
                  </a:lnTo>
                  <a:lnTo>
                    <a:pt x="88598" y="109799"/>
                  </a:lnTo>
                  <a:lnTo>
                    <a:pt x="109160" y="91974"/>
                  </a:lnTo>
                  <a:lnTo>
                    <a:pt x="119353" y="79073"/>
                  </a:lnTo>
                  <a:lnTo>
                    <a:pt x="125012" y="64872"/>
                  </a:lnTo>
                  <a:lnTo>
                    <a:pt x="133333" y="33577"/>
                  </a:lnTo>
                  <a:lnTo>
                    <a:pt x="130193" y="17708"/>
                  </a:lnTo>
                  <a:lnTo>
                    <a:pt x="126161" y="7401"/>
                  </a:lnTo>
                  <a:lnTo>
                    <a:pt x="121547" y="1691"/>
                  </a:lnTo>
                  <a:lnTo>
                    <a:pt x="119131" y="169"/>
                  </a:lnTo>
                  <a:lnTo>
                    <a:pt x="115827" y="0"/>
                  </a:lnTo>
                  <a:lnTo>
                    <a:pt x="107641" y="2071"/>
                  </a:lnTo>
                  <a:lnTo>
                    <a:pt x="83351" y="16383"/>
                  </a:lnTo>
                  <a:lnTo>
                    <a:pt x="52107" y="48589"/>
                  </a:lnTo>
                  <a:lnTo>
                    <a:pt x="34160" y="76813"/>
                  </a:lnTo>
                  <a:lnTo>
                    <a:pt x="26208" y="106625"/>
                  </a:lnTo>
                  <a:lnTo>
                    <a:pt x="19806" y="140952"/>
                  </a:lnTo>
                  <a:lnTo>
                    <a:pt x="20638" y="169844"/>
                  </a:lnTo>
                  <a:lnTo>
                    <a:pt x="30292" y="194491"/>
                  </a:lnTo>
                  <a:lnTo>
                    <a:pt x="43876" y="213835"/>
                  </a:lnTo>
                  <a:lnTo>
                    <a:pt x="62671" y="226246"/>
                  </a:lnTo>
                  <a:lnTo>
                    <a:pt x="97014" y="231942"/>
                  </a:lnTo>
                  <a:lnTo>
                    <a:pt x="131393" y="230809"/>
                  </a:lnTo>
                  <a:lnTo>
                    <a:pt x="168417" y="220310"/>
                  </a:lnTo>
                  <a:lnTo>
                    <a:pt x="190500" y="2104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72"/>
            <p:cNvSpPr/>
            <p:nvPr/>
          </p:nvSpPr>
          <p:spPr>
            <a:xfrm>
              <a:off x="952593" y="1731843"/>
              <a:ext cx="495208" cy="373922"/>
            </a:xfrm>
            <a:custGeom>
              <a:avLst/>
              <a:gdLst/>
              <a:ahLst/>
              <a:cxnLst/>
              <a:rect l="0" t="0" r="0" b="0"/>
              <a:pathLst>
                <a:path w="495208" h="373922">
                  <a:moveTo>
                    <a:pt x="7527" y="287457"/>
                  </a:moveTo>
                  <a:lnTo>
                    <a:pt x="966" y="294017"/>
                  </a:lnTo>
                  <a:lnTo>
                    <a:pt x="0" y="312150"/>
                  </a:lnTo>
                  <a:lnTo>
                    <a:pt x="815" y="314079"/>
                  </a:lnTo>
                  <a:lnTo>
                    <a:pt x="2206" y="315365"/>
                  </a:lnTo>
                  <a:lnTo>
                    <a:pt x="3979" y="316222"/>
                  </a:lnTo>
                  <a:lnTo>
                    <a:pt x="14566" y="317429"/>
                  </a:lnTo>
                  <a:lnTo>
                    <a:pt x="32472" y="313741"/>
                  </a:lnTo>
                  <a:lnTo>
                    <a:pt x="67362" y="293589"/>
                  </a:lnTo>
                  <a:lnTo>
                    <a:pt x="97693" y="275915"/>
                  </a:lnTo>
                  <a:lnTo>
                    <a:pt x="133114" y="249982"/>
                  </a:lnTo>
                  <a:lnTo>
                    <a:pt x="170421" y="220002"/>
                  </a:lnTo>
                  <a:lnTo>
                    <a:pt x="207439" y="184685"/>
                  </a:lnTo>
                  <a:lnTo>
                    <a:pt x="239386" y="148256"/>
                  </a:lnTo>
                  <a:lnTo>
                    <a:pt x="265314" y="114790"/>
                  </a:lnTo>
                  <a:lnTo>
                    <a:pt x="287390" y="80133"/>
                  </a:lnTo>
                  <a:lnTo>
                    <a:pt x="303293" y="44809"/>
                  </a:lnTo>
                  <a:lnTo>
                    <a:pt x="317565" y="8548"/>
                  </a:lnTo>
                  <a:lnTo>
                    <a:pt x="319476" y="0"/>
                  </a:lnTo>
                  <a:lnTo>
                    <a:pt x="319633" y="146"/>
                  </a:lnTo>
                  <a:lnTo>
                    <a:pt x="319938" y="31355"/>
                  </a:lnTo>
                  <a:lnTo>
                    <a:pt x="320791" y="58798"/>
                  </a:lnTo>
                  <a:lnTo>
                    <a:pt x="325183" y="95058"/>
                  </a:lnTo>
                  <a:lnTo>
                    <a:pt x="326507" y="126028"/>
                  </a:lnTo>
                  <a:lnTo>
                    <a:pt x="329353" y="159548"/>
                  </a:lnTo>
                  <a:lnTo>
                    <a:pt x="333441" y="194202"/>
                  </a:lnTo>
                  <a:lnTo>
                    <a:pt x="338079" y="229359"/>
                  </a:lnTo>
                  <a:lnTo>
                    <a:pt x="340706" y="262482"/>
                  </a:lnTo>
                  <a:lnTo>
                    <a:pt x="342719" y="292443"/>
                  </a:lnTo>
                  <a:lnTo>
                    <a:pt x="347767" y="327504"/>
                  </a:lnTo>
                  <a:lnTo>
                    <a:pt x="350076" y="362439"/>
                  </a:lnTo>
                  <a:lnTo>
                    <a:pt x="350357" y="373921"/>
                  </a:lnTo>
                  <a:lnTo>
                    <a:pt x="350380" y="373886"/>
                  </a:lnTo>
                  <a:lnTo>
                    <a:pt x="350425" y="337071"/>
                  </a:lnTo>
                  <a:lnTo>
                    <a:pt x="348168" y="304697"/>
                  </a:lnTo>
                  <a:lnTo>
                    <a:pt x="345190" y="278186"/>
                  </a:lnTo>
                  <a:lnTo>
                    <a:pt x="343513" y="240307"/>
                  </a:lnTo>
                  <a:lnTo>
                    <a:pt x="343862" y="207258"/>
                  </a:lnTo>
                  <a:lnTo>
                    <a:pt x="351137" y="170266"/>
                  </a:lnTo>
                  <a:lnTo>
                    <a:pt x="356669" y="158325"/>
                  </a:lnTo>
                  <a:lnTo>
                    <a:pt x="364772" y="150196"/>
                  </a:lnTo>
                  <a:lnTo>
                    <a:pt x="374018" y="146018"/>
                  </a:lnTo>
                  <a:lnTo>
                    <a:pt x="389706" y="143337"/>
                  </a:lnTo>
                  <a:lnTo>
                    <a:pt x="397799" y="147486"/>
                  </a:lnTo>
                  <a:lnTo>
                    <a:pt x="406194" y="154974"/>
                  </a:lnTo>
                  <a:lnTo>
                    <a:pt x="429937" y="190434"/>
                  </a:lnTo>
                  <a:lnTo>
                    <a:pt x="443788" y="218539"/>
                  </a:lnTo>
                  <a:lnTo>
                    <a:pt x="453631" y="252455"/>
                  </a:lnTo>
                  <a:lnTo>
                    <a:pt x="461909" y="283483"/>
                  </a:lnTo>
                  <a:lnTo>
                    <a:pt x="474850" y="320988"/>
                  </a:lnTo>
                  <a:lnTo>
                    <a:pt x="486078" y="338667"/>
                  </a:lnTo>
                  <a:lnTo>
                    <a:pt x="489174" y="339850"/>
                  </a:lnTo>
                  <a:lnTo>
                    <a:pt x="495207" y="3407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73"/>
            <p:cNvSpPr/>
            <p:nvPr/>
          </p:nvSpPr>
          <p:spPr>
            <a:xfrm>
              <a:off x="1072032" y="1744979"/>
              <a:ext cx="55729" cy="388622"/>
            </a:xfrm>
            <a:custGeom>
              <a:avLst/>
              <a:gdLst/>
              <a:ahLst/>
              <a:cxnLst/>
              <a:rect l="0" t="0" r="0" b="0"/>
              <a:pathLst>
                <a:path w="55729" h="388622">
                  <a:moveTo>
                    <a:pt x="55728" y="0"/>
                  </a:moveTo>
                  <a:lnTo>
                    <a:pt x="49167" y="0"/>
                  </a:lnTo>
                  <a:lnTo>
                    <a:pt x="44376" y="4046"/>
                  </a:lnTo>
                  <a:lnTo>
                    <a:pt x="42216" y="8289"/>
                  </a:lnTo>
                  <a:lnTo>
                    <a:pt x="41640" y="10606"/>
                  </a:lnTo>
                  <a:lnTo>
                    <a:pt x="44413" y="41755"/>
                  </a:lnTo>
                  <a:lnTo>
                    <a:pt x="41650" y="74179"/>
                  </a:lnTo>
                  <a:lnTo>
                    <a:pt x="38464" y="103242"/>
                  </a:lnTo>
                  <a:lnTo>
                    <a:pt x="28582" y="138737"/>
                  </a:lnTo>
                  <a:lnTo>
                    <a:pt x="24084" y="157685"/>
                  </a:lnTo>
                  <a:lnTo>
                    <a:pt x="20238" y="177090"/>
                  </a:lnTo>
                  <a:lnTo>
                    <a:pt x="16828" y="196800"/>
                  </a:lnTo>
                  <a:lnTo>
                    <a:pt x="10781" y="234505"/>
                  </a:lnTo>
                  <a:lnTo>
                    <a:pt x="5271" y="269325"/>
                  </a:lnTo>
                  <a:lnTo>
                    <a:pt x="0" y="298911"/>
                  </a:lnTo>
                  <a:lnTo>
                    <a:pt x="363" y="335323"/>
                  </a:lnTo>
                  <a:lnTo>
                    <a:pt x="2210" y="373304"/>
                  </a:lnTo>
                  <a:lnTo>
                    <a:pt x="2388"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SMARTInkShape-Group25"/>
          <p:cNvGrpSpPr/>
          <p:nvPr/>
        </p:nvGrpSpPr>
        <p:grpSpPr>
          <a:xfrm>
            <a:off x="3041654" y="2118359"/>
            <a:ext cx="2526794" cy="449582"/>
            <a:chOff x="3041654" y="2118359"/>
            <a:chExt cx="2526794" cy="449582"/>
          </a:xfrm>
        </p:grpSpPr>
        <p:sp>
          <p:nvSpPr>
            <p:cNvPr id="30" name="SMARTInkShape-374"/>
            <p:cNvSpPr/>
            <p:nvPr/>
          </p:nvSpPr>
          <p:spPr>
            <a:xfrm>
              <a:off x="3482342" y="2141220"/>
              <a:ext cx="22859" cy="396240"/>
            </a:xfrm>
            <a:custGeom>
              <a:avLst/>
              <a:gdLst/>
              <a:ahLst/>
              <a:cxnLst/>
              <a:rect l="0" t="0" r="0" b="0"/>
              <a:pathLst>
                <a:path w="22859" h="396240">
                  <a:moveTo>
                    <a:pt x="15238" y="0"/>
                  </a:moveTo>
                  <a:lnTo>
                    <a:pt x="15238" y="4045"/>
                  </a:lnTo>
                  <a:lnTo>
                    <a:pt x="12980" y="8288"/>
                  </a:lnTo>
                  <a:lnTo>
                    <a:pt x="11192" y="10606"/>
                  </a:lnTo>
                  <a:lnTo>
                    <a:pt x="3886" y="46651"/>
                  </a:lnTo>
                  <a:lnTo>
                    <a:pt x="1150" y="76946"/>
                  </a:lnTo>
                  <a:lnTo>
                    <a:pt x="339" y="112733"/>
                  </a:lnTo>
                  <a:lnTo>
                    <a:pt x="149" y="139850"/>
                  </a:lnTo>
                  <a:lnTo>
                    <a:pt x="65" y="169682"/>
                  </a:lnTo>
                  <a:lnTo>
                    <a:pt x="27" y="202696"/>
                  </a:lnTo>
                  <a:lnTo>
                    <a:pt x="11" y="234867"/>
                  </a:lnTo>
                  <a:lnTo>
                    <a:pt x="3" y="266098"/>
                  </a:lnTo>
                  <a:lnTo>
                    <a:pt x="0" y="296912"/>
                  </a:lnTo>
                  <a:lnTo>
                    <a:pt x="4044" y="334730"/>
                  </a:lnTo>
                  <a:lnTo>
                    <a:pt x="7758" y="370919"/>
                  </a:lnTo>
                  <a:lnTo>
                    <a:pt x="14896" y="395152"/>
                  </a:lnTo>
                  <a:lnTo>
                    <a:pt x="17343" y="395756"/>
                  </a:lnTo>
                  <a:lnTo>
                    <a:pt x="22858"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75"/>
            <p:cNvSpPr/>
            <p:nvPr/>
          </p:nvSpPr>
          <p:spPr>
            <a:xfrm>
              <a:off x="3041654" y="2317981"/>
              <a:ext cx="372106" cy="207222"/>
            </a:xfrm>
            <a:custGeom>
              <a:avLst/>
              <a:gdLst/>
              <a:ahLst/>
              <a:cxnLst/>
              <a:rect l="0" t="0" r="0" b="0"/>
              <a:pathLst>
                <a:path w="372106" h="207222">
                  <a:moveTo>
                    <a:pt x="196846" y="36598"/>
                  </a:moveTo>
                  <a:lnTo>
                    <a:pt x="196846" y="32553"/>
                  </a:lnTo>
                  <a:lnTo>
                    <a:pt x="194588" y="28310"/>
                  </a:lnTo>
                  <a:lnTo>
                    <a:pt x="178933" y="11159"/>
                  </a:lnTo>
                  <a:lnTo>
                    <a:pt x="167361" y="3567"/>
                  </a:lnTo>
                  <a:lnTo>
                    <a:pt x="153208" y="0"/>
                  </a:lnTo>
                  <a:lnTo>
                    <a:pt x="141045" y="3681"/>
                  </a:lnTo>
                  <a:lnTo>
                    <a:pt x="108494" y="19842"/>
                  </a:lnTo>
                  <a:lnTo>
                    <a:pt x="74689" y="51508"/>
                  </a:lnTo>
                  <a:lnTo>
                    <a:pt x="40793" y="88117"/>
                  </a:lnTo>
                  <a:lnTo>
                    <a:pt x="13244" y="124104"/>
                  </a:lnTo>
                  <a:lnTo>
                    <a:pt x="5178" y="141530"/>
                  </a:lnTo>
                  <a:lnTo>
                    <a:pt x="0" y="173413"/>
                  </a:lnTo>
                  <a:lnTo>
                    <a:pt x="1268" y="179455"/>
                  </a:lnTo>
                  <a:lnTo>
                    <a:pt x="7194" y="188426"/>
                  </a:lnTo>
                  <a:lnTo>
                    <a:pt x="20049" y="198236"/>
                  </a:lnTo>
                  <a:lnTo>
                    <a:pt x="38628" y="206505"/>
                  </a:lnTo>
                  <a:lnTo>
                    <a:pt x="55124" y="207221"/>
                  </a:lnTo>
                  <a:lnTo>
                    <a:pt x="83452" y="200607"/>
                  </a:lnTo>
                  <a:lnTo>
                    <a:pt x="113294" y="187923"/>
                  </a:lnTo>
                  <a:lnTo>
                    <a:pt x="143585" y="173440"/>
                  </a:lnTo>
                  <a:lnTo>
                    <a:pt x="171751" y="156166"/>
                  </a:lnTo>
                  <a:lnTo>
                    <a:pt x="204024" y="131619"/>
                  </a:lnTo>
                  <a:lnTo>
                    <a:pt x="214994" y="118623"/>
                  </a:lnTo>
                  <a:lnTo>
                    <a:pt x="234532" y="82830"/>
                  </a:lnTo>
                  <a:lnTo>
                    <a:pt x="240185" y="69488"/>
                  </a:lnTo>
                  <a:lnTo>
                    <a:pt x="240978" y="66145"/>
                  </a:lnTo>
                  <a:lnTo>
                    <a:pt x="240661" y="63069"/>
                  </a:lnTo>
                  <a:lnTo>
                    <a:pt x="238050" y="57394"/>
                  </a:lnTo>
                  <a:lnTo>
                    <a:pt x="228657" y="45765"/>
                  </a:lnTo>
                  <a:lnTo>
                    <a:pt x="227367" y="46096"/>
                  </a:lnTo>
                  <a:lnTo>
                    <a:pt x="223675" y="48722"/>
                  </a:lnTo>
                  <a:lnTo>
                    <a:pt x="221470" y="52711"/>
                  </a:lnTo>
                  <a:lnTo>
                    <a:pt x="220054" y="66216"/>
                  </a:lnTo>
                  <a:lnTo>
                    <a:pt x="219809" y="84321"/>
                  </a:lnTo>
                  <a:lnTo>
                    <a:pt x="224267" y="96191"/>
                  </a:lnTo>
                  <a:lnTo>
                    <a:pt x="241316" y="128862"/>
                  </a:lnTo>
                  <a:lnTo>
                    <a:pt x="266684" y="156423"/>
                  </a:lnTo>
                  <a:lnTo>
                    <a:pt x="297608" y="181949"/>
                  </a:lnTo>
                  <a:lnTo>
                    <a:pt x="308233" y="185866"/>
                  </a:lnTo>
                  <a:lnTo>
                    <a:pt x="327780" y="188070"/>
                  </a:lnTo>
                  <a:lnTo>
                    <a:pt x="345614" y="184678"/>
                  </a:lnTo>
                  <a:lnTo>
                    <a:pt x="357577" y="178311"/>
                  </a:lnTo>
                  <a:lnTo>
                    <a:pt x="372105" y="1661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76"/>
            <p:cNvSpPr/>
            <p:nvPr/>
          </p:nvSpPr>
          <p:spPr>
            <a:xfrm>
              <a:off x="3672840" y="2118359"/>
              <a:ext cx="60961" cy="449582"/>
            </a:xfrm>
            <a:custGeom>
              <a:avLst/>
              <a:gdLst/>
              <a:ahLst/>
              <a:cxnLst/>
              <a:rect l="0" t="0" r="0" b="0"/>
              <a:pathLst>
                <a:path w="60961" h="449582">
                  <a:moveTo>
                    <a:pt x="60960" y="0"/>
                  </a:moveTo>
                  <a:lnTo>
                    <a:pt x="60113" y="7777"/>
                  </a:lnTo>
                  <a:lnTo>
                    <a:pt x="54399" y="39125"/>
                  </a:lnTo>
                  <a:lnTo>
                    <a:pt x="49608" y="69354"/>
                  </a:lnTo>
                  <a:lnTo>
                    <a:pt x="45190" y="95171"/>
                  </a:lnTo>
                  <a:lnTo>
                    <a:pt x="40404" y="124425"/>
                  </a:lnTo>
                  <a:lnTo>
                    <a:pt x="35455" y="157183"/>
                  </a:lnTo>
                  <a:lnTo>
                    <a:pt x="30433" y="193755"/>
                  </a:lnTo>
                  <a:lnTo>
                    <a:pt x="27908" y="212990"/>
                  </a:lnTo>
                  <a:lnTo>
                    <a:pt x="25379" y="232587"/>
                  </a:lnTo>
                  <a:lnTo>
                    <a:pt x="22846" y="252425"/>
                  </a:lnTo>
                  <a:lnTo>
                    <a:pt x="20310" y="272423"/>
                  </a:lnTo>
                  <a:lnTo>
                    <a:pt x="15235" y="308191"/>
                  </a:lnTo>
                  <a:lnTo>
                    <a:pt x="11004" y="341021"/>
                  </a:lnTo>
                  <a:lnTo>
                    <a:pt x="9124" y="372545"/>
                  </a:lnTo>
                  <a:lnTo>
                    <a:pt x="4020" y="406717"/>
                  </a:lnTo>
                  <a:lnTo>
                    <a:pt x="235" y="444614"/>
                  </a:lnTo>
                  <a:lnTo>
                    <a:pt x="0" y="449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77"/>
            <p:cNvSpPr/>
            <p:nvPr/>
          </p:nvSpPr>
          <p:spPr>
            <a:xfrm>
              <a:off x="3604259" y="2316479"/>
              <a:ext cx="114301" cy="38101"/>
            </a:xfrm>
            <a:custGeom>
              <a:avLst/>
              <a:gdLst/>
              <a:ahLst/>
              <a:cxnLst/>
              <a:rect l="0" t="0" r="0" b="0"/>
              <a:pathLst>
                <a:path w="114301" h="38101">
                  <a:moveTo>
                    <a:pt x="0" y="38100"/>
                  </a:moveTo>
                  <a:lnTo>
                    <a:pt x="0" y="30794"/>
                  </a:lnTo>
                  <a:lnTo>
                    <a:pt x="8091" y="26528"/>
                  </a:lnTo>
                  <a:lnTo>
                    <a:pt x="39166" y="21086"/>
                  </a:lnTo>
                  <a:lnTo>
                    <a:pt x="76881" y="12350"/>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78"/>
            <p:cNvSpPr/>
            <p:nvPr/>
          </p:nvSpPr>
          <p:spPr>
            <a:xfrm>
              <a:off x="3910859" y="2263376"/>
              <a:ext cx="508742" cy="258243"/>
            </a:xfrm>
            <a:custGeom>
              <a:avLst/>
              <a:gdLst/>
              <a:ahLst/>
              <a:cxnLst/>
              <a:rect l="0" t="0" r="0" b="0"/>
              <a:pathLst>
                <a:path w="508742" h="258243">
                  <a:moveTo>
                    <a:pt x="13441" y="98824"/>
                  </a:moveTo>
                  <a:lnTo>
                    <a:pt x="24046" y="98824"/>
                  </a:lnTo>
                  <a:lnTo>
                    <a:pt x="28878" y="96566"/>
                  </a:lnTo>
                  <a:lnTo>
                    <a:pt x="31353" y="94778"/>
                  </a:lnTo>
                  <a:lnTo>
                    <a:pt x="67684" y="87472"/>
                  </a:lnTo>
                  <a:lnTo>
                    <a:pt x="98286" y="78268"/>
                  </a:lnTo>
                  <a:lnTo>
                    <a:pt x="124563" y="69967"/>
                  </a:lnTo>
                  <a:lnTo>
                    <a:pt x="158973" y="47568"/>
                  </a:lnTo>
                  <a:lnTo>
                    <a:pt x="182795" y="21549"/>
                  </a:lnTo>
                  <a:lnTo>
                    <a:pt x="183917" y="17674"/>
                  </a:lnTo>
                  <a:lnTo>
                    <a:pt x="181621" y="2457"/>
                  </a:lnTo>
                  <a:lnTo>
                    <a:pt x="179748" y="1559"/>
                  </a:lnTo>
                  <a:lnTo>
                    <a:pt x="155871" y="0"/>
                  </a:lnTo>
                  <a:lnTo>
                    <a:pt x="126430" y="11130"/>
                  </a:lnTo>
                  <a:lnTo>
                    <a:pt x="99506" y="21382"/>
                  </a:lnTo>
                  <a:lnTo>
                    <a:pt x="64966" y="46743"/>
                  </a:lnTo>
                  <a:lnTo>
                    <a:pt x="29827" y="80258"/>
                  </a:lnTo>
                  <a:lnTo>
                    <a:pt x="14251" y="109503"/>
                  </a:lnTo>
                  <a:lnTo>
                    <a:pt x="4273" y="139618"/>
                  </a:lnTo>
                  <a:lnTo>
                    <a:pt x="0" y="165944"/>
                  </a:lnTo>
                  <a:lnTo>
                    <a:pt x="2779" y="185786"/>
                  </a:lnTo>
                  <a:lnTo>
                    <a:pt x="13010" y="202389"/>
                  </a:lnTo>
                  <a:lnTo>
                    <a:pt x="24256" y="210610"/>
                  </a:lnTo>
                  <a:lnTo>
                    <a:pt x="38567" y="216240"/>
                  </a:lnTo>
                  <a:lnTo>
                    <a:pt x="65664" y="218562"/>
                  </a:lnTo>
                  <a:lnTo>
                    <a:pt x="95989" y="214265"/>
                  </a:lnTo>
                  <a:lnTo>
                    <a:pt x="131409" y="205936"/>
                  </a:lnTo>
                  <a:lnTo>
                    <a:pt x="167868" y="188980"/>
                  </a:lnTo>
                  <a:lnTo>
                    <a:pt x="199649" y="172009"/>
                  </a:lnTo>
                  <a:lnTo>
                    <a:pt x="235831" y="141690"/>
                  </a:lnTo>
                  <a:lnTo>
                    <a:pt x="267249" y="107385"/>
                  </a:lnTo>
                  <a:lnTo>
                    <a:pt x="300221" y="71412"/>
                  </a:lnTo>
                  <a:lnTo>
                    <a:pt x="317656" y="53695"/>
                  </a:lnTo>
                  <a:lnTo>
                    <a:pt x="322113" y="61369"/>
                  </a:lnTo>
                  <a:lnTo>
                    <a:pt x="324750" y="70322"/>
                  </a:lnTo>
                  <a:lnTo>
                    <a:pt x="325714" y="102345"/>
                  </a:lnTo>
                  <a:lnTo>
                    <a:pt x="325832" y="140159"/>
                  </a:lnTo>
                  <a:lnTo>
                    <a:pt x="321807" y="170150"/>
                  </a:lnTo>
                  <a:lnTo>
                    <a:pt x="319297" y="200484"/>
                  </a:lnTo>
                  <a:lnTo>
                    <a:pt x="318380" y="234654"/>
                  </a:lnTo>
                  <a:lnTo>
                    <a:pt x="318243" y="258242"/>
                  </a:lnTo>
                  <a:lnTo>
                    <a:pt x="320499" y="226804"/>
                  </a:lnTo>
                  <a:lnTo>
                    <a:pt x="324801" y="193530"/>
                  </a:lnTo>
                  <a:lnTo>
                    <a:pt x="329592" y="160281"/>
                  </a:lnTo>
                  <a:lnTo>
                    <a:pt x="340419" y="127663"/>
                  </a:lnTo>
                  <a:lnTo>
                    <a:pt x="358396" y="96550"/>
                  </a:lnTo>
                  <a:lnTo>
                    <a:pt x="392463" y="61780"/>
                  </a:lnTo>
                  <a:lnTo>
                    <a:pt x="417562" y="39870"/>
                  </a:lnTo>
                  <a:lnTo>
                    <a:pt x="453696" y="24023"/>
                  </a:lnTo>
                  <a:lnTo>
                    <a:pt x="477755" y="17676"/>
                  </a:lnTo>
                  <a:lnTo>
                    <a:pt x="508741" y="150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79"/>
            <p:cNvSpPr/>
            <p:nvPr/>
          </p:nvSpPr>
          <p:spPr>
            <a:xfrm>
              <a:off x="4503653" y="2264307"/>
              <a:ext cx="205507" cy="248301"/>
            </a:xfrm>
            <a:custGeom>
              <a:avLst/>
              <a:gdLst/>
              <a:ahLst/>
              <a:cxnLst/>
              <a:rect l="0" t="0" r="0" b="0"/>
              <a:pathLst>
                <a:path w="205507" h="248301">
                  <a:moveTo>
                    <a:pt x="22627" y="52172"/>
                  </a:moveTo>
                  <a:lnTo>
                    <a:pt x="22627" y="88218"/>
                  </a:lnTo>
                  <a:lnTo>
                    <a:pt x="22627" y="124816"/>
                  </a:lnTo>
                  <a:lnTo>
                    <a:pt x="21780" y="157272"/>
                  </a:lnTo>
                  <a:lnTo>
                    <a:pt x="14337" y="189020"/>
                  </a:lnTo>
                  <a:lnTo>
                    <a:pt x="5739" y="226736"/>
                  </a:lnTo>
                  <a:lnTo>
                    <a:pt x="116" y="248300"/>
                  </a:lnTo>
                  <a:lnTo>
                    <a:pt x="0" y="248118"/>
                  </a:lnTo>
                  <a:lnTo>
                    <a:pt x="619" y="217683"/>
                  </a:lnTo>
                  <a:lnTo>
                    <a:pt x="5799" y="184396"/>
                  </a:lnTo>
                  <a:lnTo>
                    <a:pt x="11432" y="149770"/>
                  </a:lnTo>
                  <a:lnTo>
                    <a:pt x="21567" y="112699"/>
                  </a:lnTo>
                  <a:lnTo>
                    <a:pt x="28929" y="88386"/>
                  </a:lnTo>
                  <a:lnTo>
                    <a:pt x="47354" y="55659"/>
                  </a:lnTo>
                  <a:lnTo>
                    <a:pt x="74078" y="18775"/>
                  </a:lnTo>
                  <a:lnTo>
                    <a:pt x="85287" y="7696"/>
                  </a:lnTo>
                  <a:lnTo>
                    <a:pt x="95913" y="2772"/>
                  </a:lnTo>
                  <a:lnTo>
                    <a:pt x="115461" y="0"/>
                  </a:lnTo>
                  <a:lnTo>
                    <a:pt x="125411" y="1609"/>
                  </a:lnTo>
                  <a:lnTo>
                    <a:pt x="133502" y="5993"/>
                  </a:lnTo>
                  <a:lnTo>
                    <a:pt x="152493" y="24863"/>
                  </a:lnTo>
                  <a:lnTo>
                    <a:pt x="165246" y="45492"/>
                  </a:lnTo>
                  <a:lnTo>
                    <a:pt x="170679" y="61057"/>
                  </a:lnTo>
                  <a:lnTo>
                    <a:pt x="174585" y="89706"/>
                  </a:lnTo>
                  <a:lnTo>
                    <a:pt x="179882" y="123783"/>
                  </a:lnTo>
                  <a:lnTo>
                    <a:pt x="181827" y="154859"/>
                  </a:lnTo>
                  <a:lnTo>
                    <a:pt x="184742" y="188543"/>
                  </a:lnTo>
                  <a:lnTo>
                    <a:pt x="192039" y="224437"/>
                  </a:lnTo>
                  <a:lnTo>
                    <a:pt x="193988" y="227975"/>
                  </a:lnTo>
                  <a:lnTo>
                    <a:pt x="196134" y="230334"/>
                  </a:lnTo>
                  <a:lnTo>
                    <a:pt x="205506" y="2350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80"/>
            <p:cNvSpPr/>
            <p:nvPr/>
          </p:nvSpPr>
          <p:spPr>
            <a:xfrm>
              <a:off x="4770734" y="2270759"/>
              <a:ext cx="281327" cy="249433"/>
            </a:xfrm>
            <a:custGeom>
              <a:avLst/>
              <a:gdLst/>
              <a:ahLst/>
              <a:cxnLst/>
              <a:rect l="0" t="0" r="0" b="0"/>
              <a:pathLst>
                <a:path w="281327" h="249433">
                  <a:moveTo>
                    <a:pt x="136546" y="0"/>
                  </a:moveTo>
                  <a:lnTo>
                    <a:pt x="125939" y="0"/>
                  </a:lnTo>
                  <a:lnTo>
                    <a:pt x="90345" y="8608"/>
                  </a:lnTo>
                  <a:lnTo>
                    <a:pt x="72809" y="20425"/>
                  </a:lnTo>
                  <a:lnTo>
                    <a:pt x="37120" y="54023"/>
                  </a:lnTo>
                  <a:lnTo>
                    <a:pt x="13863" y="90039"/>
                  </a:lnTo>
                  <a:lnTo>
                    <a:pt x="2496" y="127507"/>
                  </a:lnTo>
                  <a:lnTo>
                    <a:pt x="0" y="159619"/>
                  </a:lnTo>
                  <a:lnTo>
                    <a:pt x="3613" y="182762"/>
                  </a:lnTo>
                  <a:lnTo>
                    <a:pt x="10013" y="193552"/>
                  </a:lnTo>
                  <a:lnTo>
                    <a:pt x="14090" y="197615"/>
                  </a:lnTo>
                  <a:lnTo>
                    <a:pt x="23137" y="202129"/>
                  </a:lnTo>
                  <a:lnTo>
                    <a:pt x="42742" y="205027"/>
                  </a:lnTo>
                  <a:lnTo>
                    <a:pt x="77106" y="195072"/>
                  </a:lnTo>
                  <a:lnTo>
                    <a:pt x="94851" y="183765"/>
                  </a:lnTo>
                  <a:lnTo>
                    <a:pt x="110833" y="165645"/>
                  </a:lnTo>
                  <a:lnTo>
                    <a:pt x="130473" y="129278"/>
                  </a:lnTo>
                  <a:lnTo>
                    <a:pt x="138080" y="115030"/>
                  </a:lnTo>
                  <a:lnTo>
                    <a:pt x="142363" y="96643"/>
                  </a:lnTo>
                  <a:lnTo>
                    <a:pt x="144095" y="59218"/>
                  </a:lnTo>
                  <a:lnTo>
                    <a:pt x="144159" y="53857"/>
                  </a:lnTo>
                  <a:lnTo>
                    <a:pt x="145012" y="73298"/>
                  </a:lnTo>
                  <a:lnTo>
                    <a:pt x="154771" y="107302"/>
                  </a:lnTo>
                  <a:lnTo>
                    <a:pt x="164574" y="143367"/>
                  </a:lnTo>
                  <a:lnTo>
                    <a:pt x="172978" y="173054"/>
                  </a:lnTo>
                  <a:lnTo>
                    <a:pt x="190560" y="208911"/>
                  </a:lnTo>
                  <a:lnTo>
                    <a:pt x="214393" y="241192"/>
                  </a:lnTo>
                  <a:lnTo>
                    <a:pt x="223638" y="246897"/>
                  </a:lnTo>
                  <a:lnTo>
                    <a:pt x="233391" y="249432"/>
                  </a:lnTo>
                  <a:lnTo>
                    <a:pt x="238363" y="248415"/>
                  </a:lnTo>
                  <a:lnTo>
                    <a:pt x="263574" y="234116"/>
                  </a:lnTo>
                  <a:lnTo>
                    <a:pt x="271460" y="226536"/>
                  </a:lnTo>
                  <a:lnTo>
                    <a:pt x="281326"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81"/>
            <p:cNvSpPr/>
            <p:nvPr/>
          </p:nvSpPr>
          <p:spPr>
            <a:xfrm>
              <a:off x="5145140" y="2133600"/>
              <a:ext cx="51700" cy="394037"/>
            </a:xfrm>
            <a:custGeom>
              <a:avLst/>
              <a:gdLst/>
              <a:ahLst/>
              <a:cxnLst/>
              <a:rect l="0" t="0" r="0" b="0"/>
              <a:pathLst>
                <a:path w="51700" h="394037">
                  <a:moveTo>
                    <a:pt x="51699" y="0"/>
                  </a:moveTo>
                  <a:lnTo>
                    <a:pt x="47654" y="4045"/>
                  </a:lnTo>
                  <a:lnTo>
                    <a:pt x="45668" y="8288"/>
                  </a:lnTo>
                  <a:lnTo>
                    <a:pt x="37612" y="44135"/>
                  </a:lnTo>
                  <a:lnTo>
                    <a:pt x="32756" y="76200"/>
                  </a:lnTo>
                  <a:lnTo>
                    <a:pt x="28322" y="104704"/>
                  </a:lnTo>
                  <a:lnTo>
                    <a:pt x="23529" y="137128"/>
                  </a:lnTo>
                  <a:lnTo>
                    <a:pt x="18578" y="171294"/>
                  </a:lnTo>
                  <a:lnTo>
                    <a:pt x="13554" y="206235"/>
                  </a:lnTo>
                  <a:lnTo>
                    <a:pt x="9346" y="240673"/>
                  </a:lnTo>
                  <a:lnTo>
                    <a:pt x="7476" y="272912"/>
                  </a:lnTo>
                  <a:lnTo>
                    <a:pt x="4386" y="304174"/>
                  </a:lnTo>
                  <a:lnTo>
                    <a:pt x="1038" y="332461"/>
                  </a:lnTo>
                  <a:lnTo>
                    <a:pt x="0" y="361820"/>
                  </a:lnTo>
                  <a:lnTo>
                    <a:pt x="5025" y="388801"/>
                  </a:lnTo>
                  <a:lnTo>
                    <a:pt x="6190" y="391281"/>
                  </a:lnTo>
                  <a:lnTo>
                    <a:pt x="7813" y="392934"/>
                  </a:lnTo>
                  <a:lnTo>
                    <a:pt x="9742" y="394036"/>
                  </a:lnTo>
                  <a:lnTo>
                    <a:pt x="11874" y="393077"/>
                  </a:lnTo>
                  <a:lnTo>
                    <a:pt x="2884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82"/>
            <p:cNvSpPr/>
            <p:nvPr/>
          </p:nvSpPr>
          <p:spPr>
            <a:xfrm>
              <a:off x="5085769" y="2308859"/>
              <a:ext cx="126312" cy="15242"/>
            </a:xfrm>
            <a:custGeom>
              <a:avLst/>
              <a:gdLst/>
              <a:ahLst/>
              <a:cxnLst/>
              <a:rect l="0" t="0" r="0" b="0"/>
              <a:pathLst>
                <a:path w="126312" h="15242">
                  <a:moveTo>
                    <a:pt x="4391" y="15241"/>
                  </a:moveTo>
                  <a:lnTo>
                    <a:pt x="0" y="15241"/>
                  </a:lnTo>
                  <a:lnTo>
                    <a:pt x="7691" y="15241"/>
                  </a:lnTo>
                  <a:lnTo>
                    <a:pt x="45529" y="8327"/>
                  </a:lnTo>
                  <a:lnTo>
                    <a:pt x="76222" y="6983"/>
                  </a:lnTo>
                  <a:lnTo>
                    <a:pt x="114070" y="1087"/>
                  </a:lnTo>
                  <a:lnTo>
                    <a:pt x="1263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83"/>
            <p:cNvSpPr/>
            <p:nvPr/>
          </p:nvSpPr>
          <p:spPr>
            <a:xfrm>
              <a:off x="5326380" y="2279541"/>
              <a:ext cx="242068" cy="263571"/>
            </a:xfrm>
            <a:custGeom>
              <a:avLst/>
              <a:gdLst/>
              <a:ahLst/>
              <a:cxnLst/>
              <a:rect l="0" t="0" r="0" b="0"/>
              <a:pathLst>
                <a:path w="242068" h="263571">
                  <a:moveTo>
                    <a:pt x="0" y="52179"/>
                  </a:moveTo>
                  <a:lnTo>
                    <a:pt x="10605" y="52179"/>
                  </a:lnTo>
                  <a:lnTo>
                    <a:pt x="46200" y="59092"/>
                  </a:lnTo>
                  <a:lnTo>
                    <a:pt x="81479" y="59706"/>
                  </a:lnTo>
                  <a:lnTo>
                    <a:pt x="110031" y="55726"/>
                  </a:lnTo>
                  <a:lnTo>
                    <a:pt x="139940" y="53229"/>
                  </a:lnTo>
                  <a:lnTo>
                    <a:pt x="174304" y="47149"/>
                  </a:lnTo>
                  <a:lnTo>
                    <a:pt x="205550" y="42812"/>
                  </a:lnTo>
                  <a:lnTo>
                    <a:pt x="224028" y="36421"/>
                  </a:lnTo>
                  <a:lnTo>
                    <a:pt x="231648" y="30782"/>
                  </a:lnTo>
                  <a:lnTo>
                    <a:pt x="239851" y="18934"/>
                  </a:lnTo>
                  <a:lnTo>
                    <a:pt x="242067" y="12567"/>
                  </a:lnTo>
                  <a:lnTo>
                    <a:pt x="241811" y="9684"/>
                  </a:lnTo>
                  <a:lnTo>
                    <a:pt x="239269" y="4223"/>
                  </a:lnTo>
                  <a:lnTo>
                    <a:pt x="236559" y="2428"/>
                  </a:lnTo>
                  <a:lnTo>
                    <a:pt x="229033" y="434"/>
                  </a:lnTo>
                  <a:lnTo>
                    <a:pt x="203473" y="0"/>
                  </a:lnTo>
                  <a:lnTo>
                    <a:pt x="177222" y="5862"/>
                  </a:lnTo>
                  <a:lnTo>
                    <a:pt x="142910" y="22584"/>
                  </a:lnTo>
                  <a:lnTo>
                    <a:pt x="116003" y="39459"/>
                  </a:lnTo>
                  <a:lnTo>
                    <a:pt x="84156" y="71961"/>
                  </a:lnTo>
                  <a:lnTo>
                    <a:pt x="65104" y="101032"/>
                  </a:lnTo>
                  <a:lnTo>
                    <a:pt x="56825" y="131094"/>
                  </a:lnTo>
                  <a:lnTo>
                    <a:pt x="54372" y="165496"/>
                  </a:lnTo>
                  <a:lnTo>
                    <a:pt x="57691" y="194409"/>
                  </a:lnTo>
                  <a:lnTo>
                    <a:pt x="66280" y="211065"/>
                  </a:lnTo>
                  <a:lnTo>
                    <a:pt x="85395" y="232465"/>
                  </a:lnTo>
                  <a:lnTo>
                    <a:pt x="100607" y="243219"/>
                  </a:lnTo>
                  <a:lnTo>
                    <a:pt x="137967" y="257022"/>
                  </a:lnTo>
                  <a:lnTo>
                    <a:pt x="167879" y="263015"/>
                  </a:lnTo>
                  <a:lnTo>
                    <a:pt x="186373" y="263570"/>
                  </a:lnTo>
                  <a:lnTo>
                    <a:pt x="213359" y="2579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SMARTInkShape-Group26"/>
          <p:cNvGrpSpPr/>
          <p:nvPr/>
        </p:nvGrpSpPr>
        <p:grpSpPr>
          <a:xfrm>
            <a:off x="5996970" y="2118359"/>
            <a:ext cx="2482126" cy="639541"/>
            <a:chOff x="5996970" y="2118359"/>
            <a:chExt cx="2482126" cy="639541"/>
          </a:xfrm>
        </p:grpSpPr>
        <p:sp>
          <p:nvSpPr>
            <p:cNvPr id="41" name="SMARTInkShape-384"/>
            <p:cNvSpPr/>
            <p:nvPr/>
          </p:nvSpPr>
          <p:spPr>
            <a:xfrm>
              <a:off x="5996970" y="2171700"/>
              <a:ext cx="228570" cy="355968"/>
            </a:xfrm>
            <a:custGeom>
              <a:avLst/>
              <a:gdLst/>
              <a:ahLst/>
              <a:cxnLst/>
              <a:rect l="0" t="0" r="0" b="0"/>
              <a:pathLst>
                <a:path w="228570" h="355968">
                  <a:moveTo>
                    <a:pt x="38069" y="0"/>
                  </a:moveTo>
                  <a:lnTo>
                    <a:pt x="38069" y="32575"/>
                  </a:lnTo>
                  <a:lnTo>
                    <a:pt x="35811" y="65889"/>
                  </a:lnTo>
                  <a:lnTo>
                    <a:pt x="32037" y="100520"/>
                  </a:lnTo>
                  <a:lnTo>
                    <a:pt x="30309" y="125955"/>
                  </a:lnTo>
                  <a:lnTo>
                    <a:pt x="26718" y="154193"/>
                  </a:lnTo>
                  <a:lnTo>
                    <a:pt x="24557" y="183677"/>
                  </a:lnTo>
                  <a:lnTo>
                    <a:pt x="22751" y="213714"/>
                  </a:lnTo>
                  <a:lnTo>
                    <a:pt x="19126" y="243997"/>
                  </a:lnTo>
                  <a:lnTo>
                    <a:pt x="14692" y="272132"/>
                  </a:lnTo>
                  <a:lnTo>
                    <a:pt x="9694" y="307256"/>
                  </a:lnTo>
                  <a:lnTo>
                    <a:pt x="5955" y="331492"/>
                  </a:lnTo>
                  <a:lnTo>
                    <a:pt x="320" y="355967"/>
                  </a:lnTo>
                  <a:lnTo>
                    <a:pt x="203" y="355844"/>
                  </a:lnTo>
                  <a:lnTo>
                    <a:pt x="0" y="343298"/>
                  </a:lnTo>
                  <a:lnTo>
                    <a:pt x="8262" y="309210"/>
                  </a:lnTo>
                  <a:lnTo>
                    <a:pt x="15409" y="278731"/>
                  </a:lnTo>
                  <a:lnTo>
                    <a:pt x="22889" y="240631"/>
                  </a:lnTo>
                  <a:lnTo>
                    <a:pt x="28783" y="212780"/>
                  </a:lnTo>
                  <a:lnTo>
                    <a:pt x="37046" y="186291"/>
                  </a:lnTo>
                  <a:lnTo>
                    <a:pt x="51218" y="151623"/>
                  </a:lnTo>
                  <a:lnTo>
                    <a:pt x="70188" y="123947"/>
                  </a:lnTo>
                  <a:lnTo>
                    <a:pt x="91895" y="107751"/>
                  </a:lnTo>
                  <a:lnTo>
                    <a:pt x="110368" y="101635"/>
                  </a:lnTo>
                  <a:lnTo>
                    <a:pt x="121285" y="102462"/>
                  </a:lnTo>
                  <a:lnTo>
                    <a:pt x="131780" y="106498"/>
                  </a:lnTo>
                  <a:lnTo>
                    <a:pt x="147210" y="119138"/>
                  </a:lnTo>
                  <a:lnTo>
                    <a:pt x="172679" y="157082"/>
                  </a:lnTo>
                  <a:lnTo>
                    <a:pt x="187926" y="186054"/>
                  </a:lnTo>
                  <a:lnTo>
                    <a:pt x="199123" y="216088"/>
                  </a:lnTo>
                  <a:lnTo>
                    <a:pt x="203758" y="250480"/>
                  </a:lnTo>
                  <a:lnTo>
                    <a:pt x="206171" y="287861"/>
                  </a:lnTo>
                  <a:lnTo>
                    <a:pt x="212219" y="323391"/>
                  </a:lnTo>
                  <a:lnTo>
                    <a:pt x="215094" y="332253"/>
                  </a:lnTo>
                  <a:lnTo>
                    <a:pt x="220607" y="342277"/>
                  </a:lnTo>
                  <a:lnTo>
                    <a:pt x="228569"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85"/>
            <p:cNvSpPr/>
            <p:nvPr/>
          </p:nvSpPr>
          <p:spPr>
            <a:xfrm>
              <a:off x="6362700" y="2316479"/>
              <a:ext cx="15240" cy="218737"/>
            </a:xfrm>
            <a:custGeom>
              <a:avLst/>
              <a:gdLst/>
              <a:ahLst/>
              <a:cxnLst/>
              <a:rect l="0" t="0" r="0" b="0"/>
              <a:pathLst>
                <a:path w="15240" h="218737">
                  <a:moveTo>
                    <a:pt x="15239" y="0"/>
                  </a:moveTo>
                  <a:lnTo>
                    <a:pt x="15239" y="4046"/>
                  </a:lnTo>
                  <a:lnTo>
                    <a:pt x="12981" y="8289"/>
                  </a:lnTo>
                  <a:lnTo>
                    <a:pt x="11194" y="10606"/>
                  </a:lnTo>
                  <a:lnTo>
                    <a:pt x="8679" y="26003"/>
                  </a:lnTo>
                  <a:lnTo>
                    <a:pt x="7828" y="55655"/>
                  </a:lnTo>
                  <a:lnTo>
                    <a:pt x="6835" y="87705"/>
                  </a:lnTo>
                  <a:lnTo>
                    <a:pt x="2401" y="119873"/>
                  </a:lnTo>
                  <a:lnTo>
                    <a:pt x="711" y="154992"/>
                  </a:lnTo>
                  <a:lnTo>
                    <a:pt x="210" y="185530"/>
                  </a:lnTo>
                  <a:lnTo>
                    <a:pt x="8" y="218736"/>
                  </a:lnTo>
                  <a:lnTo>
                    <a:pt x="0" y="2133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86"/>
            <p:cNvSpPr/>
            <p:nvPr/>
          </p:nvSpPr>
          <p:spPr>
            <a:xfrm>
              <a:off x="6408419" y="2217420"/>
              <a:ext cx="1" cy="22860"/>
            </a:xfrm>
            <a:custGeom>
              <a:avLst/>
              <a:gdLst/>
              <a:ahLst/>
              <a:cxnLst/>
              <a:rect l="0" t="0" r="0" b="0"/>
              <a:pathLst>
                <a:path w="1" h="22860">
                  <a:moveTo>
                    <a:pt x="0" y="0"/>
                  </a:moveTo>
                  <a:lnTo>
                    <a:pt x="0"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87"/>
            <p:cNvSpPr/>
            <p:nvPr/>
          </p:nvSpPr>
          <p:spPr>
            <a:xfrm>
              <a:off x="6454139" y="2340483"/>
              <a:ext cx="256631" cy="417417"/>
            </a:xfrm>
            <a:custGeom>
              <a:avLst/>
              <a:gdLst/>
              <a:ahLst/>
              <a:cxnLst/>
              <a:rect l="0" t="0" r="0" b="0"/>
              <a:pathLst>
                <a:path w="256631" h="417417">
                  <a:moveTo>
                    <a:pt x="175261" y="36957"/>
                  </a:moveTo>
                  <a:lnTo>
                    <a:pt x="175261" y="32911"/>
                  </a:lnTo>
                  <a:lnTo>
                    <a:pt x="177519" y="28668"/>
                  </a:lnTo>
                  <a:lnTo>
                    <a:pt x="180497" y="23959"/>
                  </a:lnTo>
                  <a:lnTo>
                    <a:pt x="181821" y="19044"/>
                  </a:lnTo>
                  <a:lnTo>
                    <a:pt x="181328" y="16548"/>
                  </a:lnTo>
                  <a:lnTo>
                    <a:pt x="178522" y="11518"/>
                  </a:lnTo>
                  <a:lnTo>
                    <a:pt x="168137" y="3925"/>
                  </a:lnTo>
                  <a:lnTo>
                    <a:pt x="154335" y="358"/>
                  </a:lnTo>
                  <a:lnTo>
                    <a:pt x="132807" y="0"/>
                  </a:lnTo>
                  <a:lnTo>
                    <a:pt x="99957" y="7204"/>
                  </a:lnTo>
                  <a:lnTo>
                    <a:pt x="84219" y="13573"/>
                  </a:lnTo>
                  <a:lnTo>
                    <a:pt x="53419" y="36101"/>
                  </a:lnTo>
                  <a:lnTo>
                    <a:pt x="32761" y="54201"/>
                  </a:lnTo>
                  <a:lnTo>
                    <a:pt x="10611" y="83072"/>
                  </a:lnTo>
                  <a:lnTo>
                    <a:pt x="4716" y="98092"/>
                  </a:lnTo>
                  <a:lnTo>
                    <a:pt x="2943" y="113235"/>
                  </a:lnTo>
                  <a:lnTo>
                    <a:pt x="4977" y="128431"/>
                  </a:lnTo>
                  <a:lnTo>
                    <a:pt x="10960" y="139136"/>
                  </a:lnTo>
                  <a:lnTo>
                    <a:pt x="20112" y="146716"/>
                  </a:lnTo>
                  <a:lnTo>
                    <a:pt x="39544" y="154897"/>
                  </a:lnTo>
                  <a:lnTo>
                    <a:pt x="53982" y="157108"/>
                  </a:lnTo>
                  <a:lnTo>
                    <a:pt x="68865" y="153575"/>
                  </a:lnTo>
                  <a:lnTo>
                    <a:pt x="103162" y="141555"/>
                  </a:lnTo>
                  <a:lnTo>
                    <a:pt x="128498" y="129567"/>
                  </a:lnTo>
                  <a:lnTo>
                    <a:pt x="161472" y="99325"/>
                  </a:lnTo>
                  <a:lnTo>
                    <a:pt x="174213" y="87536"/>
                  </a:lnTo>
                  <a:lnTo>
                    <a:pt x="185299" y="67465"/>
                  </a:lnTo>
                  <a:lnTo>
                    <a:pt x="189815" y="39835"/>
                  </a:lnTo>
                  <a:lnTo>
                    <a:pt x="190298" y="24357"/>
                  </a:lnTo>
                  <a:lnTo>
                    <a:pt x="189519" y="20937"/>
                  </a:lnTo>
                  <a:lnTo>
                    <a:pt x="188152" y="18657"/>
                  </a:lnTo>
                  <a:lnTo>
                    <a:pt x="183922" y="14997"/>
                  </a:lnTo>
                  <a:lnTo>
                    <a:pt x="179144" y="14363"/>
                  </a:lnTo>
                  <a:lnTo>
                    <a:pt x="177849" y="15121"/>
                  </a:lnTo>
                  <a:lnTo>
                    <a:pt x="176986" y="16473"/>
                  </a:lnTo>
                  <a:lnTo>
                    <a:pt x="171098" y="33193"/>
                  </a:lnTo>
                  <a:lnTo>
                    <a:pt x="180867" y="68556"/>
                  </a:lnTo>
                  <a:lnTo>
                    <a:pt x="190605" y="100395"/>
                  </a:lnTo>
                  <a:lnTo>
                    <a:pt x="200409" y="129131"/>
                  </a:lnTo>
                  <a:lnTo>
                    <a:pt x="214038" y="159094"/>
                  </a:lnTo>
                  <a:lnTo>
                    <a:pt x="228801" y="189421"/>
                  </a:lnTo>
                  <a:lnTo>
                    <a:pt x="241642" y="219856"/>
                  </a:lnTo>
                  <a:lnTo>
                    <a:pt x="250809" y="250322"/>
                  </a:lnTo>
                  <a:lnTo>
                    <a:pt x="256630" y="280798"/>
                  </a:lnTo>
                  <a:lnTo>
                    <a:pt x="256096" y="309019"/>
                  </a:lnTo>
                  <a:lnTo>
                    <a:pt x="251827" y="325513"/>
                  </a:lnTo>
                  <a:lnTo>
                    <a:pt x="235289" y="356798"/>
                  </a:lnTo>
                  <a:lnTo>
                    <a:pt x="224800" y="371302"/>
                  </a:lnTo>
                  <a:lnTo>
                    <a:pt x="211671" y="383392"/>
                  </a:lnTo>
                  <a:lnTo>
                    <a:pt x="176464" y="399715"/>
                  </a:lnTo>
                  <a:lnTo>
                    <a:pt x="146924" y="411799"/>
                  </a:lnTo>
                  <a:lnTo>
                    <a:pt x="115877" y="416132"/>
                  </a:lnTo>
                  <a:lnTo>
                    <a:pt x="81936" y="417416"/>
                  </a:lnTo>
                  <a:lnTo>
                    <a:pt x="46853" y="415592"/>
                  </a:lnTo>
                  <a:lnTo>
                    <a:pt x="31831" y="410979"/>
                  </a:lnTo>
                  <a:lnTo>
                    <a:pt x="19510" y="403284"/>
                  </a:lnTo>
                  <a:lnTo>
                    <a:pt x="10647" y="391962"/>
                  </a:lnTo>
                  <a:lnTo>
                    <a:pt x="0" y="3646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88"/>
            <p:cNvSpPr/>
            <p:nvPr/>
          </p:nvSpPr>
          <p:spPr>
            <a:xfrm>
              <a:off x="6728460" y="2194559"/>
              <a:ext cx="182880" cy="327661"/>
            </a:xfrm>
            <a:custGeom>
              <a:avLst/>
              <a:gdLst/>
              <a:ahLst/>
              <a:cxnLst/>
              <a:rect l="0" t="0" r="0" b="0"/>
              <a:pathLst>
                <a:path w="182880" h="327661">
                  <a:moveTo>
                    <a:pt x="0" y="0"/>
                  </a:moveTo>
                  <a:lnTo>
                    <a:pt x="847" y="12167"/>
                  </a:lnTo>
                  <a:lnTo>
                    <a:pt x="6032" y="35392"/>
                  </a:lnTo>
                  <a:lnTo>
                    <a:pt x="7149" y="64674"/>
                  </a:lnTo>
                  <a:lnTo>
                    <a:pt x="9738" y="100161"/>
                  </a:lnTo>
                  <a:lnTo>
                    <a:pt x="12795" y="125796"/>
                  </a:lnTo>
                  <a:lnTo>
                    <a:pt x="14153" y="154123"/>
                  </a:lnTo>
                  <a:lnTo>
                    <a:pt x="17014" y="181388"/>
                  </a:lnTo>
                  <a:lnTo>
                    <a:pt x="20261" y="207617"/>
                  </a:lnTo>
                  <a:lnTo>
                    <a:pt x="22936" y="245337"/>
                  </a:lnTo>
                  <a:lnTo>
                    <a:pt x="27868" y="276645"/>
                  </a:lnTo>
                  <a:lnTo>
                    <a:pt x="30250" y="312579"/>
                  </a:lnTo>
                  <a:lnTo>
                    <a:pt x="30449" y="319058"/>
                  </a:lnTo>
                  <a:lnTo>
                    <a:pt x="32724" y="319604"/>
                  </a:lnTo>
                  <a:lnTo>
                    <a:pt x="34516" y="319749"/>
                  </a:lnTo>
                  <a:lnTo>
                    <a:pt x="35710" y="318999"/>
                  </a:lnTo>
                  <a:lnTo>
                    <a:pt x="36506" y="317653"/>
                  </a:lnTo>
                  <a:lnTo>
                    <a:pt x="37392" y="313053"/>
                  </a:lnTo>
                  <a:lnTo>
                    <a:pt x="37190" y="280547"/>
                  </a:lnTo>
                  <a:lnTo>
                    <a:pt x="33691" y="256974"/>
                  </a:lnTo>
                  <a:lnTo>
                    <a:pt x="36417" y="223931"/>
                  </a:lnTo>
                  <a:lnTo>
                    <a:pt x="38447" y="188176"/>
                  </a:lnTo>
                  <a:lnTo>
                    <a:pt x="44035" y="155757"/>
                  </a:lnTo>
                  <a:lnTo>
                    <a:pt x="53508" y="118977"/>
                  </a:lnTo>
                  <a:lnTo>
                    <a:pt x="59341" y="107066"/>
                  </a:lnTo>
                  <a:lnTo>
                    <a:pt x="67578" y="98950"/>
                  </a:lnTo>
                  <a:lnTo>
                    <a:pt x="76884" y="94778"/>
                  </a:lnTo>
                  <a:lnTo>
                    <a:pt x="96655" y="92100"/>
                  </a:lnTo>
                  <a:lnTo>
                    <a:pt x="100843" y="93573"/>
                  </a:lnTo>
                  <a:lnTo>
                    <a:pt x="120450" y="112711"/>
                  </a:lnTo>
                  <a:lnTo>
                    <a:pt x="138889" y="145574"/>
                  </a:lnTo>
                  <a:lnTo>
                    <a:pt x="146395" y="161220"/>
                  </a:lnTo>
                  <a:lnTo>
                    <a:pt x="153471" y="198859"/>
                  </a:lnTo>
                  <a:lnTo>
                    <a:pt x="158079" y="228820"/>
                  </a:lnTo>
                  <a:lnTo>
                    <a:pt x="159637" y="265239"/>
                  </a:lnTo>
                  <a:lnTo>
                    <a:pt x="166027" y="295198"/>
                  </a:lnTo>
                  <a:lnTo>
                    <a:pt x="173876" y="314030"/>
                  </a:lnTo>
                  <a:lnTo>
                    <a:pt x="174850" y="322305"/>
                  </a:lnTo>
                  <a:lnTo>
                    <a:pt x="175833" y="324090"/>
                  </a:lnTo>
                  <a:lnTo>
                    <a:pt x="177335" y="325280"/>
                  </a:lnTo>
                  <a:lnTo>
                    <a:pt x="182879"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89"/>
            <p:cNvSpPr/>
            <p:nvPr/>
          </p:nvSpPr>
          <p:spPr>
            <a:xfrm>
              <a:off x="7239000" y="2331720"/>
              <a:ext cx="175261" cy="53340"/>
            </a:xfrm>
            <a:custGeom>
              <a:avLst/>
              <a:gdLst/>
              <a:ahLst/>
              <a:cxnLst/>
              <a:rect l="0" t="0" r="0" b="0"/>
              <a:pathLst>
                <a:path w="175261" h="53340">
                  <a:moveTo>
                    <a:pt x="0" y="53339"/>
                  </a:moveTo>
                  <a:lnTo>
                    <a:pt x="0" y="49294"/>
                  </a:lnTo>
                  <a:lnTo>
                    <a:pt x="846" y="48103"/>
                  </a:lnTo>
                  <a:lnTo>
                    <a:pt x="2258" y="47308"/>
                  </a:lnTo>
                  <a:lnTo>
                    <a:pt x="39124" y="35207"/>
                  </a:lnTo>
                  <a:lnTo>
                    <a:pt x="75712" y="25330"/>
                  </a:lnTo>
                  <a:lnTo>
                    <a:pt x="109734" y="17759"/>
                  </a:lnTo>
                  <a:lnTo>
                    <a:pt x="140792" y="10153"/>
                  </a:lnTo>
                  <a:lnTo>
                    <a:pt x="1752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90"/>
            <p:cNvSpPr/>
            <p:nvPr/>
          </p:nvSpPr>
          <p:spPr>
            <a:xfrm>
              <a:off x="7434357" y="2301240"/>
              <a:ext cx="177084" cy="211458"/>
            </a:xfrm>
            <a:custGeom>
              <a:avLst/>
              <a:gdLst/>
              <a:ahLst/>
              <a:cxnLst/>
              <a:rect l="0" t="0" r="0" b="0"/>
              <a:pathLst>
                <a:path w="177084" h="211458">
                  <a:moveTo>
                    <a:pt x="132303" y="30480"/>
                  </a:moveTo>
                  <a:lnTo>
                    <a:pt x="121696" y="30480"/>
                  </a:lnTo>
                  <a:lnTo>
                    <a:pt x="110346" y="34525"/>
                  </a:lnTo>
                  <a:lnTo>
                    <a:pt x="77313" y="63043"/>
                  </a:lnTo>
                  <a:lnTo>
                    <a:pt x="48934" y="99334"/>
                  </a:lnTo>
                  <a:lnTo>
                    <a:pt x="18752" y="137196"/>
                  </a:lnTo>
                  <a:lnTo>
                    <a:pt x="990" y="175264"/>
                  </a:lnTo>
                  <a:lnTo>
                    <a:pt x="0" y="185986"/>
                  </a:lnTo>
                  <a:lnTo>
                    <a:pt x="2381" y="193573"/>
                  </a:lnTo>
                  <a:lnTo>
                    <a:pt x="13207" y="208015"/>
                  </a:lnTo>
                  <a:lnTo>
                    <a:pt x="22645" y="210984"/>
                  </a:lnTo>
                  <a:lnTo>
                    <a:pt x="36152" y="211457"/>
                  </a:lnTo>
                  <a:lnTo>
                    <a:pt x="61951" y="206117"/>
                  </a:lnTo>
                  <a:lnTo>
                    <a:pt x="96110" y="189571"/>
                  </a:lnTo>
                  <a:lnTo>
                    <a:pt x="122990" y="172727"/>
                  </a:lnTo>
                  <a:lnTo>
                    <a:pt x="150783" y="144279"/>
                  </a:lnTo>
                  <a:lnTo>
                    <a:pt x="170886" y="114201"/>
                  </a:lnTo>
                  <a:lnTo>
                    <a:pt x="177083" y="80232"/>
                  </a:lnTo>
                  <a:lnTo>
                    <a:pt x="173088" y="66985"/>
                  </a:lnTo>
                  <a:lnTo>
                    <a:pt x="161321" y="47505"/>
                  </a:lnTo>
                  <a:lnTo>
                    <a:pt x="147109" y="33266"/>
                  </a:lnTo>
                  <a:lnTo>
                    <a:pt x="123091" y="20870"/>
                  </a:lnTo>
                  <a:lnTo>
                    <a:pt x="96920" y="13723"/>
                  </a:lnTo>
                  <a:lnTo>
                    <a:pt x="789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91"/>
            <p:cNvSpPr/>
            <p:nvPr/>
          </p:nvSpPr>
          <p:spPr>
            <a:xfrm>
              <a:off x="7825779" y="2118359"/>
              <a:ext cx="68541" cy="386383"/>
            </a:xfrm>
            <a:custGeom>
              <a:avLst/>
              <a:gdLst/>
              <a:ahLst/>
              <a:cxnLst/>
              <a:rect l="0" t="0" r="0" b="0"/>
              <a:pathLst>
                <a:path w="68541" h="386383">
                  <a:moveTo>
                    <a:pt x="68540" y="0"/>
                  </a:moveTo>
                  <a:lnTo>
                    <a:pt x="64495" y="4046"/>
                  </a:lnTo>
                  <a:lnTo>
                    <a:pt x="62509" y="8289"/>
                  </a:lnTo>
                  <a:lnTo>
                    <a:pt x="56969" y="40091"/>
                  </a:lnTo>
                  <a:lnTo>
                    <a:pt x="47941" y="75904"/>
                  </a:lnTo>
                  <a:lnTo>
                    <a:pt x="39671" y="111484"/>
                  </a:lnTo>
                  <a:lnTo>
                    <a:pt x="31439" y="139296"/>
                  </a:lnTo>
                  <a:lnTo>
                    <a:pt x="24393" y="168589"/>
                  </a:lnTo>
                  <a:lnTo>
                    <a:pt x="18439" y="198542"/>
                  </a:lnTo>
                  <a:lnTo>
                    <a:pt x="12971" y="228788"/>
                  </a:lnTo>
                  <a:lnTo>
                    <a:pt x="7718" y="259164"/>
                  </a:lnTo>
                  <a:lnTo>
                    <a:pt x="3409" y="287904"/>
                  </a:lnTo>
                  <a:lnTo>
                    <a:pt x="982" y="323125"/>
                  </a:lnTo>
                  <a:lnTo>
                    <a:pt x="162" y="360850"/>
                  </a:lnTo>
                  <a:lnTo>
                    <a:pt x="0" y="381065"/>
                  </a:lnTo>
                  <a:lnTo>
                    <a:pt x="833" y="383584"/>
                  </a:lnTo>
                  <a:lnTo>
                    <a:pt x="2236" y="385263"/>
                  </a:lnTo>
                  <a:lnTo>
                    <a:pt x="4018" y="386382"/>
                  </a:lnTo>
                  <a:lnTo>
                    <a:pt x="5205" y="386281"/>
                  </a:lnTo>
                  <a:lnTo>
                    <a:pt x="5997" y="385368"/>
                  </a:lnTo>
                  <a:lnTo>
                    <a:pt x="6525" y="383912"/>
                  </a:lnTo>
                  <a:lnTo>
                    <a:pt x="7723" y="382942"/>
                  </a:lnTo>
                  <a:lnTo>
                    <a:pt x="15201"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392"/>
            <p:cNvSpPr/>
            <p:nvPr/>
          </p:nvSpPr>
          <p:spPr>
            <a:xfrm>
              <a:off x="7906708" y="2293620"/>
              <a:ext cx="162190" cy="181645"/>
            </a:xfrm>
            <a:custGeom>
              <a:avLst/>
              <a:gdLst/>
              <a:ahLst/>
              <a:cxnLst/>
              <a:rect l="0" t="0" r="0" b="0"/>
              <a:pathLst>
                <a:path w="162190" h="181645">
                  <a:moveTo>
                    <a:pt x="109531" y="22859"/>
                  </a:moveTo>
                  <a:lnTo>
                    <a:pt x="109531" y="18814"/>
                  </a:lnTo>
                  <a:lnTo>
                    <a:pt x="110378" y="17623"/>
                  </a:lnTo>
                  <a:lnTo>
                    <a:pt x="111790" y="16828"/>
                  </a:lnTo>
                  <a:lnTo>
                    <a:pt x="113577" y="16299"/>
                  </a:lnTo>
                  <a:lnTo>
                    <a:pt x="114768" y="15099"/>
                  </a:lnTo>
                  <a:lnTo>
                    <a:pt x="116092" y="11508"/>
                  </a:lnTo>
                  <a:lnTo>
                    <a:pt x="117292" y="10212"/>
                  </a:lnTo>
                  <a:lnTo>
                    <a:pt x="120883" y="8772"/>
                  </a:lnTo>
                  <a:lnTo>
                    <a:pt x="122179" y="7541"/>
                  </a:lnTo>
                  <a:lnTo>
                    <a:pt x="124431" y="1160"/>
                  </a:lnTo>
                  <a:lnTo>
                    <a:pt x="123697" y="773"/>
                  </a:lnTo>
                  <a:lnTo>
                    <a:pt x="120626" y="343"/>
                  </a:lnTo>
                  <a:lnTo>
                    <a:pt x="118621" y="1922"/>
                  </a:lnTo>
                  <a:lnTo>
                    <a:pt x="114135" y="8192"/>
                  </a:lnTo>
                  <a:lnTo>
                    <a:pt x="104805" y="14365"/>
                  </a:lnTo>
                  <a:lnTo>
                    <a:pt x="93037" y="21624"/>
                  </a:lnTo>
                  <a:lnTo>
                    <a:pt x="62476" y="58225"/>
                  </a:lnTo>
                  <a:lnTo>
                    <a:pt x="33915" y="91746"/>
                  </a:lnTo>
                  <a:lnTo>
                    <a:pt x="13346" y="125586"/>
                  </a:lnTo>
                  <a:lnTo>
                    <a:pt x="879" y="149079"/>
                  </a:lnTo>
                  <a:lnTo>
                    <a:pt x="0" y="159672"/>
                  </a:lnTo>
                  <a:lnTo>
                    <a:pt x="2430" y="169179"/>
                  </a:lnTo>
                  <a:lnTo>
                    <a:pt x="6333" y="176226"/>
                  </a:lnTo>
                  <a:lnTo>
                    <a:pt x="9406" y="178444"/>
                  </a:lnTo>
                  <a:lnTo>
                    <a:pt x="17336" y="180908"/>
                  </a:lnTo>
                  <a:lnTo>
                    <a:pt x="42307" y="181644"/>
                  </a:lnTo>
                  <a:lnTo>
                    <a:pt x="64213" y="175834"/>
                  </a:lnTo>
                  <a:lnTo>
                    <a:pt x="86791" y="162918"/>
                  </a:lnTo>
                  <a:lnTo>
                    <a:pt x="120743" y="132963"/>
                  </a:lnTo>
                  <a:lnTo>
                    <a:pt x="146648" y="100614"/>
                  </a:lnTo>
                  <a:lnTo>
                    <a:pt x="157688" y="76660"/>
                  </a:lnTo>
                  <a:lnTo>
                    <a:pt x="162189" y="42205"/>
                  </a:lnTo>
                  <a:lnTo>
                    <a:pt x="158053" y="31176"/>
                  </a:lnTo>
                  <a:lnTo>
                    <a:pt x="150570" y="21476"/>
                  </a:lnTo>
                  <a:lnTo>
                    <a:pt x="131075" y="5566"/>
                  </a:lnTo>
                  <a:lnTo>
                    <a:pt x="123058" y="2473"/>
                  </a:lnTo>
                  <a:lnTo>
                    <a:pt x="1095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93"/>
            <p:cNvSpPr/>
            <p:nvPr/>
          </p:nvSpPr>
          <p:spPr>
            <a:xfrm>
              <a:off x="8156857" y="2247900"/>
              <a:ext cx="322239" cy="216633"/>
            </a:xfrm>
            <a:custGeom>
              <a:avLst/>
              <a:gdLst/>
              <a:ahLst/>
              <a:cxnLst/>
              <a:rect l="0" t="0" r="0" b="0"/>
              <a:pathLst>
                <a:path w="322239" h="216633">
                  <a:moveTo>
                    <a:pt x="11782" y="15240"/>
                  </a:moveTo>
                  <a:lnTo>
                    <a:pt x="11782" y="25845"/>
                  </a:lnTo>
                  <a:lnTo>
                    <a:pt x="14041" y="30678"/>
                  </a:lnTo>
                  <a:lnTo>
                    <a:pt x="15828" y="33152"/>
                  </a:lnTo>
                  <a:lnTo>
                    <a:pt x="18343" y="44724"/>
                  </a:lnTo>
                  <a:lnTo>
                    <a:pt x="18347" y="64651"/>
                  </a:lnTo>
                  <a:lnTo>
                    <a:pt x="12814" y="99546"/>
                  </a:lnTo>
                  <a:lnTo>
                    <a:pt x="5888" y="137223"/>
                  </a:lnTo>
                  <a:lnTo>
                    <a:pt x="0" y="174421"/>
                  </a:lnTo>
                  <a:lnTo>
                    <a:pt x="3448" y="198709"/>
                  </a:lnTo>
                  <a:lnTo>
                    <a:pt x="6102" y="204873"/>
                  </a:lnTo>
                  <a:lnTo>
                    <a:pt x="14706" y="215729"/>
                  </a:lnTo>
                  <a:lnTo>
                    <a:pt x="17964" y="216632"/>
                  </a:lnTo>
                  <a:lnTo>
                    <a:pt x="26101" y="215379"/>
                  </a:lnTo>
                  <a:lnTo>
                    <a:pt x="55105" y="202931"/>
                  </a:lnTo>
                  <a:lnTo>
                    <a:pt x="62928" y="195743"/>
                  </a:lnTo>
                  <a:lnTo>
                    <a:pt x="88459" y="159142"/>
                  </a:lnTo>
                  <a:lnTo>
                    <a:pt x="107362" y="122651"/>
                  </a:lnTo>
                  <a:lnTo>
                    <a:pt x="125625" y="85495"/>
                  </a:lnTo>
                  <a:lnTo>
                    <a:pt x="125778" y="85783"/>
                  </a:lnTo>
                  <a:lnTo>
                    <a:pt x="126042" y="94572"/>
                  </a:lnTo>
                  <a:lnTo>
                    <a:pt x="118932" y="129761"/>
                  </a:lnTo>
                  <a:lnTo>
                    <a:pt x="119518" y="139798"/>
                  </a:lnTo>
                  <a:lnTo>
                    <a:pt x="122601" y="149903"/>
                  </a:lnTo>
                  <a:lnTo>
                    <a:pt x="133141" y="165112"/>
                  </a:lnTo>
                  <a:lnTo>
                    <a:pt x="146989" y="176298"/>
                  </a:lnTo>
                  <a:lnTo>
                    <a:pt x="180169" y="190302"/>
                  </a:lnTo>
                  <a:lnTo>
                    <a:pt x="194994" y="193799"/>
                  </a:lnTo>
                  <a:lnTo>
                    <a:pt x="225208" y="189144"/>
                  </a:lnTo>
                  <a:lnTo>
                    <a:pt x="248022" y="180220"/>
                  </a:lnTo>
                  <a:lnTo>
                    <a:pt x="285258" y="156283"/>
                  </a:lnTo>
                  <a:lnTo>
                    <a:pt x="309552" y="125473"/>
                  </a:lnTo>
                  <a:lnTo>
                    <a:pt x="320430" y="93019"/>
                  </a:lnTo>
                  <a:lnTo>
                    <a:pt x="322238" y="69048"/>
                  </a:lnTo>
                  <a:lnTo>
                    <a:pt x="319661" y="53548"/>
                  </a:lnTo>
                  <a:lnTo>
                    <a:pt x="309404" y="34586"/>
                  </a:lnTo>
                  <a:lnTo>
                    <a:pt x="290768" y="13856"/>
                  </a:lnTo>
                  <a:lnTo>
                    <a:pt x="2708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2" name="SMARTInkShape-394"/>
          <p:cNvSpPr/>
          <p:nvPr/>
        </p:nvSpPr>
        <p:spPr>
          <a:xfrm>
            <a:off x="7322819" y="2141220"/>
            <a:ext cx="53342" cy="388621"/>
          </a:xfrm>
          <a:custGeom>
            <a:avLst/>
            <a:gdLst/>
            <a:ahLst/>
            <a:cxnLst/>
            <a:rect l="0" t="0" r="0" b="0"/>
            <a:pathLst>
              <a:path w="53342" h="388621">
                <a:moveTo>
                  <a:pt x="53341" y="0"/>
                </a:moveTo>
                <a:lnTo>
                  <a:pt x="49295" y="4045"/>
                </a:lnTo>
                <a:lnTo>
                  <a:pt x="47309" y="8288"/>
                </a:lnTo>
                <a:lnTo>
                  <a:pt x="37572" y="39496"/>
                </a:lnTo>
                <a:lnTo>
                  <a:pt x="27836" y="76946"/>
                </a:lnTo>
                <a:lnTo>
                  <a:pt x="24334" y="112733"/>
                </a:lnTo>
                <a:lnTo>
                  <a:pt x="21259" y="139850"/>
                </a:lnTo>
                <a:lnTo>
                  <a:pt x="17915" y="169682"/>
                </a:lnTo>
                <a:lnTo>
                  <a:pt x="16429" y="202696"/>
                </a:lnTo>
                <a:lnTo>
                  <a:pt x="13511" y="234867"/>
                </a:lnTo>
                <a:lnTo>
                  <a:pt x="10238" y="265252"/>
                </a:lnTo>
                <a:lnTo>
                  <a:pt x="8784" y="292867"/>
                </a:lnTo>
                <a:lnTo>
                  <a:pt x="7965" y="328169"/>
                </a:lnTo>
                <a:lnTo>
                  <a:pt x="2452" y="362662"/>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SMARTInkShape-Group28"/>
          <p:cNvGrpSpPr/>
          <p:nvPr/>
        </p:nvGrpSpPr>
        <p:grpSpPr>
          <a:xfrm>
            <a:off x="1640499" y="2801164"/>
            <a:ext cx="2550502" cy="719277"/>
            <a:chOff x="1640499" y="2801164"/>
            <a:chExt cx="2550502" cy="719277"/>
          </a:xfrm>
        </p:grpSpPr>
        <p:sp>
          <p:nvSpPr>
            <p:cNvPr id="53" name="SMARTInkShape-395"/>
            <p:cNvSpPr/>
            <p:nvPr/>
          </p:nvSpPr>
          <p:spPr>
            <a:xfrm>
              <a:off x="3924300" y="3094906"/>
              <a:ext cx="266701" cy="278716"/>
            </a:xfrm>
            <a:custGeom>
              <a:avLst/>
              <a:gdLst/>
              <a:ahLst/>
              <a:cxnLst/>
              <a:rect l="0" t="0" r="0" b="0"/>
              <a:pathLst>
                <a:path w="266701" h="278716">
                  <a:moveTo>
                    <a:pt x="0" y="29294"/>
                  </a:moveTo>
                  <a:lnTo>
                    <a:pt x="846" y="56632"/>
                  </a:lnTo>
                  <a:lnTo>
                    <a:pt x="10605" y="90843"/>
                  </a:lnTo>
                  <a:lnTo>
                    <a:pt x="13866" y="121379"/>
                  </a:lnTo>
                  <a:lnTo>
                    <a:pt x="14833" y="153192"/>
                  </a:lnTo>
                  <a:lnTo>
                    <a:pt x="15119" y="188112"/>
                  </a:lnTo>
                  <a:lnTo>
                    <a:pt x="15204" y="221225"/>
                  </a:lnTo>
                  <a:lnTo>
                    <a:pt x="9204" y="256409"/>
                  </a:lnTo>
                  <a:lnTo>
                    <a:pt x="7477" y="266547"/>
                  </a:lnTo>
                  <a:lnTo>
                    <a:pt x="1151" y="278715"/>
                  </a:lnTo>
                  <a:lnTo>
                    <a:pt x="768" y="278548"/>
                  </a:lnTo>
                  <a:lnTo>
                    <a:pt x="227" y="274268"/>
                  </a:lnTo>
                  <a:lnTo>
                    <a:pt x="13" y="238975"/>
                  </a:lnTo>
                  <a:lnTo>
                    <a:pt x="2261" y="208826"/>
                  </a:lnTo>
                  <a:lnTo>
                    <a:pt x="8290" y="170824"/>
                  </a:lnTo>
                  <a:lnTo>
                    <a:pt x="12997" y="142996"/>
                  </a:lnTo>
                  <a:lnTo>
                    <a:pt x="17912" y="116517"/>
                  </a:lnTo>
                  <a:lnTo>
                    <a:pt x="33529" y="81855"/>
                  </a:lnTo>
                  <a:lnTo>
                    <a:pt x="54243" y="50135"/>
                  </a:lnTo>
                  <a:lnTo>
                    <a:pt x="80512" y="27379"/>
                  </a:lnTo>
                  <a:lnTo>
                    <a:pt x="109745" y="13956"/>
                  </a:lnTo>
                  <a:lnTo>
                    <a:pt x="139855" y="4617"/>
                  </a:lnTo>
                  <a:lnTo>
                    <a:pt x="170226" y="533"/>
                  </a:lnTo>
                  <a:lnTo>
                    <a:pt x="204745" y="0"/>
                  </a:lnTo>
                  <a:lnTo>
                    <a:pt x="239663" y="5419"/>
                  </a:lnTo>
                  <a:lnTo>
                    <a:pt x="266700" y="140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96"/>
            <p:cNvSpPr/>
            <p:nvPr/>
          </p:nvSpPr>
          <p:spPr>
            <a:xfrm>
              <a:off x="3613658" y="3108959"/>
              <a:ext cx="248142" cy="330012"/>
            </a:xfrm>
            <a:custGeom>
              <a:avLst/>
              <a:gdLst/>
              <a:ahLst/>
              <a:cxnLst/>
              <a:rect l="0" t="0" r="0" b="0"/>
              <a:pathLst>
                <a:path w="248142" h="330012">
                  <a:moveTo>
                    <a:pt x="203961" y="30481"/>
                  </a:moveTo>
                  <a:lnTo>
                    <a:pt x="199916" y="30481"/>
                  </a:lnTo>
                  <a:lnTo>
                    <a:pt x="195673" y="32738"/>
                  </a:lnTo>
                  <a:lnTo>
                    <a:pt x="193356" y="34526"/>
                  </a:lnTo>
                  <a:lnTo>
                    <a:pt x="157311" y="41832"/>
                  </a:lnTo>
                  <a:lnTo>
                    <a:pt x="122341" y="63203"/>
                  </a:lnTo>
                  <a:lnTo>
                    <a:pt x="87838" y="94141"/>
                  </a:lnTo>
                  <a:lnTo>
                    <a:pt x="60899" y="124979"/>
                  </a:lnTo>
                  <a:lnTo>
                    <a:pt x="36830" y="160926"/>
                  </a:lnTo>
                  <a:lnTo>
                    <a:pt x="23001" y="186670"/>
                  </a:lnTo>
                  <a:lnTo>
                    <a:pt x="14032" y="215045"/>
                  </a:lnTo>
                  <a:lnTo>
                    <a:pt x="4223" y="251489"/>
                  </a:lnTo>
                  <a:lnTo>
                    <a:pt x="0" y="279691"/>
                  </a:lnTo>
                  <a:lnTo>
                    <a:pt x="3527" y="293923"/>
                  </a:lnTo>
                  <a:lnTo>
                    <a:pt x="19589" y="316857"/>
                  </a:lnTo>
                  <a:lnTo>
                    <a:pt x="38137" y="328505"/>
                  </a:lnTo>
                  <a:lnTo>
                    <a:pt x="54626" y="330011"/>
                  </a:lnTo>
                  <a:lnTo>
                    <a:pt x="82949" y="326099"/>
                  </a:lnTo>
                  <a:lnTo>
                    <a:pt x="117306" y="317320"/>
                  </a:lnTo>
                  <a:lnTo>
                    <a:pt x="155143" y="303994"/>
                  </a:lnTo>
                  <a:lnTo>
                    <a:pt x="176338" y="292589"/>
                  </a:lnTo>
                  <a:lnTo>
                    <a:pt x="210641" y="257672"/>
                  </a:lnTo>
                  <a:lnTo>
                    <a:pt x="231905" y="228183"/>
                  </a:lnTo>
                  <a:lnTo>
                    <a:pt x="241781" y="207248"/>
                  </a:lnTo>
                  <a:lnTo>
                    <a:pt x="247340" y="172509"/>
                  </a:lnTo>
                  <a:lnTo>
                    <a:pt x="248141" y="139544"/>
                  </a:lnTo>
                  <a:lnTo>
                    <a:pt x="242546" y="104188"/>
                  </a:lnTo>
                  <a:lnTo>
                    <a:pt x="230540" y="72734"/>
                  </a:lnTo>
                  <a:lnTo>
                    <a:pt x="209055" y="38921"/>
                  </a:lnTo>
                  <a:lnTo>
                    <a:pt x="195219" y="24918"/>
                  </a:lnTo>
                  <a:lnTo>
                    <a:pt x="157453" y="4014"/>
                  </a:lnTo>
                  <a:lnTo>
                    <a:pt x="1430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397"/>
            <p:cNvSpPr/>
            <p:nvPr/>
          </p:nvSpPr>
          <p:spPr>
            <a:xfrm>
              <a:off x="1684020" y="2987040"/>
              <a:ext cx="121921" cy="472441"/>
            </a:xfrm>
            <a:custGeom>
              <a:avLst/>
              <a:gdLst/>
              <a:ahLst/>
              <a:cxnLst/>
              <a:rect l="0" t="0" r="0" b="0"/>
              <a:pathLst>
                <a:path w="121921" h="472441">
                  <a:moveTo>
                    <a:pt x="121920" y="0"/>
                  </a:moveTo>
                  <a:lnTo>
                    <a:pt x="117874" y="4045"/>
                  </a:lnTo>
                  <a:lnTo>
                    <a:pt x="110568" y="39124"/>
                  </a:lnTo>
                  <a:lnTo>
                    <a:pt x="103787" y="69353"/>
                  </a:lnTo>
                  <a:lnTo>
                    <a:pt x="100460" y="105121"/>
                  </a:lnTo>
                  <a:lnTo>
                    <a:pt x="95166" y="134491"/>
                  </a:lnTo>
                  <a:lnTo>
                    <a:pt x="88016" y="167300"/>
                  </a:lnTo>
                  <a:lnTo>
                    <a:pt x="82016" y="201638"/>
                  </a:lnTo>
                  <a:lnTo>
                    <a:pt x="76527" y="238912"/>
                  </a:lnTo>
                  <a:lnTo>
                    <a:pt x="70418" y="276363"/>
                  </a:lnTo>
                  <a:lnTo>
                    <a:pt x="62059" y="309941"/>
                  </a:lnTo>
                  <a:lnTo>
                    <a:pt x="54957" y="341798"/>
                  </a:lnTo>
                  <a:lnTo>
                    <a:pt x="48978" y="371197"/>
                  </a:lnTo>
                  <a:lnTo>
                    <a:pt x="39159" y="406788"/>
                  </a:lnTo>
                  <a:lnTo>
                    <a:pt x="18459" y="444639"/>
                  </a:lnTo>
                  <a:lnTo>
                    <a:pt x="8200" y="467399"/>
                  </a:lnTo>
                  <a:lnTo>
                    <a:pt x="6313" y="469079"/>
                  </a:lnTo>
                  <a:lnTo>
                    <a:pt x="0" y="472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398"/>
            <p:cNvSpPr/>
            <p:nvPr/>
          </p:nvSpPr>
          <p:spPr>
            <a:xfrm>
              <a:off x="1640499" y="2801164"/>
              <a:ext cx="383844" cy="460196"/>
            </a:xfrm>
            <a:custGeom>
              <a:avLst/>
              <a:gdLst/>
              <a:ahLst/>
              <a:cxnLst/>
              <a:rect l="0" t="0" r="0" b="0"/>
              <a:pathLst>
                <a:path w="383844" h="460196">
                  <a:moveTo>
                    <a:pt x="20660" y="208736"/>
                  </a:moveTo>
                  <a:lnTo>
                    <a:pt x="20660" y="204690"/>
                  </a:lnTo>
                  <a:lnTo>
                    <a:pt x="7663" y="169247"/>
                  </a:lnTo>
                  <a:lnTo>
                    <a:pt x="0" y="137623"/>
                  </a:lnTo>
                  <a:lnTo>
                    <a:pt x="710" y="111183"/>
                  </a:lnTo>
                  <a:lnTo>
                    <a:pt x="12580" y="75448"/>
                  </a:lnTo>
                  <a:lnTo>
                    <a:pt x="26100" y="60314"/>
                  </a:lnTo>
                  <a:lnTo>
                    <a:pt x="58330" y="32756"/>
                  </a:lnTo>
                  <a:lnTo>
                    <a:pt x="89583" y="18493"/>
                  </a:lnTo>
                  <a:lnTo>
                    <a:pt x="115639" y="11859"/>
                  </a:lnTo>
                  <a:lnTo>
                    <a:pt x="144153" y="6088"/>
                  </a:lnTo>
                  <a:lnTo>
                    <a:pt x="173760" y="701"/>
                  </a:lnTo>
                  <a:lnTo>
                    <a:pt x="201593" y="0"/>
                  </a:lnTo>
                  <a:lnTo>
                    <a:pt x="228922" y="3358"/>
                  </a:lnTo>
                  <a:lnTo>
                    <a:pt x="258001" y="10494"/>
                  </a:lnTo>
                  <a:lnTo>
                    <a:pt x="285601" y="21568"/>
                  </a:lnTo>
                  <a:lnTo>
                    <a:pt x="322681" y="44341"/>
                  </a:lnTo>
                  <a:lnTo>
                    <a:pt x="352859" y="74795"/>
                  </a:lnTo>
                  <a:lnTo>
                    <a:pt x="368118" y="98407"/>
                  </a:lnTo>
                  <a:lnTo>
                    <a:pt x="380621" y="136346"/>
                  </a:lnTo>
                  <a:lnTo>
                    <a:pt x="383843" y="164709"/>
                  </a:lnTo>
                  <a:lnTo>
                    <a:pt x="380759" y="194248"/>
                  </a:lnTo>
                  <a:lnTo>
                    <a:pt x="372898" y="223463"/>
                  </a:lnTo>
                  <a:lnTo>
                    <a:pt x="360937" y="250559"/>
                  </a:lnTo>
                  <a:lnTo>
                    <a:pt x="342639" y="276712"/>
                  </a:lnTo>
                  <a:lnTo>
                    <a:pt x="320395" y="302448"/>
                  </a:lnTo>
                  <a:lnTo>
                    <a:pt x="283226" y="339890"/>
                  </a:lnTo>
                  <a:lnTo>
                    <a:pt x="255043" y="362135"/>
                  </a:lnTo>
                  <a:lnTo>
                    <a:pt x="225584" y="381053"/>
                  </a:lnTo>
                  <a:lnTo>
                    <a:pt x="196404" y="397928"/>
                  </a:lnTo>
                  <a:lnTo>
                    <a:pt x="169324" y="413894"/>
                  </a:lnTo>
                  <a:lnTo>
                    <a:pt x="134324" y="433118"/>
                  </a:lnTo>
                  <a:lnTo>
                    <a:pt x="98449" y="451685"/>
                  </a:lnTo>
                  <a:lnTo>
                    <a:pt x="81621" y="4601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99"/>
            <p:cNvSpPr/>
            <p:nvPr/>
          </p:nvSpPr>
          <p:spPr>
            <a:xfrm>
              <a:off x="1943132" y="3140150"/>
              <a:ext cx="289528" cy="303934"/>
            </a:xfrm>
            <a:custGeom>
              <a:avLst/>
              <a:gdLst/>
              <a:ahLst/>
              <a:cxnLst/>
              <a:rect l="0" t="0" r="0" b="0"/>
              <a:pathLst>
                <a:path w="289528" h="303934">
                  <a:moveTo>
                    <a:pt x="30447" y="98350"/>
                  </a:moveTo>
                  <a:lnTo>
                    <a:pt x="30447" y="130913"/>
                  </a:lnTo>
                  <a:lnTo>
                    <a:pt x="29601" y="166651"/>
                  </a:lnTo>
                  <a:lnTo>
                    <a:pt x="25211" y="200525"/>
                  </a:lnTo>
                  <a:lnTo>
                    <a:pt x="23534" y="231541"/>
                  </a:lnTo>
                  <a:lnTo>
                    <a:pt x="21343" y="257194"/>
                  </a:lnTo>
                  <a:lnTo>
                    <a:pt x="6283" y="295063"/>
                  </a:lnTo>
                  <a:lnTo>
                    <a:pt x="77" y="303933"/>
                  </a:lnTo>
                  <a:lnTo>
                    <a:pt x="0" y="295953"/>
                  </a:lnTo>
                  <a:lnTo>
                    <a:pt x="6755" y="287491"/>
                  </a:lnTo>
                  <a:lnTo>
                    <a:pt x="12113" y="282864"/>
                  </a:lnTo>
                  <a:lnTo>
                    <a:pt x="18065" y="268691"/>
                  </a:lnTo>
                  <a:lnTo>
                    <a:pt x="23674" y="239415"/>
                  </a:lnTo>
                  <a:lnTo>
                    <a:pt x="32956" y="201671"/>
                  </a:lnTo>
                  <a:lnTo>
                    <a:pt x="41723" y="173057"/>
                  </a:lnTo>
                  <a:lnTo>
                    <a:pt x="51263" y="143406"/>
                  </a:lnTo>
                  <a:lnTo>
                    <a:pt x="63405" y="115552"/>
                  </a:lnTo>
                  <a:lnTo>
                    <a:pt x="84522" y="78329"/>
                  </a:lnTo>
                  <a:lnTo>
                    <a:pt x="109123" y="48109"/>
                  </a:lnTo>
                  <a:lnTo>
                    <a:pt x="135603" y="27583"/>
                  </a:lnTo>
                  <a:lnTo>
                    <a:pt x="171352" y="13063"/>
                  </a:lnTo>
                  <a:lnTo>
                    <a:pt x="205788" y="2888"/>
                  </a:lnTo>
                  <a:lnTo>
                    <a:pt x="239809" y="0"/>
                  </a:lnTo>
                  <a:lnTo>
                    <a:pt x="273071" y="230"/>
                  </a:lnTo>
                  <a:lnTo>
                    <a:pt x="289527" y="69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400"/>
            <p:cNvSpPr/>
            <p:nvPr/>
          </p:nvSpPr>
          <p:spPr>
            <a:xfrm>
              <a:off x="2197604" y="3178336"/>
              <a:ext cx="277952" cy="311624"/>
            </a:xfrm>
            <a:custGeom>
              <a:avLst/>
              <a:gdLst/>
              <a:ahLst/>
              <a:cxnLst/>
              <a:rect l="0" t="0" r="0" b="0"/>
              <a:pathLst>
                <a:path w="277952" h="311624">
                  <a:moveTo>
                    <a:pt x="35055" y="121123"/>
                  </a:moveTo>
                  <a:lnTo>
                    <a:pt x="35055" y="125169"/>
                  </a:lnTo>
                  <a:lnTo>
                    <a:pt x="35902" y="126360"/>
                  </a:lnTo>
                  <a:lnTo>
                    <a:pt x="37313" y="127155"/>
                  </a:lnTo>
                  <a:lnTo>
                    <a:pt x="45661" y="128430"/>
                  </a:lnTo>
                  <a:lnTo>
                    <a:pt x="74552" y="126444"/>
                  </a:lnTo>
                  <a:lnTo>
                    <a:pt x="107957" y="118129"/>
                  </a:lnTo>
                  <a:lnTo>
                    <a:pt x="137183" y="110829"/>
                  </a:lnTo>
                  <a:lnTo>
                    <a:pt x="171337" y="99258"/>
                  </a:lnTo>
                  <a:lnTo>
                    <a:pt x="204223" y="85105"/>
                  </a:lnTo>
                  <a:lnTo>
                    <a:pt x="238745" y="66000"/>
                  </a:lnTo>
                  <a:lnTo>
                    <a:pt x="268131" y="46392"/>
                  </a:lnTo>
                  <a:lnTo>
                    <a:pt x="274111" y="36827"/>
                  </a:lnTo>
                  <a:lnTo>
                    <a:pt x="277951" y="20934"/>
                  </a:lnTo>
                  <a:lnTo>
                    <a:pt x="273960" y="12813"/>
                  </a:lnTo>
                  <a:lnTo>
                    <a:pt x="270525" y="8276"/>
                  </a:lnTo>
                  <a:lnTo>
                    <a:pt x="259935" y="3236"/>
                  </a:lnTo>
                  <a:lnTo>
                    <a:pt x="228395" y="0"/>
                  </a:lnTo>
                  <a:lnTo>
                    <a:pt x="195447" y="3485"/>
                  </a:lnTo>
                  <a:lnTo>
                    <a:pt x="168994" y="9855"/>
                  </a:lnTo>
                  <a:lnTo>
                    <a:pt x="141150" y="19178"/>
                  </a:lnTo>
                  <a:lnTo>
                    <a:pt x="114664" y="31788"/>
                  </a:lnTo>
                  <a:lnTo>
                    <a:pt x="79998" y="53167"/>
                  </a:lnTo>
                  <a:lnTo>
                    <a:pt x="52323" y="83679"/>
                  </a:lnTo>
                  <a:lnTo>
                    <a:pt x="28036" y="115485"/>
                  </a:lnTo>
                  <a:lnTo>
                    <a:pt x="12844" y="150403"/>
                  </a:lnTo>
                  <a:lnTo>
                    <a:pt x="2980" y="183515"/>
                  </a:lnTo>
                  <a:lnTo>
                    <a:pt x="2786" y="214775"/>
                  </a:lnTo>
                  <a:lnTo>
                    <a:pt x="0" y="245486"/>
                  </a:lnTo>
                  <a:lnTo>
                    <a:pt x="5082" y="263603"/>
                  </a:lnTo>
                  <a:lnTo>
                    <a:pt x="15807" y="279274"/>
                  </a:lnTo>
                  <a:lnTo>
                    <a:pt x="29041" y="291883"/>
                  </a:lnTo>
                  <a:lnTo>
                    <a:pt x="58862" y="304458"/>
                  </a:lnTo>
                  <a:lnTo>
                    <a:pt x="94508" y="309500"/>
                  </a:lnTo>
                  <a:lnTo>
                    <a:pt x="127836" y="310994"/>
                  </a:lnTo>
                  <a:lnTo>
                    <a:pt x="172216" y="3116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01"/>
            <p:cNvSpPr/>
            <p:nvPr/>
          </p:nvSpPr>
          <p:spPr>
            <a:xfrm>
              <a:off x="2542253" y="2943562"/>
              <a:ext cx="383828" cy="576879"/>
            </a:xfrm>
            <a:custGeom>
              <a:avLst/>
              <a:gdLst/>
              <a:ahLst/>
              <a:cxnLst/>
              <a:rect l="0" t="0" r="0" b="0"/>
              <a:pathLst>
                <a:path w="383828" h="576879">
                  <a:moveTo>
                    <a:pt x="254287" y="340657"/>
                  </a:moveTo>
                  <a:lnTo>
                    <a:pt x="254287" y="304612"/>
                  </a:lnTo>
                  <a:lnTo>
                    <a:pt x="252029" y="296980"/>
                  </a:lnTo>
                  <a:lnTo>
                    <a:pt x="243681" y="285181"/>
                  </a:lnTo>
                  <a:lnTo>
                    <a:pt x="234333" y="282134"/>
                  </a:lnTo>
                  <a:lnTo>
                    <a:pt x="207636" y="280179"/>
                  </a:lnTo>
                  <a:lnTo>
                    <a:pt x="192913" y="284427"/>
                  </a:lnTo>
                  <a:lnTo>
                    <a:pt x="158719" y="304997"/>
                  </a:lnTo>
                  <a:lnTo>
                    <a:pt x="129356" y="326140"/>
                  </a:lnTo>
                  <a:lnTo>
                    <a:pt x="99207" y="356582"/>
                  </a:lnTo>
                  <a:lnTo>
                    <a:pt x="68825" y="388367"/>
                  </a:lnTo>
                  <a:lnTo>
                    <a:pt x="50786" y="413509"/>
                  </a:lnTo>
                  <a:lnTo>
                    <a:pt x="33455" y="439922"/>
                  </a:lnTo>
                  <a:lnTo>
                    <a:pt x="8045" y="473833"/>
                  </a:lnTo>
                  <a:lnTo>
                    <a:pt x="913" y="494956"/>
                  </a:lnTo>
                  <a:lnTo>
                    <a:pt x="0" y="511117"/>
                  </a:lnTo>
                  <a:lnTo>
                    <a:pt x="942" y="517797"/>
                  </a:lnTo>
                  <a:lnTo>
                    <a:pt x="3264" y="523097"/>
                  </a:lnTo>
                  <a:lnTo>
                    <a:pt x="10359" y="531244"/>
                  </a:lnTo>
                  <a:lnTo>
                    <a:pt x="27918" y="540591"/>
                  </a:lnTo>
                  <a:lnTo>
                    <a:pt x="44176" y="541559"/>
                  </a:lnTo>
                  <a:lnTo>
                    <a:pt x="78163" y="535282"/>
                  </a:lnTo>
                  <a:lnTo>
                    <a:pt x="115420" y="513722"/>
                  </a:lnTo>
                  <a:lnTo>
                    <a:pt x="147853" y="490714"/>
                  </a:lnTo>
                  <a:lnTo>
                    <a:pt x="177632" y="469438"/>
                  </a:lnTo>
                  <a:lnTo>
                    <a:pt x="201591" y="443613"/>
                  </a:lnTo>
                  <a:lnTo>
                    <a:pt x="220706" y="415202"/>
                  </a:lnTo>
                  <a:lnTo>
                    <a:pt x="237669" y="385642"/>
                  </a:lnTo>
                  <a:lnTo>
                    <a:pt x="251416" y="353313"/>
                  </a:lnTo>
                  <a:lnTo>
                    <a:pt x="263171" y="318342"/>
                  </a:lnTo>
                  <a:lnTo>
                    <a:pt x="268676" y="299534"/>
                  </a:lnTo>
                  <a:lnTo>
                    <a:pt x="274040" y="280222"/>
                  </a:lnTo>
                  <a:lnTo>
                    <a:pt x="278462" y="260574"/>
                  </a:lnTo>
                  <a:lnTo>
                    <a:pt x="282257" y="240702"/>
                  </a:lnTo>
                  <a:lnTo>
                    <a:pt x="285633" y="220680"/>
                  </a:lnTo>
                  <a:lnTo>
                    <a:pt x="293901" y="182630"/>
                  </a:lnTo>
                  <a:lnTo>
                    <a:pt x="301526" y="146810"/>
                  </a:lnTo>
                  <a:lnTo>
                    <a:pt x="304915" y="113956"/>
                  </a:lnTo>
                  <a:lnTo>
                    <a:pt x="304164" y="86937"/>
                  </a:lnTo>
                  <a:lnTo>
                    <a:pt x="298980" y="52685"/>
                  </a:lnTo>
                  <a:lnTo>
                    <a:pt x="289644" y="18861"/>
                  </a:lnTo>
                  <a:lnTo>
                    <a:pt x="284883" y="2804"/>
                  </a:lnTo>
                  <a:lnTo>
                    <a:pt x="283151" y="1122"/>
                  </a:lnTo>
                  <a:lnTo>
                    <a:pt x="281149" y="0"/>
                  </a:lnTo>
                  <a:lnTo>
                    <a:pt x="278968" y="99"/>
                  </a:lnTo>
                  <a:lnTo>
                    <a:pt x="274287" y="2467"/>
                  </a:lnTo>
                  <a:lnTo>
                    <a:pt x="266892" y="16651"/>
                  </a:lnTo>
                  <a:lnTo>
                    <a:pt x="262045" y="51130"/>
                  </a:lnTo>
                  <a:lnTo>
                    <a:pt x="256962" y="87325"/>
                  </a:lnTo>
                  <a:lnTo>
                    <a:pt x="255475" y="118281"/>
                  </a:lnTo>
                  <a:lnTo>
                    <a:pt x="254815" y="154052"/>
                  </a:lnTo>
                  <a:lnTo>
                    <a:pt x="254639" y="173074"/>
                  </a:lnTo>
                  <a:lnTo>
                    <a:pt x="254522" y="193375"/>
                  </a:lnTo>
                  <a:lnTo>
                    <a:pt x="254443" y="214529"/>
                  </a:lnTo>
                  <a:lnTo>
                    <a:pt x="254391" y="236252"/>
                  </a:lnTo>
                  <a:lnTo>
                    <a:pt x="254356" y="257507"/>
                  </a:lnTo>
                  <a:lnTo>
                    <a:pt x="254333" y="278451"/>
                  </a:lnTo>
                  <a:lnTo>
                    <a:pt x="254317" y="299186"/>
                  </a:lnTo>
                  <a:lnTo>
                    <a:pt x="256001" y="319783"/>
                  </a:lnTo>
                  <a:lnTo>
                    <a:pt x="258816" y="340288"/>
                  </a:lnTo>
                  <a:lnTo>
                    <a:pt x="262386" y="360731"/>
                  </a:lnTo>
                  <a:lnTo>
                    <a:pt x="265613" y="380287"/>
                  </a:lnTo>
                  <a:lnTo>
                    <a:pt x="271456" y="417819"/>
                  </a:lnTo>
                  <a:lnTo>
                    <a:pt x="272360" y="449740"/>
                  </a:lnTo>
                  <a:lnTo>
                    <a:pt x="272479" y="478039"/>
                  </a:lnTo>
                  <a:lnTo>
                    <a:pt x="282067" y="516077"/>
                  </a:lnTo>
                  <a:lnTo>
                    <a:pt x="296478" y="543340"/>
                  </a:lnTo>
                  <a:lnTo>
                    <a:pt x="316459" y="561672"/>
                  </a:lnTo>
                  <a:lnTo>
                    <a:pt x="338466" y="571996"/>
                  </a:lnTo>
                  <a:lnTo>
                    <a:pt x="376081" y="576449"/>
                  </a:lnTo>
                  <a:lnTo>
                    <a:pt x="383827" y="576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402"/>
            <p:cNvSpPr/>
            <p:nvPr/>
          </p:nvSpPr>
          <p:spPr>
            <a:xfrm>
              <a:off x="3010874" y="3261673"/>
              <a:ext cx="395267" cy="242462"/>
            </a:xfrm>
            <a:custGeom>
              <a:avLst/>
              <a:gdLst/>
              <a:ahLst/>
              <a:cxnLst/>
              <a:rect l="0" t="0" r="0" b="0"/>
              <a:pathLst>
                <a:path w="395267" h="242462">
                  <a:moveTo>
                    <a:pt x="174285" y="7307"/>
                  </a:moveTo>
                  <a:lnTo>
                    <a:pt x="162118" y="2070"/>
                  </a:lnTo>
                  <a:lnTo>
                    <a:pt x="134416" y="0"/>
                  </a:lnTo>
                  <a:lnTo>
                    <a:pt x="112802" y="3824"/>
                  </a:lnTo>
                  <a:lnTo>
                    <a:pt x="90310" y="14365"/>
                  </a:lnTo>
                  <a:lnTo>
                    <a:pt x="67559" y="32258"/>
                  </a:lnTo>
                  <a:lnTo>
                    <a:pt x="43200" y="67143"/>
                  </a:lnTo>
                  <a:lnTo>
                    <a:pt x="28107" y="97473"/>
                  </a:lnTo>
                  <a:lnTo>
                    <a:pt x="16203" y="132048"/>
                  </a:lnTo>
                  <a:lnTo>
                    <a:pt x="728" y="164117"/>
                  </a:lnTo>
                  <a:lnTo>
                    <a:pt x="0" y="194221"/>
                  </a:lnTo>
                  <a:lnTo>
                    <a:pt x="5994" y="218757"/>
                  </a:lnTo>
                  <a:lnTo>
                    <a:pt x="13694" y="231389"/>
                  </a:lnTo>
                  <a:lnTo>
                    <a:pt x="18964" y="235435"/>
                  </a:lnTo>
                  <a:lnTo>
                    <a:pt x="31594" y="239931"/>
                  </a:lnTo>
                  <a:lnTo>
                    <a:pt x="48939" y="242461"/>
                  </a:lnTo>
                  <a:lnTo>
                    <a:pt x="72893" y="239166"/>
                  </a:lnTo>
                  <a:lnTo>
                    <a:pt x="106092" y="223537"/>
                  </a:lnTo>
                  <a:lnTo>
                    <a:pt x="139868" y="196868"/>
                  </a:lnTo>
                  <a:lnTo>
                    <a:pt x="175483" y="163096"/>
                  </a:lnTo>
                  <a:lnTo>
                    <a:pt x="189775" y="143715"/>
                  </a:lnTo>
                  <a:lnTo>
                    <a:pt x="202582" y="113764"/>
                  </a:lnTo>
                  <a:lnTo>
                    <a:pt x="211738" y="83441"/>
                  </a:lnTo>
                  <a:lnTo>
                    <a:pt x="218373" y="50944"/>
                  </a:lnTo>
                  <a:lnTo>
                    <a:pt x="219522" y="33594"/>
                  </a:lnTo>
                  <a:lnTo>
                    <a:pt x="218836" y="29912"/>
                  </a:lnTo>
                  <a:lnTo>
                    <a:pt x="217533" y="27457"/>
                  </a:lnTo>
                  <a:lnTo>
                    <a:pt x="213402" y="23516"/>
                  </a:lnTo>
                  <a:lnTo>
                    <a:pt x="212586" y="34905"/>
                  </a:lnTo>
                  <a:lnTo>
                    <a:pt x="212412" y="66487"/>
                  </a:lnTo>
                  <a:lnTo>
                    <a:pt x="212393" y="94644"/>
                  </a:lnTo>
                  <a:lnTo>
                    <a:pt x="216433" y="128482"/>
                  </a:lnTo>
                  <a:lnTo>
                    <a:pt x="218947" y="161273"/>
                  </a:lnTo>
                  <a:lnTo>
                    <a:pt x="226309" y="179876"/>
                  </a:lnTo>
                  <a:lnTo>
                    <a:pt x="247686" y="212515"/>
                  </a:lnTo>
                  <a:lnTo>
                    <a:pt x="262506" y="223535"/>
                  </a:lnTo>
                  <a:lnTo>
                    <a:pt x="280381" y="230408"/>
                  </a:lnTo>
                  <a:lnTo>
                    <a:pt x="308638" y="233431"/>
                  </a:lnTo>
                  <a:lnTo>
                    <a:pt x="325438" y="231137"/>
                  </a:lnTo>
                  <a:lnTo>
                    <a:pt x="341371" y="222780"/>
                  </a:lnTo>
                  <a:lnTo>
                    <a:pt x="376341" y="192674"/>
                  </a:lnTo>
                  <a:lnTo>
                    <a:pt x="395266" y="1749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403"/>
            <p:cNvSpPr/>
            <p:nvPr/>
          </p:nvSpPr>
          <p:spPr>
            <a:xfrm>
              <a:off x="3451952" y="2910840"/>
              <a:ext cx="60868" cy="555623"/>
            </a:xfrm>
            <a:custGeom>
              <a:avLst/>
              <a:gdLst/>
              <a:ahLst/>
              <a:cxnLst/>
              <a:rect l="0" t="0" r="0" b="0"/>
              <a:pathLst>
                <a:path w="60868" h="555623">
                  <a:moveTo>
                    <a:pt x="7528" y="0"/>
                  </a:moveTo>
                  <a:lnTo>
                    <a:pt x="7528" y="4045"/>
                  </a:lnTo>
                  <a:lnTo>
                    <a:pt x="5270" y="8288"/>
                  </a:lnTo>
                  <a:lnTo>
                    <a:pt x="3482" y="10605"/>
                  </a:lnTo>
                  <a:lnTo>
                    <a:pt x="1496" y="17695"/>
                  </a:lnTo>
                  <a:lnTo>
                    <a:pt x="221" y="48180"/>
                  </a:lnTo>
                  <a:lnTo>
                    <a:pt x="0" y="82761"/>
                  </a:lnTo>
                  <a:lnTo>
                    <a:pt x="2206" y="114111"/>
                  </a:lnTo>
                  <a:lnTo>
                    <a:pt x="6009" y="151469"/>
                  </a:lnTo>
                  <a:lnTo>
                    <a:pt x="8209" y="172100"/>
                  </a:lnTo>
                  <a:lnTo>
                    <a:pt x="10521" y="193473"/>
                  </a:lnTo>
                  <a:lnTo>
                    <a:pt x="12910" y="215342"/>
                  </a:lnTo>
                  <a:lnTo>
                    <a:pt x="15349" y="237541"/>
                  </a:lnTo>
                  <a:lnTo>
                    <a:pt x="17822" y="259961"/>
                  </a:lnTo>
                  <a:lnTo>
                    <a:pt x="20317" y="282527"/>
                  </a:lnTo>
                  <a:lnTo>
                    <a:pt x="22828" y="305191"/>
                  </a:lnTo>
                  <a:lnTo>
                    <a:pt x="25348" y="327921"/>
                  </a:lnTo>
                  <a:lnTo>
                    <a:pt x="28721" y="349847"/>
                  </a:lnTo>
                  <a:lnTo>
                    <a:pt x="32663" y="371238"/>
                  </a:lnTo>
                  <a:lnTo>
                    <a:pt x="36985" y="392272"/>
                  </a:lnTo>
                  <a:lnTo>
                    <a:pt x="44044" y="429189"/>
                  </a:lnTo>
                  <a:lnTo>
                    <a:pt x="50004" y="460837"/>
                  </a:lnTo>
                  <a:lnTo>
                    <a:pt x="57272" y="496848"/>
                  </a:lnTo>
                  <a:lnTo>
                    <a:pt x="60157" y="529942"/>
                  </a:lnTo>
                  <a:lnTo>
                    <a:pt x="60855" y="555622"/>
                  </a:lnTo>
                  <a:lnTo>
                    <a:pt x="60867" y="541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404"/>
            <p:cNvSpPr/>
            <p:nvPr/>
          </p:nvSpPr>
          <p:spPr>
            <a:xfrm>
              <a:off x="3375752" y="3223259"/>
              <a:ext cx="182789" cy="22861"/>
            </a:xfrm>
            <a:custGeom>
              <a:avLst/>
              <a:gdLst/>
              <a:ahLst/>
              <a:cxnLst/>
              <a:rect l="0" t="0" r="0" b="0"/>
              <a:pathLst>
                <a:path w="182789" h="22861">
                  <a:moveTo>
                    <a:pt x="7528" y="0"/>
                  </a:moveTo>
                  <a:lnTo>
                    <a:pt x="3482" y="0"/>
                  </a:lnTo>
                  <a:lnTo>
                    <a:pt x="2291" y="847"/>
                  </a:lnTo>
                  <a:lnTo>
                    <a:pt x="1496" y="2258"/>
                  </a:lnTo>
                  <a:lnTo>
                    <a:pt x="0" y="7307"/>
                  </a:lnTo>
                  <a:lnTo>
                    <a:pt x="19023" y="12795"/>
                  </a:lnTo>
                  <a:lnTo>
                    <a:pt x="54514" y="17015"/>
                  </a:lnTo>
                  <a:lnTo>
                    <a:pt x="88619" y="21129"/>
                  </a:lnTo>
                  <a:lnTo>
                    <a:pt x="126381" y="22347"/>
                  </a:lnTo>
                  <a:lnTo>
                    <a:pt x="156761" y="22708"/>
                  </a:lnTo>
                  <a:lnTo>
                    <a:pt x="182788"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SMARTInkShape-Group29"/>
          <p:cNvGrpSpPr/>
          <p:nvPr/>
        </p:nvGrpSpPr>
        <p:grpSpPr>
          <a:xfrm>
            <a:off x="4747259" y="2910840"/>
            <a:ext cx="2118361" cy="586322"/>
            <a:chOff x="4747259" y="2910840"/>
            <a:chExt cx="2118361" cy="586322"/>
          </a:xfrm>
        </p:grpSpPr>
        <p:sp>
          <p:nvSpPr>
            <p:cNvPr id="64" name="SMARTInkShape-405"/>
            <p:cNvSpPr/>
            <p:nvPr/>
          </p:nvSpPr>
          <p:spPr>
            <a:xfrm>
              <a:off x="6537987" y="3108959"/>
              <a:ext cx="327633" cy="380366"/>
            </a:xfrm>
            <a:custGeom>
              <a:avLst/>
              <a:gdLst/>
              <a:ahLst/>
              <a:cxnLst/>
              <a:rect l="0" t="0" r="0" b="0"/>
              <a:pathLst>
                <a:path w="327633" h="380366">
                  <a:moveTo>
                    <a:pt x="7593" y="0"/>
                  </a:moveTo>
                  <a:lnTo>
                    <a:pt x="286" y="0"/>
                  </a:lnTo>
                  <a:lnTo>
                    <a:pt x="0" y="14652"/>
                  </a:lnTo>
                  <a:lnTo>
                    <a:pt x="6007" y="51162"/>
                  </a:lnTo>
                  <a:lnTo>
                    <a:pt x="7123" y="85433"/>
                  </a:lnTo>
                  <a:lnTo>
                    <a:pt x="8230" y="110784"/>
                  </a:lnTo>
                  <a:lnTo>
                    <a:pt x="11545" y="138984"/>
                  </a:lnTo>
                  <a:lnTo>
                    <a:pt x="13582" y="168451"/>
                  </a:lnTo>
                  <a:lnTo>
                    <a:pt x="14489" y="198481"/>
                  </a:lnTo>
                  <a:lnTo>
                    <a:pt x="14890" y="228761"/>
                  </a:lnTo>
                  <a:lnTo>
                    <a:pt x="15070" y="259152"/>
                  </a:lnTo>
                  <a:lnTo>
                    <a:pt x="16842" y="287899"/>
                  </a:lnTo>
                  <a:lnTo>
                    <a:pt x="25667" y="322276"/>
                  </a:lnTo>
                  <a:lnTo>
                    <a:pt x="29508" y="354819"/>
                  </a:lnTo>
                  <a:lnTo>
                    <a:pt x="30266" y="373759"/>
                  </a:lnTo>
                  <a:lnTo>
                    <a:pt x="31174" y="376173"/>
                  </a:lnTo>
                  <a:lnTo>
                    <a:pt x="32627" y="377782"/>
                  </a:lnTo>
                  <a:lnTo>
                    <a:pt x="36997" y="380365"/>
                  </a:lnTo>
                  <a:lnTo>
                    <a:pt x="39853" y="378460"/>
                  </a:lnTo>
                  <a:lnTo>
                    <a:pt x="43944" y="373945"/>
                  </a:lnTo>
                  <a:lnTo>
                    <a:pt x="55957" y="348421"/>
                  </a:lnTo>
                  <a:lnTo>
                    <a:pt x="56407" y="312696"/>
                  </a:lnTo>
                  <a:lnTo>
                    <a:pt x="66741" y="277977"/>
                  </a:lnTo>
                  <a:lnTo>
                    <a:pt x="84667" y="240879"/>
                  </a:lnTo>
                  <a:lnTo>
                    <a:pt x="101926" y="203922"/>
                  </a:lnTo>
                  <a:lnTo>
                    <a:pt x="121903" y="172840"/>
                  </a:lnTo>
                  <a:lnTo>
                    <a:pt x="154691" y="136146"/>
                  </a:lnTo>
                  <a:lnTo>
                    <a:pt x="164974" y="128808"/>
                  </a:lnTo>
                  <a:lnTo>
                    <a:pt x="170087" y="127359"/>
                  </a:lnTo>
                  <a:lnTo>
                    <a:pt x="180283" y="128006"/>
                  </a:lnTo>
                  <a:lnTo>
                    <a:pt x="195544" y="133131"/>
                  </a:lnTo>
                  <a:lnTo>
                    <a:pt x="203451" y="139885"/>
                  </a:lnTo>
                  <a:lnTo>
                    <a:pt x="223352" y="169849"/>
                  </a:lnTo>
                  <a:lnTo>
                    <a:pt x="232858" y="197834"/>
                  </a:lnTo>
                  <a:lnTo>
                    <a:pt x="241037" y="231714"/>
                  </a:lnTo>
                  <a:lnTo>
                    <a:pt x="247977" y="263578"/>
                  </a:lnTo>
                  <a:lnTo>
                    <a:pt x="249897" y="284221"/>
                  </a:lnTo>
                  <a:lnTo>
                    <a:pt x="259781" y="304685"/>
                  </a:lnTo>
                  <a:lnTo>
                    <a:pt x="285929" y="342572"/>
                  </a:lnTo>
                  <a:lnTo>
                    <a:pt x="295268" y="350656"/>
                  </a:lnTo>
                  <a:lnTo>
                    <a:pt x="305065" y="354814"/>
                  </a:lnTo>
                  <a:lnTo>
                    <a:pt x="327632"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406"/>
            <p:cNvSpPr/>
            <p:nvPr/>
          </p:nvSpPr>
          <p:spPr>
            <a:xfrm>
              <a:off x="6235957" y="3261359"/>
              <a:ext cx="233424" cy="220077"/>
            </a:xfrm>
            <a:custGeom>
              <a:avLst/>
              <a:gdLst/>
              <a:ahLst/>
              <a:cxnLst/>
              <a:rect l="0" t="0" r="0" b="0"/>
              <a:pathLst>
                <a:path w="233424" h="220077">
                  <a:moveTo>
                    <a:pt x="141982" y="0"/>
                  </a:moveTo>
                  <a:lnTo>
                    <a:pt x="105938" y="0"/>
                  </a:lnTo>
                  <a:lnTo>
                    <a:pt x="96047" y="4516"/>
                  </a:lnTo>
                  <a:lnTo>
                    <a:pt x="59733" y="33135"/>
                  </a:lnTo>
                  <a:lnTo>
                    <a:pt x="28579" y="68930"/>
                  </a:lnTo>
                  <a:lnTo>
                    <a:pt x="11365" y="101387"/>
                  </a:lnTo>
                  <a:lnTo>
                    <a:pt x="1398" y="127972"/>
                  </a:lnTo>
                  <a:lnTo>
                    <a:pt x="0" y="136115"/>
                  </a:lnTo>
                  <a:lnTo>
                    <a:pt x="1608" y="144083"/>
                  </a:lnTo>
                  <a:lnTo>
                    <a:pt x="15159" y="166587"/>
                  </a:lnTo>
                  <a:lnTo>
                    <a:pt x="37595" y="189791"/>
                  </a:lnTo>
                  <a:lnTo>
                    <a:pt x="70280" y="210681"/>
                  </a:lnTo>
                  <a:lnTo>
                    <a:pt x="99383" y="217929"/>
                  </a:lnTo>
                  <a:lnTo>
                    <a:pt x="129455" y="220076"/>
                  </a:lnTo>
                  <a:lnTo>
                    <a:pt x="159813" y="216667"/>
                  </a:lnTo>
                  <a:lnTo>
                    <a:pt x="186213" y="206250"/>
                  </a:lnTo>
                  <a:lnTo>
                    <a:pt x="210121" y="188394"/>
                  </a:lnTo>
                  <a:lnTo>
                    <a:pt x="218833" y="176582"/>
                  </a:lnTo>
                  <a:lnTo>
                    <a:pt x="225995" y="162670"/>
                  </a:lnTo>
                  <a:lnTo>
                    <a:pt x="233423"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407"/>
            <p:cNvSpPr/>
            <p:nvPr/>
          </p:nvSpPr>
          <p:spPr>
            <a:xfrm>
              <a:off x="5341619" y="3270587"/>
              <a:ext cx="800101" cy="226575"/>
            </a:xfrm>
            <a:custGeom>
              <a:avLst/>
              <a:gdLst/>
              <a:ahLst/>
              <a:cxnLst/>
              <a:rect l="0" t="0" r="0" b="0"/>
              <a:pathLst>
                <a:path w="800101" h="226575">
                  <a:moveTo>
                    <a:pt x="0" y="59353"/>
                  </a:moveTo>
                  <a:lnTo>
                    <a:pt x="4046" y="59353"/>
                  </a:lnTo>
                  <a:lnTo>
                    <a:pt x="5237" y="60199"/>
                  </a:lnTo>
                  <a:lnTo>
                    <a:pt x="6032" y="61610"/>
                  </a:lnTo>
                  <a:lnTo>
                    <a:pt x="6562" y="63398"/>
                  </a:lnTo>
                  <a:lnTo>
                    <a:pt x="15771" y="74791"/>
                  </a:lnTo>
                  <a:lnTo>
                    <a:pt x="21403" y="79761"/>
                  </a:lnTo>
                  <a:lnTo>
                    <a:pt x="43658" y="92384"/>
                  </a:lnTo>
                  <a:lnTo>
                    <a:pt x="69678" y="96451"/>
                  </a:lnTo>
                  <a:lnTo>
                    <a:pt x="99277" y="94997"/>
                  </a:lnTo>
                  <a:lnTo>
                    <a:pt x="137189" y="84429"/>
                  </a:lnTo>
                  <a:lnTo>
                    <a:pt x="159183" y="76190"/>
                  </a:lnTo>
                  <a:lnTo>
                    <a:pt x="183470" y="57859"/>
                  </a:lnTo>
                  <a:lnTo>
                    <a:pt x="192462" y="45457"/>
                  </a:lnTo>
                  <a:lnTo>
                    <a:pt x="196444" y="35103"/>
                  </a:lnTo>
                  <a:lnTo>
                    <a:pt x="197624" y="22629"/>
                  </a:lnTo>
                  <a:lnTo>
                    <a:pt x="195642" y="15373"/>
                  </a:lnTo>
                  <a:lnTo>
                    <a:pt x="193928" y="12253"/>
                  </a:lnTo>
                  <a:lnTo>
                    <a:pt x="183426" y="3817"/>
                  </a:lnTo>
                  <a:lnTo>
                    <a:pt x="169589" y="0"/>
                  </a:lnTo>
                  <a:lnTo>
                    <a:pt x="150720" y="2914"/>
                  </a:lnTo>
                  <a:lnTo>
                    <a:pt x="114079" y="22182"/>
                  </a:lnTo>
                  <a:lnTo>
                    <a:pt x="83776" y="45802"/>
                  </a:lnTo>
                  <a:lnTo>
                    <a:pt x="59415" y="75773"/>
                  </a:lnTo>
                  <a:lnTo>
                    <a:pt x="40555" y="113428"/>
                  </a:lnTo>
                  <a:lnTo>
                    <a:pt x="35805" y="133339"/>
                  </a:lnTo>
                  <a:lnTo>
                    <a:pt x="37891" y="162742"/>
                  </a:lnTo>
                  <a:lnTo>
                    <a:pt x="48567" y="199654"/>
                  </a:lnTo>
                  <a:lnTo>
                    <a:pt x="60250" y="210891"/>
                  </a:lnTo>
                  <a:lnTo>
                    <a:pt x="75885" y="219836"/>
                  </a:lnTo>
                  <a:lnTo>
                    <a:pt x="108876" y="225579"/>
                  </a:lnTo>
                  <a:lnTo>
                    <a:pt x="140068" y="226574"/>
                  </a:lnTo>
                  <a:lnTo>
                    <a:pt x="176122" y="224611"/>
                  </a:lnTo>
                  <a:lnTo>
                    <a:pt x="201890" y="220007"/>
                  </a:lnTo>
                  <a:lnTo>
                    <a:pt x="230276" y="212317"/>
                  </a:lnTo>
                  <a:lnTo>
                    <a:pt x="257567" y="203255"/>
                  </a:lnTo>
                  <a:lnTo>
                    <a:pt x="294474" y="188632"/>
                  </a:lnTo>
                  <a:lnTo>
                    <a:pt x="326859" y="171318"/>
                  </a:lnTo>
                  <a:lnTo>
                    <a:pt x="364097" y="142711"/>
                  </a:lnTo>
                  <a:lnTo>
                    <a:pt x="400302" y="118685"/>
                  </a:lnTo>
                  <a:lnTo>
                    <a:pt x="418987" y="102803"/>
                  </a:lnTo>
                  <a:lnTo>
                    <a:pt x="426952" y="92492"/>
                  </a:lnTo>
                  <a:lnTo>
                    <a:pt x="431057" y="82266"/>
                  </a:lnTo>
                  <a:lnTo>
                    <a:pt x="432151" y="77168"/>
                  </a:lnTo>
                  <a:lnTo>
                    <a:pt x="431110" y="69246"/>
                  </a:lnTo>
                  <a:lnTo>
                    <a:pt x="425763" y="60026"/>
                  </a:lnTo>
                  <a:lnTo>
                    <a:pt x="423542" y="57262"/>
                  </a:lnTo>
                  <a:lnTo>
                    <a:pt x="421215" y="56265"/>
                  </a:lnTo>
                  <a:lnTo>
                    <a:pt x="418816" y="56448"/>
                  </a:lnTo>
                  <a:lnTo>
                    <a:pt x="412201" y="58061"/>
                  </a:lnTo>
                  <a:lnTo>
                    <a:pt x="400794" y="58779"/>
                  </a:lnTo>
                  <a:lnTo>
                    <a:pt x="389516" y="63613"/>
                  </a:lnTo>
                  <a:lnTo>
                    <a:pt x="355961" y="92464"/>
                  </a:lnTo>
                  <a:lnTo>
                    <a:pt x="343625" y="106242"/>
                  </a:lnTo>
                  <a:lnTo>
                    <a:pt x="335321" y="120832"/>
                  </a:lnTo>
                  <a:lnTo>
                    <a:pt x="333322" y="135784"/>
                  </a:lnTo>
                  <a:lnTo>
                    <a:pt x="335023" y="172836"/>
                  </a:lnTo>
                  <a:lnTo>
                    <a:pt x="335166" y="184861"/>
                  </a:lnTo>
                  <a:lnTo>
                    <a:pt x="336897" y="189591"/>
                  </a:lnTo>
                  <a:lnTo>
                    <a:pt x="343337" y="197105"/>
                  </a:lnTo>
                  <a:lnTo>
                    <a:pt x="356483" y="206096"/>
                  </a:lnTo>
                  <a:lnTo>
                    <a:pt x="371102" y="210076"/>
                  </a:lnTo>
                  <a:lnTo>
                    <a:pt x="401686" y="205338"/>
                  </a:lnTo>
                  <a:lnTo>
                    <a:pt x="420244" y="197810"/>
                  </a:lnTo>
                  <a:lnTo>
                    <a:pt x="436467" y="184385"/>
                  </a:lnTo>
                  <a:lnTo>
                    <a:pt x="450304" y="165544"/>
                  </a:lnTo>
                  <a:lnTo>
                    <a:pt x="464383" y="130272"/>
                  </a:lnTo>
                  <a:lnTo>
                    <a:pt x="470849" y="98761"/>
                  </a:lnTo>
                  <a:lnTo>
                    <a:pt x="472348" y="61835"/>
                  </a:lnTo>
                  <a:lnTo>
                    <a:pt x="472422" y="53728"/>
                  </a:lnTo>
                  <a:lnTo>
                    <a:pt x="471581" y="53910"/>
                  </a:lnTo>
                  <a:lnTo>
                    <a:pt x="468390" y="56369"/>
                  </a:lnTo>
                  <a:lnTo>
                    <a:pt x="466407" y="60284"/>
                  </a:lnTo>
                  <a:lnTo>
                    <a:pt x="464913" y="81232"/>
                  </a:lnTo>
                  <a:lnTo>
                    <a:pt x="473122" y="111309"/>
                  </a:lnTo>
                  <a:lnTo>
                    <a:pt x="482735" y="136784"/>
                  </a:lnTo>
                  <a:lnTo>
                    <a:pt x="494514" y="149082"/>
                  </a:lnTo>
                  <a:lnTo>
                    <a:pt x="521580" y="166729"/>
                  </a:lnTo>
                  <a:lnTo>
                    <a:pt x="542034" y="171601"/>
                  </a:lnTo>
                  <a:lnTo>
                    <a:pt x="579254" y="167351"/>
                  </a:lnTo>
                  <a:lnTo>
                    <a:pt x="586829" y="166912"/>
                  </a:lnTo>
                  <a:lnTo>
                    <a:pt x="599762" y="161908"/>
                  </a:lnTo>
                  <a:lnTo>
                    <a:pt x="634523" y="132932"/>
                  </a:lnTo>
                  <a:lnTo>
                    <a:pt x="659303" y="104555"/>
                  </a:lnTo>
                  <a:lnTo>
                    <a:pt x="679625" y="69162"/>
                  </a:lnTo>
                  <a:lnTo>
                    <a:pt x="696841" y="42708"/>
                  </a:lnTo>
                  <a:lnTo>
                    <a:pt x="700992" y="29047"/>
                  </a:lnTo>
                  <a:lnTo>
                    <a:pt x="701039" y="64271"/>
                  </a:lnTo>
                  <a:lnTo>
                    <a:pt x="701040" y="100964"/>
                  </a:lnTo>
                  <a:lnTo>
                    <a:pt x="701041" y="130760"/>
                  </a:lnTo>
                  <a:lnTo>
                    <a:pt x="711514" y="165086"/>
                  </a:lnTo>
                  <a:lnTo>
                    <a:pt x="714021" y="187765"/>
                  </a:lnTo>
                  <a:lnTo>
                    <a:pt x="708738" y="218752"/>
                  </a:lnTo>
                  <a:lnTo>
                    <a:pt x="709509" y="186787"/>
                  </a:lnTo>
                  <a:lnTo>
                    <a:pt x="713051" y="163715"/>
                  </a:lnTo>
                  <a:lnTo>
                    <a:pt x="711184" y="130820"/>
                  </a:lnTo>
                  <a:lnTo>
                    <a:pt x="716087" y="95957"/>
                  </a:lnTo>
                  <a:lnTo>
                    <a:pt x="732485" y="58304"/>
                  </a:lnTo>
                  <a:lnTo>
                    <a:pt x="742956" y="40260"/>
                  </a:lnTo>
                  <a:lnTo>
                    <a:pt x="768116" y="17136"/>
                  </a:lnTo>
                  <a:lnTo>
                    <a:pt x="779112" y="10956"/>
                  </a:lnTo>
                  <a:lnTo>
                    <a:pt x="800100" y="60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408"/>
            <p:cNvSpPr/>
            <p:nvPr/>
          </p:nvSpPr>
          <p:spPr>
            <a:xfrm>
              <a:off x="5046430" y="3223259"/>
              <a:ext cx="237205" cy="266015"/>
            </a:xfrm>
            <a:custGeom>
              <a:avLst/>
              <a:gdLst/>
              <a:ahLst/>
              <a:cxnLst/>
              <a:rect l="0" t="0" r="0" b="0"/>
              <a:pathLst>
                <a:path w="237205" h="266015">
                  <a:moveTo>
                    <a:pt x="165650" y="0"/>
                  </a:moveTo>
                  <a:lnTo>
                    <a:pt x="161604" y="0"/>
                  </a:lnTo>
                  <a:lnTo>
                    <a:pt x="157360" y="2258"/>
                  </a:lnTo>
                  <a:lnTo>
                    <a:pt x="155043" y="4046"/>
                  </a:lnTo>
                  <a:lnTo>
                    <a:pt x="147954" y="6032"/>
                  </a:lnTo>
                  <a:lnTo>
                    <a:pt x="113365" y="13495"/>
                  </a:lnTo>
                  <a:lnTo>
                    <a:pt x="82039" y="23017"/>
                  </a:lnTo>
                  <a:lnTo>
                    <a:pt x="44604" y="36428"/>
                  </a:lnTo>
                  <a:lnTo>
                    <a:pt x="8087" y="60491"/>
                  </a:lnTo>
                  <a:lnTo>
                    <a:pt x="2488" y="65832"/>
                  </a:lnTo>
                  <a:lnTo>
                    <a:pt x="0" y="71028"/>
                  </a:lnTo>
                  <a:lnTo>
                    <a:pt x="1152" y="78417"/>
                  </a:lnTo>
                  <a:lnTo>
                    <a:pt x="2644" y="82758"/>
                  </a:lnTo>
                  <a:lnTo>
                    <a:pt x="8818" y="89839"/>
                  </a:lnTo>
                  <a:lnTo>
                    <a:pt x="24072" y="98586"/>
                  </a:lnTo>
                  <a:lnTo>
                    <a:pt x="60238" y="111698"/>
                  </a:lnTo>
                  <a:lnTo>
                    <a:pt x="97822" y="121908"/>
                  </a:lnTo>
                  <a:lnTo>
                    <a:pt x="127772" y="131795"/>
                  </a:lnTo>
                  <a:lnTo>
                    <a:pt x="158095" y="143190"/>
                  </a:lnTo>
                  <a:lnTo>
                    <a:pt x="194637" y="158672"/>
                  </a:lnTo>
                  <a:lnTo>
                    <a:pt x="219385" y="178036"/>
                  </a:lnTo>
                  <a:lnTo>
                    <a:pt x="236152" y="203232"/>
                  </a:lnTo>
                  <a:lnTo>
                    <a:pt x="237204" y="208301"/>
                  </a:lnTo>
                  <a:lnTo>
                    <a:pt x="236116" y="218450"/>
                  </a:lnTo>
                  <a:lnTo>
                    <a:pt x="226698" y="233683"/>
                  </a:lnTo>
                  <a:lnTo>
                    <a:pt x="213183" y="244876"/>
                  </a:lnTo>
                  <a:lnTo>
                    <a:pt x="180125" y="258883"/>
                  </a:lnTo>
                  <a:lnTo>
                    <a:pt x="155546" y="264384"/>
                  </a:lnTo>
                  <a:lnTo>
                    <a:pt x="126813" y="266014"/>
                  </a:lnTo>
                  <a:lnTo>
                    <a:pt x="101367" y="264240"/>
                  </a:lnTo>
                  <a:lnTo>
                    <a:pt x="67845" y="254523"/>
                  </a:lnTo>
                  <a:lnTo>
                    <a:pt x="55767" y="251521"/>
                  </a:lnTo>
                  <a:lnTo>
                    <a:pt x="43730"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409"/>
            <p:cNvSpPr/>
            <p:nvPr/>
          </p:nvSpPr>
          <p:spPr>
            <a:xfrm>
              <a:off x="4838700" y="2910840"/>
              <a:ext cx="76201" cy="121920"/>
            </a:xfrm>
            <a:custGeom>
              <a:avLst/>
              <a:gdLst/>
              <a:ahLst/>
              <a:cxnLst/>
              <a:rect l="0" t="0" r="0" b="0"/>
              <a:pathLst>
                <a:path w="76201" h="121920">
                  <a:moveTo>
                    <a:pt x="0" y="0"/>
                  </a:moveTo>
                  <a:lnTo>
                    <a:pt x="0" y="10605"/>
                  </a:lnTo>
                  <a:lnTo>
                    <a:pt x="2257" y="15438"/>
                  </a:lnTo>
                  <a:lnTo>
                    <a:pt x="21254" y="49411"/>
                  </a:lnTo>
                  <a:lnTo>
                    <a:pt x="43637" y="84306"/>
                  </a:lnTo>
                  <a:lnTo>
                    <a:pt x="58353" y="107465"/>
                  </a:lnTo>
                  <a:lnTo>
                    <a:pt x="7620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410"/>
            <p:cNvSpPr/>
            <p:nvPr/>
          </p:nvSpPr>
          <p:spPr>
            <a:xfrm>
              <a:off x="4747259" y="2979419"/>
              <a:ext cx="60961" cy="99062"/>
            </a:xfrm>
            <a:custGeom>
              <a:avLst/>
              <a:gdLst/>
              <a:ahLst/>
              <a:cxnLst/>
              <a:rect l="0" t="0" r="0" b="0"/>
              <a:pathLst>
                <a:path w="60961" h="99062">
                  <a:moveTo>
                    <a:pt x="0" y="0"/>
                  </a:moveTo>
                  <a:lnTo>
                    <a:pt x="0" y="4046"/>
                  </a:lnTo>
                  <a:lnTo>
                    <a:pt x="15439" y="40615"/>
                  </a:lnTo>
                  <a:lnTo>
                    <a:pt x="21255" y="53612"/>
                  </a:lnTo>
                  <a:lnTo>
                    <a:pt x="51995" y="89871"/>
                  </a:lnTo>
                  <a:lnTo>
                    <a:pt x="6096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SMARTInkShape-Group30"/>
          <p:cNvGrpSpPr/>
          <p:nvPr/>
        </p:nvGrpSpPr>
        <p:grpSpPr>
          <a:xfrm>
            <a:off x="7293399" y="3063240"/>
            <a:ext cx="1636928" cy="639896"/>
            <a:chOff x="7293399" y="3063240"/>
            <a:chExt cx="1636928" cy="639896"/>
          </a:xfrm>
        </p:grpSpPr>
        <p:sp>
          <p:nvSpPr>
            <p:cNvPr id="71" name="SMARTInkShape-411"/>
            <p:cNvSpPr/>
            <p:nvPr/>
          </p:nvSpPr>
          <p:spPr>
            <a:xfrm>
              <a:off x="8823960" y="3147059"/>
              <a:ext cx="106367" cy="167642"/>
            </a:xfrm>
            <a:custGeom>
              <a:avLst/>
              <a:gdLst/>
              <a:ahLst/>
              <a:cxnLst/>
              <a:rect l="0" t="0" r="0" b="0"/>
              <a:pathLst>
                <a:path w="106367" h="167642">
                  <a:moveTo>
                    <a:pt x="99059" y="0"/>
                  </a:moveTo>
                  <a:lnTo>
                    <a:pt x="105621" y="0"/>
                  </a:lnTo>
                  <a:lnTo>
                    <a:pt x="105973" y="847"/>
                  </a:lnTo>
                  <a:lnTo>
                    <a:pt x="106366" y="4046"/>
                  </a:lnTo>
                  <a:lnTo>
                    <a:pt x="92818" y="35099"/>
                  </a:lnTo>
                  <a:lnTo>
                    <a:pt x="75468" y="67737"/>
                  </a:lnTo>
                  <a:lnTo>
                    <a:pt x="56228" y="95706"/>
                  </a:lnTo>
                  <a:lnTo>
                    <a:pt x="33593" y="126289"/>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412"/>
            <p:cNvSpPr/>
            <p:nvPr/>
          </p:nvSpPr>
          <p:spPr>
            <a:xfrm>
              <a:off x="8651685" y="3063240"/>
              <a:ext cx="240855" cy="266701"/>
            </a:xfrm>
            <a:custGeom>
              <a:avLst/>
              <a:gdLst/>
              <a:ahLst/>
              <a:cxnLst/>
              <a:rect l="0" t="0" r="0" b="0"/>
              <a:pathLst>
                <a:path w="240855" h="266701">
                  <a:moveTo>
                    <a:pt x="240854" y="0"/>
                  </a:moveTo>
                  <a:lnTo>
                    <a:pt x="240854" y="4045"/>
                  </a:lnTo>
                  <a:lnTo>
                    <a:pt x="238597" y="8288"/>
                  </a:lnTo>
                  <a:lnTo>
                    <a:pt x="220901" y="31207"/>
                  </a:lnTo>
                  <a:lnTo>
                    <a:pt x="186047" y="68989"/>
                  </a:lnTo>
                  <a:lnTo>
                    <a:pt x="158388" y="103226"/>
                  </a:lnTo>
                  <a:lnTo>
                    <a:pt x="128743" y="140181"/>
                  </a:lnTo>
                  <a:lnTo>
                    <a:pt x="97663" y="177096"/>
                  </a:lnTo>
                  <a:lnTo>
                    <a:pt x="63714" y="209012"/>
                  </a:lnTo>
                  <a:lnTo>
                    <a:pt x="30886" y="238465"/>
                  </a:lnTo>
                  <a:lnTo>
                    <a:pt x="223" y="263820"/>
                  </a:lnTo>
                  <a:lnTo>
                    <a:pt x="0" y="264780"/>
                  </a:lnTo>
                  <a:lnTo>
                    <a:pt x="698" y="265420"/>
                  </a:lnTo>
                  <a:lnTo>
                    <a:pt x="4634"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413"/>
            <p:cNvSpPr/>
            <p:nvPr/>
          </p:nvSpPr>
          <p:spPr>
            <a:xfrm>
              <a:off x="8442960" y="3270608"/>
              <a:ext cx="182880" cy="195996"/>
            </a:xfrm>
            <a:custGeom>
              <a:avLst/>
              <a:gdLst/>
              <a:ahLst/>
              <a:cxnLst/>
              <a:rect l="0" t="0" r="0" b="0"/>
              <a:pathLst>
                <a:path w="182880" h="195996">
                  <a:moveTo>
                    <a:pt x="0" y="82192"/>
                  </a:moveTo>
                  <a:lnTo>
                    <a:pt x="4045" y="82192"/>
                  </a:lnTo>
                  <a:lnTo>
                    <a:pt x="34252" y="89105"/>
                  </a:lnTo>
                  <a:lnTo>
                    <a:pt x="69077" y="89718"/>
                  </a:lnTo>
                  <a:lnTo>
                    <a:pt x="106745" y="81510"/>
                  </a:lnTo>
                  <a:lnTo>
                    <a:pt x="143094" y="68555"/>
                  </a:lnTo>
                  <a:lnTo>
                    <a:pt x="173274" y="42299"/>
                  </a:lnTo>
                  <a:lnTo>
                    <a:pt x="178610" y="33135"/>
                  </a:lnTo>
                  <a:lnTo>
                    <a:pt x="180982" y="23418"/>
                  </a:lnTo>
                  <a:lnTo>
                    <a:pt x="179778" y="15712"/>
                  </a:lnTo>
                  <a:lnTo>
                    <a:pt x="174341" y="6614"/>
                  </a:lnTo>
                  <a:lnTo>
                    <a:pt x="172107" y="3866"/>
                  </a:lnTo>
                  <a:lnTo>
                    <a:pt x="165109" y="814"/>
                  </a:lnTo>
                  <a:lnTo>
                    <a:pt x="160873" y="0"/>
                  </a:lnTo>
                  <a:lnTo>
                    <a:pt x="126391" y="6875"/>
                  </a:lnTo>
                  <a:lnTo>
                    <a:pt x="100385" y="16131"/>
                  </a:lnTo>
                  <a:lnTo>
                    <a:pt x="68842" y="34429"/>
                  </a:lnTo>
                  <a:lnTo>
                    <a:pt x="38998" y="61280"/>
                  </a:lnTo>
                  <a:lnTo>
                    <a:pt x="23031" y="87755"/>
                  </a:lnTo>
                  <a:lnTo>
                    <a:pt x="14521" y="119885"/>
                  </a:lnTo>
                  <a:lnTo>
                    <a:pt x="12220" y="127641"/>
                  </a:lnTo>
                  <a:lnTo>
                    <a:pt x="14181" y="143031"/>
                  </a:lnTo>
                  <a:lnTo>
                    <a:pt x="24803" y="163718"/>
                  </a:lnTo>
                  <a:lnTo>
                    <a:pt x="33883" y="174306"/>
                  </a:lnTo>
                  <a:lnTo>
                    <a:pt x="49362" y="185026"/>
                  </a:lnTo>
                  <a:lnTo>
                    <a:pt x="69659" y="192718"/>
                  </a:lnTo>
                  <a:lnTo>
                    <a:pt x="106822" y="195995"/>
                  </a:lnTo>
                  <a:lnTo>
                    <a:pt x="133627" y="188254"/>
                  </a:lnTo>
                  <a:lnTo>
                    <a:pt x="166505" y="167853"/>
                  </a:lnTo>
                  <a:lnTo>
                    <a:pt x="182879" y="1583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414"/>
            <p:cNvSpPr/>
            <p:nvPr/>
          </p:nvSpPr>
          <p:spPr>
            <a:xfrm>
              <a:off x="8138160" y="3270594"/>
              <a:ext cx="283785" cy="432542"/>
            </a:xfrm>
            <a:custGeom>
              <a:avLst/>
              <a:gdLst/>
              <a:ahLst/>
              <a:cxnLst/>
              <a:rect l="0" t="0" r="0" b="0"/>
              <a:pathLst>
                <a:path w="283785" h="432542">
                  <a:moveTo>
                    <a:pt x="205740" y="13625"/>
                  </a:moveTo>
                  <a:lnTo>
                    <a:pt x="201695" y="9580"/>
                  </a:lnTo>
                  <a:lnTo>
                    <a:pt x="195193" y="7595"/>
                  </a:lnTo>
                  <a:lnTo>
                    <a:pt x="182012" y="4218"/>
                  </a:lnTo>
                  <a:lnTo>
                    <a:pt x="171487" y="978"/>
                  </a:lnTo>
                  <a:lnTo>
                    <a:pt x="151282" y="0"/>
                  </a:lnTo>
                  <a:lnTo>
                    <a:pt x="114152" y="9093"/>
                  </a:lnTo>
                  <a:lnTo>
                    <a:pt x="84637" y="24897"/>
                  </a:lnTo>
                  <a:lnTo>
                    <a:pt x="61623" y="46583"/>
                  </a:lnTo>
                  <a:lnTo>
                    <a:pt x="44816" y="71030"/>
                  </a:lnTo>
                  <a:lnTo>
                    <a:pt x="40089" y="91030"/>
                  </a:lnTo>
                  <a:lnTo>
                    <a:pt x="41241" y="103343"/>
                  </a:lnTo>
                  <a:lnTo>
                    <a:pt x="42734" y="108997"/>
                  </a:lnTo>
                  <a:lnTo>
                    <a:pt x="48909" y="117537"/>
                  </a:lnTo>
                  <a:lnTo>
                    <a:pt x="66670" y="129918"/>
                  </a:lnTo>
                  <a:lnTo>
                    <a:pt x="85511" y="133878"/>
                  </a:lnTo>
                  <a:lnTo>
                    <a:pt x="114633" y="134369"/>
                  </a:lnTo>
                  <a:lnTo>
                    <a:pt x="129688" y="131354"/>
                  </a:lnTo>
                  <a:lnTo>
                    <a:pt x="148398" y="120851"/>
                  </a:lnTo>
                  <a:lnTo>
                    <a:pt x="173651" y="88145"/>
                  </a:lnTo>
                  <a:lnTo>
                    <a:pt x="178778" y="73839"/>
                  </a:lnTo>
                  <a:lnTo>
                    <a:pt x="182519" y="37089"/>
                  </a:lnTo>
                  <a:lnTo>
                    <a:pt x="182873" y="14214"/>
                  </a:lnTo>
                  <a:lnTo>
                    <a:pt x="185138" y="49356"/>
                  </a:lnTo>
                  <a:lnTo>
                    <a:pt x="193426" y="73884"/>
                  </a:lnTo>
                  <a:lnTo>
                    <a:pt x="211398" y="108972"/>
                  </a:lnTo>
                  <a:lnTo>
                    <a:pt x="226230" y="138490"/>
                  </a:lnTo>
                  <a:lnTo>
                    <a:pt x="241350" y="172731"/>
                  </a:lnTo>
                  <a:lnTo>
                    <a:pt x="260600" y="209687"/>
                  </a:lnTo>
                  <a:lnTo>
                    <a:pt x="274300" y="247448"/>
                  </a:lnTo>
                  <a:lnTo>
                    <a:pt x="283721" y="281403"/>
                  </a:lnTo>
                  <a:lnTo>
                    <a:pt x="283784" y="312912"/>
                  </a:lnTo>
                  <a:lnTo>
                    <a:pt x="278440" y="343697"/>
                  </a:lnTo>
                  <a:lnTo>
                    <a:pt x="267450" y="370222"/>
                  </a:lnTo>
                  <a:lnTo>
                    <a:pt x="242483" y="401094"/>
                  </a:lnTo>
                  <a:lnTo>
                    <a:pt x="227996" y="413305"/>
                  </a:lnTo>
                  <a:lnTo>
                    <a:pt x="197471" y="425654"/>
                  </a:lnTo>
                  <a:lnTo>
                    <a:pt x="165660" y="430630"/>
                  </a:lnTo>
                  <a:lnTo>
                    <a:pt x="130741" y="432105"/>
                  </a:lnTo>
                  <a:lnTo>
                    <a:pt x="93582" y="432541"/>
                  </a:lnTo>
                  <a:lnTo>
                    <a:pt x="63852" y="428626"/>
                  </a:lnTo>
                  <a:lnTo>
                    <a:pt x="38957" y="418058"/>
                  </a:lnTo>
                  <a:lnTo>
                    <a:pt x="19538" y="400157"/>
                  </a:lnTo>
                  <a:lnTo>
                    <a:pt x="4737" y="378284"/>
                  </a:lnTo>
                  <a:lnTo>
                    <a:pt x="0" y="3641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415"/>
            <p:cNvSpPr/>
            <p:nvPr/>
          </p:nvSpPr>
          <p:spPr>
            <a:xfrm>
              <a:off x="7856807" y="3226489"/>
              <a:ext cx="296594" cy="217752"/>
            </a:xfrm>
            <a:custGeom>
              <a:avLst/>
              <a:gdLst/>
              <a:ahLst/>
              <a:cxnLst/>
              <a:rect l="0" t="0" r="0" b="0"/>
              <a:pathLst>
                <a:path w="296594" h="217752">
                  <a:moveTo>
                    <a:pt x="136573" y="4391"/>
                  </a:moveTo>
                  <a:lnTo>
                    <a:pt x="125966" y="4391"/>
                  </a:lnTo>
                  <a:lnTo>
                    <a:pt x="121134" y="2133"/>
                  </a:lnTo>
                  <a:lnTo>
                    <a:pt x="118661" y="345"/>
                  </a:lnTo>
                  <a:lnTo>
                    <a:pt x="115318" y="0"/>
                  </a:lnTo>
                  <a:lnTo>
                    <a:pt x="88890" y="7690"/>
                  </a:lnTo>
                  <a:lnTo>
                    <a:pt x="71456" y="18821"/>
                  </a:lnTo>
                  <a:lnTo>
                    <a:pt x="45158" y="44682"/>
                  </a:lnTo>
                  <a:lnTo>
                    <a:pt x="22780" y="81525"/>
                  </a:lnTo>
                  <a:lnTo>
                    <a:pt x="9440" y="111347"/>
                  </a:lnTo>
                  <a:lnTo>
                    <a:pt x="2383" y="141632"/>
                  </a:lnTo>
                  <a:lnTo>
                    <a:pt x="0" y="174116"/>
                  </a:lnTo>
                  <a:lnTo>
                    <a:pt x="2344" y="180194"/>
                  </a:lnTo>
                  <a:lnTo>
                    <a:pt x="11722" y="191463"/>
                  </a:lnTo>
                  <a:lnTo>
                    <a:pt x="27237" y="203283"/>
                  </a:lnTo>
                  <a:lnTo>
                    <a:pt x="46603" y="212147"/>
                  </a:lnTo>
                  <a:lnTo>
                    <a:pt x="58768" y="213002"/>
                  </a:lnTo>
                  <a:lnTo>
                    <a:pt x="84421" y="206652"/>
                  </a:lnTo>
                  <a:lnTo>
                    <a:pt x="94485" y="199835"/>
                  </a:lnTo>
                  <a:lnTo>
                    <a:pt x="127683" y="169538"/>
                  </a:lnTo>
                  <a:lnTo>
                    <a:pt x="153338" y="133602"/>
                  </a:lnTo>
                  <a:lnTo>
                    <a:pt x="162613" y="111820"/>
                  </a:lnTo>
                  <a:lnTo>
                    <a:pt x="174307" y="73901"/>
                  </a:lnTo>
                  <a:lnTo>
                    <a:pt x="174564" y="73246"/>
                  </a:lnTo>
                  <a:lnTo>
                    <a:pt x="169414" y="85192"/>
                  </a:lnTo>
                  <a:lnTo>
                    <a:pt x="168102" y="94207"/>
                  </a:lnTo>
                  <a:lnTo>
                    <a:pt x="177750" y="127896"/>
                  </a:lnTo>
                  <a:lnTo>
                    <a:pt x="192500" y="165609"/>
                  </a:lnTo>
                  <a:lnTo>
                    <a:pt x="204131" y="183580"/>
                  </a:lnTo>
                  <a:lnTo>
                    <a:pt x="226394" y="199630"/>
                  </a:lnTo>
                  <a:lnTo>
                    <a:pt x="263641" y="211006"/>
                  </a:lnTo>
                  <a:lnTo>
                    <a:pt x="280620" y="215752"/>
                  </a:lnTo>
                  <a:lnTo>
                    <a:pt x="296593" y="2177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416"/>
            <p:cNvSpPr/>
            <p:nvPr/>
          </p:nvSpPr>
          <p:spPr>
            <a:xfrm>
              <a:off x="7490551" y="3216397"/>
              <a:ext cx="319950" cy="265483"/>
            </a:xfrm>
            <a:custGeom>
              <a:avLst/>
              <a:gdLst/>
              <a:ahLst/>
              <a:cxnLst/>
              <a:rect l="0" t="0" r="0" b="0"/>
              <a:pathLst>
                <a:path w="319950" h="265483">
                  <a:moveTo>
                    <a:pt x="7529" y="144022"/>
                  </a:moveTo>
                  <a:lnTo>
                    <a:pt x="6682" y="178275"/>
                  </a:lnTo>
                  <a:lnTo>
                    <a:pt x="3138" y="198480"/>
                  </a:lnTo>
                  <a:lnTo>
                    <a:pt x="7031" y="236251"/>
                  </a:lnTo>
                  <a:lnTo>
                    <a:pt x="7308" y="243715"/>
                  </a:lnTo>
                  <a:lnTo>
                    <a:pt x="5173" y="249854"/>
                  </a:lnTo>
                  <a:lnTo>
                    <a:pt x="2249" y="255406"/>
                  </a:lnTo>
                  <a:lnTo>
                    <a:pt x="0" y="265482"/>
                  </a:lnTo>
                  <a:lnTo>
                    <a:pt x="760" y="240751"/>
                  </a:lnTo>
                  <a:lnTo>
                    <a:pt x="4300" y="218685"/>
                  </a:lnTo>
                  <a:lnTo>
                    <a:pt x="2432" y="189381"/>
                  </a:lnTo>
                  <a:lnTo>
                    <a:pt x="4700" y="163335"/>
                  </a:lnTo>
                  <a:lnTo>
                    <a:pt x="10786" y="137083"/>
                  </a:lnTo>
                  <a:lnTo>
                    <a:pt x="19137" y="111305"/>
                  </a:lnTo>
                  <a:lnTo>
                    <a:pt x="34204" y="73839"/>
                  </a:lnTo>
                  <a:lnTo>
                    <a:pt x="53532" y="41759"/>
                  </a:lnTo>
                  <a:lnTo>
                    <a:pt x="75663" y="12250"/>
                  </a:lnTo>
                  <a:lnTo>
                    <a:pt x="86071" y="5024"/>
                  </a:lnTo>
                  <a:lnTo>
                    <a:pt x="96340" y="1812"/>
                  </a:lnTo>
                  <a:lnTo>
                    <a:pt x="106550" y="2642"/>
                  </a:lnTo>
                  <a:lnTo>
                    <a:pt x="111643" y="4049"/>
                  </a:lnTo>
                  <a:lnTo>
                    <a:pt x="119559" y="10128"/>
                  </a:lnTo>
                  <a:lnTo>
                    <a:pt x="131540" y="27827"/>
                  </a:lnTo>
                  <a:lnTo>
                    <a:pt x="141214" y="59797"/>
                  </a:lnTo>
                  <a:lnTo>
                    <a:pt x="143658" y="88775"/>
                  </a:lnTo>
                  <a:lnTo>
                    <a:pt x="143537" y="118810"/>
                  </a:lnTo>
                  <a:lnTo>
                    <a:pt x="139361" y="149158"/>
                  </a:lnTo>
                  <a:lnTo>
                    <a:pt x="137522" y="185238"/>
                  </a:lnTo>
                  <a:lnTo>
                    <a:pt x="138116" y="197900"/>
                  </a:lnTo>
                  <a:lnTo>
                    <a:pt x="143656" y="216948"/>
                  </a:lnTo>
                  <a:lnTo>
                    <a:pt x="144847" y="218040"/>
                  </a:lnTo>
                  <a:lnTo>
                    <a:pt x="151159" y="219935"/>
                  </a:lnTo>
                  <a:lnTo>
                    <a:pt x="147923" y="212047"/>
                  </a:lnTo>
                  <a:lnTo>
                    <a:pt x="148384" y="203607"/>
                  </a:lnTo>
                  <a:lnTo>
                    <a:pt x="151146" y="184819"/>
                  </a:lnTo>
                  <a:lnTo>
                    <a:pt x="153485" y="167234"/>
                  </a:lnTo>
                  <a:lnTo>
                    <a:pt x="163476" y="138294"/>
                  </a:lnTo>
                  <a:lnTo>
                    <a:pt x="172175" y="107424"/>
                  </a:lnTo>
                  <a:lnTo>
                    <a:pt x="180960" y="72689"/>
                  </a:lnTo>
                  <a:lnTo>
                    <a:pt x="193912" y="41418"/>
                  </a:lnTo>
                  <a:lnTo>
                    <a:pt x="214431" y="7870"/>
                  </a:lnTo>
                  <a:lnTo>
                    <a:pt x="222534" y="3077"/>
                  </a:lnTo>
                  <a:lnTo>
                    <a:pt x="237488" y="0"/>
                  </a:lnTo>
                  <a:lnTo>
                    <a:pt x="243225" y="1837"/>
                  </a:lnTo>
                  <a:lnTo>
                    <a:pt x="253805" y="9915"/>
                  </a:lnTo>
                  <a:lnTo>
                    <a:pt x="261498" y="21220"/>
                  </a:lnTo>
                  <a:lnTo>
                    <a:pt x="265599" y="52377"/>
                  </a:lnTo>
                  <a:lnTo>
                    <a:pt x="266309" y="81214"/>
                  </a:lnTo>
                  <a:lnTo>
                    <a:pt x="266520" y="111208"/>
                  </a:lnTo>
                  <a:lnTo>
                    <a:pt x="266583" y="140696"/>
                  </a:lnTo>
                  <a:lnTo>
                    <a:pt x="268861" y="173846"/>
                  </a:lnTo>
                  <a:lnTo>
                    <a:pt x="273536" y="188604"/>
                  </a:lnTo>
                  <a:lnTo>
                    <a:pt x="291081" y="213153"/>
                  </a:lnTo>
                  <a:lnTo>
                    <a:pt x="296677" y="217081"/>
                  </a:lnTo>
                  <a:lnTo>
                    <a:pt x="304586" y="219292"/>
                  </a:lnTo>
                  <a:lnTo>
                    <a:pt x="319949" y="2202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417"/>
            <p:cNvSpPr/>
            <p:nvPr/>
          </p:nvSpPr>
          <p:spPr>
            <a:xfrm>
              <a:off x="7338060" y="3154680"/>
              <a:ext cx="7621" cy="7621"/>
            </a:xfrm>
            <a:custGeom>
              <a:avLst/>
              <a:gdLst/>
              <a:ahLst/>
              <a:cxnLst/>
              <a:rect l="0" t="0" r="0" b="0"/>
              <a:pathLst>
                <a:path w="7621" h="7621">
                  <a:moveTo>
                    <a:pt x="0" y="0"/>
                  </a:moveTo>
                  <a:lnTo>
                    <a:pt x="6560" y="0"/>
                  </a:lnTo>
                  <a:lnTo>
                    <a:pt x="6914" y="846"/>
                  </a:lnTo>
                  <a:lnTo>
                    <a:pt x="762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418"/>
            <p:cNvSpPr/>
            <p:nvPr/>
          </p:nvSpPr>
          <p:spPr>
            <a:xfrm>
              <a:off x="7293399" y="3299459"/>
              <a:ext cx="21802" cy="166698"/>
            </a:xfrm>
            <a:custGeom>
              <a:avLst/>
              <a:gdLst/>
              <a:ahLst/>
              <a:cxnLst/>
              <a:rect l="0" t="0" r="0" b="0"/>
              <a:pathLst>
                <a:path w="21802" h="166698">
                  <a:moveTo>
                    <a:pt x="6561" y="0"/>
                  </a:moveTo>
                  <a:lnTo>
                    <a:pt x="6561" y="32564"/>
                  </a:lnTo>
                  <a:lnTo>
                    <a:pt x="2515" y="62048"/>
                  </a:lnTo>
                  <a:lnTo>
                    <a:pt x="0" y="93550"/>
                  </a:lnTo>
                  <a:lnTo>
                    <a:pt x="3927" y="111852"/>
                  </a:lnTo>
                  <a:lnTo>
                    <a:pt x="8776" y="127605"/>
                  </a:lnTo>
                  <a:lnTo>
                    <a:pt x="6651" y="165517"/>
                  </a:lnTo>
                  <a:lnTo>
                    <a:pt x="6601" y="166697"/>
                  </a:lnTo>
                  <a:lnTo>
                    <a:pt x="2180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SMARTInkShape-Group31"/>
          <p:cNvGrpSpPr/>
          <p:nvPr/>
        </p:nvGrpSpPr>
        <p:grpSpPr>
          <a:xfrm>
            <a:off x="4099559" y="3611981"/>
            <a:ext cx="2506981" cy="769520"/>
            <a:chOff x="4099559" y="3611981"/>
            <a:chExt cx="2506981" cy="769520"/>
          </a:xfrm>
        </p:grpSpPr>
        <p:sp>
          <p:nvSpPr>
            <p:cNvPr id="80" name="SMARTInkShape-419"/>
            <p:cNvSpPr/>
            <p:nvPr/>
          </p:nvSpPr>
          <p:spPr>
            <a:xfrm>
              <a:off x="6477000" y="3726180"/>
              <a:ext cx="129540" cy="655321"/>
            </a:xfrm>
            <a:custGeom>
              <a:avLst/>
              <a:gdLst/>
              <a:ahLst/>
              <a:cxnLst/>
              <a:rect l="0" t="0" r="0" b="0"/>
              <a:pathLst>
                <a:path w="129540" h="655321">
                  <a:moveTo>
                    <a:pt x="129539" y="0"/>
                  </a:moveTo>
                  <a:lnTo>
                    <a:pt x="125494" y="4045"/>
                  </a:lnTo>
                  <a:lnTo>
                    <a:pt x="123507" y="8288"/>
                  </a:lnTo>
                  <a:lnTo>
                    <a:pt x="122012" y="44135"/>
                  </a:lnTo>
                  <a:lnTo>
                    <a:pt x="117902" y="76200"/>
                  </a:lnTo>
                  <a:lnTo>
                    <a:pt x="115900" y="102447"/>
                  </a:lnTo>
                  <a:lnTo>
                    <a:pt x="114164" y="132738"/>
                  </a:lnTo>
                  <a:lnTo>
                    <a:pt x="110571" y="168779"/>
                  </a:lnTo>
                  <a:lnTo>
                    <a:pt x="108427" y="187872"/>
                  </a:lnTo>
                  <a:lnTo>
                    <a:pt x="106151" y="207375"/>
                  </a:lnTo>
                  <a:lnTo>
                    <a:pt x="103787" y="227150"/>
                  </a:lnTo>
                  <a:lnTo>
                    <a:pt x="100517" y="248800"/>
                  </a:lnTo>
                  <a:lnTo>
                    <a:pt x="96646" y="271700"/>
                  </a:lnTo>
                  <a:lnTo>
                    <a:pt x="92370" y="295433"/>
                  </a:lnTo>
                  <a:lnTo>
                    <a:pt x="87827" y="319722"/>
                  </a:lnTo>
                  <a:lnTo>
                    <a:pt x="83105" y="344381"/>
                  </a:lnTo>
                  <a:lnTo>
                    <a:pt x="78263" y="369287"/>
                  </a:lnTo>
                  <a:lnTo>
                    <a:pt x="72495" y="394358"/>
                  </a:lnTo>
                  <a:lnTo>
                    <a:pt x="66110" y="419539"/>
                  </a:lnTo>
                  <a:lnTo>
                    <a:pt x="59313" y="444792"/>
                  </a:lnTo>
                  <a:lnTo>
                    <a:pt x="53089" y="470095"/>
                  </a:lnTo>
                  <a:lnTo>
                    <a:pt x="47246" y="495430"/>
                  </a:lnTo>
                  <a:lnTo>
                    <a:pt x="41657" y="520787"/>
                  </a:lnTo>
                  <a:lnTo>
                    <a:pt x="36238" y="543617"/>
                  </a:lnTo>
                  <a:lnTo>
                    <a:pt x="30932" y="564765"/>
                  </a:lnTo>
                  <a:lnTo>
                    <a:pt x="20520" y="601526"/>
                  </a:lnTo>
                  <a:lnTo>
                    <a:pt x="6832" y="637876"/>
                  </a:lnTo>
                  <a:lnTo>
                    <a:pt x="0" y="655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420"/>
            <p:cNvSpPr/>
            <p:nvPr/>
          </p:nvSpPr>
          <p:spPr>
            <a:xfrm>
              <a:off x="6316980" y="3794759"/>
              <a:ext cx="175260" cy="190501"/>
            </a:xfrm>
            <a:custGeom>
              <a:avLst/>
              <a:gdLst/>
              <a:ahLst/>
              <a:cxnLst/>
              <a:rect l="0" t="0" r="0" b="0"/>
              <a:pathLst>
                <a:path w="175260" h="190501">
                  <a:moveTo>
                    <a:pt x="0" y="0"/>
                  </a:moveTo>
                  <a:lnTo>
                    <a:pt x="846" y="19081"/>
                  </a:lnTo>
                  <a:lnTo>
                    <a:pt x="13844" y="54458"/>
                  </a:lnTo>
                  <a:lnTo>
                    <a:pt x="33465" y="86299"/>
                  </a:lnTo>
                  <a:lnTo>
                    <a:pt x="61550" y="120905"/>
                  </a:lnTo>
                  <a:lnTo>
                    <a:pt x="99137" y="151598"/>
                  </a:lnTo>
                  <a:lnTo>
                    <a:pt x="136497" y="180552"/>
                  </a:lnTo>
                  <a:lnTo>
                    <a:pt x="147025" y="186079"/>
                  </a:lnTo>
                  <a:lnTo>
                    <a:pt x="175259"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421"/>
            <p:cNvSpPr/>
            <p:nvPr/>
          </p:nvSpPr>
          <p:spPr>
            <a:xfrm>
              <a:off x="5915242" y="3772704"/>
              <a:ext cx="317919" cy="279681"/>
            </a:xfrm>
            <a:custGeom>
              <a:avLst/>
              <a:gdLst/>
              <a:ahLst/>
              <a:cxnLst/>
              <a:rect l="0" t="0" r="0" b="0"/>
              <a:pathLst>
                <a:path w="317919" h="279681">
                  <a:moveTo>
                    <a:pt x="20738" y="121115"/>
                  </a:moveTo>
                  <a:lnTo>
                    <a:pt x="24783" y="121115"/>
                  </a:lnTo>
                  <a:lnTo>
                    <a:pt x="29026" y="123373"/>
                  </a:lnTo>
                  <a:lnTo>
                    <a:pt x="31343" y="125161"/>
                  </a:lnTo>
                  <a:lnTo>
                    <a:pt x="38434" y="127147"/>
                  </a:lnTo>
                  <a:lnTo>
                    <a:pt x="48076" y="127183"/>
                  </a:lnTo>
                  <a:lnTo>
                    <a:pt x="77220" y="122565"/>
                  </a:lnTo>
                  <a:lnTo>
                    <a:pt x="95794" y="120066"/>
                  </a:lnTo>
                  <a:lnTo>
                    <a:pt x="125291" y="109986"/>
                  </a:lnTo>
                  <a:lnTo>
                    <a:pt x="155480" y="100414"/>
                  </a:lnTo>
                  <a:lnTo>
                    <a:pt x="185027" y="87230"/>
                  </a:lnTo>
                  <a:lnTo>
                    <a:pt x="221991" y="66627"/>
                  </a:lnTo>
                  <a:lnTo>
                    <a:pt x="230975" y="56258"/>
                  </a:lnTo>
                  <a:lnTo>
                    <a:pt x="236943" y="44030"/>
                  </a:lnTo>
                  <a:lnTo>
                    <a:pt x="239595" y="32951"/>
                  </a:lnTo>
                  <a:lnTo>
                    <a:pt x="238517" y="24640"/>
                  </a:lnTo>
                  <a:lnTo>
                    <a:pt x="237044" y="21239"/>
                  </a:lnTo>
                  <a:lnTo>
                    <a:pt x="222835" y="8361"/>
                  </a:lnTo>
                  <a:lnTo>
                    <a:pt x="211877" y="3269"/>
                  </a:lnTo>
                  <a:lnTo>
                    <a:pt x="182953" y="0"/>
                  </a:lnTo>
                  <a:lnTo>
                    <a:pt x="154503" y="3479"/>
                  </a:lnTo>
                  <a:lnTo>
                    <a:pt x="124624" y="13917"/>
                  </a:lnTo>
                  <a:lnTo>
                    <a:pt x="94322" y="27735"/>
                  </a:lnTo>
                  <a:lnTo>
                    <a:pt x="63896" y="46598"/>
                  </a:lnTo>
                  <a:lnTo>
                    <a:pt x="37476" y="72319"/>
                  </a:lnTo>
                  <a:lnTo>
                    <a:pt x="17606" y="105434"/>
                  </a:lnTo>
                  <a:lnTo>
                    <a:pt x="5040" y="138012"/>
                  </a:lnTo>
                  <a:lnTo>
                    <a:pt x="0" y="169114"/>
                  </a:lnTo>
                  <a:lnTo>
                    <a:pt x="6597" y="199778"/>
                  </a:lnTo>
                  <a:lnTo>
                    <a:pt x="23321" y="230312"/>
                  </a:lnTo>
                  <a:lnTo>
                    <a:pt x="44363" y="252718"/>
                  </a:lnTo>
                  <a:lnTo>
                    <a:pt x="74774" y="270081"/>
                  </a:lnTo>
                  <a:lnTo>
                    <a:pt x="110597" y="277860"/>
                  </a:lnTo>
                  <a:lnTo>
                    <a:pt x="137721" y="279680"/>
                  </a:lnTo>
                  <a:lnTo>
                    <a:pt x="166710" y="279642"/>
                  </a:lnTo>
                  <a:lnTo>
                    <a:pt x="196528" y="276803"/>
                  </a:lnTo>
                  <a:lnTo>
                    <a:pt x="224455" y="270461"/>
                  </a:lnTo>
                  <a:lnTo>
                    <a:pt x="250979" y="262845"/>
                  </a:lnTo>
                  <a:lnTo>
                    <a:pt x="287171" y="253797"/>
                  </a:lnTo>
                  <a:lnTo>
                    <a:pt x="317918" y="2430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422"/>
            <p:cNvSpPr/>
            <p:nvPr/>
          </p:nvSpPr>
          <p:spPr>
            <a:xfrm>
              <a:off x="5615939" y="3750665"/>
              <a:ext cx="213362" cy="233009"/>
            </a:xfrm>
            <a:custGeom>
              <a:avLst/>
              <a:gdLst/>
              <a:ahLst/>
              <a:cxnLst/>
              <a:rect l="0" t="0" r="0" b="0"/>
              <a:pathLst>
                <a:path w="213362" h="233009">
                  <a:moveTo>
                    <a:pt x="0" y="21235"/>
                  </a:moveTo>
                  <a:lnTo>
                    <a:pt x="4045" y="25280"/>
                  </a:lnTo>
                  <a:lnTo>
                    <a:pt x="6032" y="29524"/>
                  </a:lnTo>
                  <a:lnTo>
                    <a:pt x="18134" y="61325"/>
                  </a:lnTo>
                  <a:lnTo>
                    <a:pt x="21927" y="96291"/>
                  </a:lnTo>
                  <a:lnTo>
                    <a:pt x="22584" y="125788"/>
                  </a:lnTo>
                  <a:lnTo>
                    <a:pt x="22806" y="163838"/>
                  </a:lnTo>
                  <a:lnTo>
                    <a:pt x="20587" y="188230"/>
                  </a:lnTo>
                  <a:lnTo>
                    <a:pt x="14567" y="207028"/>
                  </a:lnTo>
                  <a:lnTo>
                    <a:pt x="9679" y="217960"/>
                  </a:lnTo>
                  <a:lnTo>
                    <a:pt x="7689" y="223815"/>
                  </a:lnTo>
                  <a:lnTo>
                    <a:pt x="1180" y="233008"/>
                  </a:lnTo>
                  <a:lnTo>
                    <a:pt x="787" y="232690"/>
                  </a:lnTo>
                  <a:lnTo>
                    <a:pt x="105" y="223849"/>
                  </a:lnTo>
                  <a:lnTo>
                    <a:pt x="868" y="207229"/>
                  </a:lnTo>
                  <a:lnTo>
                    <a:pt x="6036" y="178107"/>
                  </a:lnTo>
                  <a:lnTo>
                    <a:pt x="9409" y="147584"/>
                  </a:lnTo>
                  <a:lnTo>
                    <a:pt x="18028" y="113987"/>
                  </a:lnTo>
                  <a:lnTo>
                    <a:pt x="33564" y="82583"/>
                  </a:lnTo>
                  <a:lnTo>
                    <a:pt x="57525" y="45676"/>
                  </a:lnTo>
                  <a:lnTo>
                    <a:pt x="81486" y="21703"/>
                  </a:lnTo>
                  <a:lnTo>
                    <a:pt x="105989" y="6604"/>
                  </a:lnTo>
                  <a:lnTo>
                    <a:pt x="142261" y="0"/>
                  </a:lnTo>
                  <a:lnTo>
                    <a:pt x="179278" y="954"/>
                  </a:lnTo>
                  <a:lnTo>
                    <a:pt x="213361" y="59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423"/>
            <p:cNvSpPr/>
            <p:nvPr/>
          </p:nvSpPr>
          <p:spPr>
            <a:xfrm>
              <a:off x="5143500" y="3727050"/>
              <a:ext cx="369874" cy="280222"/>
            </a:xfrm>
            <a:custGeom>
              <a:avLst/>
              <a:gdLst/>
              <a:ahLst/>
              <a:cxnLst/>
              <a:rect l="0" t="0" r="0" b="0"/>
              <a:pathLst>
                <a:path w="369874" h="280222">
                  <a:moveTo>
                    <a:pt x="0" y="166769"/>
                  </a:moveTo>
                  <a:lnTo>
                    <a:pt x="0" y="133304"/>
                  </a:lnTo>
                  <a:lnTo>
                    <a:pt x="2257" y="112545"/>
                  </a:lnTo>
                  <a:lnTo>
                    <a:pt x="10605" y="86820"/>
                  </a:lnTo>
                  <a:lnTo>
                    <a:pt x="21957" y="66599"/>
                  </a:lnTo>
                  <a:lnTo>
                    <a:pt x="47047" y="43093"/>
                  </a:lnTo>
                  <a:lnTo>
                    <a:pt x="78719" y="22145"/>
                  </a:lnTo>
                  <a:lnTo>
                    <a:pt x="107426" y="9053"/>
                  </a:lnTo>
                  <a:lnTo>
                    <a:pt x="137381" y="2070"/>
                  </a:lnTo>
                  <a:lnTo>
                    <a:pt x="169963" y="0"/>
                  </a:lnTo>
                  <a:lnTo>
                    <a:pt x="206428" y="1646"/>
                  </a:lnTo>
                  <a:lnTo>
                    <a:pt x="244044" y="7495"/>
                  </a:lnTo>
                  <a:lnTo>
                    <a:pt x="268484" y="13854"/>
                  </a:lnTo>
                  <a:lnTo>
                    <a:pt x="300436" y="31715"/>
                  </a:lnTo>
                  <a:lnTo>
                    <a:pt x="334417" y="60506"/>
                  </a:lnTo>
                  <a:lnTo>
                    <a:pt x="355627" y="85330"/>
                  </a:lnTo>
                  <a:lnTo>
                    <a:pt x="365490" y="103481"/>
                  </a:lnTo>
                  <a:lnTo>
                    <a:pt x="369873" y="120015"/>
                  </a:lnTo>
                  <a:lnTo>
                    <a:pt x="368296" y="147648"/>
                  </a:lnTo>
                  <a:lnTo>
                    <a:pt x="358421" y="177285"/>
                  </a:lnTo>
                  <a:lnTo>
                    <a:pt x="340725" y="207515"/>
                  </a:lnTo>
                  <a:lnTo>
                    <a:pt x="315350" y="233876"/>
                  </a:lnTo>
                  <a:lnTo>
                    <a:pt x="286383" y="249682"/>
                  </a:lnTo>
                  <a:lnTo>
                    <a:pt x="261901" y="258936"/>
                  </a:lnTo>
                  <a:lnTo>
                    <a:pt x="224073" y="271407"/>
                  </a:lnTo>
                  <a:lnTo>
                    <a:pt x="189158" y="278207"/>
                  </a:lnTo>
                  <a:lnTo>
                    <a:pt x="156517" y="280221"/>
                  </a:lnTo>
                  <a:lnTo>
                    <a:pt x="130760" y="278560"/>
                  </a:lnTo>
                  <a:lnTo>
                    <a:pt x="115689" y="274028"/>
                  </a:lnTo>
                  <a:lnTo>
                    <a:pt x="103346" y="266369"/>
                  </a:lnTo>
                  <a:lnTo>
                    <a:pt x="96732" y="257320"/>
                  </a:lnTo>
                  <a:lnTo>
                    <a:pt x="91439" y="2353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424"/>
            <p:cNvSpPr/>
            <p:nvPr/>
          </p:nvSpPr>
          <p:spPr>
            <a:xfrm>
              <a:off x="5143500" y="3825240"/>
              <a:ext cx="68581" cy="411480"/>
            </a:xfrm>
            <a:custGeom>
              <a:avLst/>
              <a:gdLst/>
              <a:ahLst/>
              <a:cxnLst/>
              <a:rect l="0" t="0" r="0" b="0"/>
              <a:pathLst>
                <a:path w="68581" h="411480">
                  <a:moveTo>
                    <a:pt x="68580" y="0"/>
                  </a:moveTo>
                  <a:lnTo>
                    <a:pt x="68580" y="33134"/>
                  </a:lnTo>
                  <a:lnTo>
                    <a:pt x="68580" y="65529"/>
                  </a:lnTo>
                  <a:lnTo>
                    <a:pt x="68580" y="94581"/>
                  </a:lnTo>
                  <a:lnTo>
                    <a:pt x="66322" y="119082"/>
                  </a:lnTo>
                  <a:lnTo>
                    <a:pt x="62496" y="146905"/>
                  </a:lnTo>
                  <a:lnTo>
                    <a:pt x="57973" y="176204"/>
                  </a:lnTo>
                  <a:lnTo>
                    <a:pt x="53142" y="206160"/>
                  </a:lnTo>
                  <a:lnTo>
                    <a:pt x="48172" y="236406"/>
                  </a:lnTo>
                  <a:lnTo>
                    <a:pt x="43140" y="266783"/>
                  </a:lnTo>
                  <a:lnTo>
                    <a:pt x="38082" y="294958"/>
                  </a:lnTo>
                  <a:lnTo>
                    <a:pt x="30474" y="330106"/>
                  </a:lnTo>
                  <a:lnTo>
                    <a:pt x="22858" y="358864"/>
                  </a:lnTo>
                  <a:lnTo>
                    <a:pt x="11006" y="396021"/>
                  </a:lnTo>
                  <a:lnTo>
                    <a:pt x="9125" y="404045"/>
                  </a:lnTo>
                  <a:lnTo>
                    <a:pt x="7777" y="406523"/>
                  </a:lnTo>
                  <a:lnTo>
                    <a:pt x="6031" y="408175"/>
                  </a:lnTo>
                  <a:lnTo>
                    <a:pt x="0" y="411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425"/>
            <p:cNvSpPr/>
            <p:nvPr/>
          </p:nvSpPr>
          <p:spPr>
            <a:xfrm>
              <a:off x="4640580" y="3764280"/>
              <a:ext cx="236221" cy="279920"/>
            </a:xfrm>
            <a:custGeom>
              <a:avLst/>
              <a:gdLst/>
              <a:ahLst/>
              <a:cxnLst/>
              <a:rect l="0" t="0" r="0" b="0"/>
              <a:pathLst>
                <a:path w="236221" h="279920">
                  <a:moveTo>
                    <a:pt x="0" y="91439"/>
                  </a:moveTo>
                  <a:lnTo>
                    <a:pt x="17912" y="124748"/>
                  </a:lnTo>
                  <a:lnTo>
                    <a:pt x="30497" y="162650"/>
                  </a:lnTo>
                  <a:lnTo>
                    <a:pt x="40643" y="197134"/>
                  </a:lnTo>
                  <a:lnTo>
                    <a:pt x="44716" y="232795"/>
                  </a:lnTo>
                  <a:lnTo>
                    <a:pt x="44576" y="252232"/>
                  </a:lnTo>
                  <a:lnTo>
                    <a:pt x="38402" y="279919"/>
                  </a:lnTo>
                  <a:lnTo>
                    <a:pt x="38301" y="279746"/>
                  </a:lnTo>
                  <a:lnTo>
                    <a:pt x="38189" y="277296"/>
                  </a:lnTo>
                  <a:lnTo>
                    <a:pt x="35881" y="273384"/>
                  </a:lnTo>
                  <a:lnTo>
                    <a:pt x="34081" y="271156"/>
                  </a:lnTo>
                  <a:lnTo>
                    <a:pt x="32080" y="264165"/>
                  </a:lnTo>
                  <a:lnTo>
                    <a:pt x="25454" y="234036"/>
                  </a:lnTo>
                  <a:lnTo>
                    <a:pt x="23628" y="206033"/>
                  </a:lnTo>
                  <a:lnTo>
                    <a:pt x="23087" y="172148"/>
                  </a:lnTo>
                  <a:lnTo>
                    <a:pt x="23774" y="140283"/>
                  </a:lnTo>
                  <a:lnTo>
                    <a:pt x="29810" y="109392"/>
                  </a:lnTo>
                  <a:lnTo>
                    <a:pt x="41946" y="79638"/>
                  </a:lnTo>
                  <a:lnTo>
                    <a:pt x="57113" y="55205"/>
                  </a:lnTo>
                  <a:lnTo>
                    <a:pt x="91936" y="25980"/>
                  </a:lnTo>
                  <a:lnTo>
                    <a:pt x="127255" y="11277"/>
                  </a:lnTo>
                  <a:lnTo>
                    <a:pt x="159568" y="2478"/>
                  </a:lnTo>
                  <a:lnTo>
                    <a:pt x="190410" y="489"/>
                  </a:lnTo>
                  <a:lnTo>
                    <a:pt x="228122" y="42"/>
                  </a:lnTo>
                  <a:lnTo>
                    <a:pt x="2362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426"/>
            <p:cNvSpPr/>
            <p:nvPr/>
          </p:nvSpPr>
          <p:spPr>
            <a:xfrm>
              <a:off x="4336710" y="3810000"/>
              <a:ext cx="210650" cy="213095"/>
            </a:xfrm>
            <a:custGeom>
              <a:avLst/>
              <a:gdLst/>
              <a:ahLst/>
              <a:cxnLst/>
              <a:rect l="0" t="0" r="0" b="0"/>
              <a:pathLst>
                <a:path w="210650" h="213095">
                  <a:moveTo>
                    <a:pt x="151470" y="22859"/>
                  </a:moveTo>
                  <a:lnTo>
                    <a:pt x="140863" y="22859"/>
                  </a:lnTo>
                  <a:lnTo>
                    <a:pt x="104422" y="36703"/>
                  </a:lnTo>
                  <a:lnTo>
                    <a:pt x="67475" y="58904"/>
                  </a:lnTo>
                  <a:lnTo>
                    <a:pt x="37981" y="79682"/>
                  </a:lnTo>
                  <a:lnTo>
                    <a:pt x="9671" y="114758"/>
                  </a:lnTo>
                  <a:lnTo>
                    <a:pt x="3781" y="129744"/>
                  </a:lnTo>
                  <a:lnTo>
                    <a:pt x="0" y="156015"/>
                  </a:lnTo>
                  <a:lnTo>
                    <a:pt x="3390" y="172285"/>
                  </a:lnTo>
                  <a:lnTo>
                    <a:pt x="9758" y="187831"/>
                  </a:lnTo>
                  <a:lnTo>
                    <a:pt x="25096" y="203162"/>
                  </a:lnTo>
                  <a:lnTo>
                    <a:pt x="38577" y="208827"/>
                  </a:lnTo>
                  <a:lnTo>
                    <a:pt x="71973" y="212464"/>
                  </a:lnTo>
                  <a:lnTo>
                    <a:pt x="101198" y="213094"/>
                  </a:lnTo>
                  <a:lnTo>
                    <a:pt x="131306" y="205190"/>
                  </a:lnTo>
                  <a:lnTo>
                    <a:pt x="165737" y="192586"/>
                  </a:lnTo>
                  <a:lnTo>
                    <a:pt x="187588" y="179452"/>
                  </a:lnTo>
                  <a:lnTo>
                    <a:pt x="196591" y="169785"/>
                  </a:lnTo>
                  <a:lnTo>
                    <a:pt x="206420" y="150778"/>
                  </a:lnTo>
                  <a:lnTo>
                    <a:pt x="210649" y="129059"/>
                  </a:lnTo>
                  <a:lnTo>
                    <a:pt x="205994" y="98118"/>
                  </a:lnTo>
                  <a:lnTo>
                    <a:pt x="201668" y="79732"/>
                  </a:lnTo>
                  <a:lnTo>
                    <a:pt x="192406" y="64787"/>
                  </a:lnTo>
                  <a:lnTo>
                    <a:pt x="157081" y="30815"/>
                  </a:lnTo>
                  <a:lnTo>
                    <a:pt x="121482" y="8318"/>
                  </a:lnTo>
                  <a:lnTo>
                    <a:pt x="108153" y="2464"/>
                  </a:lnTo>
                  <a:lnTo>
                    <a:pt x="981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427"/>
            <p:cNvSpPr/>
            <p:nvPr/>
          </p:nvSpPr>
          <p:spPr>
            <a:xfrm>
              <a:off x="4099559" y="3870959"/>
              <a:ext cx="228601" cy="30482"/>
            </a:xfrm>
            <a:custGeom>
              <a:avLst/>
              <a:gdLst/>
              <a:ahLst/>
              <a:cxnLst/>
              <a:rect l="0" t="0" r="0" b="0"/>
              <a:pathLst>
                <a:path w="228601" h="30482">
                  <a:moveTo>
                    <a:pt x="0" y="30481"/>
                  </a:moveTo>
                  <a:lnTo>
                    <a:pt x="0" y="23920"/>
                  </a:lnTo>
                  <a:lnTo>
                    <a:pt x="32925" y="16839"/>
                  </a:lnTo>
                  <a:lnTo>
                    <a:pt x="60744" y="10728"/>
                  </a:lnTo>
                  <a:lnTo>
                    <a:pt x="94575" y="8542"/>
                  </a:lnTo>
                  <a:lnTo>
                    <a:pt x="127271" y="7047"/>
                  </a:lnTo>
                  <a:lnTo>
                    <a:pt x="162547" y="2465"/>
                  </a:lnTo>
                  <a:lnTo>
                    <a:pt x="193977" y="731"/>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428"/>
            <p:cNvSpPr/>
            <p:nvPr/>
          </p:nvSpPr>
          <p:spPr>
            <a:xfrm>
              <a:off x="4160519" y="3611981"/>
              <a:ext cx="281941" cy="449479"/>
            </a:xfrm>
            <a:custGeom>
              <a:avLst/>
              <a:gdLst/>
              <a:ahLst/>
              <a:cxnLst/>
              <a:rect l="0" t="0" r="0" b="0"/>
              <a:pathLst>
                <a:path w="281941" h="449479">
                  <a:moveTo>
                    <a:pt x="281940" y="15138"/>
                  </a:moveTo>
                  <a:lnTo>
                    <a:pt x="281940" y="11093"/>
                  </a:lnTo>
                  <a:lnTo>
                    <a:pt x="281094" y="9902"/>
                  </a:lnTo>
                  <a:lnTo>
                    <a:pt x="279683" y="9108"/>
                  </a:lnTo>
                  <a:lnTo>
                    <a:pt x="247689" y="667"/>
                  </a:lnTo>
                  <a:lnTo>
                    <a:pt x="212864" y="0"/>
                  </a:lnTo>
                  <a:lnTo>
                    <a:pt x="176699" y="6848"/>
                  </a:lnTo>
                  <a:lnTo>
                    <a:pt x="146994" y="18985"/>
                  </a:lnTo>
                  <a:lnTo>
                    <a:pt x="111132" y="38257"/>
                  </a:lnTo>
                  <a:lnTo>
                    <a:pt x="92759" y="55573"/>
                  </a:lnTo>
                  <a:lnTo>
                    <a:pt x="71381" y="88224"/>
                  </a:lnTo>
                  <a:lnTo>
                    <a:pt x="57782" y="122050"/>
                  </a:lnTo>
                  <a:lnTo>
                    <a:pt x="54657" y="151426"/>
                  </a:lnTo>
                  <a:lnTo>
                    <a:pt x="54577" y="185718"/>
                  </a:lnTo>
                  <a:lnTo>
                    <a:pt x="59540" y="218551"/>
                  </a:lnTo>
                  <a:lnTo>
                    <a:pt x="65525" y="253867"/>
                  </a:lnTo>
                  <a:lnTo>
                    <a:pt x="67675" y="287003"/>
                  </a:lnTo>
                  <a:lnTo>
                    <a:pt x="68312" y="322409"/>
                  </a:lnTo>
                  <a:lnTo>
                    <a:pt x="68501" y="354726"/>
                  </a:lnTo>
                  <a:lnTo>
                    <a:pt x="66864" y="384903"/>
                  </a:lnTo>
                  <a:lnTo>
                    <a:pt x="51411" y="422097"/>
                  </a:lnTo>
                  <a:lnTo>
                    <a:pt x="43361" y="434686"/>
                  </a:lnTo>
                  <a:lnTo>
                    <a:pt x="31569" y="443779"/>
                  </a:lnTo>
                  <a:lnTo>
                    <a:pt x="0" y="4494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Box 4"/>
          <p:cNvSpPr txBox="1">
            <a:spLocks noChangeArrowheads="1"/>
          </p:cNvSpPr>
          <p:nvPr/>
        </p:nvSpPr>
        <p:spPr bwMode="auto">
          <a:xfrm>
            <a:off x="0" y="304800"/>
            <a:ext cx="3048000" cy="1816100"/>
          </a:xfrm>
          <a:prstGeom prst="rect">
            <a:avLst/>
          </a:prstGeom>
          <a:noFill/>
          <a:ln w="9525">
            <a:noFill/>
            <a:miter lim="800000"/>
            <a:headEnd/>
            <a:tailEnd/>
          </a:ln>
        </p:spPr>
        <p:txBody>
          <a:bodyPr>
            <a:spAutoFit/>
          </a:bodyPr>
          <a:lstStyle/>
          <a:p>
            <a:pPr>
              <a:spcBef>
                <a:spcPct val="50000"/>
              </a:spcBef>
            </a:pPr>
            <a:r>
              <a:rPr lang="en-US" sz="2800" b="1"/>
              <a:t>Predators form a certain “search image” for their prey.  </a:t>
            </a:r>
          </a:p>
        </p:txBody>
      </p:sp>
      <p:pic>
        <p:nvPicPr>
          <p:cNvPr id="167938" name="Picture 6" descr="8689"/>
          <p:cNvPicPr>
            <a:picLocks noChangeAspect="1" noChangeArrowheads="1"/>
          </p:cNvPicPr>
          <p:nvPr/>
        </p:nvPicPr>
        <p:blipFill>
          <a:blip r:embed="rId2" cstate="print"/>
          <a:srcRect/>
          <a:stretch>
            <a:fillRect/>
          </a:stretch>
        </p:blipFill>
        <p:spPr bwMode="auto">
          <a:xfrm>
            <a:off x="3124200" y="0"/>
            <a:ext cx="6019800" cy="3552825"/>
          </a:xfrm>
          <a:prstGeom prst="rect">
            <a:avLst/>
          </a:prstGeom>
          <a:noFill/>
          <a:ln w="9525">
            <a:noFill/>
            <a:miter lim="800000"/>
            <a:headEnd/>
            <a:tailEnd/>
          </a:ln>
        </p:spPr>
      </p:pic>
      <p:sp>
        <p:nvSpPr>
          <p:cNvPr id="147463" name="Text Box 7"/>
          <p:cNvSpPr txBox="1">
            <a:spLocks noChangeArrowheads="1"/>
          </p:cNvSpPr>
          <p:nvPr/>
        </p:nvSpPr>
        <p:spPr bwMode="auto">
          <a:xfrm>
            <a:off x="4191000" y="4191000"/>
            <a:ext cx="4953000" cy="1800225"/>
          </a:xfrm>
          <a:prstGeom prst="rect">
            <a:avLst/>
          </a:prstGeom>
          <a:noFill/>
          <a:ln w="9525">
            <a:noFill/>
            <a:miter lim="800000"/>
            <a:headEnd/>
            <a:tailEnd/>
          </a:ln>
        </p:spPr>
        <p:txBody>
          <a:bodyPr>
            <a:spAutoFit/>
          </a:bodyPr>
          <a:lstStyle/>
          <a:p>
            <a:pPr>
              <a:spcBef>
                <a:spcPct val="50000"/>
              </a:spcBef>
            </a:pPr>
            <a:r>
              <a:rPr lang="en-US" sz="2800" b="1"/>
              <a:t>Predators optimize their search effort by “standardizing prey.”  The rare prey escape predation.</a:t>
            </a:r>
          </a:p>
        </p:txBody>
      </p:sp>
      <p:pic>
        <p:nvPicPr>
          <p:cNvPr id="167940" name="Picture 9" descr="frog-eating-snake-front"/>
          <p:cNvPicPr>
            <a:picLocks noChangeAspect="1" noChangeArrowheads="1"/>
          </p:cNvPicPr>
          <p:nvPr/>
        </p:nvPicPr>
        <p:blipFill>
          <a:blip r:embed="rId3" cstate="print"/>
          <a:srcRect/>
          <a:stretch>
            <a:fillRect/>
          </a:stretch>
        </p:blipFill>
        <p:spPr bwMode="auto">
          <a:xfrm>
            <a:off x="0" y="4194175"/>
            <a:ext cx="4114800" cy="266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checkerboard(across)">
                                      <p:cBhvr>
                                        <p:cTn id="7" dur="5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p:cNvPicPr>
            <a:picLocks noChangeAspect="1" noChangeArrowheads="1"/>
          </p:cNvPicPr>
          <p:nvPr/>
        </p:nvPicPr>
        <p:blipFill>
          <a:blip r:embed="rId2" cstate="print"/>
          <a:srcRect/>
          <a:stretch>
            <a:fillRect/>
          </a:stretch>
        </p:blipFill>
        <p:spPr bwMode="auto">
          <a:xfrm>
            <a:off x="0" y="0"/>
            <a:ext cx="9144000" cy="1320800"/>
          </a:xfrm>
          <a:prstGeom prst="rect">
            <a:avLst/>
          </a:prstGeom>
          <a:noFill/>
          <a:ln w="9525">
            <a:noFill/>
            <a:miter lim="800000"/>
            <a:headEnd/>
            <a:tailEnd/>
          </a:ln>
        </p:spPr>
      </p:pic>
      <p:pic>
        <p:nvPicPr>
          <p:cNvPr id="148488" name="Picture 8" descr="patterns"/>
          <p:cNvPicPr>
            <a:picLocks noChangeAspect="1" noChangeArrowheads="1"/>
          </p:cNvPicPr>
          <p:nvPr/>
        </p:nvPicPr>
        <p:blipFill>
          <a:blip r:embed="rId3" cstate="print"/>
          <a:srcRect/>
          <a:stretch>
            <a:fillRect/>
          </a:stretch>
        </p:blipFill>
        <p:spPr bwMode="auto">
          <a:xfrm>
            <a:off x="1066800" y="2233613"/>
            <a:ext cx="7315200" cy="4167187"/>
          </a:xfrm>
          <a:prstGeom prst="rect">
            <a:avLst/>
          </a:prstGeom>
          <a:noFill/>
          <a:ln w="9525">
            <a:noFill/>
            <a:miter lim="800000"/>
            <a:headEnd/>
            <a:tailEnd/>
          </a:ln>
        </p:spPr>
      </p:pic>
      <p:grpSp>
        <p:nvGrpSpPr>
          <p:cNvPr id="21" name="SMARTInkShape-Group32"/>
          <p:cNvGrpSpPr/>
          <p:nvPr/>
        </p:nvGrpSpPr>
        <p:grpSpPr>
          <a:xfrm>
            <a:off x="2217420" y="1328051"/>
            <a:ext cx="3710941" cy="894273"/>
            <a:chOff x="2217420" y="1328051"/>
            <a:chExt cx="3710941" cy="894273"/>
          </a:xfrm>
        </p:grpSpPr>
        <p:sp>
          <p:nvSpPr>
            <p:cNvPr id="4" name="SMARTInkShape-429"/>
            <p:cNvSpPr/>
            <p:nvPr/>
          </p:nvSpPr>
          <p:spPr>
            <a:xfrm>
              <a:off x="2255520" y="1328051"/>
              <a:ext cx="327661" cy="744590"/>
            </a:xfrm>
            <a:custGeom>
              <a:avLst/>
              <a:gdLst/>
              <a:ahLst/>
              <a:cxnLst/>
              <a:rect l="0" t="0" r="0" b="0"/>
              <a:pathLst>
                <a:path w="327661" h="744590">
                  <a:moveTo>
                    <a:pt x="327660" y="119749"/>
                  </a:moveTo>
                  <a:lnTo>
                    <a:pt x="327660" y="85496"/>
                  </a:lnTo>
                  <a:lnTo>
                    <a:pt x="327660" y="50672"/>
                  </a:lnTo>
                  <a:lnTo>
                    <a:pt x="323615" y="32206"/>
                  </a:lnTo>
                  <a:lnTo>
                    <a:pt x="314855" y="21292"/>
                  </a:lnTo>
                  <a:lnTo>
                    <a:pt x="301649" y="11643"/>
                  </a:lnTo>
                  <a:lnTo>
                    <a:pt x="275173" y="2298"/>
                  </a:lnTo>
                  <a:lnTo>
                    <a:pt x="244187" y="0"/>
                  </a:lnTo>
                  <a:lnTo>
                    <a:pt x="217747" y="2462"/>
                  </a:lnTo>
                  <a:lnTo>
                    <a:pt x="191320" y="6379"/>
                  </a:lnTo>
                  <a:lnTo>
                    <a:pt x="154901" y="15602"/>
                  </a:lnTo>
                  <a:lnTo>
                    <a:pt x="133191" y="26048"/>
                  </a:lnTo>
                  <a:lnTo>
                    <a:pt x="101929" y="50969"/>
                  </a:lnTo>
                  <a:lnTo>
                    <a:pt x="72910" y="79802"/>
                  </a:lnTo>
                  <a:lnTo>
                    <a:pt x="52835" y="110641"/>
                  </a:lnTo>
                  <a:lnTo>
                    <a:pt x="37009" y="147059"/>
                  </a:lnTo>
                  <a:lnTo>
                    <a:pt x="29713" y="175067"/>
                  </a:lnTo>
                  <a:lnTo>
                    <a:pt x="28163" y="202190"/>
                  </a:lnTo>
                  <a:lnTo>
                    <a:pt x="30297" y="229202"/>
                  </a:lnTo>
                  <a:lnTo>
                    <a:pt x="34067" y="258141"/>
                  </a:lnTo>
                  <a:lnTo>
                    <a:pt x="40823" y="285679"/>
                  </a:lnTo>
                  <a:lnTo>
                    <a:pt x="49470" y="312875"/>
                  </a:lnTo>
                  <a:lnTo>
                    <a:pt x="58958" y="341896"/>
                  </a:lnTo>
                  <a:lnTo>
                    <a:pt x="71076" y="371727"/>
                  </a:lnTo>
                  <a:lnTo>
                    <a:pt x="84082" y="401919"/>
                  </a:lnTo>
                  <a:lnTo>
                    <a:pt x="95508" y="432271"/>
                  </a:lnTo>
                  <a:lnTo>
                    <a:pt x="106230" y="462694"/>
                  </a:lnTo>
                  <a:lnTo>
                    <a:pt x="115793" y="492302"/>
                  </a:lnTo>
                  <a:lnTo>
                    <a:pt x="122866" y="519572"/>
                  </a:lnTo>
                  <a:lnTo>
                    <a:pt x="128831" y="548061"/>
                  </a:lnTo>
                  <a:lnTo>
                    <a:pt x="133458" y="575963"/>
                  </a:lnTo>
                  <a:lnTo>
                    <a:pt x="134369" y="610711"/>
                  </a:lnTo>
                  <a:lnTo>
                    <a:pt x="124668" y="641609"/>
                  </a:lnTo>
                  <a:lnTo>
                    <a:pt x="106219" y="675234"/>
                  </a:lnTo>
                  <a:lnTo>
                    <a:pt x="95468" y="690058"/>
                  </a:lnTo>
                  <a:lnTo>
                    <a:pt x="65612" y="713372"/>
                  </a:lnTo>
                  <a:lnTo>
                    <a:pt x="31398" y="730238"/>
                  </a:lnTo>
                  <a:lnTo>
                    <a:pt x="0" y="7445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430"/>
            <p:cNvSpPr/>
            <p:nvPr/>
          </p:nvSpPr>
          <p:spPr>
            <a:xfrm>
              <a:off x="2217420" y="1805940"/>
              <a:ext cx="381000" cy="99061"/>
            </a:xfrm>
            <a:custGeom>
              <a:avLst/>
              <a:gdLst/>
              <a:ahLst/>
              <a:cxnLst/>
              <a:rect l="0" t="0" r="0" b="0"/>
              <a:pathLst>
                <a:path w="381000" h="99061">
                  <a:moveTo>
                    <a:pt x="0" y="99060"/>
                  </a:moveTo>
                  <a:lnTo>
                    <a:pt x="0" y="95014"/>
                  </a:lnTo>
                  <a:lnTo>
                    <a:pt x="6773" y="90771"/>
                  </a:lnTo>
                  <a:lnTo>
                    <a:pt x="35863" y="81147"/>
                  </a:lnTo>
                  <a:lnTo>
                    <a:pt x="68387" y="69575"/>
                  </a:lnTo>
                  <a:lnTo>
                    <a:pt x="96998" y="60273"/>
                  </a:lnTo>
                  <a:lnTo>
                    <a:pt x="128624" y="50494"/>
                  </a:lnTo>
                  <a:lnTo>
                    <a:pt x="159613" y="40504"/>
                  </a:lnTo>
                  <a:lnTo>
                    <a:pt x="190319" y="32677"/>
                  </a:lnTo>
                  <a:lnTo>
                    <a:pt x="220899" y="25529"/>
                  </a:lnTo>
                  <a:lnTo>
                    <a:pt x="251424" y="16708"/>
                  </a:lnTo>
                  <a:lnTo>
                    <a:pt x="281923" y="11659"/>
                  </a:lnTo>
                  <a:lnTo>
                    <a:pt x="310719" y="8568"/>
                  </a:lnTo>
                  <a:lnTo>
                    <a:pt x="345124" y="2915"/>
                  </a:lnTo>
                  <a:lnTo>
                    <a:pt x="38099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31"/>
            <p:cNvSpPr/>
            <p:nvPr/>
          </p:nvSpPr>
          <p:spPr>
            <a:xfrm>
              <a:off x="2735580" y="1783079"/>
              <a:ext cx="38101" cy="234061"/>
            </a:xfrm>
            <a:custGeom>
              <a:avLst/>
              <a:gdLst/>
              <a:ahLst/>
              <a:cxnLst/>
              <a:rect l="0" t="0" r="0" b="0"/>
              <a:pathLst>
                <a:path w="38101" h="234061">
                  <a:moveTo>
                    <a:pt x="38100" y="0"/>
                  </a:moveTo>
                  <a:lnTo>
                    <a:pt x="38100" y="33772"/>
                  </a:lnTo>
                  <a:lnTo>
                    <a:pt x="38100" y="65981"/>
                  </a:lnTo>
                  <a:lnTo>
                    <a:pt x="38100" y="102335"/>
                  </a:lnTo>
                  <a:lnTo>
                    <a:pt x="37253" y="139918"/>
                  </a:lnTo>
                  <a:lnTo>
                    <a:pt x="32016" y="176172"/>
                  </a:lnTo>
                  <a:lnTo>
                    <a:pt x="22662" y="209778"/>
                  </a:lnTo>
                  <a:lnTo>
                    <a:pt x="15181" y="225281"/>
                  </a:lnTo>
                  <a:lnTo>
                    <a:pt x="9113" y="234060"/>
                  </a:lnTo>
                  <a:lnTo>
                    <a:pt x="8615" y="233087"/>
                  </a:lnTo>
                  <a:lnTo>
                    <a:pt x="6860" y="216183"/>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32"/>
            <p:cNvSpPr/>
            <p:nvPr/>
          </p:nvSpPr>
          <p:spPr>
            <a:xfrm>
              <a:off x="2766059" y="1603491"/>
              <a:ext cx="7622" cy="11950"/>
            </a:xfrm>
            <a:custGeom>
              <a:avLst/>
              <a:gdLst/>
              <a:ahLst/>
              <a:cxnLst/>
              <a:rect l="0" t="0" r="0" b="0"/>
              <a:pathLst>
                <a:path w="7622" h="11950">
                  <a:moveTo>
                    <a:pt x="7621" y="11949"/>
                  </a:moveTo>
                  <a:lnTo>
                    <a:pt x="7621" y="7903"/>
                  </a:lnTo>
                  <a:lnTo>
                    <a:pt x="6774" y="6712"/>
                  </a:lnTo>
                  <a:lnTo>
                    <a:pt x="5363" y="5917"/>
                  </a:lnTo>
                  <a:lnTo>
                    <a:pt x="1060" y="4642"/>
                  </a:lnTo>
                  <a:lnTo>
                    <a:pt x="471" y="2210"/>
                  </a:lnTo>
                  <a:lnTo>
                    <a:pt x="210" y="0"/>
                  </a:lnTo>
                  <a:lnTo>
                    <a:pt x="0" y="43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33"/>
            <p:cNvSpPr/>
            <p:nvPr/>
          </p:nvSpPr>
          <p:spPr>
            <a:xfrm>
              <a:off x="2910840" y="1701849"/>
              <a:ext cx="266701" cy="316725"/>
            </a:xfrm>
            <a:custGeom>
              <a:avLst/>
              <a:gdLst/>
              <a:ahLst/>
              <a:cxnLst/>
              <a:rect l="0" t="0" r="0" b="0"/>
              <a:pathLst>
                <a:path w="266701" h="316725">
                  <a:moveTo>
                    <a:pt x="0" y="104091"/>
                  </a:moveTo>
                  <a:lnTo>
                    <a:pt x="4045" y="108136"/>
                  </a:lnTo>
                  <a:lnTo>
                    <a:pt x="6031" y="114637"/>
                  </a:lnTo>
                  <a:lnTo>
                    <a:pt x="13494" y="145273"/>
                  </a:lnTo>
                  <a:lnTo>
                    <a:pt x="19708" y="176782"/>
                  </a:lnTo>
                  <a:lnTo>
                    <a:pt x="21926" y="207944"/>
                  </a:lnTo>
                  <a:lnTo>
                    <a:pt x="21736" y="238625"/>
                  </a:lnTo>
                  <a:lnTo>
                    <a:pt x="16773" y="274818"/>
                  </a:lnTo>
                  <a:lnTo>
                    <a:pt x="15075" y="286649"/>
                  </a:lnTo>
                  <a:lnTo>
                    <a:pt x="7720" y="309322"/>
                  </a:lnTo>
                  <a:lnTo>
                    <a:pt x="9881" y="273279"/>
                  </a:lnTo>
                  <a:lnTo>
                    <a:pt x="13652" y="239451"/>
                  </a:lnTo>
                  <a:lnTo>
                    <a:pt x="15380" y="213358"/>
                  </a:lnTo>
                  <a:lnTo>
                    <a:pt x="18971" y="182005"/>
                  </a:lnTo>
                  <a:lnTo>
                    <a:pt x="25647" y="148315"/>
                  </a:lnTo>
                  <a:lnTo>
                    <a:pt x="34258" y="115279"/>
                  </a:lnTo>
                  <a:lnTo>
                    <a:pt x="43730" y="86485"/>
                  </a:lnTo>
                  <a:lnTo>
                    <a:pt x="58583" y="50520"/>
                  </a:lnTo>
                  <a:lnTo>
                    <a:pt x="78772" y="15803"/>
                  </a:lnTo>
                  <a:lnTo>
                    <a:pt x="88914" y="6150"/>
                  </a:lnTo>
                  <a:lnTo>
                    <a:pt x="99066" y="1295"/>
                  </a:lnTo>
                  <a:lnTo>
                    <a:pt x="104143" y="0"/>
                  </a:lnTo>
                  <a:lnTo>
                    <a:pt x="109222" y="830"/>
                  </a:lnTo>
                  <a:lnTo>
                    <a:pt x="144937" y="19167"/>
                  </a:lnTo>
                  <a:lnTo>
                    <a:pt x="161853" y="38288"/>
                  </a:lnTo>
                  <a:lnTo>
                    <a:pt x="182740" y="74661"/>
                  </a:lnTo>
                  <a:lnTo>
                    <a:pt x="195820" y="108917"/>
                  </a:lnTo>
                  <a:lnTo>
                    <a:pt x="202178" y="136716"/>
                  </a:lnTo>
                  <a:lnTo>
                    <a:pt x="207825" y="166004"/>
                  </a:lnTo>
                  <a:lnTo>
                    <a:pt x="213158" y="193696"/>
                  </a:lnTo>
                  <a:lnTo>
                    <a:pt x="218662" y="230829"/>
                  </a:lnTo>
                  <a:lnTo>
                    <a:pt x="222550" y="261023"/>
                  </a:lnTo>
                  <a:lnTo>
                    <a:pt x="227405" y="293981"/>
                  </a:lnTo>
                  <a:lnTo>
                    <a:pt x="229496" y="300110"/>
                  </a:lnTo>
                  <a:lnTo>
                    <a:pt x="236336" y="309179"/>
                  </a:lnTo>
                  <a:lnTo>
                    <a:pt x="242762" y="313774"/>
                  </a:lnTo>
                  <a:lnTo>
                    <a:pt x="251140" y="316361"/>
                  </a:lnTo>
                  <a:lnTo>
                    <a:pt x="253787" y="316724"/>
                  </a:lnTo>
                  <a:lnTo>
                    <a:pt x="258985" y="314870"/>
                  </a:lnTo>
                  <a:lnTo>
                    <a:pt x="266700" y="3098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34"/>
            <p:cNvSpPr/>
            <p:nvPr/>
          </p:nvSpPr>
          <p:spPr>
            <a:xfrm>
              <a:off x="3235707" y="1745422"/>
              <a:ext cx="357952" cy="476902"/>
            </a:xfrm>
            <a:custGeom>
              <a:avLst/>
              <a:gdLst/>
              <a:ahLst/>
              <a:cxnLst/>
              <a:rect l="0" t="0" r="0" b="0"/>
              <a:pathLst>
                <a:path w="357952" h="476902">
                  <a:moveTo>
                    <a:pt x="162812" y="30037"/>
                  </a:moveTo>
                  <a:lnTo>
                    <a:pt x="162812" y="19432"/>
                  </a:lnTo>
                  <a:lnTo>
                    <a:pt x="161119" y="17040"/>
                  </a:lnTo>
                  <a:lnTo>
                    <a:pt x="145646" y="4598"/>
                  </a:lnTo>
                  <a:lnTo>
                    <a:pt x="137967" y="1798"/>
                  </a:lnTo>
                  <a:lnTo>
                    <a:pt x="115195" y="0"/>
                  </a:lnTo>
                  <a:lnTo>
                    <a:pt x="101009" y="4270"/>
                  </a:lnTo>
                  <a:lnTo>
                    <a:pt x="63641" y="26425"/>
                  </a:lnTo>
                  <a:lnTo>
                    <a:pt x="33250" y="55947"/>
                  </a:lnTo>
                  <a:lnTo>
                    <a:pt x="19716" y="74573"/>
                  </a:lnTo>
                  <a:lnTo>
                    <a:pt x="7336" y="104099"/>
                  </a:lnTo>
                  <a:lnTo>
                    <a:pt x="0" y="133450"/>
                  </a:lnTo>
                  <a:lnTo>
                    <a:pt x="987" y="150505"/>
                  </a:lnTo>
                  <a:lnTo>
                    <a:pt x="8763" y="164294"/>
                  </a:lnTo>
                  <a:lnTo>
                    <a:pt x="20686" y="175221"/>
                  </a:lnTo>
                  <a:lnTo>
                    <a:pt x="51295" y="189134"/>
                  </a:lnTo>
                  <a:lnTo>
                    <a:pt x="70069" y="193034"/>
                  </a:lnTo>
                  <a:lnTo>
                    <a:pt x="107459" y="188639"/>
                  </a:lnTo>
                  <a:lnTo>
                    <a:pt x="143600" y="175572"/>
                  </a:lnTo>
                  <a:lnTo>
                    <a:pt x="165210" y="161588"/>
                  </a:lnTo>
                  <a:lnTo>
                    <a:pt x="202182" y="125030"/>
                  </a:lnTo>
                  <a:lnTo>
                    <a:pt x="216058" y="105032"/>
                  </a:lnTo>
                  <a:lnTo>
                    <a:pt x="222249" y="71129"/>
                  </a:lnTo>
                  <a:lnTo>
                    <a:pt x="222474" y="52843"/>
                  </a:lnTo>
                  <a:lnTo>
                    <a:pt x="219527" y="44971"/>
                  </a:lnTo>
                  <a:lnTo>
                    <a:pt x="213107" y="35779"/>
                  </a:lnTo>
                  <a:lnTo>
                    <a:pt x="210736" y="34712"/>
                  </a:lnTo>
                  <a:lnTo>
                    <a:pt x="208308" y="34847"/>
                  </a:lnTo>
                  <a:lnTo>
                    <a:pt x="202373" y="37102"/>
                  </a:lnTo>
                  <a:lnTo>
                    <a:pt x="201201" y="49715"/>
                  </a:lnTo>
                  <a:lnTo>
                    <a:pt x="201845" y="64466"/>
                  </a:lnTo>
                  <a:lnTo>
                    <a:pt x="211530" y="99138"/>
                  </a:lnTo>
                  <a:lnTo>
                    <a:pt x="233490" y="130047"/>
                  </a:lnTo>
                  <a:lnTo>
                    <a:pt x="260029" y="167887"/>
                  </a:lnTo>
                  <a:lnTo>
                    <a:pt x="278824" y="200140"/>
                  </a:lnTo>
                  <a:lnTo>
                    <a:pt x="300480" y="234249"/>
                  </a:lnTo>
                  <a:lnTo>
                    <a:pt x="320725" y="268062"/>
                  </a:lnTo>
                  <a:lnTo>
                    <a:pt x="337448" y="302635"/>
                  </a:lnTo>
                  <a:lnTo>
                    <a:pt x="350870" y="334327"/>
                  </a:lnTo>
                  <a:lnTo>
                    <a:pt x="357951" y="365166"/>
                  </a:lnTo>
                  <a:lnTo>
                    <a:pt x="357914" y="384724"/>
                  </a:lnTo>
                  <a:lnTo>
                    <a:pt x="352253" y="401882"/>
                  </a:lnTo>
                  <a:lnTo>
                    <a:pt x="333975" y="428357"/>
                  </a:lnTo>
                  <a:lnTo>
                    <a:pt x="313998" y="448060"/>
                  </a:lnTo>
                  <a:lnTo>
                    <a:pt x="282235" y="465419"/>
                  </a:lnTo>
                  <a:lnTo>
                    <a:pt x="263303" y="473307"/>
                  </a:lnTo>
                  <a:lnTo>
                    <a:pt x="233604" y="476901"/>
                  </a:lnTo>
                  <a:lnTo>
                    <a:pt x="203355" y="472980"/>
                  </a:lnTo>
                  <a:lnTo>
                    <a:pt x="183089" y="468765"/>
                  </a:lnTo>
                  <a:lnTo>
                    <a:pt x="167309" y="459554"/>
                  </a:lnTo>
                  <a:lnTo>
                    <a:pt x="143381" y="432945"/>
                  </a:lnTo>
                  <a:lnTo>
                    <a:pt x="132333" y="4110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35"/>
            <p:cNvSpPr/>
            <p:nvPr/>
          </p:nvSpPr>
          <p:spPr>
            <a:xfrm>
              <a:off x="3596640" y="1562100"/>
              <a:ext cx="647701" cy="386130"/>
            </a:xfrm>
            <a:custGeom>
              <a:avLst/>
              <a:gdLst/>
              <a:ahLst/>
              <a:cxnLst/>
              <a:rect l="0" t="0" r="0" b="0"/>
              <a:pathLst>
                <a:path w="647701" h="386130">
                  <a:moveTo>
                    <a:pt x="0" y="259079"/>
                  </a:moveTo>
                  <a:lnTo>
                    <a:pt x="4045" y="259079"/>
                  </a:lnTo>
                  <a:lnTo>
                    <a:pt x="8288" y="261337"/>
                  </a:lnTo>
                  <a:lnTo>
                    <a:pt x="10605" y="263125"/>
                  </a:lnTo>
                  <a:lnTo>
                    <a:pt x="17695" y="265111"/>
                  </a:lnTo>
                  <a:lnTo>
                    <a:pt x="50943" y="266606"/>
                  </a:lnTo>
                  <a:lnTo>
                    <a:pt x="84508" y="258398"/>
                  </a:lnTo>
                  <a:lnTo>
                    <a:pt x="98518" y="252850"/>
                  </a:lnTo>
                  <a:lnTo>
                    <a:pt x="130639" y="234699"/>
                  </a:lnTo>
                  <a:lnTo>
                    <a:pt x="148681" y="222316"/>
                  </a:lnTo>
                  <a:lnTo>
                    <a:pt x="160705" y="207923"/>
                  </a:lnTo>
                  <a:lnTo>
                    <a:pt x="171507" y="182652"/>
                  </a:lnTo>
                  <a:lnTo>
                    <a:pt x="173591" y="171207"/>
                  </a:lnTo>
                  <a:lnTo>
                    <a:pt x="172260" y="160476"/>
                  </a:lnTo>
                  <a:lnTo>
                    <a:pt x="164507" y="139790"/>
                  </a:lnTo>
                  <a:lnTo>
                    <a:pt x="161318" y="136373"/>
                  </a:lnTo>
                  <a:lnTo>
                    <a:pt x="153259" y="132577"/>
                  </a:lnTo>
                  <a:lnTo>
                    <a:pt x="131111" y="134485"/>
                  </a:lnTo>
                  <a:lnTo>
                    <a:pt x="117256" y="140486"/>
                  </a:lnTo>
                  <a:lnTo>
                    <a:pt x="83205" y="169081"/>
                  </a:lnTo>
                  <a:lnTo>
                    <a:pt x="62471" y="191773"/>
                  </a:lnTo>
                  <a:lnTo>
                    <a:pt x="49366" y="220416"/>
                  </a:lnTo>
                  <a:lnTo>
                    <a:pt x="35981" y="254491"/>
                  </a:lnTo>
                  <a:lnTo>
                    <a:pt x="27124" y="287259"/>
                  </a:lnTo>
                  <a:lnTo>
                    <a:pt x="24969" y="321710"/>
                  </a:lnTo>
                  <a:lnTo>
                    <a:pt x="30164" y="348757"/>
                  </a:lnTo>
                  <a:lnTo>
                    <a:pt x="37677" y="364976"/>
                  </a:lnTo>
                  <a:lnTo>
                    <a:pt x="48918" y="376136"/>
                  </a:lnTo>
                  <a:lnTo>
                    <a:pt x="63228" y="383071"/>
                  </a:lnTo>
                  <a:lnTo>
                    <a:pt x="90324" y="386129"/>
                  </a:lnTo>
                  <a:lnTo>
                    <a:pt x="120648" y="382049"/>
                  </a:lnTo>
                  <a:lnTo>
                    <a:pt x="156068" y="374631"/>
                  </a:lnTo>
                  <a:lnTo>
                    <a:pt x="193374" y="362085"/>
                  </a:lnTo>
                  <a:lnTo>
                    <a:pt x="230392" y="346797"/>
                  </a:lnTo>
                  <a:lnTo>
                    <a:pt x="263185" y="325710"/>
                  </a:lnTo>
                  <a:lnTo>
                    <a:pt x="293504" y="298389"/>
                  </a:lnTo>
                  <a:lnTo>
                    <a:pt x="318950" y="268845"/>
                  </a:lnTo>
                  <a:lnTo>
                    <a:pt x="340883" y="238643"/>
                  </a:lnTo>
                  <a:lnTo>
                    <a:pt x="354344" y="209092"/>
                  </a:lnTo>
                  <a:lnTo>
                    <a:pt x="372332" y="172481"/>
                  </a:lnTo>
                  <a:lnTo>
                    <a:pt x="380612" y="160555"/>
                  </a:lnTo>
                  <a:lnTo>
                    <a:pt x="381769" y="172292"/>
                  </a:lnTo>
                  <a:lnTo>
                    <a:pt x="387016" y="195432"/>
                  </a:lnTo>
                  <a:lnTo>
                    <a:pt x="392348" y="232114"/>
                  </a:lnTo>
                  <a:lnTo>
                    <a:pt x="399131" y="265953"/>
                  </a:lnTo>
                  <a:lnTo>
                    <a:pt x="403772" y="303147"/>
                  </a:lnTo>
                  <a:lnTo>
                    <a:pt x="410297" y="338637"/>
                  </a:lnTo>
                  <a:lnTo>
                    <a:pt x="413212" y="347496"/>
                  </a:lnTo>
                  <a:lnTo>
                    <a:pt x="417937" y="356037"/>
                  </a:lnTo>
                  <a:lnTo>
                    <a:pt x="417478" y="356738"/>
                  </a:lnTo>
                  <a:lnTo>
                    <a:pt x="414710" y="357516"/>
                  </a:lnTo>
                  <a:lnTo>
                    <a:pt x="413633" y="356031"/>
                  </a:lnTo>
                  <a:lnTo>
                    <a:pt x="411905" y="341479"/>
                  </a:lnTo>
                  <a:lnTo>
                    <a:pt x="411535" y="303452"/>
                  </a:lnTo>
                  <a:lnTo>
                    <a:pt x="411504" y="277954"/>
                  </a:lnTo>
                  <a:lnTo>
                    <a:pt x="411491" y="249688"/>
                  </a:lnTo>
                  <a:lnTo>
                    <a:pt x="413178" y="220192"/>
                  </a:lnTo>
                  <a:lnTo>
                    <a:pt x="419572" y="190150"/>
                  </a:lnTo>
                  <a:lnTo>
                    <a:pt x="428059" y="162122"/>
                  </a:lnTo>
                  <a:lnTo>
                    <a:pt x="444614" y="124800"/>
                  </a:lnTo>
                  <a:lnTo>
                    <a:pt x="467864" y="94551"/>
                  </a:lnTo>
                  <a:lnTo>
                    <a:pt x="496202" y="69501"/>
                  </a:lnTo>
                  <a:lnTo>
                    <a:pt x="526047" y="45993"/>
                  </a:lnTo>
                  <a:lnTo>
                    <a:pt x="556339" y="27456"/>
                  </a:lnTo>
                  <a:lnTo>
                    <a:pt x="586763" y="16601"/>
                  </a:lnTo>
                  <a:lnTo>
                    <a:pt x="619294" y="5348"/>
                  </a:lnTo>
                  <a:lnTo>
                    <a:pt x="6477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36"/>
            <p:cNvSpPr/>
            <p:nvPr/>
          </p:nvSpPr>
          <p:spPr>
            <a:xfrm>
              <a:off x="4549140" y="1653540"/>
              <a:ext cx="15212" cy="502920"/>
            </a:xfrm>
            <a:custGeom>
              <a:avLst/>
              <a:gdLst/>
              <a:ahLst/>
              <a:cxnLst/>
              <a:rect l="0" t="0" r="0" b="0"/>
              <a:pathLst>
                <a:path w="15212" h="502920">
                  <a:moveTo>
                    <a:pt x="0" y="0"/>
                  </a:moveTo>
                  <a:lnTo>
                    <a:pt x="846" y="19927"/>
                  </a:lnTo>
                  <a:lnTo>
                    <a:pt x="6031" y="51161"/>
                  </a:lnTo>
                  <a:lnTo>
                    <a:pt x="7148" y="85432"/>
                  </a:lnTo>
                  <a:lnTo>
                    <a:pt x="8257" y="110783"/>
                  </a:lnTo>
                  <a:lnTo>
                    <a:pt x="11572" y="138983"/>
                  </a:lnTo>
                  <a:lnTo>
                    <a:pt x="13610" y="168450"/>
                  </a:lnTo>
                  <a:lnTo>
                    <a:pt x="14515" y="199326"/>
                  </a:lnTo>
                  <a:lnTo>
                    <a:pt x="14917" y="232805"/>
                  </a:lnTo>
                  <a:lnTo>
                    <a:pt x="15096" y="267440"/>
                  </a:lnTo>
                  <a:lnTo>
                    <a:pt x="15176" y="301742"/>
                  </a:lnTo>
                  <a:lnTo>
                    <a:pt x="15211" y="333920"/>
                  </a:lnTo>
                  <a:lnTo>
                    <a:pt x="12969" y="362898"/>
                  </a:lnTo>
                  <a:lnTo>
                    <a:pt x="10844" y="389887"/>
                  </a:lnTo>
                  <a:lnTo>
                    <a:pt x="12721" y="415994"/>
                  </a:lnTo>
                  <a:lnTo>
                    <a:pt x="10448" y="450447"/>
                  </a:lnTo>
                  <a:lnTo>
                    <a:pt x="7992" y="486121"/>
                  </a:lnTo>
                  <a:lnTo>
                    <a:pt x="7619" y="502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37"/>
            <p:cNvSpPr/>
            <p:nvPr/>
          </p:nvSpPr>
          <p:spPr>
            <a:xfrm>
              <a:off x="4504475" y="1540775"/>
              <a:ext cx="301546" cy="356605"/>
            </a:xfrm>
            <a:custGeom>
              <a:avLst/>
              <a:gdLst/>
              <a:ahLst/>
              <a:cxnLst/>
              <a:rect l="0" t="0" r="0" b="0"/>
              <a:pathLst>
                <a:path w="301546" h="356605">
                  <a:moveTo>
                    <a:pt x="6565" y="227065"/>
                  </a:moveTo>
                  <a:lnTo>
                    <a:pt x="5718" y="212374"/>
                  </a:lnTo>
                  <a:lnTo>
                    <a:pt x="4" y="180413"/>
                  </a:lnTo>
                  <a:lnTo>
                    <a:pt x="0" y="149834"/>
                  </a:lnTo>
                  <a:lnTo>
                    <a:pt x="3083" y="131498"/>
                  </a:lnTo>
                  <a:lnTo>
                    <a:pt x="11790" y="114317"/>
                  </a:lnTo>
                  <a:lnTo>
                    <a:pt x="38077" y="78546"/>
                  </a:lnTo>
                  <a:lnTo>
                    <a:pt x="73812" y="44951"/>
                  </a:lnTo>
                  <a:lnTo>
                    <a:pt x="104289" y="22398"/>
                  </a:lnTo>
                  <a:lnTo>
                    <a:pt x="139754" y="6309"/>
                  </a:lnTo>
                  <a:lnTo>
                    <a:pt x="177073" y="789"/>
                  </a:lnTo>
                  <a:lnTo>
                    <a:pt x="213249" y="0"/>
                  </a:lnTo>
                  <a:lnTo>
                    <a:pt x="241653" y="5599"/>
                  </a:lnTo>
                  <a:lnTo>
                    <a:pt x="261190" y="13206"/>
                  </a:lnTo>
                  <a:lnTo>
                    <a:pt x="276647" y="26748"/>
                  </a:lnTo>
                  <a:lnTo>
                    <a:pt x="296323" y="58991"/>
                  </a:lnTo>
                  <a:lnTo>
                    <a:pt x="301545" y="90246"/>
                  </a:lnTo>
                  <a:lnTo>
                    <a:pt x="295002" y="126318"/>
                  </a:lnTo>
                  <a:lnTo>
                    <a:pt x="278295" y="163818"/>
                  </a:lnTo>
                  <a:lnTo>
                    <a:pt x="262235" y="191335"/>
                  </a:lnTo>
                  <a:lnTo>
                    <a:pt x="242963" y="218805"/>
                  </a:lnTo>
                  <a:lnTo>
                    <a:pt x="208312" y="254156"/>
                  </a:lnTo>
                  <a:lnTo>
                    <a:pt x="171234" y="289372"/>
                  </a:lnTo>
                  <a:lnTo>
                    <a:pt x="133437" y="315800"/>
                  </a:lnTo>
                  <a:lnTo>
                    <a:pt x="96273" y="334730"/>
                  </a:lnTo>
                  <a:lnTo>
                    <a:pt x="65130" y="349371"/>
                  </a:lnTo>
                  <a:lnTo>
                    <a:pt x="33650" y="355970"/>
                  </a:lnTo>
                  <a:lnTo>
                    <a:pt x="21805" y="3566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38"/>
            <p:cNvSpPr/>
            <p:nvPr/>
          </p:nvSpPr>
          <p:spPr>
            <a:xfrm>
              <a:off x="4884432" y="1562353"/>
              <a:ext cx="236208" cy="317654"/>
            </a:xfrm>
            <a:custGeom>
              <a:avLst/>
              <a:gdLst/>
              <a:ahLst/>
              <a:cxnLst/>
              <a:rect l="0" t="0" r="0" b="0"/>
              <a:pathLst>
                <a:path w="236208" h="317654">
                  <a:moveTo>
                    <a:pt x="15228" y="60706"/>
                  </a:moveTo>
                  <a:lnTo>
                    <a:pt x="19273" y="64752"/>
                  </a:lnTo>
                  <a:lnTo>
                    <a:pt x="21259" y="68995"/>
                  </a:lnTo>
                  <a:lnTo>
                    <a:pt x="28740" y="102461"/>
                  </a:lnTo>
                  <a:lnTo>
                    <a:pt x="29955" y="132627"/>
                  </a:lnTo>
                  <a:lnTo>
                    <a:pt x="30316" y="168376"/>
                  </a:lnTo>
                  <a:lnTo>
                    <a:pt x="28165" y="205780"/>
                  </a:lnTo>
                  <a:lnTo>
                    <a:pt x="22165" y="241416"/>
                  </a:lnTo>
                  <a:lnTo>
                    <a:pt x="15025" y="271166"/>
                  </a:lnTo>
                  <a:lnTo>
                    <a:pt x="8258" y="308985"/>
                  </a:lnTo>
                  <a:lnTo>
                    <a:pt x="8042" y="312586"/>
                  </a:lnTo>
                  <a:lnTo>
                    <a:pt x="7050" y="314986"/>
                  </a:lnTo>
                  <a:lnTo>
                    <a:pt x="5542" y="316586"/>
                  </a:lnTo>
                  <a:lnTo>
                    <a:pt x="3691" y="317653"/>
                  </a:lnTo>
                  <a:lnTo>
                    <a:pt x="2456" y="317517"/>
                  </a:lnTo>
                  <a:lnTo>
                    <a:pt x="1633" y="316580"/>
                  </a:lnTo>
                  <a:lnTo>
                    <a:pt x="719" y="313282"/>
                  </a:lnTo>
                  <a:lnTo>
                    <a:pt x="31" y="278007"/>
                  </a:lnTo>
                  <a:lnTo>
                    <a:pt x="0" y="247859"/>
                  </a:lnTo>
                  <a:lnTo>
                    <a:pt x="840" y="222625"/>
                  </a:lnTo>
                  <a:lnTo>
                    <a:pt x="4035" y="191655"/>
                  </a:lnTo>
                  <a:lnTo>
                    <a:pt x="8277" y="160392"/>
                  </a:lnTo>
                  <a:lnTo>
                    <a:pt x="12986" y="130411"/>
                  </a:lnTo>
                  <a:lnTo>
                    <a:pt x="17900" y="102975"/>
                  </a:lnTo>
                  <a:lnTo>
                    <a:pt x="29472" y="67774"/>
                  </a:lnTo>
                  <a:lnTo>
                    <a:pt x="43625" y="39941"/>
                  </a:lnTo>
                  <a:lnTo>
                    <a:pt x="55788" y="28053"/>
                  </a:lnTo>
                  <a:lnTo>
                    <a:pt x="88339" y="9477"/>
                  </a:lnTo>
                  <a:lnTo>
                    <a:pt x="117417" y="2630"/>
                  </a:lnTo>
                  <a:lnTo>
                    <a:pt x="147482" y="601"/>
                  </a:lnTo>
                  <a:lnTo>
                    <a:pt x="177839" y="0"/>
                  </a:lnTo>
                  <a:lnTo>
                    <a:pt x="211508" y="643"/>
                  </a:lnTo>
                  <a:lnTo>
                    <a:pt x="236207" y="73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39"/>
            <p:cNvSpPr/>
            <p:nvPr/>
          </p:nvSpPr>
          <p:spPr>
            <a:xfrm>
              <a:off x="5135880" y="1607820"/>
              <a:ext cx="37333" cy="245823"/>
            </a:xfrm>
            <a:custGeom>
              <a:avLst/>
              <a:gdLst/>
              <a:ahLst/>
              <a:cxnLst/>
              <a:rect l="0" t="0" r="0" b="0"/>
              <a:pathLst>
                <a:path w="37333" h="245823">
                  <a:moveTo>
                    <a:pt x="22859" y="0"/>
                  </a:moveTo>
                  <a:lnTo>
                    <a:pt x="22859" y="4045"/>
                  </a:lnTo>
                  <a:lnTo>
                    <a:pt x="25117" y="8289"/>
                  </a:lnTo>
                  <a:lnTo>
                    <a:pt x="26904" y="10606"/>
                  </a:lnTo>
                  <a:lnTo>
                    <a:pt x="28891" y="17696"/>
                  </a:lnTo>
                  <a:lnTo>
                    <a:pt x="35507" y="47893"/>
                  </a:lnTo>
                  <a:lnTo>
                    <a:pt x="37332" y="75903"/>
                  </a:lnTo>
                  <a:lnTo>
                    <a:pt x="37025" y="110637"/>
                  </a:lnTo>
                  <a:lnTo>
                    <a:pt x="31102" y="147739"/>
                  </a:lnTo>
                  <a:lnTo>
                    <a:pt x="19845" y="184697"/>
                  </a:lnTo>
                  <a:lnTo>
                    <a:pt x="11618" y="215780"/>
                  </a:lnTo>
                  <a:lnTo>
                    <a:pt x="6151" y="240053"/>
                  </a:lnTo>
                  <a:lnTo>
                    <a:pt x="2734" y="245543"/>
                  </a:lnTo>
                  <a:lnTo>
                    <a:pt x="1822" y="245822"/>
                  </a:lnTo>
                  <a:lnTo>
                    <a:pt x="359" y="244231"/>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40"/>
            <p:cNvSpPr/>
            <p:nvPr/>
          </p:nvSpPr>
          <p:spPr>
            <a:xfrm>
              <a:off x="5196839" y="146304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41"/>
            <p:cNvSpPr/>
            <p:nvPr/>
          </p:nvSpPr>
          <p:spPr>
            <a:xfrm>
              <a:off x="5288280" y="1615440"/>
              <a:ext cx="22860" cy="205240"/>
            </a:xfrm>
            <a:custGeom>
              <a:avLst/>
              <a:gdLst/>
              <a:ahLst/>
              <a:cxnLst/>
              <a:rect l="0" t="0" r="0" b="0"/>
              <a:pathLst>
                <a:path w="22860" h="205240">
                  <a:moveTo>
                    <a:pt x="22859" y="0"/>
                  </a:moveTo>
                  <a:lnTo>
                    <a:pt x="18814" y="36608"/>
                  </a:lnTo>
                  <a:lnTo>
                    <a:pt x="12253" y="64563"/>
                  </a:lnTo>
                  <a:lnTo>
                    <a:pt x="8993" y="98340"/>
                  </a:lnTo>
                  <a:lnTo>
                    <a:pt x="3981" y="131114"/>
                  </a:lnTo>
                  <a:lnTo>
                    <a:pt x="786" y="165599"/>
                  </a:lnTo>
                  <a:lnTo>
                    <a:pt x="13" y="203204"/>
                  </a:lnTo>
                  <a:lnTo>
                    <a:pt x="3" y="205239"/>
                  </a:lnTo>
                  <a:lnTo>
                    <a:pt x="0" y="173163"/>
                  </a:lnTo>
                  <a:lnTo>
                    <a:pt x="4045" y="143688"/>
                  </a:lnTo>
                  <a:lnTo>
                    <a:pt x="10605" y="112189"/>
                  </a:lnTo>
                  <a:lnTo>
                    <a:pt x="14325" y="74591"/>
                  </a:lnTo>
                  <a:lnTo>
                    <a:pt x="15239" y="60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42"/>
            <p:cNvSpPr/>
            <p:nvPr/>
          </p:nvSpPr>
          <p:spPr>
            <a:xfrm>
              <a:off x="5417819" y="1501610"/>
              <a:ext cx="104742" cy="325525"/>
            </a:xfrm>
            <a:custGeom>
              <a:avLst/>
              <a:gdLst/>
              <a:ahLst/>
              <a:cxnLst/>
              <a:rect l="0" t="0" r="0" b="0"/>
              <a:pathLst>
                <a:path w="104742" h="325525">
                  <a:moveTo>
                    <a:pt x="0" y="7149"/>
                  </a:moveTo>
                  <a:lnTo>
                    <a:pt x="0" y="3104"/>
                  </a:lnTo>
                  <a:lnTo>
                    <a:pt x="847" y="1913"/>
                  </a:lnTo>
                  <a:lnTo>
                    <a:pt x="2258" y="1118"/>
                  </a:lnTo>
                  <a:lnTo>
                    <a:pt x="10547" y="0"/>
                  </a:lnTo>
                  <a:lnTo>
                    <a:pt x="38643" y="438"/>
                  </a:lnTo>
                  <a:lnTo>
                    <a:pt x="49913" y="3602"/>
                  </a:lnTo>
                  <a:lnTo>
                    <a:pt x="65777" y="14189"/>
                  </a:lnTo>
                  <a:lnTo>
                    <a:pt x="81202" y="32095"/>
                  </a:lnTo>
                  <a:lnTo>
                    <a:pt x="92452" y="57533"/>
                  </a:lnTo>
                  <a:lnTo>
                    <a:pt x="101148" y="94609"/>
                  </a:lnTo>
                  <a:lnTo>
                    <a:pt x="104221" y="123067"/>
                  </a:lnTo>
                  <a:lnTo>
                    <a:pt x="104741" y="152648"/>
                  </a:lnTo>
                  <a:lnTo>
                    <a:pt x="102149" y="182729"/>
                  </a:lnTo>
                  <a:lnTo>
                    <a:pt x="98176" y="210774"/>
                  </a:lnTo>
                  <a:lnTo>
                    <a:pt x="93436" y="248105"/>
                  </a:lnTo>
                  <a:lnTo>
                    <a:pt x="87790" y="282969"/>
                  </a:lnTo>
                  <a:lnTo>
                    <a:pt x="84997" y="300729"/>
                  </a:lnTo>
                  <a:lnTo>
                    <a:pt x="86601" y="309220"/>
                  </a:lnTo>
                  <a:lnTo>
                    <a:pt x="90006" y="318761"/>
                  </a:lnTo>
                  <a:lnTo>
                    <a:pt x="91157" y="325524"/>
                  </a:lnTo>
                  <a:lnTo>
                    <a:pt x="92098" y="325233"/>
                  </a:lnTo>
                  <a:lnTo>
                    <a:pt x="99061" y="3195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43"/>
            <p:cNvSpPr/>
            <p:nvPr/>
          </p:nvSpPr>
          <p:spPr>
            <a:xfrm>
              <a:off x="5747034" y="1356359"/>
              <a:ext cx="10456" cy="411482"/>
            </a:xfrm>
            <a:custGeom>
              <a:avLst/>
              <a:gdLst/>
              <a:ahLst/>
              <a:cxnLst/>
              <a:rect l="0" t="0" r="0" b="0"/>
              <a:pathLst>
                <a:path w="10456" h="411482">
                  <a:moveTo>
                    <a:pt x="6066" y="0"/>
                  </a:moveTo>
                  <a:lnTo>
                    <a:pt x="6066" y="32564"/>
                  </a:lnTo>
                  <a:lnTo>
                    <a:pt x="6066" y="62048"/>
                  </a:lnTo>
                  <a:lnTo>
                    <a:pt x="8323" y="87691"/>
                  </a:lnTo>
                  <a:lnTo>
                    <a:pt x="10455" y="116021"/>
                  </a:lnTo>
                  <a:lnTo>
                    <a:pt x="8581" y="145545"/>
                  </a:lnTo>
                  <a:lnTo>
                    <a:pt x="7183" y="180116"/>
                  </a:lnTo>
                  <a:lnTo>
                    <a:pt x="6562" y="217212"/>
                  </a:lnTo>
                  <a:lnTo>
                    <a:pt x="6286" y="253454"/>
                  </a:lnTo>
                  <a:lnTo>
                    <a:pt x="6164" y="287060"/>
                  </a:lnTo>
                  <a:lnTo>
                    <a:pt x="6109" y="317236"/>
                  </a:lnTo>
                  <a:lnTo>
                    <a:pt x="5232" y="352418"/>
                  </a:lnTo>
                  <a:lnTo>
                    <a:pt x="37" y="385232"/>
                  </a:lnTo>
                  <a:lnTo>
                    <a:pt x="0" y="396428"/>
                  </a:lnTo>
                  <a:lnTo>
                    <a:pt x="6066" y="411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44"/>
            <p:cNvSpPr/>
            <p:nvPr/>
          </p:nvSpPr>
          <p:spPr>
            <a:xfrm>
              <a:off x="5699760" y="1562100"/>
              <a:ext cx="228601" cy="45721"/>
            </a:xfrm>
            <a:custGeom>
              <a:avLst/>
              <a:gdLst/>
              <a:ahLst/>
              <a:cxnLst/>
              <a:rect l="0" t="0" r="0" b="0"/>
              <a:pathLst>
                <a:path w="228601" h="45721">
                  <a:moveTo>
                    <a:pt x="0" y="45720"/>
                  </a:moveTo>
                  <a:lnTo>
                    <a:pt x="0" y="41674"/>
                  </a:lnTo>
                  <a:lnTo>
                    <a:pt x="846" y="40483"/>
                  </a:lnTo>
                  <a:lnTo>
                    <a:pt x="2257" y="39688"/>
                  </a:lnTo>
                  <a:lnTo>
                    <a:pt x="36608" y="27586"/>
                  </a:lnTo>
                  <a:lnTo>
                    <a:pt x="64563" y="20215"/>
                  </a:lnTo>
                  <a:lnTo>
                    <a:pt x="98340" y="16714"/>
                  </a:lnTo>
                  <a:lnTo>
                    <a:pt x="135159" y="11631"/>
                  </a:lnTo>
                  <a:lnTo>
                    <a:pt x="172879" y="8808"/>
                  </a:lnTo>
                  <a:lnTo>
                    <a:pt x="209691" y="7008"/>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45"/>
            <p:cNvSpPr/>
            <p:nvPr/>
          </p:nvSpPr>
          <p:spPr>
            <a:xfrm>
              <a:off x="5295900" y="1508768"/>
              <a:ext cx="152401" cy="160012"/>
            </a:xfrm>
            <a:custGeom>
              <a:avLst/>
              <a:gdLst/>
              <a:ahLst/>
              <a:cxnLst/>
              <a:rect l="0" t="0" r="0" b="0"/>
              <a:pathLst>
                <a:path w="152401" h="160012">
                  <a:moveTo>
                    <a:pt x="152400" y="22852"/>
                  </a:moveTo>
                  <a:lnTo>
                    <a:pt x="133456" y="3908"/>
                  </a:lnTo>
                  <a:lnTo>
                    <a:pt x="129023" y="1732"/>
                  </a:lnTo>
                  <a:lnTo>
                    <a:pt x="111996" y="144"/>
                  </a:lnTo>
                  <a:lnTo>
                    <a:pt x="89211" y="0"/>
                  </a:lnTo>
                  <a:lnTo>
                    <a:pt x="77326" y="4039"/>
                  </a:lnTo>
                  <a:lnTo>
                    <a:pt x="70209" y="10539"/>
                  </a:lnTo>
                  <a:lnTo>
                    <a:pt x="63377" y="18226"/>
                  </a:lnTo>
                  <a:lnTo>
                    <a:pt x="45194" y="34575"/>
                  </a:lnTo>
                  <a:lnTo>
                    <a:pt x="17451" y="70521"/>
                  </a:lnTo>
                  <a:lnTo>
                    <a:pt x="3677" y="106081"/>
                  </a:lnTo>
                  <a:lnTo>
                    <a:pt x="215" y="142331"/>
                  </a:lnTo>
                  <a:lnTo>
                    <a:pt x="0" y="1600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checkerboard(across)">
                                      <p:cBhvr>
                                        <p:cTn id="7" dur="500"/>
                                        <p:tgtEl>
                                          <p:spTgt spid="14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p:cNvPicPr>
            <a:picLocks noChangeAspect="1" noChangeArrowheads="1"/>
          </p:cNvPicPr>
          <p:nvPr/>
        </p:nvPicPr>
        <p:blipFill>
          <a:blip r:embed="rId2" cstate="print"/>
          <a:srcRect/>
          <a:stretch>
            <a:fillRect/>
          </a:stretch>
        </p:blipFill>
        <p:spPr bwMode="auto">
          <a:xfrm>
            <a:off x="0" y="381000"/>
            <a:ext cx="9144000" cy="3111500"/>
          </a:xfrm>
          <a:prstGeom prst="rect">
            <a:avLst/>
          </a:prstGeom>
          <a:noFill/>
          <a:ln w="9525">
            <a:noFill/>
            <a:miter lim="800000"/>
            <a:headEnd/>
            <a:tailEnd/>
          </a:ln>
        </p:spPr>
      </p:pic>
      <p:sp>
        <p:nvSpPr>
          <p:cNvPr id="169986" name="WordArt 4"/>
          <p:cNvSpPr>
            <a:spLocks noChangeArrowheads="1" noChangeShapeType="1" noTextEdit="1"/>
          </p:cNvSpPr>
          <p:nvPr/>
        </p:nvSpPr>
        <p:spPr bwMode="auto">
          <a:xfrm>
            <a:off x="152400" y="381000"/>
            <a:ext cx="56388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More on Modern Synthesis...</a:t>
            </a:r>
          </a:p>
        </p:txBody>
      </p:sp>
      <p:pic>
        <p:nvPicPr>
          <p:cNvPr id="149510" name="Picture 6"/>
          <p:cNvPicPr>
            <a:picLocks noChangeAspect="1" noChangeArrowheads="1"/>
          </p:cNvPicPr>
          <p:nvPr/>
        </p:nvPicPr>
        <p:blipFill>
          <a:blip r:embed="rId3" cstate="print"/>
          <a:srcRect/>
          <a:stretch>
            <a:fillRect/>
          </a:stretch>
        </p:blipFill>
        <p:spPr bwMode="auto">
          <a:xfrm>
            <a:off x="0" y="3581400"/>
            <a:ext cx="9144000" cy="1755775"/>
          </a:xfrm>
          <a:prstGeom prst="rect">
            <a:avLst/>
          </a:prstGeom>
          <a:noFill/>
          <a:ln w="9525">
            <a:noFill/>
            <a:miter lim="800000"/>
            <a:headEnd/>
            <a:tailEnd/>
          </a:ln>
        </p:spPr>
      </p:pic>
      <p:grpSp>
        <p:nvGrpSpPr>
          <p:cNvPr id="18" name="SMARTInkShape-Group33"/>
          <p:cNvGrpSpPr/>
          <p:nvPr/>
        </p:nvGrpSpPr>
        <p:grpSpPr>
          <a:xfrm>
            <a:off x="3332026" y="2233602"/>
            <a:ext cx="3510735" cy="520089"/>
            <a:chOff x="3332026" y="2233602"/>
            <a:chExt cx="3510735" cy="520089"/>
          </a:xfrm>
        </p:grpSpPr>
        <p:sp>
          <p:nvSpPr>
            <p:cNvPr id="5" name="SMARTInkShape-446"/>
            <p:cNvSpPr/>
            <p:nvPr/>
          </p:nvSpPr>
          <p:spPr>
            <a:xfrm>
              <a:off x="6568439" y="2537463"/>
              <a:ext cx="274322" cy="174800"/>
            </a:xfrm>
            <a:custGeom>
              <a:avLst/>
              <a:gdLst/>
              <a:ahLst/>
              <a:cxnLst/>
              <a:rect l="0" t="0" r="0" b="0"/>
              <a:pathLst>
                <a:path w="274322" h="174800">
                  <a:moveTo>
                    <a:pt x="0" y="38096"/>
                  </a:moveTo>
                  <a:lnTo>
                    <a:pt x="11352" y="38096"/>
                  </a:lnTo>
                  <a:lnTo>
                    <a:pt x="15769" y="35839"/>
                  </a:lnTo>
                  <a:lnTo>
                    <a:pt x="18134" y="34051"/>
                  </a:lnTo>
                  <a:lnTo>
                    <a:pt x="25275" y="32065"/>
                  </a:lnTo>
                  <a:lnTo>
                    <a:pt x="55508" y="24602"/>
                  </a:lnTo>
                  <a:lnTo>
                    <a:pt x="92371" y="17338"/>
                  </a:lnTo>
                  <a:lnTo>
                    <a:pt x="124454" y="13601"/>
                  </a:lnTo>
                  <a:lnTo>
                    <a:pt x="158513" y="7132"/>
                  </a:lnTo>
                  <a:lnTo>
                    <a:pt x="196317" y="1406"/>
                  </a:lnTo>
                  <a:lnTo>
                    <a:pt x="228245" y="275"/>
                  </a:lnTo>
                  <a:lnTo>
                    <a:pt x="265987" y="0"/>
                  </a:lnTo>
                  <a:lnTo>
                    <a:pt x="258398" y="4042"/>
                  </a:lnTo>
                  <a:lnTo>
                    <a:pt x="227507" y="9404"/>
                  </a:lnTo>
                  <a:lnTo>
                    <a:pt x="193859" y="18130"/>
                  </a:lnTo>
                  <a:lnTo>
                    <a:pt x="160545" y="25501"/>
                  </a:lnTo>
                  <a:lnTo>
                    <a:pt x="127908" y="33048"/>
                  </a:lnTo>
                  <a:lnTo>
                    <a:pt x="96789" y="40646"/>
                  </a:lnTo>
                  <a:lnTo>
                    <a:pt x="62864" y="45561"/>
                  </a:lnTo>
                  <a:lnTo>
                    <a:pt x="27507" y="53101"/>
                  </a:lnTo>
                  <a:lnTo>
                    <a:pt x="27651" y="53180"/>
                  </a:lnTo>
                  <a:lnTo>
                    <a:pt x="28594" y="53232"/>
                  </a:lnTo>
                  <a:lnTo>
                    <a:pt x="37038" y="58553"/>
                  </a:lnTo>
                  <a:lnTo>
                    <a:pt x="62994" y="64685"/>
                  </a:lnTo>
                  <a:lnTo>
                    <a:pt x="100299" y="85402"/>
                  </a:lnTo>
                  <a:lnTo>
                    <a:pt x="134283" y="112119"/>
                  </a:lnTo>
                  <a:lnTo>
                    <a:pt x="154465" y="142268"/>
                  </a:lnTo>
                  <a:lnTo>
                    <a:pt x="163578" y="162113"/>
                  </a:lnTo>
                  <a:lnTo>
                    <a:pt x="164086" y="164801"/>
                  </a:lnTo>
                  <a:lnTo>
                    <a:pt x="163577" y="167439"/>
                  </a:lnTo>
                  <a:lnTo>
                    <a:pt x="160229" y="174799"/>
                  </a:lnTo>
                  <a:lnTo>
                    <a:pt x="156037" y="171076"/>
                  </a:lnTo>
                  <a:lnTo>
                    <a:pt x="154017" y="166907"/>
                  </a:lnTo>
                  <a:lnTo>
                    <a:pt x="152495" y="135163"/>
                  </a:lnTo>
                  <a:lnTo>
                    <a:pt x="163015" y="97823"/>
                  </a:lnTo>
                  <a:lnTo>
                    <a:pt x="174361" y="75831"/>
                  </a:lnTo>
                  <a:lnTo>
                    <a:pt x="209906" y="41050"/>
                  </a:lnTo>
                  <a:lnTo>
                    <a:pt x="220573" y="35176"/>
                  </a:lnTo>
                  <a:lnTo>
                    <a:pt x="255198" y="24858"/>
                  </a:lnTo>
                  <a:lnTo>
                    <a:pt x="262435" y="22899"/>
                  </a:lnTo>
                  <a:lnTo>
                    <a:pt x="274321" y="152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47"/>
            <p:cNvSpPr/>
            <p:nvPr/>
          </p:nvSpPr>
          <p:spPr>
            <a:xfrm>
              <a:off x="6690360" y="2263140"/>
              <a:ext cx="91441" cy="358141"/>
            </a:xfrm>
            <a:custGeom>
              <a:avLst/>
              <a:gdLst/>
              <a:ahLst/>
              <a:cxnLst/>
              <a:rect l="0" t="0" r="0" b="0"/>
              <a:pathLst>
                <a:path w="91441" h="358141">
                  <a:moveTo>
                    <a:pt x="91440" y="0"/>
                  </a:moveTo>
                  <a:lnTo>
                    <a:pt x="90593" y="32574"/>
                  </a:lnTo>
                  <a:lnTo>
                    <a:pt x="85408" y="63631"/>
                  </a:lnTo>
                  <a:lnTo>
                    <a:pt x="82032" y="94489"/>
                  </a:lnTo>
                  <a:lnTo>
                    <a:pt x="75670" y="130443"/>
                  </a:lnTo>
                  <a:lnTo>
                    <a:pt x="70038" y="156188"/>
                  </a:lnTo>
                  <a:lnTo>
                    <a:pt x="61890" y="184563"/>
                  </a:lnTo>
                  <a:lnTo>
                    <a:pt x="51827" y="221008"/>
                  </a:lnTo>
                  <a:lnTo>
                    <a:pt x="39440" y="257301"/>
                  </a:lnTo>
                  <a:lnTo>
                    <a:pt x="26166" y="295323"/>
                  </a:lnTo>
                  <a:lnTo>
                    <a:pt x="12800" y="330990"/>
                  </a:lnTo>
                  <a:lnTo>
                    <a:pt x="7797" y="351020"/>
                  </a:lnTo>
                  <a:lnTo>
                    <a:pt x="6044" y="353393"/>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48"/>
            <p:cNvSpPr/>
            <p:nvPr/>
          </p:nvSpPr>
          <p:spPr>
            <a:xfrm>
              <a:off x="6233160" y="2476500"/>
              <a:ext cx="167641" cy="220363"/>
            </a:xfrm>
            <a:custGeom>
              <a:avLst/>
              <a:gdLst/>
              <a:ahLst/>
              <a:cxnLst/>
              <a:rect l="0" t="0" r="0" b="0"/>
              <a:pathLst>
                <a:path w="167641" h="220363">
                  <a:moveTo>
                    <a:pt x="0" y="68580"/>
                  </a:moveTo>
                  <a:lnTo>
                    <a:pt x="4045" y="68580"/>
                  </a:lnTo>
                  <a:lnTo>
                    <a:pt x="5237" y="69426"/>
                  </a:lnTo>
                  <a:lnTo>
                    <a:pt x="6032" y="70837"/>
                  </a:lnTo>
                  <a:lnTo>
                    <a:pt x="7149" y="79126"/>
                  </a:lnTo>
                  <a:lnTo>
                    <a:pt x="7592" y="115976"/>
                  </a:lnTo>
                  <a:lnTo>
                    <a:pt x="13647" y="152620"/>
                  </a:lnTo>
                  <a:lnTo>
                    <a:pt x="15029" y="189682"/>
                  </a:lnTo>
                  <a:lnTo>
                    <a:pt x="15237" y="220362"/>
                  </a:lnTo>
                  <a:lnTo>
                    <a:pt x="15240" y="187547"/>
                  </a:lnTo>
                  <a:lnTo>
                    <a:pt x="15240" y="153572"/>
                  </a:lnTo>
                  <a:lnTo>
                    <a:pt x="15240" y="125371"/>
                  </a:lnTo>
                  <a:lnTo>
                    <a:pt x="15240" y="94720"/>
                  </a:lnTo>
                  <a:lnTo>
                    <a:pt x="19285" y="61608"/>
                  </a:lnTo>
                  <a:lnTo>
                    <a:pt x="28237" y="37538"/>
                  </a:lnTo>
                  <a:lnTo>
                    <a:pt x="33152" y="29948"/>
                  </a:lnTo>
                  <a:lnTo>
                    <a:pt x="65438" y="12876"/>
                  </a:lnTo>
                  <a:lnTo>
                    <a:pt x="97561" y="7811"/>
                  </a:lnTo>
                  <a:lnTo>
                    <a:pt x="129243" y="1794"/>
                  </a:lnTo>
                  <a:lnTo>
                    <a:pt x="1676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49"/>
            <p:cNvSpPr/>
            <p:nvPr/>
          </p:nvSpPr>
          <p:spPr>
            <a:xfrm>
              <a:off x="5959771" y="2514693"/>
              <a:ext cx="189569" cy="173860"/>
            </a:xfrm>
            <a:custGeom>
              <a:avLst/>
              <a:gdLst/>
              <a:ahLst/>
              <a:cxnLst/>
              <a:rect l="0" t="0" r="0" b="0"/>
              <a:pathLst>
                <a:path w="189569" h="173860">
                  <a:moveTo>
                    <a:pt x="189568" y="7526"/>
                  </a:moveTo>
                  <a:lnTo>
                    <a:pt x="185523" y="3481"/>
                  </a:lnTo>
                  <a:lnTo>
                    <a:pt x="181280" y="1495"/>
                  </a:lnTo>
                  <a:lnTo>
                    <a:pt x="156039" y="0"/>
                  </a:lnTo>
                  <a:lnTo>
                    <a:pt x="120586" y="8208"/>
                  </a:lnTo>
                  <a:lnTo>
                    <a:pt x="90429" y="21866"/>
                  </a:lnTo>
                  <a:lnTo>
                    <a:pt x="52398" y="54131"/>
                  </a:lnTo>
                  <a:lnTo>
                    <a:pt x="25972" y="83901"/>
                  </a:lnTo>
                  <a:lnTo>
                    <a:pt x="6139" y="118631"/>
                  </a:lnTo>
                  <a:lnTo>
                    <a:pt x="1163" y="138754"/>
                  </a:lnTo>
                  <a:lnTo>
                    <a:pt x="0" y="153056"/>
                  </a:lnTo>
                  <a:lnTo>
                    <a:pt x="1382" y="158733"/>
                  </a:lnTo>
                  <a:lnTo>
                    <a:pt x="7435" y="167298"/>
                  </a:lnTo>
                  <a:lnTo>
                    <a:pt x="13512" y="171670"/>
                  </a:lnTo>
                  <a:lnTo>
                    <a:pt x="20727" y="173612"/>
                  </a:lnTo>
                  <a:lnTo>
                    <a:pt x="39070" y="173859"/>
                  </a:lnTo>
                  <a:lnTo>
                    <a:pt x="75519" y="164500"/>
                  </a:lnTo>
                  <a:lnTo>
                    <a:pt x="98203" y="153191"/>
                  </a:lnTo>
                  <a:lnTo>
                    <a:pt x="133249" y="117660"/>
                  </a:lnTo>
                  <a:lnTo>
                    <a:pt x="152229" y="91370"/>
                  </a:lnTo>
                  <a:lnTo>
                    <a:pt x="157056" y="73479"/>
                  </a:lnTo>
                  <a:lnTo>
                    <a:pt x="158821" y="45751"/>
                  </a:lnTo>
                  <a:lnTo>
                    <a:pt x="156712" y="39191"/>
                  </a:lnTo>
                  <a:lnTo>
                    <a:pt x="154964" y="36256"/>
                  </a:lnTo>
                  <a:lnTo>
                    <a:pt x="144413" y="28080"/>
                  </a:lnTo>
                  <a:lnTo>
                    <a:pt x="134608" y="24341"/>
                  </a:lnTo>
                  <a:lnTo>
                    <a:pt x="120989" y="227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50"/>
            <p:cNvSpPr/>
            <p:nvPr/>
          </p:nvSpPr>
          <p:spPr>
            <a:xfrm>
              <a:off x="5296075" y="2233602"/>
              <a:ext cx="293245" cy="212418"/>
            </a:xfrm>
            <a:custGeom>
              <a:avLst/>
              <a:gdLst/>
              <a:ahLst/>
              <a:cxnLst/>
              <a:rect l="0" t="0" r="0" b="0"/>
              <a:pathLst>
                <a:path w="293245" h="212418">
                  <a:moveTo>
                    <a:pt x="152225" y="52398"/>
                  </a:moveTo>
                  <a:lnTo>
                    <a:pt x="156270" y="48352"/>
                  </a:lnTo>
                  <a:lnTo>
                    <a:pt x="158256" y="44109"/>
                  </a:lnTo>
                  <a:lnTo>
                    <a:pt x="161963" y="23448"/>
                  </a:lnTo>
                  <a:lnTo>
                    <a:pt x="165019" y="17517"/>
                  </a:lnTo>
                  <a:lnTo>
                    <a:pt x="167143" y="8272"/>
                  </a:lnTo>
                  <a:lnTo>
                    <a:pt x="167250" y="8587"/>
                  </a:lnTo>
                  <a:lnTo>
                    <a:pt x="167369" y="11195"/>
                  </a:lnTo>
                  <a:lnTo>
                    <a:pt x="165164" y="15176"/>
                  </a:lnTo>
                  <a:lnTo>
                    <a:pt x="143733" y="48450"/>
                  </a:lnTo>
                  <a:lnTo>
                    <a:pt x="124112" y="82098"/>
                  </a:lnTo>
                  <a:lnTo>
                    <a:pt x="92610" y="119287"/>
                  </a:lnTo>
                  <a:lnTo>
                    <a:pt x="61050" y="154730"/>
                  </a:lnTo>
                  <a:lnTo>
                    <a:pt x="23377" y="186918"/>
                  </a:lnTo>
                  <a:lnTo>
                    <a:pt x="1816" y="203138"/>
                  </a:lnTo>
                  <a:lnTo>
                    <a:pt x="1152" y="202845"/>
                  </a:lnTo>
                  <a:lnTo>
                    <a:pt x="414" y="200261"/>
                  </a:lnTo>
                  <a:lnTo>
                    <a:pt x="0" y="194046"/>
                  </a:lnTo>
                  <a:lnTo>
                    <a:pt x="17006" y="158133"/>
                  </a:lnTo>
                  <a:lnTo>
                    <a:pt x="39814" y="122328"/>
                  </a:lnTo>
                  <a:lnTo>
                    <a:pt x="61344" y="92685"/>
                  </a:lnTo>
                  <a:lnTo>
                    <a:pt x="93633" y="54586"/>
                  </a:lnTo>
                  <a:lnTo>
                    <a:pt x="131056" y="20669"/>
                  </a:lnTo>
                  <a:lnTo>
                    <a:pt x="155663" y="3828"/>
                  </a:lnTo>
                  <a:lnTo>
                    <a:pt x="163913" y="1178"/>
                  </a:lnTo>
                  <a:lnTo>
                    <a:pt x="173224" y="0"/>
                  </a:lnTo>
                  <a:lnTo>
                    <a:pt x="177231" y="1379"/>
                  </a:lnTo>
                  <a:lnTo>
                    <a:pt x="183940" y="7427"/>
                  </a:lnTo>
                  <a:lnTo>
                    <a:pt x="192478" y="20352"/>
                  </a:lnTo>
                  <a:lnTo>
                    <a:pt x="202948" y="52057"/>
                  </a:lnTo>
                  <a:lnTo>
                    <a:pt x="211469" y="81836"/>
                  </a:lnTo>
                  <a:lnTo>
                    <a:pt x="223495" y="115401"/>
                  </a:lnTo>
                  <a:lnTo>
                    <a:pt x="237830" y="150356"/>
                  </a:lnTo>
                  <a:lnTo>
                    <a:pt x="260833" y="183329"/>
                  </a:lnTo>
                  <a:lnTo>
                    <a:pt x="271517" y="198531"/>
                  </a:lnTo>
                  <a:lnTo>
                    <a:pt x="286697" y="210422"/>
                  </a:lnTo>
                  <a:lnTo>
                    <a:pt x="290448" y="211530"/>
                  </a:lnTo>
                  <a:lnTo>
                    <a:pt x="292633" y="211826"/>
                  </a:lnTo>
                  <a:lnTo>
                    <a:pt x="293244" y="211177"/>
                  </a:lnTo>
                  <a:lnTo>
                    <a:pt x="292804" y="209897"/>
                  </a:lnTo>
                  <a:lnTo>
                    <a:pt x="286015" y="201760"/>
                  </a:lnTo>
                  <a:lnTo>
                    <a:pt x="269591" y="191999"/>
                  </a:lnTo>
                  <a:lnTo>
                    <a:pt x="235445" y="179385"/>
                  </a:lnTo>
                  <a:lnTo>
                    <a:pt x="208962" y="175819"/>
                  </a:lnTo>
                  <a:lnTo>
                    <a:pt x="179666" y="178808"/>
                  </a:lnTo>
                  <a:lnTo>
                    <a:pt x="149537" y="181010"/>
                  </a:lnTo>
                  <a:lnTo>
                    <a:pt x="119161" y="185708"/>
                  </a:lnTo>
                  <a:lnTo>
                    <a:pt x="85486" y="194034"/>
                  </a:lnTo>
                  <a:lnTo>
                    <a:pt x="56282" y="200809"/>
                  </a:lnTo>
                  <a:lnTo>
                    <a:pt x="50317" y="205282"/>
                  </a:lnTo>
                  <a:lnTo>
                    <a:pt x="45544" y="2124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51"/>
            <p:cNvSpPr/>
            <p:nvPr/>
          </p:nvSpPr>
          <p:spPr>
            <a:xfrm>
              <a:off x="5372100" y="2331720"/>
              <a:ext cx="76201" cy="365032"/>
            </a:xfrm>
            <a:custGeom>
              <a:avLst/>
              <a:gdLst/>
              <a:ahLst/>
              <a:cxnLst/>
              <a:rect l="0" t="0" r="0" b="0"/>
              <a:pathLst>
                <a:path w="76201" h="365032">
                  <a:moveTo>
                    <a:pt x="76200" y="0"/>
                  </a:moveTo>
                  <a:lnTo>
                    <a:pt x="75353" y="12166"/>
                  </a:lnTo>
                  <a:lnTo>
                    <a:pt x="70168" y="35391"/>
                  </a:lnTo>
                  <a:lnTo>
                    <a:pt x="66792" y="64673"/>
                  </a:lnTo>
                  <a:lnTo>
                    <a:pt x="60430" y="102417"/>
                  </a:lnTo>
                  <a:lnTo>
                    <a:pt x="54797" y="131032"/>
                  </a:lnTo>
                  <a:lnTo>
                    <a:pt x="46649" y="160683"/>
                  </a:lnTo>
                  <a:lnTo>
                    <a:pt x="39642" y="190794"/>
                  </a:lnTo>
                  <a:lnTo>
                    <a:pt x="32859" y="221110"/>
                  </a:lnTo>
                  <a:lnTo>
                    <a:pt x="24199" y="251518"/>
                  </a:lnTo>
                  <a:lnTo>
                    <a:pt x="13849" y="289106"/>
                  </a:lnTo>
                  <a:lnTo>
                    <a:pt x="8003" y="326065"/>
                  </a:lnTo>
                  <a:lnTo>
                    <a:pt x="241" y="364120"/>
                  </a:lnTo>
                  <a:lnTo>
                    <a:pt x="106" y="365031"/>
                  </a:lnTo>
                  <a:lnTo>
                    <a:pt x="0" y="3581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52"/>
            <p:cNvSpPr/>
            <p:nvPr/>
          </p:nvSpPr>
          <p:spPr>
            <a:xfrm>
              <a:off x="4763410" y="2446019"/>
              <a:ext cx="255179" cy="292854"/>
            </a:xfrm>
            <a:custGeom>
              <a:avLst/>
              <a:gdLst/>
              <a:ahLst/>
              <a:cxnLst/>
              <a:rect l="0" t="0" r="0" b="0"/>
              <a:pathLst>
                <a:path w="255179" h="292854">
                  <a:moveTo>
                    <a:pt x="128629" y="0"/>
                  </a:moveTo>
                  <a:lnTo>
                    <a:pt x="95496" y="0"/>
                  </a:lnTo>
                  <a:lnTo>
                    <a:pt x="63100" y="4046"/>
                  </a:lnTo>
                  <a:lnTo>
                    <a:pt x="25203" y="24474"/>
                  </a:lnTo>
                  <a:lnTo>
                    <a:pt x="9461" y="32746"/>
                  </a:lnTo>
                  <a:lnTo>
                    <a:pt x="6004" y="36224"/>
                  </a:lnTo>
                  <a:lnTo>
                    <a:pt x="2163" y="44604"/>
                  </a:lnTo>
                  <a:lnTo>
                    <a:pt x="0" y="58842"/>
                  </a:lnTo>
                  <a:lnTo>
                    <a:pt x="4010" y="68768"/>
                  </a:lnTo>
                  <a:lnTo>
                    <a:pt x="12283" y="78824"/>
                  </a:lnTo>
                  <a:lnTo>
                    <a:pt x="31221" y="93159"/>
                  </a:lnTo>
                  <a:lnTo>
                    <a:pt x="64891" y="108274"/>
                  </a:lnTo>
                  <a:lnTo>
                    <a:pt x="97327" y="120135"/>
                  </a:lnTo>
                  <a:lnTo>
                    <a:pt x="130643" y="131269"/>
                  </a:lnTo>
                  <a:lnTo>
                    <a:pt x="167327" y="145293"/>
                  </a:lnTo>
                  <a:lnTo>
                    <a:pt x="200490" y="162430"/>
                  </a:lnTo>
                  <a:lnTo>
                    <a:pt x="236274" y="197591"/>
                  </a:lnTo>
                  <a:lnTo>
                    <a:pt x="247309" y="209456"/>
                  </a:lnTo>
                  <a:lnTo>
                    <a:pt x="253343" y="222632"/>
                  </a:lnTo>
                  <a:lnTo>
                    <a:pt x="255178" y="236108"/>
                  </a:lnTo>
                  <a:lnTo>
                    <a:pt x="253171" y="247742"/>
                  </a:lnTo>
                  <a:lnTo>
                    <a:pt x="243236" y="263811"/>
                  </a:lnTo>
                  <a:lnTo>
                    <a:pt x="232059" y="271907"/>
                  </a:lnTo>
                  <a:lnTo>
                    <a:pt x="200142" y="284004"/>
                  </a:lnTo>
                  <a:lnTo>
                    <a:pt x="165615" y="292853"/>
                  </a:lnTo>
                  <a:lnTo>
                    <a:pt x="132721" y="290912"/>
                  </a:lnTo>
                  <a:lnTo>
                    <a:pt x="101149" y="289114"/>
                  </a:lnTo>
                  <a:lnTo>
                    <a:pt x="71192" y="282749"/>
                  </a:lnTo>
                  <a:lnTo>
                    <a:pt x="38124" y="265103"/>
                  </a:lnTo>
                  <a:lnTo>
                    <a:pt x="21949"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53"/>
            <p:cNvSpPr/>
            <p:nvPr/>
          </p:nvSpPr>
          <p:spPr>
            <a:xfrm>
              <a:off x="4389119" y="2454542"/>
              <a:ext cx="239097" cy="247818"/>
            </a:xfrm>
            <a:custGeom>
              <a:avLst/>
              <a:gdLst/>
              <a:ahLst/>
              <a:cxnLst/>
              <a:rect l="0" t="0" r="0" b="0"/>
              <a:pathLst>
                <a:path w="239097" h="247818">
                  <a:moveTo>
                    <a:pt x="0" y="105777"/>
                  </a:moveTo>
                  <a:lnTo>
                    <a:pt x="0" y="116384"/>
                  </a:lnTo>
                  <a:lnTo>
                    <a:pt x="2258" y="121216"/>
                  </a:lnTo>
                  <a:lnTo>
                    <a:pt x="17912" y="138809"/>
                  </a:lnTo>
                  <a:lnTo>
                    <a:pt x="37575" y="146421"/>
                  </a:lnTo>
                  <a:lnTo>
                    <a:pt x="56760" y="149993"/>
                  </a:lnTo>
                  <a:lnTo>
                    <a:pt x="94149" y="145268"/>
                  </a:lnTo>
                  <a:lnTo>
                    <a:pt x="112117" y="142802"/>
                  </a:lnTo>
                  <a:lnTo>
                    <a:pt x="144350" y="129679"/>
                  </a:lnTo>
                  <a:lnTo>
                    <a:pt x="179221" y="114638"/>
                  </a:lnTo>
                  <a:lnTo>
                    <a:pt x="200611" y="100313"/>
                  </a:lnTo>
                  <a:lnTo>
                    <a:pt x="217673" y="81298"/>
                  </a:lnTo>
                  <a:lnTo>
                    <a:pt x="235450" y="46862"/>
                  </a:lnTo>
                  <a:lnTo>
                    <a:pt x="238247" y="41101"/>
                  </a:lnTo>
                  <a:lnTo>
                    <a:pt x="239096" y="30183"/>
                  </a:lnTo>
                  <a:lnTo>
                    <a:pt x="238138" y="24902"/>
                  </a:lnTo>
                  <a:lnTo>
                    <a:pt x="228698" y="9377"/>
                  </a:lnTo>
                  <a:lnTo>
                    <a:pt x="219895" y="3666"/>
                  </a:lnTo>
                  <a:lnTo>
                    <a:pt x="203161" y="451"/>
                  </a:lnTo>
                  <a:lnTo>
                    <a:pt x="196401" y="0"/>
                  </a:lnTo>
                  <a:lnTo>
                    <a:pt x="182116" y="4014"/>
                  </a:lnTo>
                  <a:lnTo>
                    <a:pt x="148204" y="20389"/>
                  </a:lnTo>
                  <a:lnTo>
                    <a:pt x="115823" y="51250"/>
                  </a:lnTo>
                  <a:lnTo>
                    <a:pt x="92243" y="87198"/>
                  </a:lnTo>
                  <a:lnTo>
                    <a:pt x="78696" y="120028"/>
                  </a:lnTo>
                  <a:lnTo>
                    <a:pt x="71578" y="151204"/>
                  </a:lnTo>
                  <a:lnTo>
                    <a:pt x="71726" y="179633"/>
                  </a:lnTo>
                  <a:lnTo>
                    <a:pt x="75905" y="196175"/>
                  </a:lnTo>
                  <a:lnTo>
                    <a:pt x="87778" y="218075"/>
                  </a:lnTo>
                  <a:lnTo>
                    <a:pt x="103714" y="231526"/>
                  </a:lnTo>
                  <a:lnTo>
                    <a:pt x="129132" y="244166"/>
                  </a:lnTo>
                  <a:lnTo>
                    <a:pt x="158112" y="247817"/>
                  </a:lnTo>
                  <a:lnTo>
                    <a:pt x="193729" y="244152"/>
                  </a:lnTo>
                  <a:lnTo>
                    <a:pt x="213361" y="2429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54"/>
            <p:cNvSpPr/>
            <p:nvPr/>
          </p:nvSpPr>
          <p:spPr>
            <a:xfrm>
              <a:off x="4343400" y="2286000"/>
              <a:ext cx="15241" cy="449581"/>
            </a:xfrm>
            <a:custGeom>
              <a:avLst/>
              <a:gdLst/>
              <a:ahLst/>
              <a:cxnLst/>
              <a:rect l="0" t="0" r="0" b="0"/>
              <a:pathLst>
                <a:path w="15241" h="449581">
                  <a:moveTo>
                    <a:pt x="15240" y="0"/>
                  </a:moveTo>
                  <a:lnTo>
                    <a:pt x="15240" y="4045"/>
                  </a:lnTo>
                  <a:lnTo>
                    <a:pt x="12982" y="8288"/>
                  </a:lnTo>
                  <a:lnTo>
                    <a:pt x="10003" y="12997"/>
                  </a:lnTo>
                  <a:lnTo>
                    <a:pt x="8679" y="17912"/>
                  </a:lnTo>
                  <a:lnTo>
                    <a:pt x="7759" y="55364"/>
                  </a:lnTo>
                  <a:lnTo>
                    <a:pt x="7661" y="86677"/>
                  </a:lnTo>
                  <a:lnTo>
                    <a:pt x="7638" y="112183"/>
                  </a:lnTo>
                  <a:lnTo>
                    <a:pt x="7628" y="143274"/>
                  </a:lnTo>
                  <a:lnTo>
                    <a:pt x="5365" y="176848"/>
                  </a:lnTo>
                  <a:lnTo>
                    <a:pt x="2385" y="211526"/>
                  </a:lnTo>
                  <a:lnTo>
                    <a:pt x="1060" y="246693"/>
                  </a:lnTo>
                  <a:lnTo>
                    <a:pt x="471" y="282079"/>
                  </a:lnTo>
                  <a:lnTo>
                    <a:pt x="209" y="315868"/>
                  </a:lnTo>
                  <a:lnTo>
                    <a:pt x="93" y="344997"/>
                  </a:lnTo>
                  <a:lnTo>
                    <a:pt x="27" y="381151"/>
                  </a:lnTo>
                  <a:lnTo>
                    <a:pt x="5" y="416778"/>
                  </a:lnTo>
                  <a:lnTo>
                    <a:pt x="0" y="449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55"/>
            <p:cNvSpPr/>
            <p:nvPr/>
          </p:nvSpPr>
          <p:spPr>
            <a:xfrm>
              <a:off x="4035579" y="2440066"/>
              <a:ext cx="146994" cy="264403"/>
            </a:xfrm>
            <a:custGeom>
              <a:avLst/>
              <a:gdLst/>
              <a:ahLst/>
              <a:cxnLst/>
              <a:rect l="0" t="0" r="0" b="0"/>
              <a:pathLst>
                <a:path w="146994" h="264403">
                  <a:moveTo>
                    <a:pt x="10640" y="135493"/>
                  </a:moveTo>
                  <a:lnTo>
                    <a:pt x="14686" y="139539"/>
                  </a:lnTo>
                  <a:lnTo>
                    <a:pt x="18930" y="141525"/>
                  </a:lnTo>
                  <a:lnTo>
                    <a:pt x="28552" y="142800"/>
                  </a:lnTo>
                  <a:lnTo>
                    <a:pt x="55458" y="134783"/>
                  </a:lnTo>
                  <a:lnTo>
                    <a:pt x="66119" y="129251"/>
                  </a:lnTo>
                  <a:lnTo>
                    <a:pt x="102202" y="107385"/>
                  </a:lnTo>
                  <a:lnTo>
                    <a:pt x="113706" y="98730"/>
                  </a:lnTo>
                  <a:lnTo>
                    <a:pt x="138606" y="62787"/>
                  </a:lnTo>
                  <a:lnTo>
                    <a:pt x="143714" y="49839"/>
                  </a:lnTo>
                  <a:lnTo>
                    <a:pt x="146993" y="24876"/>
                  </a:lnTo>
                  <a:lnTo>
                    <a:pt x="145184" y="16339"/>
                  </a:lnTo>
                  <a:lnTo>
                    <a:pt x="143516" y="12877"/>
                  </a:lnTo>
                  <a:lnTo>
                    <a:pt x="137147" y="6773"/>
                  </a:lnTo>
                  <a:lnTo>
                    <a:pt x="128673" y="2084"/>
                  </a:lnTo>
                  <a:lnTo>
                    <a:pt x="119261" y="0"/>
                  </a:lnTo>
                  <a:lnTo>
                    <a:pt x="107177" y="3590"/>
                  </a:lnTo>
                  <a:lnTo>
                    <a:pt x="78722" y="19692"/>
                  </a:lnTo>
                  <a:lnTo>
                    <a:pt x="47086" y="54737"/>
                  </a:lnTo>
                  <a:lnTo>
                    <a:pt x="27648" y="83061"/>
                  </a:lnTo>
                  <a:lnTo>
                    <a:pt x="13422" y="115160"/>
                  </a:lnTo>
                  <a:lnTo>
                    <a:pt x="3844" y="151482"/>
                  </a:lnTo>
                  <a:lnTo>
                    <a:pt x="0" y="175620"/>
                  </a:lnTo>
                  <a:lnTo>
                    <a:pt x="2596" y="207402"/>
                  </a:lnTo>
                  <a:lnTo>
                    <a:pt x="9574" y="232435"/>
                  </a:lnTo>
                  <a:lnTo>
                    <a:pt x="17504" y="245183"/>
                  </a:lnTo>
                  <a:lnTo>
                    <a:pt x="28931" y="254236"/>
                  </a:lnTo>
                  <a:lnTo>
                    <a:pt x="42476" y="260234"/>
                  </a:lnTo>
                  <a:lnTo>
                    <a:pt x="79399" y="264402"/>
                  </a:lnTo>
                  <a:lnTo>
                    <a:pt x="115087" y="258919"/>
                  </a:lnTo>
                  <a:lnTo>
                    <a:pt x="132561" y="2574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56"/>
            <p:cNvSpPr/>
            <p:nvPr/>
          </p:nvSpPr>
          <p:spPr>
            <a:xfrm>
              <a:off x="3935766" y="2308859"/>
              <a:ext cx="19015" cy="373382"/>
            </a:xfrm>
            <a:custGeom>
              <a:avLst/>
              <a:gdLst/>
              <a:ahLst/>
              <a:cxnLst/>
              <a:rect l="0" t="0" r="0" b="0"/>
              <a:pathLst>
                <a:path w="19015" h="373382">
                  <a:moveTo>
                    <a:pt x="3774" y="0"/>
                  </a:moveTo>
                  <a:lnTo>
                    <a:pt x="3774" y="32575"/>
                  </a:lnTo>
                  <a:lnTo>
                    <a:pt x="1516" y="65890"/>
                  </a:lnTo>
                  <a:lnTo>
                    <a:pt x="0" y="102779"/>
                  </a:lnTo>
                  <a:lnTo>
                    <a:pt x="2097" y="131193"/>
                  </a:lnTo>
                  <a:lnTo>
                    <a:pt x="3028" y="160755"/>
                  </a:lnTo>
                  <a:lnTo>
                    <a:pt x="3443" y="193085"/>
                  </a:lnTo>
                  <a:lnTo>
                    <a:pt x="3626" y="226362"/>
                  </a:lnTo>
                  <a:lnTo>
                    <a:pt x="3708" y="258086"/>
                  </a:lnTo>
                  <a:lnTo>
                    <a:pt x="3745" y="284603"/>
                  </a:lnTo>
                  <a:lnTo>
                    <a:pt x="6023" y="318572"/>
                  </a:lnTo>
                  <a:lnTo>
                    <a:pt x="10333" y="352300"/>
                  </a:lnTo>
                  <a:lnTo>
                    <a:pt x="13180" y="362036"/>
                  </a:lnTo>
                  <a:lnTo>
                    <a:pt x="19014"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57"/>
            <p:cNvSpPr/>
            <p:nvPr/>
          </p:nvSpPr>
          <p:spPr>
            <a:xfrm>
              <a:off x="3810000" y="2369820"/>
              <a:ext cx="11666" cy="360254"/>
            </a:xfrm>
            <a:custGeom>
              <a:avLst/>
              <a:gdLst/>
              <a:ahLst/>
              <a:cxnLst/>
              <a:rect l="0" t="0" r="0" b="0"/>
              <a:pathLst>
                <a:path w="11666" h="360254">
                  <a:moveTo>
                    <a:pt x="7619" y="0"/>
                  </a:moveTo>
                  <a:lnTo>
                    <a:pt x="8466" y="7776"/>
                  </a:lnTo>
                  <a:lnTo>
                    <a:pt x="11665" y="18696"/>
                  </a:lnTo>
                  <a:lnTo>
                    <a:pt x="9297" y="53332"/>
                  </a:lnTo>
                  <a:lnTo>
                    <a:pt x="8116" y="88709"/>
                  </a:lnTo>
                  <a:lnTo>
                    <a:pt x="7840" y="116473"/>
                  </a:lnTo>
                  <a:lnTo>
                    <a:pt x="7717" y="148003"/>
                  </a:lnTo>
                  <a:lnTo>
                    <a:pt x="7663" y="180926"/>
                  </a:lnTo>
                  <a:lnTo>
                    <a:pt x="7639" y="212491"/>
                  </a:lnTo>
                  <a:lnTo>
                    <a:pt x="5370" y="241196"/>
                  </a:lnTo>
                  <a:lnTo>
                    <a:pt x="2387" y="268064"/>
                  </a:lnTo>
                  <a:lnTo>
                    <a:pt x="707" y="305298"/>
                  </a:lnTo>
                  <a:lnTo>
                    <a:pt x="139" y="339235"/>
                  </a:lnTo>
                  <a:lnTo>
                    <a:pt x="12" y="360253"/>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58"/>
            <p:cNvSpPr/>
            <p:nvPr/>
          </p:nvSpPr>
          <p:spPr>
            <a:xfrm>
              <a:off x="3332026" y="2537902"/>
              <a:ext cx="348434" cy="215789"/>
            </a:xfrm>
            <a:custGeom>
              <a:avLst/>
              <a:gdLst/>
              <a:ahLst/>
              <a:cxnLst/>
              <a:rect l="0" t="0" r="0" b="0"/>
              <a:pathLst>
                <a:path w="348434" h="215789">
                  <a:moveTo>
                    <a:pt x="256993" y="30038"/>
                  </a:moveTo>
                  <a:lnTo>
                    <a:pt x="250063" y="23954"/>
                  </a:lnTo>
                  <a:lnTo>
                    <a:pt x="216379" y="7119"/>
                  </a:lnTo>
                  <a:lnTo>
                    <a:pt x="195288" y="1798"/>
                  </a:lnTo>
                  <a:lnTo>
                    <a:pt x="161361" y="0"/>
                  </a:lnTo>
                  <a:lnTo>
                    <a:pt x="136089" y="3734"/>
                  </a:lnTo>
                  <a:lnTo>
                    <a:pt x="99557" y="19511"/>
                  </a:lnTo>
                  <a:lnTo>
                    <a:pt x="67004" y="48466"/>
                  </a:lnTo>
                  <a:lnTo>
                    <a:pt x="43785" y="78960"/>
                  </a:lnTo>
                  <a:lnTo>
                    <a:pt x="23076" y="112549"/>
                  </a:lnTo>
                  <a:lnTo>
                    <a:pt x="8473" y="143950"/>
                  </a:lnTo>
                  <a:lnTo>
                    <a:pt x="0" y="176810"/>
                  </a:lnTo>
                  <a:lnTo>
                    <a:pt x="998" y="182919"/>
                  </a:lnTo>
                  <a:lnTo>
                    <a:pt x="6622" y="194223"/>
                  </a:lnTo>
                  <a:lnTo>
                    <a:pt x="19309" y="206061"/>
                  </a:lnTo>
                  <a:lnTo>
                    <a:pt x="33792" y="214931"/>
                  </a:lnTo>
                  <a:lnTo>
                    <a:pt x="48291" y="215788"/>
                  </a:lnTo>
                  <a:lnTo>
                    <a:pt x="81148" y="209439"/>
                  </a:lnTo>
                  <a:lnTo>
                    <a:pt x="117335" y="199186"/>
                  </a:lnTo>
                  <a:lnTo>
                    <a:pt x="141953" y="185612"/>
                  </a:lnTo>
                  <a:lnTo>
                    <a:pt x="170770" y="158700"/>
                  </a:lnTo>
                  <a:lnTo>
                    <a:pt x="181418" y="143101"/>
                  </a:lnTo>
                  <a:lnTo>
                    <a:pt x="197411" y="107749"/>
                  </a:lnTo>
                  <a:lnTo>
                    <a:pt x="212580" y="76056"/>
                  </a:lnTo>
                  <a:lnTo>
                    <a:pt x="218729" y="39749"/>
                  </a:lnTo>
                  <a:lnTo>
                    <a:pt x="217937" y="39051"/>
                  </a:lnTo>
                  <a:lnTo>
                    <a:pt x="214800" y="38277"/>
                  </a:lnTo>
                  <a:lnTo>
                    <a:pt x="213624" y="38917"/>
                  </a:lnTo>
                  <a:lnTo>
                    <a:pt x="212841" y="40191"/>
                  </a:lnTo>
                  <a:lnTo>
                    <a:pt x="212318" y="41886"/>
                  </a:lnTo>
                  <a:lnTo>
                    <a:pt x="220721" y="78279"/>
                  </a:lnTo>
                  <a:lnTo>
                    <a:pt x="229313" y="99365"/>
                  </a:lnTo>
                  <a:lnTo>
                    <a:pt x="243341" y="133290"/>
                  </a:lnTo>
                  <a:lnTo>
                    <a:pt x="255677" y="154517"/>
                  </a:lnTo>
                  <a:lnTo>
                    <a:pt x="285041" y="187296"/>
                  </a:lnTo>
                  <a:lnTo>
                    <a:pt x="295141" y="193064"/>
                  </a:lnTo>
                  <a:lnTo>
                    <a:pt x="315423" y="196766"/>
                  </a:lnTo>
                  <a:lnTo>
                    <a:pt x="327835" y="192757"/>
                  </a:lnTo>
                  <a:lnTo>
                    <a:pt x="348433" y="1824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9510"/>
                                        </p:tgtEl>
                                        <p:attrNameLst>
                                          <p:attrName>style.visibility</p:attrName>
                                        </p:attrNameLst>
                                      </p:cBhvr>
                                      <p:to>
                                        <p:strVal val="visible"/>
                                      </p:to>
                                    </p:set>
                                    <p:animEffect transition="in" filter="checkerboard(across)">
                                      <p:cBhvr>
                                        <p:cTn id="7" dur="500"/>
                                        <p:tgtEl>
                                          <p:spTgt spid="14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p:cNvPicPr>
            <a:picLocks noChangeAspect="1" noChangeArrowheads="1"/>
          </p:cNvPicPr>
          <p:nvPr/>
        </p:nvPicPr>
        <p:blipFill>
          <a:blip r:embed="rId2" cstate="print"/>
          <a:srcRect/>
          <a:stretch>
            <a:fillRect/>
          </a:stretch>
        </p:blipFill>
        <p:spPr bwMode="auto">
          <a:xfrm>
            <a:off x="0" y="0"/>
            <a:ext cx="9144000" cy="1625600"/>
          </a:xfrm>
          <a:prstGeom prst="rect">
            <a:avLst/>
          </a:prstGeom>
          <a:noFill/>
          <a:ln w="9525">
            <a:noFill/>
            <a:miter lim="800000"/>
            <a:headEnd/>
            <a:tailEnd/>
          </a:ln>
        </p:spPr>
      </p:pic>
      <p:pic>
        <p:nvPicPr>
          <p:cNvPr id="171010" name="Picture 7" descr="Gene flow in beetle populations"/>
          <p:cNvPicPr>
            <a:picLocks noChangeAspect="1" noChangeArrowheads="1"/>
          </p:cNvPicPr>
          <p:nvPr/>
        </p:nvPicPr>
        <p:blipFill>
          <a:blip r:embed="rId3" cstate="print"/>
          <a:srcRect/>
          <a:stretch>
            <a:fillRect/>
          </a:stretch>
        </p:blipFill>
        <p:spPr bwMode="auto">
          <a:xfrm>
            <a:off x="990600" y="3276600"/>
            <a:ext cx="6934200" cy="2786063"/>
          </a:xfrm>
          <a:prstGeom prst="rect">
            <a:avLst/>
          </a:prstGeom>
          <a:noFill/>
          <a:ln w="9525">
            <a:noFill/>
            <a:miter lim="800000"/>
            <a:headEnd/>
            <a:tailEnd/>
          </a:ln>
        </p:spPr>
      </p:pic>
      <p:grpSp>
        <p:nvGrpSpPr>
          <p:cNvPr id="87" name="SMARTInkShape-Group1"/>
          <p:cNvGrpSpPr/>
          <p:nvPr/>
        </p:nvGrpSpPr>
        <p:grpSpPr>
          <a:xfrm>
            <a:off x="3931918" y="1318258"/>
            <a:ext cx="4107183" cy="1240374"/>
            <a:chOff x="3931918" y="1318258"/>
            <a:chExt cx="4107183" cy="1240374"/>
          </a:xfrm>
        </p:grpSpPr>
        <p:sp>
          <p:nvSpPr>
            <p:cNvPr id="72" name="SMARTInkShape-1"/>
            <p:cNvSpPr/>
            <p:nvPr/>
          </p:nvSpPr>
          <p:spPr>
            <a:xfrm>
              <a:off x="6131092" y="1973578"/>
              <a:ext cx="304796" cy="585054"/>
            </a:xfrm>
            <a:custGeom>
              <a:avLst/>
              <a:gdLst/>
              <a:ahLst/>
              <a:cxnLst/>
              <a:rect l="0" t="0" r="0" b="0"/>
              <a:pathLst>
                <a:path w="304796" h="585054">
                  <a:moveTo>
                    <a:pt x="132547" y="0"/>
                  </a:moveTo>
                  <a:lnTo>
                    <a:pt x="125617" y="6085"/>
                  </a:lnTo>
                  <a:lnTo>
                    <a:pt x="88159" y="25177"/>
                  </a:lnTo>
                  <a:lnTo>
                    <a:pt x="55519" y="55496"/>
                  </a:lnTo>
                  <a:lnTo>
                    <a:pt x="27961" y="92368"/>
                  </a:lnTo>
                  <a:lnTo>
                    <a:pt x="13505" y="122196"/>
                  </a:lnTo>
                  <a:lnTo>
                    <a:pt x="3859" y="152482"/>
                  </a:lnTo>
                  <a:lnTo>
                    <a:pt x="0" y="172758"/>
                  </a:lnTo>
                  <a:lnTo>
                    <a:pt x="1106" y="193056"/>
                  </a:lnTo>
                  <a:lnTo>
                    <a:pt x="10533" y="219480"/>
                  </a:lnTo>
                  <a:lnTo>
                    <a:pt x="19334" y="231038"/>
                  </a:lnTo>
                  <a:lnTo>
                    <a:pt x="29737" y="238997"/>
                  </a:lnTo>
                  <a:lnTo>
                    <a:pt x="42827" y="245358"/>
                  </a:lnTo>
                  <a:lnTo>
                    <a:pt x="57112" y="246490"/>
                  </a:lnTo>
                  <a:lnTo>
                    <a:pt x="72774" y="243326"/>
                  </a:lnTo>
                  <a:lnTo>
                    <a:pt x="108165" y="227495"/>
                  </a:lnTo>
                  <a:lnTo>
                    <a:pt x="123404" y="217103"/>
                  </a:lnTo>
                  <a:lnTo>
                    <a:pt x="152332" y="182371"/>
                  </a:lnTo>
                  <a:lnTo>
                    <a:pt x="166999" y="146217"/>
                  </a:lnTo>
                  <a:lnTo>
                    <a:pt x="175791" y="108721"/>
                  </a:lnTo>
                  <a:lnTo>
                    <a:pt x="176319" y="93195"/>
                  </a:lnTo>
                  <a:lnTo>
                    <a:pt x="170410" y="60492"/>
                  </a:lnTo>
                  <a:lnTo>
                    <a:pt x="168796" y="58108"/>
                  </a:lnTo>
                  <a:lnTo>
                    <a:pt x="164167" y="54282"/>
                  </a:lnTo>
                  <a:lnTo>
                    <a:pt x="161275" y="56018"/>
                  </a:lnTo>
                  <a:lnTo>
                    <a:pt x="159320" y="57666"/>
                  </a:lnTo>
                  <a:lnTo>
                    <a:pt x="158862" y="59611"/>
                  </a:lnTo>
                  <a:lnTo>
                    <a:pt x="159403" y="61753"/>
                  </a:lnTo>
                  <a:lnTo>
                    <a:pt x="160611" y="64029"/>
                  </a:lnTo>
                  <a:lnTo>
                    <a:pt x="169817" y="101239"/>
                  </a:lnTo>
                  <a:lnTo>
                    <a:pt x="186727" y="138092"/>
                  </a:lnTo>
                  <a:lnTo>
                    <a:pt x="203634" y="170176"/>
                  </a:lnTo>
                  <a:lnTo>
                    <a:pt x="222472" y="206492"/>
                  </a:lnTo>
                  <a:lnTo>
                    <a:pt x="243294" y="244063"/>
                  </a:lnTo>
                  <a:lnTo>
                    <a:pt x="266397" y="282006"/>
                  </a:lnTo>
                  <a:lnTo>
                    <a:pt x="283966" y="320061"/>
                  </a:lnTo>
                  <a:lnTo>
                    <a:pt x="293825" y="346297"/>
                  </a:lnTo>
                  <a:lnTo>
                    <a:pt x="301028" y="374891"/>
                  </a:lnTo>
                  <a:lnTo>
                    <a:pt x="304795" y="402275"/>
                  </a:lnTo>
                  <a:lnTo>
                    <a:pt x="304657" y="439233"/>
                  </a:lnTo>
                  <a:lnTo>
                    <a:pt x="296995" y="471632"/>
                  </a:lnTo>
                  <a:lnTo>
                    <a:pt x="281745" y="502682"/>
                  </a:lnTo>
                  <a:lnTo>
                    <a:pt x="258879" y="531072"/>
                  </a:lnTo>
                  <a:lnTo>
                    <a:pt x="220814" y="559375"/>
                  </a:lnTo>
                  <a:lnTo>
                    <a:pt x="190781" y="571954"/>
                  </a:lnTo>
                  <a:lnTo>
                    <a:pt x="156387" y="581043"/>
                  </a:lnTo>
                  <a:lnTo>
                    <a:pt x="119385" y="585053"/>
                  </a:lnTo>
                  <a:lnTo>
                    <a:pt x="89701" y="582195"/>
                  </a:lnTo>
                  <a:lnTo>
                    <a:pt x="60773" y="567896"/>
                  </a:lnTo>
                  <a:lnTo>
                    <a:pt x="38844" y="543528"/>
                  </a:lnTo>
                  <a:lnTo>
                    <a:pt x="17957" y="511037"/>
                  </a:lnTo>
                  <a:lnTo>
                    <a:pt x="10626" y="4800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2"/>
            <p:cNvSpPr/>
            <p:nvPr/>
          </p:nvSpPr>
          <p:spPr>
            <a:xfrm>
              <a:off x="6461759" y="1913864"/>
              <a:ext cx="205742" cy="371373"/>
            </a:xfrm>
            <a:custGeom>
              <a:avLst/>
              <a:gdLst/>
              <a:ahLst/>
              <a:cxnLst/>
              <a:rect l="0" t="0" r="0" b="0"/>
              <a:pathLst>
                <a:path w="205742" h="371373">
                  <a:moveTo>
                    <a:pt x="0" y="113056"/>
                  </a:moveTo>
                  <a:lnTo>
                    <a:pt x="4045" y="117100"/>
                  </a:lnTo>
                  <a:lnTo>
                    <a:pt x="6033" y="123601"/>
                  </a:lnTo>
                  <a:lnTo>
                    <a:pt x="6560" y="127706"/>
                  </a:lnTo>
                  <a:lnTo>
                    <a:pt x="21801" y="161958"/>
                  </a:lnTo>
                  <a:lnTo>
                    <a:pt x="30166" y="192457"/>
                  </a:lnTo>
                  <a:lnTo>
                    <a:pt x="34573" y="216924"/>
                  </a:lnTo>
                  <a:lnTo>
                    <a:pt x="36533" y="244732"/>
                  </a:lnTo>
                  <a:lnTo>
                    <a:pt x="39661" y="271768"/>
                  </a:lnTo>
                  <a:lnTo>
                    <a:pt x="41668" y="308529"/>
                  </a:lnTo>
                  <a:lnTo>
                    <a:pt x="39156" y="338614"/>
                  </a:lnTo>
                  <a:lnTo>
                    <a:pt x="38310" y="363444"/>
                  </a:lnTo>
                  <a:lnTo>
                    <a:pt x="37393" y="366341"/>
                  </a:lnTo>
                  <a:lnTo>
                    <a:pt x="35935" y="368273"/>
                  </a:lnTo>
                  <a:lnTo>
                    <a:pt x="31557" y="371372"/>
                  </a:lnTo>
                  <a:lnTo>
                    <a:pt x="31198" y="370780"/>
                  </a:lnTo>
                  <a:lnTo>
                    <a:pt x="28265" y="337832"/>
                  </a:lnTo>
                  <a:lnTo>
                    <a:pt x="24462" y="307785"/>
                  </a:lnTo>
                  <a:lnTo>
                    <a:pt x="23335" y="269812"/>
                  </a:lnTo>
                  <a:lnTo>
                    <a:pt x="23071" y="239452"/>
                  </a:lnTo>
                  <a:lnTo>
                    <a:pt x="22953" y="203380"/>
                  </a:lnTo>
                  <a:lnTo>
                    <a:pt x="25160" y="169286"/>
                  </a:lnTo>
                  <a:lnTo>
                    <a:pt x="29809" y="137199"/>
                  </a:lnTo>
                  <a:lnTo>
                    <a:pt x="37519" y="106007"/>
                  </a:lnTo>
                  <a:lnTo>
                    <a:pt x="55426" y="72020"/>
                  </a:lnTo>
                  <a:lnTo>
                    <a:pt x="84232" y="38628"/>
                  </a:lnTo>
                  <a:lnTo>
                    <a:pt x="114382" y="17104"/>
                  </a:lnTo>
                  <a:lnTo>
                    <a:pt x="130423" y="11144"/>
                  </a:lnTo>
                  <a:lnTo>
                    <a:pt x="163800" y="5059"/>
                  </a:lnTo>
                  <a:lnTo>
                    <a:pt x="187201" y="0"/>
                  </a:lnTo>
                  <a:lnTo>
                    <a:pt x="195526" y="1566"/>
                  </a:lnTo>
                  <a:lnTo>
                    <a:pt x="205741" y="63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3"/>
            <p:cNvSpPr/>
            <p:nvPr/>
          </p:nvSpPr>
          <p:spPr>
            <a:xfrm>
              <a:off x="6710136" y="1935793"/>
              <a:ext cx="330745" cy="265719"/>
            </a:xfrm>
            <a:custGeom>
              <a:avLst/>
              <a:gdLst/>
              <a:ahLst/>
              <a:cxnLst/>
              <a:rect l="0" t="0" r="0" b="0"/>
              <a:pathLst>
                <a:path w="330745" h="265719">
                  <a:moveTo>
                    <a:pt x="147864" y="7307"/>
                  </a:moveTo>
                  <a:lnTo>
                    <a:pt x="143819" y="3260"/>
                  </a:lnTo>
                  <a:lnTo>
                    <a:pt x="139573" y="1275"/>
                  </a:lnTo>
                  <a:lnTo>
                    <a:pt x="125905" y="0"/>
                  </a:lnTo>
                  <a:lnTo>
                    <a:pt x="101662" y="5832"/>
                  </a:lnTo>
                  <a:lnTo>
                    <a:pt x="84126" y="14394"/>
                  </a:lnTo>
                  <a:lnTo>
                    <a:pt x="64066" y="33112"/>
                  </a:lnTo>
                  <a:lnTo>
                    <a:pt x="41689" y="69351"/>
                  </a:lnTo>
                  <a:lnTo>
                    <a:pt x="26093" y="101324"/>
                  </a:lnTo>
                  <a:lnTo>
                    <a:pt x="13004" y="137611"/>
                  </a:lnTo>
                  <a:lnTo>
                    <a:pt x="3765" y="175172"/>
                  </a:lnTo>
                  <a:lnTo>
                    <a:pt x="0" y="199599"/>
                  </a:lnTo>
                  <a:lnTo>
                    <a:pt x="2641" y="230698"/>
                  </a:lnTo>
                  <a:lnTo>
                    <a:pt x="6556" y="245163"/>
                  </a:lnTo>
                  <a:lnTo>
                    <a:pt x="13376" y="254977"/>
                  </a:lnTo>
                  <a:lnTo>
                    <a:pt x="21205" y="261315"/>
                  </a:lnTo>
                  <a:lnTo>
                    <a:pt x="27507" y="264132"/>
                  </a:lnTo>
                  <a:lnTo>
                    <a:pt x="39858" y="265718"/>
                  </a:lnTo>
                  <a:lnTo>
                    <a:pt x="58288" y="262143"/>
                  </a:lnTo>
                  <a:lnTo>
                    <a:pt x="63593" y="258477"/>
                  </a:lnTo>
                  <a:lnTo>
                    <a:pt x="85139" y="227244"/>
                  </a:lnTo>
                  <a:lnTo>
                    <a:pt x="99600" y="191517"/>
                  </a:lnTo>
                  <a:lnTo>
                    <a:pt x="111362" y="161041"/>
                  </a:lnTo>
                  <a:lnTo>
                    <a:pt x="116445" y="126422"/>
                  </a:lnTo>
                  <a:lnTo>
                    <a:pt x="123061" y="88472"/>
                  </a:lnTo>
                  <a:lnTo>
                    <a:pt x="124928" y="57751"/>
                  </a:lnTo>
                  <a:lnTo>
                    <a:pt x="124970" y="58794"/>
                  </a:lnTo>
                  <a:lnTo>
                    <a:pt x="130234" y="67211"/>
                  </a:lnTo>
                  <a:lnTo>
                    <a:pt x="138497" y="100949"/>
                  </a:lnTo>
                  <a:lnTo>
                    <a:pt x="150277" y="135525"/>
                  </a:lnTo>
                  <a:lnTo>
                    <a:pt x="168661" y="171110"/>
                  </a:lnTo>
                  <a:lnTo>
                    <a:pt x="189443" y="209059"/>
                  </a:lnTo>
                  <a:lnTo>
                    <a:pt x="209854" y="228046"/>
                  </a:lnTo>
                  <a:lnTo>
                    <a:pt x="224522" y="236081"/>
                  </a:lnTo>
                  <a:lnTo>
                    <a:pt x="239508" y="237959"/>
                  </a:lnTo>
                  <a:lnTo>
                    <a:pt x="254635" y="235126"/>
                  </a:lnTo>
                  <a:lnTo>
                    <a:pt x="269823" y="228222"/>
                  </a:lnTo>
                  <a:lnTo>
                    <a:pt x="301856" y="196795"/>
                  </a:lnTo>
                  <a:lnTo>
                    <a:pt x="330744" y="159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4"/>
            <p:cNvSpPr/>
            <p:nvPr/>
          </p:nvSpPr>
          <p:spPr>
            <a:xfrm>
              <a:off x="7086809" y="1676400"/>
              <a:ext cx="30176" cy="448931"/>
            </a:xfrm>
            <a:custGeom>
              <a:avLst/>
              <a:gdLst/>
              <a:ahLst/>
              <a:cxnLst/>
              <a:rect l="0" t="0" r="0" b="0"/>
              <a:pathLst>
                <a:path w="30176" h="448931">
                  <a:moveTo>
                    <a:pt x="7409" y="0"/>
                  </a:moveTo>
                  <a:lnTo>
                    <a:pt x="3365" y="4044"/>
                  </a:lnTo>
                  <a:lnTo>
                    <a:pt x="1379" y="10546"/>
                  </a:lnTo>
                  <a:lnTo>
                    <a:pt x="0" y="41181"/>
                  </a:lnTo>
                  <a:lnTo>
                    <a:pt x="698" y="75231"/>
                  </a:lnTo>
                  <a:lnTo>
                    <a:pt x="3862" y="105685"/>
                  </a:lnTo>
                  <a:lnTo>
                    <a:pt x="5834" y="138975"/>
                  </a:lnTo>
                  <a:lnTo>
                    <a:pt x="7555" y="174373"/>
                  </a:lnTo>
                  <a:lnTo>
                    <a:pt x="9202" y="193294"/>
                  </a:lnTo>
                  <a:lnTo>
                    <a:pt x="11145" y="212682"/>
                  </a:lnTo>
                  <a:lnTo>
                    <a:pt x="12439" y="232381"/>
                  </a:lnTo>
                  <a:lnTo>
                    <a:pt x="13303" y="252288"/>
                  </a:lnTo>
                  <a:lnTo>
                    <a:pt x="13880" y="272332"/>
                  </a:lnTo>
                  <a:lnTo>
                    <a:pt x="16776" y="310407"/>
                  </a:lnTo>
                  <a:lnTo>
                    <a:pt x="20040" y="345392"/>
                  </a:lnTo>
                  <a:lnTo>
                    <a:pt x="21489" y="375051"/>
                  </a:lnTo>
                  <a:lnTo>
                    <a:pt x="22306" y="407459"/>
                  </a:lnTo>
                  <a:lnTo>
                    <a:pt x="29544" y="444656"/>
                  </a:lnTo>
                  <a:lnTo>
                    <a:pt x="30175" y="448930"/>
                  </a:lnTo>
                  <a:lnTo>
                    <a:pt x="26197" y="445342"/>
                  </a:lnTo>
                  <a:lnTo>
                    <a:pt x="24225" y="441205"/>
                  </a:lnTo>
                  <a:lnTo>
                    <a:pt x="22650"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5"/>
            <p:cNvSpPr/>
            <p:nvPr/>
          </p:nvSpPr>
          <p:spPr>
            <a:xfrm>
              <a:off x="7018018" y="1874520"/>
              <a:ext cx="190501" cy="60959"/>
            </a:xfrm>
            <a:custGeom>
              <a:avLst/>
              <a:gdLst/>
              <a:ahLst/>
              <a:cxnLst/>
              <a:rect l="0" t="0" r="0" b="0"/>
              <a:pathLst>
                <a:path w="190501" h="60959">
                  <a:moveTo>
                    <a:pt x="0" y="60958"/>
                  </a:moveTo>
                  <a:lnTo>
                    <a:pt x="0" y="56914"/>
                  </a:lnTo>
                  <a:lnTo>
                    <a:pt x="848" y="55723"/>
                  </a:lnTo>
                  <a:lnTo>
                    <a:pt x="2258" y="54927"/>
                  </a:lnTo>
                  <a:lnTo>
                    <a:pt x="4047" y="54399"/>
                  </a:lnTo>
                  <a:lnTo>
                    <a:pt x="40092" y="35455"/>
                  </a:lnTo>
                  <a:lnTo>
                    <a:pt x="69640" y="27908"/>
                  </a:lnTo>
                  <a:lnTo>
                    <a:pt x="105209" y="20310"/>
                  </a:lnTo>
                  <a:lnTo>
                    <a:pt x="142557" y="12696"/>
                  </a:lnTo>
                  <a:lnTo>
                    <a:pt x="178397" y="3385"/>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6"/>
            <p:cNvSpPr/>
            <p:nvPr/>
          </p:nvSpPr>
          <p:spPr>
            <a:xfrm>
              <a:off x="7315200" y="1889759"/>
              <a:ext cx="30481" cy="180733"/>
            </a:xfrm>
            <a:custGeom>
              <a:avLst/>
              <a:gdLst/>
              <a:ahLst/>
              <a:cxnLst/>
              <a:rect l="0" t="0" r="0" b="0"/>
              <a:pathLst>
                <a:path w="30481" h="180733">
                  <a:moveTo>
                    <a:pt x="30480" y="0"/>
                  </a:moveTo>
                  <a:lnTo>
                    <a:pt x="29633" y="14691"/>
                  </a:lnTo>
                  <a:lnTo>
                    <a:pt x="23917" y="50696"/>
                  </a:lnTo>
                  <a:lnTo>
                    <a:pt x="19129" y="79462"/>
                  </a:lnTo>
                  <a:lnTo>
                    <a:pt x="12347" y="113478"/>
                  </a:lnTo>
                  <a:lnTo>
                    <a:pt x="7707" y="149887"/>
                  </a:lnTo>
                  <a:lnTo>
                    <a:pt x="350" y="180732"/>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7"/>
            <p:cNvSpPr/>
            <p:nvPr/>
          </p:nvSpPr>
          <p:spPr>
            <a:xfrm>
              <a:off x="7345773" y="1699259"/>
              <a:ext cx="15146" cy="30481"/>
            </a:xfrm>
            <a:custGeom>
              <a:avLst/>
              <a:gdLst/>
              <a:ahLst/>
              <a:cxnLst/>
              <a:rect l="0" t="0" r="0" b="0"/>
              <a:pathLst>
                <a:path w="15146" h="30481">
                  <a:moveTo>
                    <a:pt x="7527" y="0"/>
                  </a:moveTo>
                  <a:lnTo>
                    <a:pt x="219" y="0"/>
                  </a:lnTo>
                  <a:lnTo>
                    <a:pt x="0" y="4045"/>
                  </a:lnTo>
                  <a:lnTo>
                    <a:pt x="2205" y="8288"/>
                  </a:lnTo>
                  <a:lnTo>
                    <a:pt x="5162" y="12997"/>
                  </a:lnTo>
                  <a:lnTo>
                    <a:pt x="7671" y="20409"/>
                  </a:lnTo>
                  <a:lnTo>
                    <a:pt x="15145"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8"/>
            <p:cNvSpPr/>
            <p:nvPr/>
          </p:nvSpPr>
          <p:spPr>
            <a:xfrm>
              <a:off x="7424846" y="1783078"/>
              <a:ext cx="163318" cy="249490"/>
            </a:xfrm>
            <a:custGeom>
              <a:avLst/>
              <a:gdLst/>
              <a:ahLst/>
              <a:cxnLst/>
              <a:rect l="0" t="0" r="0" b="0"/>
              <a:pathLst>
                <a:path w="163318" h="249490">
                  <a:moveTo>
                    <a:pt x="103713" y="22861"/>
                  </a:moveTo>
                  <a:lnTo>
                    <a:pt x="99668" y="22861"/>
                  </a:lnTo>
                  <a:lnTo>
                    <a:pt x="95425" y="25118"/>
                  </a:lnTo>
                  <a:lnTo>
                    <a:pt x="72505" y="42815"/>
                  </a:lnTo>
                  <a:lnTo>
                    <a:pt x="42501" y="76822"/>
                  </a:lnTo>
                  <a:lnTo>
                    <a:pt x="20345" y="109061"/>
                  </a:lnTo>
                  <a:lnTo>
                    <a:pt x="7045" y="137866"/>
                  </a:lnTo>
                  <a:lnTo>
                    <a:pt x="0" y="167850"/>
                  </a:lnTo>
                  <a:lnTo>
                    <a:pt x="171" y="195926"/>
                  </a:lnTo>
                  <a:lnTo>
                    <a:pt x="7812" y="224122"/>
                  </a:lnTo>
                  <a:lnTo>
                    <a:pt x="14806" y="233102"/>
                  </a:lnTo>
                  <a:lnTo>
                    <a:pt x="24407" y="239914"/>
                  </a:lnTo>
                  <a:lnTo>
                    <a:pt x="44091" y="247663"/>
                  </a:lnTo>
                  <a:lnTo>
                    <a:pt x="66009" y="249489"/>
                  </a:lnTo>
                  <a:lnTo>
                    <a:pt x="88590" y="244198"/>
                  </a:lnTo>
                  <a:lnTo>
                    <a:pt x="103765" y="236662"/>
                  </a:lnTo>
                  <a:lnTo>
                    <a:pt x="122542" y="218854"/>
                  </a:lnTo>
                  <a:lnTo>
                    <a:pt x="144058" y="183998"/>
                  </a:lnTo>
                  <a:lnTo>
                    <a:pt x="157812" y="154520"/>
                  </a:lnTo>
                  <a:lnTo>
                    <a:pt x="163317" y="116476"/>
                  </a:lnTo>
                  <a:lnTo>
                    <a:pt x="162014" y="92086"/>
                  </a:lnTo>
                  <a:lnTo>
                    <a:pt x="157564" y="77334"/>
                  </a:lnTo>
                  <a:lnTo>
                    <a:pt x="136132" y="48745"/>
                  </a:lnTo>
                  <a:lnTo>
                    <a:pt x="116295" y="29729"/>
                  </a:lnTo>
                  <a:lnTo>
                    <a:pt x="80685" y="17381"/>
                  </a:lnTo>
                  <a:lnTo>
                    <a:pt x="60718" y="7541"/>
                  </a:lnTo>
                  <a:lnTo>
                    <a:pt x="5037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9"/>
            <p:cNvSpPr/>
            <p:nvPr/>
          </p:nvSpPr>
          <p:spPr>
            <a:xfrm>
              <a:off x="7711439" y="1738340"/>
              <a:ext cx="327662" cy="242262"/>
            </a:xfrm>
            <a:custGeom>
              <a:avLst/>
              <a:gdLst/>
              <a:ahLst/>
              <a:cxnLst/>
              <a:rect l="0" t="0" r="0" b="0"/>
              <a:pathLst>
                <a:path w="327662" h="242262">
                  <a:moveTo>
                    <a:pt x="0" y="14260"/>
                  </a:moveTo>
                  <a:lnTo>
                    <a:pt x="25645" y="41598"/>
                  </a:lnTo>
                  <a:lnTo>
                    <a:pt x="40339" y="75808"/>
                  </a:lnTo>
                  <a:lnTo>
                    <a:pt x="49895" y="111899"/>
                  </a:lnTo>
                  <a:lnTo>
                    <a:pt x="54917" y="149382"/>
                  </a:lnTo>
                  <a:lnTo>
                    <a:pt x="57427" y="166601"/>
                  </a:lnTo>
                  <a:lnTo>
                    <a:pt x="54399" y="200734"/>
                  </a:lnTo>
                  <a:lnTo>
                    <a:pt x="53381" y="238312"/>
                  </a:lnTo>
                  <a:lnTo>
                    <a:pt x="53345" y="242261"/>
                  </a:lnTo>
                  <a:lnTo>
                    <a:pt x="49297" y="238637"/>
                  </a:lnTo>
                  <a:lnTo>
                    <a:pt x="47309" y="234491"/>
                  </a:lnTo>
                  <a:lnTo>
                    <a:pt x="46034" y="216842"/>
                  </a:lnTo>
                  <a:lnTo>
                    <a:pt x="51018" y="181966"/>
                  </a:lnTo>
                  <a:lnTo>
                    <a:pt x="52652" y="147393"/>
                  </a:lnTo>
                  <a:lnTo>
                    <a:pt x="53983" y="110339"/>
                  </a:lnTo>
                  <a:lnTo>
                    <a:pt x="60209" y="73395"/>
                  </a:lnTo>
                  <a:lnTo>
                    <a:pt x="73250" y="42317"/>
                  </a:lnTo>
                  <a:lnTo>
                    <a:pt x="103249" y="10199"/>
                  </a:lnTo>
                  <a:lnTo>
                    <a:pt x="116163" y="3987"/>
                  </a:lnTo>
                  <a:lnTo>
                    <a:pt x="149194" y="0"/>
                  </a:lnTo>
                  <a:lnTo>
                    <a:pt x="178356" y="7400"/>
                  </a:lnTo>
                  <a:lnTo>
                    <a:pt x="213312" y="25918"/>
                  </a:lnTo>
                  <a:lnTo>
                    <a:pt x="242039" y="46783"/>
                  </a:lnTo>
                  <a:lnTo>
                    <a:pt x="279829" y="83744"/>
                  </a:lnTo>
                  <a:lnTo>
                    <a:pt x="301916" y="113588"/>
                  </a:lnTo>
                  <a:lnTo>
                    <a:pt x="316929" y="146137"/>
                  </a:lnTo>
                  <a:lnTo>
                    <a:pt x="325540" y="182926"/>
                  </a:lnTo>
                  <a:lnTo>
                    <a:pt x="327661" y="212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0"/>
            <p:cNvSpPr/>
            <p:nvPr/>
          </p:nvSpPr>
          <p:spPr>
            <a:xfrm>
              <a:off x="5996939" y="1874520"/>
              <a:ext cx="7621" cy="1"/>
            </a:xfrm>
            <a:custGeom>
              <a:avLst/>
              <a:gdLst/>
              <a:ahLst/>
              <a:cxnLst/>
              <a:rect l="0" t="0" r="0" b="0"/>
              <a:pathLst>
                <a:path w="7621" h="1">
                  <a:moveTo>
                    <a:pt x="0" y="0"/>
                  </a:moveTo>
                  <a:lnTo>
                    <a:pt x="7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1"/>
            <p:cNvSpPr/>
            <p:nvPr/>
          </p:nvSpPr>
          <p:spPr>
            <a:xfrm>
              <a:off x="5996939" y="2049778"/>
              <a:ext cx="7621" cy="198123"/>
            </a:xfrm>
            <a:custGeom>
              <a:avLst/>
              <a:gdLst/>
              <a:ahLst/>
              <a:cxnLst/>
              <a:rect l="0" t="0" r="0" b="0"/>
              <a:pathLst>
                <a:path w="7621" h="198123">
                  <a:moveTo>
                    <a:pt x="7620" y="0"/>
                  </a:moveTo>
                  <a:lnTo>
                    <a:pt x="7620" y="32565"/>
                  </a:lnTo>
                  <a:lnTo>
                    <a:pt x="6774" y="68302"/>
                  </a:lnTo>
                  <a:lnTo>
                    <a:pt x="2383" y="102178"/>
                  </a:lnTo>
                  <a:lnTo>
                    <a:pt x="707" y="133193"/>
                  </a:lnTo>
                  <a:lnTo>
                    <a:pt x="139" y="166858"/>
                  </a:lnTo>
                  <a:lnTo>
                    <a:pt x="0" y="1981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2"/>
            <p:cNvSpPr/>
            <p:nvPr/>
          </p:nvSpPr>
          <p:spPr>
            <a:xfrm>
              <a:off x="5494021" y="2022111"/>
              <a:ext cx="373380" cy="377652"/>
            </a:xfrm>
            <a:custGeom>
              <a:avLst/>
              <a:gdLst/>
              <a:ahLst/>
              <a:cxnLst/>
              <a:rect l="0" t="0" r="0" b="0"/>
              <a:pathLst>
                <a:path w="373380" h="377652">
                  <a:moveTo>
                    <a:pt x="22859" y="50528"/>
                  </a:moveTo>
                  <a:lnTo>
                    <a:pt x="22859" y="54574"/>
                  </a:lnTo>
                  <a:lnTo>
                    <a:pt x="16296" y="87136"/>
                  </a:lnTo>
                  <a:lnTo>
                    <a:pt x="15553" y="119136"/>
                  </a:lnTo>
                  <a:lnTo>
                    <a:pt x="13120" y="145367"/>
                  </a:lnTo>
                  <a:lnTo>
                    <a:pt x="10063" y="173959"/>
                  </a:lnTo>
                  <a:lnTo>
                    <a:pt x="8705" y="203600"/>
                  </a:lnTo>
                  <a:lnTo>
                    <a:pt x="10360" y="233706"/>
                  </a:lnTo>
                  <a:lnTo>
                    <a:pt x="13069" y="262328"/>
                  </a:lnTo>
                  <a:lnTo>
                    <a:pt x="14595" y="297480"/>
                  </a:lnTo>
                  <a:lnTo>
                    <a:pt x="15048" y="328499"/>
                  </a:lnTo>
                  <a:lnTo>
                    <a:pt x="14335" y="352458"/>
                  </a:lnTo>
                  <a:lnTo>
                    <a:pt x="11167" y="361954"/>
                  </a:lnTo>
                  <a:lnTo>
                    <a:pt x="404" y="377651"/>
                  </a:lnTo>
                  <a:lnTo>
                    <a:pt x="9" y="341566"/>
                  </a:lnTo>
                  <a:lnTo>
                    <a:pt x="1" y="309575"/>
                  </a:lnTo>
                  <a:lnTo>
                    <a:pt x="0" y="281088"/>
                  </a:lnTo>
                  <a:lnTo>
                    <a:pt x="845" y="247826"/>
                  </a:lnTo>
                  <a:lnTo>
                    <a:pt x="4044" y="210465"/>
                  </a:lnTo>
                  <a:lnTo>
                    <a:pt x="8288" y="175798"/>
                  </a:lnTo>
                  <a:lnTo>
                    <a:pt x="13842" y="144304"/>
                  </a:lnTo>
                  <a:lnTo>
                    <a:pt x="21955" y="116194"/>
                  </a:lnTo>
                  <a:lnTo>
                    <a:pt x="40088" y="80616"/>
                  </a:lnTo>
                  <a:lnTo>
                    <a:pt x="61548" y="56715"/>
                  </a:lnTo>
                  <a:lnTo>
                    <a:pt x="83993" y="42954"/>
                  </a:lnTo>
                  <a:lnTo>
                    <a:pt x="106730" y="37559"/>
                  </a:lnTo>
                  <a:lnTo>
                    <a:pt x="119684" y="38556"/>
                  </a:lnTo>
                  <a:lnTo>
                    <a:pt x="131932" y="42667"/>
                  </a:lnTo>
                  <a:lnTo>
                    <a:pt x="152261" y="55349"/>
                  </a:lnTo>
                  <a:lnTo>
                    <a:pt x="163908" y="67911"/>
                  </a:lnTo>
                  <a:lnTo>
                    <a:pt x="175941" y="93308"/>
                  </a:lnTo>
                  <a:lnTo>
                    <a:pt x="184868" y="126328"/>
                  </a:lnTo>
                  <a:lnTo>
                    <a:pt x="192876" y="162921"/>
                  </a:lnTo>
                  <a:lnTo>
                    <a:pt x="200611" y="196531"/>
                  </a:lnTo>
                  <a:lnTo>
                    <a:pt x="204218" y="227938"/>
                  </a:lnTo>
                  <a:lnTo>
                    <a:pt x="204592" y="261961"/>
                  </a:lnTo>
                  <a:lnTo>
                    <a:pt x="199137" y="287194"/>
                  </a:lnTo>
                  <a:lnTo>
                    <a:pt x="197950" y="289586"/>
                  </a:lnTo>
                  <a:lnTo>
                    <a:pt x="196313" y="291179"/>
                  </a:lnTo>
                  <a:lnTo>
                    <a:pt x="190838" y="294181"/>
                  </a:lnTo>
                  <a:lnTo>
                    <a:pt x="190518" y="259740"/>
                  </a:lnTo>
                  <a:lnTo>
                    <a:pt x="190504" y="222301"/>
                  </a:lnTo>
                  <a:lnTo>
                    <a:pt x="190501" y="193758"/>
                  </a:lnTo>
                  <a:lnTo>
                    <a:pt x="195014" y="164140"/>
                  </a:lnTo>
                  <a:lnTo>
                    <a:pt x="201818" y="133196"/>
                  </a:lnTo>
                  <a:lnTo>
                    <a:pt x="207665" y="99687"/>
                  </a:lnTo>
                  <a:lnTo>
                    <a:pt x="215343" y="71811"/>
                  </a:lnTo>
                  <a:lnTo>
                    <a:pt x="231444" y="37079"/>
                  </a:lnTo>
                  <a:lnTo>
                    <a:pt x="250043" y="12111"/>
                  </a:lnTo>
                  <a:lnTo>
                    <a:pt x="255596" y="7138"/>
                  </a:lnTo>
                  <a:lnTo>
                    <a:pt x="268537" y="1610"/>
                  </a:lnTo>
                  <a:lnTo>
                    <a:pt x="281909" y="0"/>
                  </a:lnTo>
                  <a:lnTo>
                    <a:pt x="293496" y="2106"/>
                  </a:lnTo>
                  <a:lnTo>
                    <a:pt x="309539" y="12097"/>
                  </a:lnTo>
                  <a:lnTo>
                    <a:pt x="317630" y="23287"/>
                  </a:lnTo>
                  <a:lnTo>
                    <a:pt x="337657" y="60269"/>
                  </a:lnTo>
                  <a:lnTo>
                    <a:pt x="347179" y="94148"/>
                  </a:lnTo>
                  <a:lnTo>
                    <a:pt x="352702" y="121562"/>
                  </a:lnTo>
                  <a:lnTo>
                    <a:pt x="355723" y="150679"/>
                  </a:lnTo>
                  <a:lnTo>
                    <a:pt x="357064" y="179705"/>
                  </a:lnTo>
                  <a:lnTo>
                    <a:pt x="357662" y="206719"/>
                  </a:lnTo>
                  <a:lnTo>
                    <a:pt x="357927" y="232835"/>
                  </a:lnTo>
                  <a:lnTo>
                    <a:pt x="358076" y="264564"/>
                  </a:lnTo>
                  <a:lnTo>
                    <a:pt x="358957" y="277736"/>
                  </a:lnTo>
                  <a:lnTo>
                    <a:pt x="364695" y="292010"/>
                  </a:lnTo>
                  <a:lnTo>
                    <a:pt x="365896" y="292796"/>
                  </a:lnTo>
                  <a:lnTo>
                    <a:pt x="373379" y="2943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3"/>
            <p:cNvSpPr/>
            <p:nvPr/>
          </p:nvSpPr>
          <p:spPr>
            <a:xfrm>
              <a:off x="5059680" y="2135538"/>
              <a:ext cx="356479" cy="317376"/>
            </a:xfrm>
            <a:custGeom>
              <a:avLst/>
              <a:gdLst/>
              <a:ahLst/>
              <a:cxnLst/>
              <a:rect l="0" t="0" r="0" b="0"/>
              <a:pathLst>
                <a:path w="356479" h="317376">
                  <a:moveTo>
                    <a:pt x="0" y="127601"/>
                  </a:moveTo>
                  <a:lnTo>
                    <a:pt x="4045" y="131647"/>
                  </a:lnTo>
                  <a:lnTo>
                    <a:pt x="6030" y="135890"/>
                  </a:lnTo>
                  <a:lnTo>
                    <a:pt x="6560" y="138206"/>
                  </a:lnTo>
                  <a:lnTo>
                    <a:pt x="8607" y="139751"/>
                  </a:lnTo>
                  <a:lnTo>
                    <a:pt x="18730" y="141926"/>
                  </a:lnTo>
                  <a:lnTo>
                    <a:pt x="40900" y="142720"/>
                  </a:lnTo>
                  <a:lnTo>
                    <a:pt x="78826" y="128505"/>
                  </a:lnTo>
                  <a:lnTo>
                    <a:pt x="113312" y="113574"/>
                  </a:lnTo>
                  <a:lnTo>
                    <a:pt x="144584" y="94318"/>
                  </a:lnTo>
                  <a:lnTo>
                    <a:pt x="178808" y="69147"/>
                  </a:lnTo>
                  <a:lnTo>
                    <a:pt x="197249" y="43777"/>
                  </a:lnTo>
                  <a:lnTo>
                    <a:pt x="208106" y="23461"/>
                  </a:lnTo>
                  <a:lnTo>
                    <a:pt x="209010" y="19226"/>
                  </a:lnTo>
                  <a:lnTo>
                    <a:pt x="208767" y="15558"/>
                  </a:lnTo>
                  <a:lnTo>
                    <a:pt x="206238" y="9225"/>
                  </a:lnTo>
                  <a:lnTo>
                    <a:pt x="202293" y="3588"/>
                  </a:lnTo>
                  <a:lnTo>
                    <a:pt x="193200" y="517"/>
                  </a:lnTo>
                  <a:lnTo>
                    <a:pt x="181540" y="0"/>
                  </a:lnTo>
                  <a:lnTo>
                    <a:pt x="155741" y="8823"/>
                  </a:lnTo>
                  <a:lnTo>
                    <a:pt x="137798" y="18932"/>
                  </a:lnTo>
                  <a:lnTo>
                    <a:pt x="108656" y="43661"/>
                  </a:lnTo>
                  <a:lnTo>
                    <a:pt x="79419" y="73284"/>
                  </a:lnTo>
                  <a:lnTo>
                    <a:pt x="54293" y="108496"/>
                  </a:lnTo>
                  <a:lnTo>
                    <a:pt x="31608" y="145741"/>
                  </a:lnTo>
                  <a:lnTo>
                    <a:pt x="15479" y="183588"/>
                  </a:lnTo>
                  <a:lnTo>
                    <a:pt x="10795" y="220766"/>
                  </a:lnTo>
                  <a:lnTo>
                    <a:pt x="15239" y="252760"/>
                  </a:lnTo>
                  <a:lnTo>
                    <a:pt x="22578" y="270433"/>
                  </a:lnTo>
                  <a:lnTo>
                    <a:pt x="44318" y="294665"/>
                  </a:lnTo>
                  <a:lnTo>
                    <a:pt x="76254" y="309840"/>
                  </a:lnTo>
                  <a:lnTo>
                    <a:pt x="112528" y="315653"/>
                  </a:lnTo>
                  <a:lnTo>
                    <a:pt x="150088" y="317375"/>
                  </a:lnTo>
                  <a:lnTo>
                    <a:pt x="188026" y="313840"/>
                  </a:lnTo>
                  <a:lnTo>
                    <a:pt x="226079" y="307432"/>
                  </a:lnTo>
                  <a:lnTo>
                    <a:pt x="260120" y="296125"/>
                  </a:lnTo>
                  <a:lnTo>
                    <a:pt x="291654" y="286095"/>
                  </a:lnTo>
                  <a:lnTo>
                    <a:pt x="326262" y="266483"/>
                  </a:lnTo>
                  <a:lnTo>
                    <a:pt x="349728" y="251931"/>
                  </a:lnTo>
                  <a:lnTo>
                    <a:pt x="352532" y="251126"/>
                  </a:lnTo>
                  <a:lnTo>
                    <a:pt x="354401" y="249745"/>
                  </a:lnTo>
                  <a:lnTo>
                    <a:pt x="355646" y="247976"/>
                  </a:lnTo>
                  <a:lnTo>
                    <a:pt x="356478" y="245951"/>
                  </a:lnTo>
                  <a:lnTo>
                    <a:pt x="356185" y="244601"/>
                  </a:lnTo>
                  <a:lnTo>
                    <a:pt x="355142" y="243702"/>
                  </a:lnTo>
                  <a:lnTo>
                    <a:pt x="353601" y="243102"/>
                  </a:lnTo>
                  <a:lnTo>
                    <a:pt x="352574" y="241855"/>
                  </a:lnTo>
                  <a:lnTo>
                    <a:pt x="350520" y="2342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4"/>
            <p:cNvSpPr/>
            <p:nvPr/>
          </p:nvSpPr>
          <p:spPr>
            <a:xfrm>
              <a:off x="4572103" y="2141409"/>
              <a:ext cx="337482" cy="319851"/>
            </a:xfrm>
            <a:custGeom>
              <a:avLst/>
              <a:gdLst/>
              <a:ahLst/>
              <a:cxnLst/>
              <a:rect l="0" t="0" r="0" b="0"/>
              <a:pathLst>
                <a:path w="337482" h="319851">
                  <a:moveTo>
                    <a:pt x="30376" y="30291"/>
                  </a:moveTo>
                  <a:lnTo>
                    <a:pt x="30376" y="34335"/>
                  </a:lnTo>
                  <a:lnTo>
                    <a:pt x="28118" y="38579"/>
                  </a:lnTo>
                  <a:lnTo>
                    <a:pt x="26331" y="40895"/>
                  </a:lnTo>
                  <a:lnTo>
                    <a:pt x="23816" y="56293"/>
                  </a:lnTo>
                  <a:lnTo>
                    <a:pt x="22895" y="93921"/>
                  </a:lnTo>
                  <a:lnTo>
                    <a:pt x="22797" y="122521"/>
                  </a:lnTo>
                  <a:lnTo>
                    <a:pt x="22768" y="154702"/>
                  </a:lnTo>
                  <a:lnTo>
                    <a:pt x="20503" y="191049"/>
                  </a:lnTo>
                  <a:lnTo>
                    <a:pt x="14468" y="224114"/>
                  </a:lnTo>
                  <a:lnTo>
                    <a:pt x="8889" y="258042"/>
                  </a:lnTo>
                  <a:lnTo>
                    <a:pt x="5869" y="269238"/>
                  </a:lnTo>
                  <a:lnTo>
                    <a:pt x="0" y="281533"/>
                  </a:lnTo>
                  <a:lnTo>
                    <a:pt x="12900" y="248812"/>
                  </a:lnTo>
                  <a:lnTo>
                    <a:pt x="20305" y="220155"/>
                  </a:lnTo>
                  <a:lnTo>
                    <a:pt x="25336" y="194261"/>
                  </a:lnTo>
                  <a:lnTo>
                    <a:pt x="32651" y="165819"/>
                  </a:lnTo>
                  <a:lnTo>
                    <a:pt x="40701" y="137093"/>
                  </a:lnTo>
                  <a:lnTo>
                    <a:pt x="47101" y="110214"/>
                  </a:lnTo>
                  <a:lnTo>
                    <a:pt x="52767" y="84155"/>
                  </a:lnTo>
                  <a:lnTo>
                    <a:pt x="58460" y="50201"/>
                  </a:lnTo>
                  <a:lnTo>
                    <a:pt x="60540" y="14976"/>
                  </a:lnTo>
                  <a:lnTo>
                    <a:pt x="60844" y="451"/>
                  </a:lnTo>
                  <a:lnTo>
                    <a:pt x="64898" y="0"/>
                  </a:lnTo>
                  <a:lnTo>
                    <a:pt x="66091" y="784"/>
                  </a:lnTo>
                  <a:lnTo>
                    <a:pt x="66885" y="2152"/>
                  </a:lnTo>
                  <a:lnTo>
                    <a:pt x="72208" y="14478"/>
                  </a:lnTo>
                  <a:lnTo>
                    <a:pt x="83034" y="28332"/>
                  </a:lnTo>
                  <a:lnTo>
                    <a:pt x="115110" y="47195"/>
                  </a:lnTo>
                  <a:lnTo>
                    <a:pt x="139584" y="59005"/>
                  </a:lnTo>
                  <a:lnTo>
                    <a:pt x="170543" y="67867"/>
                  </a:lnTo>
                  <a:lnTo>
                    <a:pt x="204270" y="75856"/>
                  </a:lnTo>
                  <a:lnTo>
                    <a:pt x="237970" y="83585"/>
                  </a:lnTo>
                  <a:lnTo>
                    <a:pt x="272507" y="88979"/>
                  </a:lnTo>
                  <a:lnTo>
                    <a:pt x="306428" y="94846"/>
                  </a:lnTo>
                  <a:lnTo>
                    <a:pt x="335917" y="105077"/>
                  </a:lnTo>
                  <a:lnTo>
                    <a:pt x="337363" y="107241"/>
                  </a:lnTo>
                  <a:lnTo>
                    <a:pt x="337481" y="110377"/>
                  </a:lnTo>
                  <a:lnTo>
                    <a:pt x="336712" y="114163"/>
                  </a:lnTo>
                  <a:lnTo>
                    <a:pt x="331343" y="120625"/>
                  </a:lnTo>
                  <a:lnTo>
                    <a:pt x="296257" y="146451"/>
                  </a:lnTo>
                  <a:lnTo>
                    <a:pt x="262308" y="168001"/>
                  </a:lnTo>
                  <a:lnTo>
                    <a:pt x="224591" y="190474"/>
                  </a:lnTo>
                  <a:lnTo>
                    <a:pt x="196281" y="205622"/>
                  </a:lnTo>
                  <a:lnTo>
                    <a:pt x="169023" y="223080"/>
                  </a:lnTo>
                  <a:lnTo>
                    <a:pt x="134391" y="249690"/>
                  </a:lnTo>
                  <a:lnTo>
                    <a:pt x="99935" y="277392"/>
                  </a:lnTo>
                  <a:lnTo>
                    <a:pt x="74535" y="305486"/>
                  </a:lnTo>
                  <a:lnTo>
                    <a:pt x="71169" y="311490"/>
                  </a:lnTo>
                  <a:lnTo>
                    <a:pt x="70272" y="314276"/>
                  </a:lnTo>
                  <a:lnTo>
                    <a:pt x="70519" y="316134"/>
                  </a:lnTo>
                  <a:lnTo>
                    <a:pt x="71532" y="317374"/>
                  </a:lnTo>
                  <a:lnTo>
                    <a:pt x="76097" y="3198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5"/>
            <p:cNvSpPr/>
            <p:nvPr/>
          </p:nvSpPr>
          <p:spPr>
            <a:xfrm>
              <a:off x="3931918" y="1318258"/>
              <a:ext cx="563883" cy="1020471"/>
            </a:xfrm>
            <a:custGeom>
              <a:avLst/>
              <a:gdLst/>
              <a:ahLst/>
              <a:cxnLst/>
              <a:rect l="0" t="0" r="0" b="0"/>
              <a:pathLst>
                <a:path w="563883" h="1020471">
                  <a:moveTo>
                    <a:pt x="0" y="0"/>
                  </a:moveTo>
                  <a:lnTo>
                    <a:pt x="4047" y="4047"/>
                  </a:lnTo>
                  <a:lnTo>
                    <a:pt x="10547" y="6032"/>
                  </a:lnTo>
                  <a:lnTo>
                    <a:pt x="14653" y="6562"/>
                  </a:lnTo>
                  <a:lnTo>
                    <a:pt x="48904" y="24059"/>
                  </a:lnTo>
                  <a:lnTo>
                    <a:pt x="82945" y="43417"/>
                  </a:lnTo>
                  <a:lnTo>
                    <a:pt x="114128" y="69631"/>
                  </a:lnTo>
                  <a:lnTo>
                    <a:pt x="142489" y="101527"/>
                  </a:lnTo>
                  <a:lnTo>
                    <a:pt x="159341" y="130271"/>
                  </a:lnTo>
                  <a:lnTo>
                    <a:pt x="172801" y="162495"/>
                  </a:lnTo>
                  <a:lnTo>
                    <a:pt x="182152" y="198855"/>
                  </a:lnTo>
                  <a:lnTo>
                    <a:pt x="185943" y="224694"/>
                  </a:lnTo>
                  <a:lnTo>
                    <a:pt x="184807" y="253111"/>
                  </a:lnTo>
                  <a:lnTo>
                    <a:pt x="181480" y="282674"/>
                  </a:lnTo>
                  <a:lnTo>
                    <a:pt x="177178" y="313593"/>
                  </a:lnTo>
                  <a:lnTo>
                    <a:pt x="172445" y="347092"/>
                  </a:lnTo>
                  <a:lnTo>
                    <a:pt x="167517" y="381734"/>
                  </a:lnTo>
                  <a:lnTo>
                    <a:pt x="161660" y="416888"/>
                  </a:lnTo>
                  <a:lnTo>
                    <a:pt x="153412" y="452265"/>
                  </a:lnTo>
                  <a:lnTo>
                    <a:pt x="146359" y="487745"/>
                  </a:lnTo>
                  <a:lnTo>
                    <a:pt x="140402" y="524116"/>
                  </a:lnTo>
                  <a:lnTo>
                    <a:pt x="137628" y="543297"/>
                  </a:lnTo>
                  <a:lnTo>
                    <a:pt x="133135" y="580979"/>
                  </a:lnTo>
                  <a:lnTo>
                    <a:pt x="131139" y="614661"/>
                  </a:lnTo>
                  <a:lnTo>
                    <a:pt x="132509" y="648820"/>
                  </a:lnTo>
                  <a:lnTo>
                    <a:pt x="136787" y="682913"/>
                  </a:lnTo>
                  <a:lnTo>
                    <a:pt x="144333" y="714996"/>
                  </a:lnTo>
                  <a:lnTo>
                    <a:pt x="153331" y="746190"/>
                  </a:lnTo>
                  <a:lnTo>
                    <a:pt x="162975" y="776987"/>
                  </a:lnTo>
                  <a:lnTo>
                    <a:pt x="172905" y="807608"/>
                  </a:lnTo>
                  <a:lnTo>
                    <a:pt x="185221" y="838151"/>
                  </a:lnTo>
                  <a:lnTo>
                    <a:pt x="199160" y="866965"/>
                  </a:lnTo>
                  <a:lnTo>
                    <a:pt x="222136" y="902227"/>
                  </a:lnTo>
                  <a:lnTo>
                    <a:pt x="250015" y="934125"/>
                  </a:lnTo>
                  <a:lnTo>
                    <a:pt x="279726" y="963331"/>
                  </a:lnTo>
                  <a:lnTo>
                    <a:pt x="310824" y="983461"/>
                  </a:lnTo>
                  <a:lnTo>
                    <a:pt x="345627" y="1000152"/>
                  </a:lnTo>
                  <a:lnTo>
                    <a:pt x="378611" y="1014126"/>
                  </a:lnTo>
                  <a:lnTo>
                    <a:pt x="413970" y="1019021"/>
                  </a:lnTo>
                  <a:lnTo>
                    <a:pt x="447120" y="1020470"/>
                  </a:lnTo>
                  <a:lnTo>
                    <a:pt x="482531" y="1020053"/>
                  </a:lnTo>
                  <a:lnTo>
                    <a:pt x="515695" y="1014943"/>
                  </a:lnTo>
                  <a:lnTo>
                    <a:pt x="563882" y="10058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SMARTInkShape-Group2"/>
          <p:cNvGrpSpPr/>
          <p:nvPr/>
        </p:nvGrpSpPr>
        <p:grpSpPr>
          <a:xfrm>
            <a:off x="419100" y="2369820"/>
            <a:ext cx="2822681" cy="768203"/>
            <a:chOff x="419100" y="2369820"/>
            <a:chExt cx="2822681" cy="768203"/>
          </a:xfrm>
        </p:grpSpPr>
        <p:sp>
          <p:nvSpPr>
            <p:cNvPr id="88" name="SMARTInkShape-16"/>
            <p:cNvSpPr/>
            <p:nvPr/>
          </p:nvSpPr>
          <p:spPr>
            <a:xfrm>
              <a:off x="3063249" y="2522857"/>
              <a:ext cx="178532" cy="219621"/>
            </a:xfrm>
            <a:custGeom>
              <a:avLst/>
              <a:gdLst/>
              <a:ahLst/>
              <a:cxnLst/>
              <a:rect l="0" t="0" r="0" b="0"/>
              <a:pathLst>
                <a:path w="178532" h="219621">
                  <a:moveTo>
                    <a:pt x="22851" y="14602"/>
                  </a:moveTo>
                  <a:lnTo>
                    <a:pt x="22851" y="47177"/>
                  </a:lnTo>
                  <a:lnTo>
                    <a:pt x="22851" y="78233"/>
                  </a:lnTo>
                  <a:lnTo>
                    <a:pt x="20592" y="106834"/>
                  </a:lnTo>
                  <a:lnTo>
                    <a:pt x="16819" y="136757"/>
                  </a:lnTo>
                  <a:lnTo>
                    <a:pt x="11498" y="173164"/>
                  </a:lnTo>
                  <a:lnTo>
                    <a:pt x="2092" y="208015"/>
                  </a:lnTo>
                  <a:lnTo>
                    <a:pt x="114" y="219620"/>
                  </a:lnTo>
                  <a:lnTo>
                    <a:pt x="0" y="205628"/>
                  </a:lnTo>
                  <a:lnTo>
                    <a:pt x="10597" y="168894"/>
                  </a:lnTo>
                  <a:lnTo>
                    <a:pt x="17903" y="136612"/>
                  </a:lnTo>
                  <a:lnTo>
                    <a:pt x="25429" y="104282"/>
                  </a:lnTo>
                  <a:lnTo>
                    <a:pt x="37066" y="69208"/>
                  </a:lnTo>
                  <a:lnTo>
                    <a:pt x="56170" y="32444"/>
                  </a:lnTo>
                  <a:lnTo>
                    <a:pt x="71198" y="14433"/>
                  </a:lnTo>
                  <a:lnTo>
                    <a:pt x="81309" y="6625"/>
                  </a:lnTo>
                  <a:lnTo>
                    <a:pt x="91447" y="2590"/>
                  </a:lnTo>
                  <a:lnTo>
                    <a:pt x="111754" y="0"/>
                  </a:lnTo>
                  <a:lnTo>
                    <a:pt x="124170" y="4162"/>
                  </a:lnTo>
                  <a:lnTo>
                    <a:pt x="148791" y="20631"/>
                  </a:lnTo>
                  <a:lnTo>
                    <a:pt x="160731" y="39249"/>
                  </a:lnTo>
                  <a:lnTo>
                    <a:pt x="172350" y="69142"/>
                  </a:lnTo>
                  <a:lnTo>
                    <a:pt x="178531" y="96990"/>
                  </a:lnTo>
                  <a:lnTo>
                    <a:pt x="176598" y="126690"/>
                  </a:lnTo>
                  <a:lnTo>
                    <a:pt x="174802" y="156940"/>
                  </a:lnTo>
                  <a:lnTo>
                    <a:pt x="169298" y="192985"/>
                  </a:lnTo>
                  <a:lnTo>
                    <a:pt x="167630" y="2127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7"/>
            <p:cNvSpPr/>
            <p:nvPr/>
          </p:nvSpPr>
          <p:spPr>
            <a:xfrm>
              <a:off x="2748127" y="2523686"/>
              <a:ext cx="216053" cy="203234"/>
            </a:xfrm>
            <a:custGeom>
              <a:avLst/>
              <a:gdLst/>
              <a:ahLst/>
              <a:cxnLst/>
              <a:rect l="0" t="0" r="0" b="0"/>
              <a:pathLst>
                <a:path w="216053" h="203234">
                  <a:moveTo>
                    <a:pt x="216052" y="21393"/>
                  </a:moveTo>
                  <a:lnTo>
                    <a:pt x="212008" y="21393"/>
                  </a:lnTo>
                  <a:lnTo>
                    <a:pt x="210816" y="20547"/>
                  </a:lnTo>
                  <a:lnTo>
                    <a:pt x="210020" y="19135"/>
                  </a:lnTo>
                  <a:lnTo>
                    <a:pt x="209492" y="17348"/>
                  </a:lnTo>
                  <a:lnTo>
                    <a:pt x="204701" y="10786"/>
                  </a:lnTo>
                  <a:lnTo>
                    <a:pt x="193874" y="3481"/>
                  </a:lnTo>
                  <a:lnTo>
                    <a:pt x="179941" y="0"/>
                  </a:lnTo>
                  <a:lnTo>
                    <a:pt x="148743" y="4905"/>
                  </a:lnTo>
                  <a:lnTo>
                    <a:pt x="114986" y="16287"/>
                  </a:lnTo>
                  <a:lnTo>
                    <a:pt x="85918" y="29757"/>
                  </a:lnTo>
                  <a:lnTo>
                    <a:pt x="58113" y="46731"/>
                  </a:lnTo>
                  <a:lnTo>
                    <a:pt x="25963" y="79267"/>
                  </a:lnTo>
                  <a:lnTo>
                    <a:pt x="10904" y="108344"/>
                  </a:lnTo>
                  <a:lnTo>
                    <a:pt x="1081" y="138409"/>
                  </a:lnTo>
                  <a:lnTo>
                    <a:pt x="0" y="154116"/>
                  </a:lnTo>
                  <a:lnTo>
                    <a:pt x="3189" y="167587"/>
                  </a:lnTo>
                  <a:lnTo>
                    <a:pt x="10250" y="182042"/>
                  </a:lnTo>
                  <a:lnTo>
                    <a:pt x="21291" y="192417"/>
                  </a:lnTo>
                  <a:lnTo>
                    <a:pt x="35512" y="199004"/>
                  </a:lnTo>
                  <a:lnTo>
                    <a:pt x="69978" y="203233"/>
                  </a:lnTo>
                  <a:lnTo>
                    <a:pt x="86784" y="202116"/>
                  </a:lnTo>
                  <a:lnTo>
                    <a:pt x="122909" y="187603"/>
                  </a:lnTo>
                  <a:lnTo>
                    <a:pt x="158800" y="168431"/>
                  </a:lnTo>
                  <a:lnTo>
                    <a:pt x="180369" y="149345"/>
                  </a:lnTo>
                  <a:lnTo>
                    <a:pt x="193438" y="127602"/>
                  </a:lnTo>
                  <a:lnTo>
                    <a:pt x="204593" y="92264"/>
                  </a:lnTo>
                  <a:lnTo>
                    <a:pt x="206725" y="75751"/>
                  </a:lnTo>
                  <a:lnTo>
                    <a:pt x="203158" y="62204"/>
                  </a:lnTo>
                  <a:lnTo>
                    <a:pt x="183521" y="25477"/>
                  </a:lnTo>
                  <a:lnTo>
                    <a:pt x="155091" y="61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8"/>
            <p:cNvSpPr/>
            <p:nvPr/>
          </p:nvSpPr>
          <p:spPr>
            <a:xfrm>
              <a:off x="2735671" y="2446018"/>
              <a:ext cx="7530" cy="15242"/>
            </a:xfrm>
            <a:custGeom>
              <a:avLst/>
              <a:gdLst/>
              <a:ahLst/>
              <a:cxnLst/>
              <a:rect l="0" t="0" r="0" b="0"/>
              <a:pathLst>
                <a:path w="7530" h="15242">
                  <a:moveTo>
                    <a:pt x="7529" y="0"/>
                  </a:moveTo>
                  <a:lnTo>
                    <a:pt x="968" y="0"/>
                  </a:lnTo>
                  <a:lnTo>
                    <a:pt x="615" y="848"/>
                  </a:lnTo>
                  <a:lnTo>
                    <a:pt x="0" y="6561"/>
                  </a:lnTo>
                  <a:lnTo>
                    <a:pt x="7529"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9"/>
            <p:cNvSpPr/>
            <p:nvPr/>
          </p:nvSpPr>
          <p:spPr>
            <a:xfrm>
              <a:off x="2689859" y="2575559"/>
              <a:ext cx="45721" cy="180779"/>
            </a:xfrm>
            <a:custGeom>
              <a:avLst/>
              <a:gdLst/>
              <a:ahLst/>
              <a:cxnLst/>
              <a:rect l="0" t="0" r="0" b="0"/>
              <a:pathLst>
                <a:path w="45721" h="180779">
                  <a:moveTo>
                    <a:pt x="45720" y="0"/>
                  </a:moveTo>
                  <a:lnTo>
                    <a:pt x="41676" y="4045"/>
                  </a:lnTo>
                  <a:lnTo>
                    <a:pt x="39688" y="10546"/>
                  </a:lnTo>
                  <a:lnTo>
                    <a:pt x="32226" y="40335"/>
                  </a:lnTo>
                  <a:lnTo>
                    <a:pt x="25165" y="68302"/>
                  </a:lnTo>
                  <a:lnTo>
                    <a:pt x="17711" y="101329"/>
                  </a:lnTo>
                  <a:lnTo>
                    <a:pt x="9864" y="136103"/>
                  </a:lnTo>
                  <a:lnTo>
                    <a:pt x="6027" y="157450"/>
                  </a:lnTo>
                  <a:lnTo>
                    <a:pt x="352" y="180778"/>
                  </a:lnTo>
                  <a:lnTo>
                    <a:pt x="235" y="180632"/>
                  </a:lnTo>
                  <a:lnTo>
                    <a:pt x="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20"/>
            <p:cNvSpPr/>
            <p:nvPr/>
          </p:nvSpPr>
          <p:spPr>
            <a:xfrm>
              <a:off x="2430778" y="2560318"/>
              <a:ext cx="129541" cy="7623"/>
            </a:xfrm>
            <a:custGeom>
              <a:avLst/>
              <a:gdLst/>
              <a:ahLst/>
              <a:cxnLst/>
              <a:rect l="0" t="0" r="0" b="0"/>
              <a:pathLst>
                <a:path w="129541" h="7623">
                  <a:moveTo>
                    <a:pt x="0" y="7622"/>
                  </a:moveTo>
                  <a:lnTo>
                    <a:pt x="36610" y="7622"/>
                  </a:lnTo>
                  <a:lnTo>
                    <a:pt x="73524" y="6774"/>
                  </a:lnTo>
                  <a:lnTo>
                    <a:pt x="106152" y="1589"/>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21"/>
            <p:cNvSpPr/>
            <p:nvPr/>
          </p:nvSpPr>
          <p:spPr>
            <a:xfrm>
              <a:off x="2499359" y="2369820"/>
              <a:ext cx="53342" cy="350521"/>
            </a:xfrm>
            <a:custGeom>
              <a:avLst/>
              <a:gdLst/>
              <a:ahLst/>
              <a:cxnLst/>
              <a:rect l="0" t="0" r="0" b="0"/>
              <a:pathLst>
                <a:path w="53342" h="350521">
                  <a:moveTo>
                    <a:pt x="53341" y="0"/>
                  </a:moveTo>
                  <a:lnTo>
                    <a:pt x="53341" y="4044"/>
                  </a:lnTo>
                  <a:lnTo>
                    <a:pt x="51082" y="8287"/>
                  </a:lnTo>
                  <a:lnTo>
                    <a:pt x="49295" y="10606"/>
                  </a:lnTo>
                  <a:lnTo>
                    <a:pt x="47309" y="17694"/>
                  </a:lnTo>
                  <a:lnTo>
                    <a:pt x="40692" y="48739"/>
                  </a:lnTo>
                  <a:lnTo>
                    <a:pt x="38021" y="81985"/>
                  </a:lnTo>
                  <a:lnTo>
                    <a:pt x="34397" y="109251"/>
                  </a:lnTo>
                  <a:lnTo>
                    <a:pt x="32220" y="138303"/>
                  </a:lnTo>
                  <a:lnTo>
                    <a:pt x="30406" y="168146"/>
                  </a:lnTo>
                  <a:lnTo>
                    <a:pt x="26779" y="198344"/>
                  </a:lnTo>
                  <a:lnTo>
                    <a:pt x="24602" y="226442"/>
                  </a:lnTo>
                  <a:lnTo>
                    <a:pt x="22787" y="253041"/>
                  </a:lnTo>
                  <a:lnTo>
                    <a:pt x="17006" y="290121"/>
                  </a:lnTo>
                  <a:lnTo>
                    <a:pt x="9725" y="324008"/>
                  </a:lnTo>
                  <a:lnTo>
                    <a:pt x="7709" y="335350"/>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22"/>
            <p:cNvSpPr/>
            <p:nvPr/>
          </p:nvSpPr>
          <p:spPr>
            <a:xfrm>
              <a:off x="2035469" y="2554072"/>
              <a:ext cx="341971" cy="232829"/>
            </a:xfrm>
            <a:custGeom>
              <a:avLst/>
              <a:gdLst/>
              <a:ahLst/>
              <a:cxnLst/>
              <a:rect l="0" t="0" r="0" b="0"/>
              <a:pathLst>
                <a:path w="341971" h="232829">
                  <a:moveTo>
                    <a:pt x="189570" y="13868"/>
                  </a:moveTo>
                  <a:lnTo>
                    <a:pt x="183009" y="13868"/>
                  </a:lnTo>
                  <a:lnTo>
                    <a:pt x="168168" y="1716"/>
                  </a:lnTo>
                  <a:lnTo>
                    <a:pt x="160021" y="0"/>
                  </a:lnTo>
                  <a:lnTo>
                    <a:pt x="150754" y="1496"/>
                  </a:lnTo>
                  <a:lnTo>
                    <a:pt x="118670" y="16376"/>
                  </a:lnTo>
                  <a:lnTo>
                    <a:pt x="90052" y="38729"/>
                  </a:lnTo>
                  <a:lnTo>
                    <a:pt x="59939" y="73685"/>
                  </a:lnTo>
                  <a:lnTo>
                    <a:pt x="37989" y="104028"/>
                  </a:lnTo>
                  <a:lnTo>
                    <a:pt x="20385" y="138607"/>
                  </a:lnTo>
                  <a:lnTo>
                    <a:pt x="6138" y="169830"/>
                  </a:lnTo>
                  <a:lnTo>
                    <a:pt x="0" y="207407"/>
                  </a:lnTo>
                  <a:lnTo>
                    <a:pt x="1741" y="216442"/>
                  </a:lnTo>
                  <a:lnTo>
                    <a:pt x="3392" y="220038"/>
                  </a:lnTo>
                  <a:lnTo>
                    <a:pt x="9740" y="226290"/>
                  </a:lnTo>
                  <a:lnTo>
                    <a:pt x="13803" y="229142"/>
                  </a:lnTo>
                  <a:lnTo>
                    <a:pt x="25092" y="230053"/>
                  </a:lnTo>
                  <a:lnTo>
                    <a:pt x="48990" y="223741"/>
                  </a:lnTo>
                  <a:lnTo>
                    <a:pt x="76099" y="207410"/>
                  </a:lnTo>
                  <a:lnTo>
                    <a:pt x="113480" y="173285"/>
                  </a:lnTo>
                  <a:lnTo>
                    <a:pt x="137789" y="138052"/>
                  </a:lnTo>
                  <a:lnTo>
                    <a:pt x="156639" y="105754"/>
                  </a:lnTo>
                  <a:lnTo>
                    <a:pt x="171858" y="70174"/>
                  </a:lnTo>
                  <a:lnTo>
                    <a:pt x="174186" y="60207"/>
                  </a:lnTo>
                  <a:lnTo>
                    <a:pt x="176587" y="96834"/>
                  </a:lnTo>
                  <a:lnTo>
                    <a:pt x="186481" y="134294"/>
                  </a:lnTo>
                  <a:lnTo>
                    <a:pt x="191217" y="168231"/>
                  </a:lnTo>
                  <a:lnTo>
                    <a:pt x="196229" y="185766"/>
                  </a:lnTo>
                  <a:lnTo>
                    <a:pt x="204101" y="199204"/>
                  </a:lnTo>
                  <a:lnTo>
                    <a:pt x="222098" y="216289"/>
                  </a:lnTo>
                  <a:lnTo>
                    <a:pt x="243517" y="228032"/>
                  </a:lnTo>
                  <a:lnTo>
                    <a:pt x="269994" y="232828"/>
                  </a:lnTo>
                  <a:lnTo>
                    <a:pt x="295243" y="230203"/>
                  </a:lnTo>
                  <a:lnTo>
                    <a:pt x="324838" y="216494"/>
                  </a:lnTo>
                  <a:lnTo>
                    <a:pt x="341970" y="2043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23"/>
            <p:cNvSpPr/>
            <p:nvPr/>
          </p:nvSpPr>
          <p:spPr>
            <a:xfrm>
              <a:off x="1844039" y="2529840"/>
              <a:ext cx="198121" cy="312141"/>
            </a:xfrm>
            <a:custGeom>
              <a:avLst/>
              <a:gdLst/>
              <a:ahLst/>
              <a:cxnLst/>
              <a:rect l="0" t="0" r="0" b="0"/>
              <a:pathLst>
                <a:path w="198121" h="312141">
                  <a:moveTo>
                    <a:pt x="0" y="99060"/>
                  </a:moveTo>
                  <a:lnTo>
                    <a:pt x="0" y="134158"/>
                  </a:lnTo>
                  <a:lnTo>
                    <a:pt x="0" y="169053"/>
                  </a:lnTo>
                  <a:lnTo>
                    <a:pt x="2257" y="198539"/>
                  </a:lnTo>
                  <a:lnTo>
                    <a:pt x="6031" y="228723"/>
                  </a:lnTo>
                  <a:lnTo>
                    <a:pt x="7306" y="265219"/>
                  </a:lnTo>
                  <a:lnTo>
                    <a:pt x="6711" y="290803"/>
                  </a:lnTo>
                  <a:lnTo>
                    <a:pt x="93" y="312140"/>
                  </a:lnTo>
                  <a:lnTo>
                    <a:pt x="5" y="279478"/>
                  </a:lnTo>
                  <a:lnTo>
                    <a:pt x="848" y="251671"/>
                  </a:lnTo>
                  <a:lnTo>
                    <a:pt x="6083" y="216149"/>
                  </a:lnTo>
                  <a:lnTo>
                    <a:pt x="10607" y="188352"/>
                  </a:lnTo>
                  <a:lnTo>
                    <a:pt x="15438" y="161324"/>
                  </a:lnTo>
                  <a:lnTo>
                    <a:pt x="22101" y="134352"/>
                  </a:lnTo>
                  <a:lnTo>
                    <a:pt x="33529" y="105432"/>
                  </a:lnTo>
                  <a:lnTo>
                    <a:pt x="50199" y="72724"/>
                  </a:lnTo>
                  <a:lnTo>
                    <a:pt x="77085" y="39765"/>
                  </a:lnTo>
                  <a:lnTo>
                    <a:pt x="100169" y="22411"/>
                  </a:lnTo>
                  <a:lnTo>
                    <a:pt x="133366" y="8533"/>
                  </a:lnTo>
                  <a:lnTo>
                    <a:pt x="146480" y="3792"/>
                  </a:lnTo>
                  <a:lnTo>
                    <a:pt x="183105" y="498"/>
                  </a:lnTo>
                  <a:lnTo>
                    <a:pt x="1981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24"/>
            <p:cNvSpPr/>
            <p:nvPr/>
          </p:nvSpPr>
          <p:spPr>
            <a:xfrm>
              <a:off x="1488865" y="2553013"/>
              <a:ext cx="314860" cy="585010"/>
            </a:xfrm>
            <a:custGeom>
              <a:avLst/>
              <a:gdLst/>
              <a:ahLst/>
              <a:cxnLst/>
              <a:rect l="0" t="0" r="0" b="0"/>
              <a:pathLst>
                <a:path w="314860" h="585010">
                  <a:moveTo>
                    <a:pt x="195155" y="7305"/>
                  </a:moveTo>
                  <a:lnTo>
                    <a:pt x="191109" y="7305"/>
                  </a:lnTo>
                  <a:lnTo>
                    <a:pt x="186866" y="5049"/>
                  </a:lnTo>
                  <a:lnTo>
                    <a:pt x="182157" y="2069"/>
                  </a:lnTo>
                  <a:lnTo>
                    <a:pt x="173899" y="393"/>
                  </a:lnTo>
                  <a:lnTo>
                    <a:pt x="165670" y="0"/>
                  </a:lnTo>
                  <a:lnTo>
                    <a:pt x="147471" y="7869"/>
                  </a:lnTo>
                  <a:lnTo>
                    <a:pt x="117719" y="26546"/>
                  </a:lnTo>
                  <a:lnTo>
                    <a:pt x="80108" y="53817"/>
                  </a:lnTo>
                  <a:lnTo>
                    <a:pt x="61049" y="70310"/>
                  </a:lnTo>
                  <a:lnTo>
                    <a:pt x="36885" y="102551"/>
                  </a:lnTo>
                  <a:lnTo>
                    <a:pt x="18625" y="133081"/>
                  </a:lnTo>
                  <a:lnTo>
                    <a:pt x="4184" y="159438"/>
                  </a:lnTo>
                  <a:lnTo>
                    <a:pt x="0" y="186625"/>
                  </a:lnTo>
                  <a:lnTo>
                    <a:pt x="2021" y="200175"/>
                  </a:lnTo>
                  <a:lnTo>
                    <a:pt x="11965" y="217322"/>
                  </a:lnTo>
                  <a:lnTo>
                    <a:pt x="23144" y="225672"/>
                  </a:lnTo>
                  <a:lnTo>
                    <a:pt x="36578" y="231358"/>
                  </a:lnTo>
                  <a:lnTo>
                    <a:pt x="51016" y="233884"/>
                  </a:lnTo>
                  <a:lnTo>
                    <a:pt x="73424" y="231262"/>
                  </a:lnTo>
                  <a:lnTo>
                    <a:pt x="111359" y="212100"/>
                  </a:lnTo>
                  <a:lnTo>
                    <a:pt x="149437" y="181439"/>
                  </a:lnTo>
                  <a:lnTo>
                    <a:pt x="177658" y="149606"/>
                  </a:lnTo>
                  <a:lnTo>
                    <a:pt x="195743" y="119046"/>
                  </a:lnTo>
                  <a:lnTo>
                    <a:pt x="201386" y="92313"/>
                  </a:lnTo>
                  <a:lnTo>
                    <a:pt x="202719" y="70016"/>
                  </a:lnTo>
                  <a:lnTo>
                    <a:pt x="202773" y="104136"/>
                  </a:lnTo>
                  <a:lnTo>
                    <a:pt x="211063" y="139813"/>
                  </a:lnTo>
                  <a:lnTo>
                    <a:pt x="220470" y="170464"/>
                  </a:lnTo>
                  <a:lnTo>
                    <a:pt x="236239" y="206356"/>
                  </a:lnTo>
                  <a:lnTo>
                    <a:pt x="254740" y="243801"/>
                  </a:lnTo>
                  <a:lnTo>
                    <a:pt x="273204" y="281707"/>
                  </a:lnTo>
                  <a:lnTo>
                    <a:pt x="292504" y="319750"/>
                  </a:lnTo>
                  <a:lnTo>
                    <a:pt x="302768" y="345984"/>
                  </a:lnTo>
                  <a:lnTo>
                    <a:pt x="310151" y="374576"/>
                  </a:lnTo>
                  <a:lnTo>
                    <a:pt x="313998" y="401959"/>
                  </a:lnTo>
                  <a:lnTo>
                    <a:pt x="314859" y="428241"/>
                  </a:lnTo>
                  <a:lnTo>
                    <a:pt x="310586" y="465991"/>
                  </a:lnTo>
                  <a:lnTo>
                    <a:pt x="302264" y="499001"/>
                  </a:lnTo>
                  <a:lnTo>
                    <a:pt x="284463" y="529384"/>
                  </a:lnTo>
                  <a:lnTo>
                    <a:pt x="262256" y="554002"/>
                  </a:lnTo>
                  <a:lnTo>
                    <a:pt x="234604" y="571550"/>
                  </a:lnTo>
                  <a:lnTo>
                    <a:pt x="204962" y="581642"/>
                  </a:lnTo>
                  <a:lnTo>
                    <a:pt x="173882" y="585009"/>
                  </a:lnTo>
                  <a:lnTo>
                    <a:pt x="139086" y="584312"/>
                  </a:lnTo>
                  <a:lnTo>
                    <a:pt x="106950" y="573288"/>
                  </a:lnTo>
                  <a:lnTo>
                    <a:pt x="76827" y="554310"/>
                  </a:lnTo>
                  <a:lnTo>
                    <a:pt x="39653" y="521676"/>
                  </a:lnTo>
                  <a:lnTo>
                    <a:pt x="27513" y="5102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25"/>
            <p:cNvSpPr/>
            <p:nvPr/>
          </p:nvSpPr>
          <p:spPr>
            <a:xfrm>
              <a:off x="1455420" y="2438400"/>
              <a:ext cx="7620" cy="7619"/>
            </a:xfrm>
            <a:custGeom>
              <a:avLst/>
              <a:gdLst/>
              <a:ahLst/>
              <a:cxnLst/>
              <a:rect l="0" t="0" r="0" b="0"/>
              <a:pathLst>
                <a:path w="7620" h="7619">
                  <a:moveTo>
                    <a:pt x="7619" y="0"/>
                  </a:moveTo>
                  <a:lnTo>
                    <a:pt x="3573" y="0"/>
                  </a:lnTo>
                  <a:lnTo>
                    <a:pt x="2383" y="846"/>
                  </a:lnTo>
                  <a:lnTo>
                    <a:pt x="1587" y="2257"/>
                  </a:lnTo>
                  <a:lnTo>
                    <a:pt x="0" y="76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26"/>
            <p:cNvSpPr/>
            <p:nvPr/>
          </p:nvSpPr>
          <p:spPr>
            <a:xfrm>
              <a:off x="1409700" y="2552700"/>
              <a:ext cx="38101" cy="256576"/>
            </a:xfrm>
            <a:custGeom>
              <a:avLst/>
              <a:gdLst/>
              <a:ahLst/>
              <a:cxnLst/>
              <a:rect l="0" t="0" r="0" b="0"/>
              <a:pathLst>
                <a:path w="38101" h="256576">
                  <a:moveTo>
                    <a:pt x="38100" y="0"/>
                  </a:moveTo>
                  <a:lnTo>
                    <a:pt x="38100" y="4044"/>
                  </a:lnTo>
                  <a:lnTo>
                    <a:pt x="31538" y="32562"/>
                  </a:lnTo>
                  <a:lnTo>
                    <a:pt x="29841" y="69147"/>
                  </a:lnTo>
                  <a:lnTo>
                    <a:pt x="26527" y="95079"/>
                  </a:lnTo>
                  <a:lnTo>
                    <a:pt x="22231" y="121279"/>
                  </a:lnTo>
                  <a:lnTo>
                    <a:pt x="17500" y="147882"/>
                  </a:lnTo>
                  <a:lnTo>
                    <a:pt x="12575" y="176638"/>
                  </a:lnTo>
                  <a:lnTo>
                    <a:pt x="9088" y="209251"/>
                  </a:lnTo>
                  <a:lnTo>
                    <a:pt x="1782" y="246402"/>
                  </a:lnTo>
                  <a:lnTo>
                    <a:pt x="352" y="256575"/>
                  </a:lnTo>
                  <a:lnTo>
                    <a:pt x="233" y="256563"/>
                  </a:lnTo>
                  <a:lnTo>
                    <a:pt x="0"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27"/>
            <p:cNvSpPr/>
            <p:nvPr/>
          </p:nvSpPr>
          <p:spPr>
            <a:xfrm>
              <a:off x="998372" y="2540815"/>
              <a:ext cx="319301" cy="369368"/>
            </a:xfrm>
            <a:custGeom>
              <a:avLst/>
              <a:gdLst/>
              <a:ahLst/>
              <a:cxnLst/>
              <a:rect l="0" t="0" r="0" b="0"/>
              <a:pathLst>
                <a:path w="319301" h="369368">
                  <a:moveTo>
                    <a:pt x="30328" y="88085"/>
                  </a:moveTo>
                  <a:lnTo>
                    <a:pt x="30328" y="124692"/>
                  </a:lnTo>
                  <a:lnTo>
                    <a:pt x="30328" y="156693"/>
                  </a:lnTo>
                  <a:lnTo>
                    <a:pt x="30328" y="192985"/>
                  </a:lnTo>
                  <a:lnTo>
                    <a:pt x="30328" y="230549"/>
                  </a:lnTo>
                  <a:lnTo>
                    <a:pt x="26282" y="264445"/>
                  </a:lnTo>
                  <a:lnTo>
                    <a:pt x="23766" y="295938"/>
                  </a:lnTo>
                  <a:lnTo>
                    <a:pt x="18975" y="326717"/>
                  </a:lnTo>
                  <a:lnTo>
                    <a:pt x="13342" y="358792"/>
                  </a:lnTo>
                  <a:lnTo>
                    <a:pt x="8627" y="367805"/>
                  </a:lnTo>
                  <a:lnTo>
                    <a:pt x="7394" y="368545"/>
                  </a:lnTo>
                  <a:lnTo>
                    <a:pt x="3765" y="369367"/>
                  </a:lnTo>
                  <a:lnTo>
                    <a:pt x="2460" y="368739"/>
                  </a:lnTo>
                  <a:lnTo>
                    <a:pt x="1588" y="367474"/>
                  </a:lnTo>
                  <a:lnTo>
                    <a:pt x="1008" y="365783"/>
                  </a:lnTo>
                  <a:lnTo>
                    <a:pt x="0" y="335724"/>
                  </a:lnTo>
                  <a:lnTo>
                    <a:pt x="1609" y="316679"/>
                  </a:lnTo>
                  <a:lnTo>
                    <a:pt x="11187" y="280464"/>
                  </a:lnTo>
                  <a:lnTo>
                    <a:pt x="17022" y="249503"/>
                  </a:lnTo>
                  <a:lnTo>
                    <a:pt x="22439" y="215989"/>
                  </a:lnTo>
                  <a:lnTo>
                    <a:pt x="27667" y="181338"/>
                  </a:lnTo>
                  <a:lnTo>
                    <a:pt x="32813" y="146182"/>
                  </a:lnTo>
                  <a:lnTo>
                    <a:pt x="42438" y="115317"/>
                  </a:lnTo>
                  <a:lnTo>
                    <a:pt x="54336" y="88334"/>
                  </a:lnTo>
                  <a:lnTo>
                    <a:pt x="71402" y="54950"/>
                  </a:lnTo>
                  <a:lnTo>
                    <a:pt x="97236" y="25001"/>
                  </a:lnTo>
                  <a:lnTo>
                    <a:pt x="111395" y="15771"/>
                  </a:lnTo>
                  <a:lnTo>
                    <a:pt x="118850" y="13612"/>
                  </a:lnTo>
                  <a:lnTo>
                    <a:pt x="127808" y="12652"/>
                  </a:lnTo>
                  <a:lnTo>
                    <a:pt x="135177" y="14484"/>
                  </a:lnTo>
                  <a:lnTo>
                    <a:pt x="138327" y="16157"/>
                  </a:lnTo>
                  <a:lnTo>
                    <a:pt x="146805" y="26603"/>
                  </a:lnTo>
                  <a:lnTo>
                    <a:pt x="157256" y="57470"/>
                  </a:lnTo>
                  <a:lnTo>
                    <a:pt x="164080" y="87950"/>
                  </a:lnTo>
                  <a:lnTo>
                    <a:pt x="165973" y="114272"/>
                  </a:lnTo>
                  <a:lnTo>
                    <a:pt x="166813" y="140646"/>
                  </a:lnTo>
                  <a:lnTo>
                    <a:pt x="165029" y="177035"/>
                  </a:lnTo>
                  <a:lnTo>
                    <a:pt x="161397" y="209266"/>
                  </a:lnTo>
                  <a:lnTo>
                    <a:pt x="158063" y="235750"/>
                  </a:lnTo>
                  <a:lnTo>
                    <a:pt x="152758" y="268291"/>
                  </a:lnTo>
                  <a:lnTo>
                    <a:pt x="152276" y="277981"/>
                  </a:lnTo>
                  <a:lnTo>
                    <a:pt x="152249" y="245623"/>
                  </a:lnTo>
                  <a:lnTo>
                    <a:pt x="153095" y="217829"/>
                  </a:lnTo>
                  <a:lnTo>
                    <a:pt x="159177" y="181467"/>
                  </a:lnTo>
                  <a:lnTo>
                    <a:pt x="166899" y="150472"/>
                  </a:lnTo>
                  <a:lnTo>
                    <a:pt x="175975" y="119198"/>
                  </a:lnTo>
                  <a:lnTo>
                    <a:pt x="186499" y="89213"/>
                  </a:lnTo>
                  <a:lnTo>
                    <a:pt x="199644" y="61774"/>
                  </a:lnTo>
                  <a:lnTo>
                    <a:pt x="217278" y="30617"/>
                  </a:lnTo>
                  <a:lnTo>
                    <a:pt x="237273" y="9345"/>
                  </a:lnTo>
                  <a:lnTo>
                    <a:pt x="251843" y="2289"/>
                  </a:lnTo>
                  <a:lnTo>
                    <a:pt x="265093" y="0"/>
                  </a:lnTo>
                  <a:lnTo>
                    <a:pt x="273802" y="1803"/>
                  </a:lnTo>
                  <a:lnTo>
                    <a:pt x="287512" y="11626"/>
                  </a:lnTo>
                  <a:lnTo>
                    <a:pt x="302298" y="29306"/>
                  </a:lnTo>
                  <a:lnTo>
                    <a:pt x="307837" y="45591"/>
                  </a:lnTo>
                  <a:lnTo>
                    <a:pt x="313212" y="78316"/>
                  </a:lnTo>
                  <a:lnTo>
                    <a:pt x="316920" y="105756"/>
                  </a:lnTo>
                  <a:lnTo>
                    <a:pt x="318568" y="134886"/>
                  </a:lnTo>
                  <a:lnTo>
                    <a:pt x="319300" y="164764"/>
                  </a:lnTo>
                  <a:lnTo>
                    <a:pt x="318779" y="194131"/>
                  </a:lnTo>
                  <a:lnTo>
                    <a:pt x="315727" y="221293"/>
                  </a:lnTo>
                  <a:lnTo>
                    <a:pt x="313291" y="256341"/>
                  </a:lnTo>
                  <a:lnTo>
                    <a:pt x="305797" y="293798"/>
                  </a:lnTo>
                  <a:lnTo>
                    <a:pt x="304648" y="3090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28"/>
            <p:cNvSpPr/>
            <p:nvPr/>
          </p:nvSpPr>
          <p:spPr>
            <a:xfrm>
              <a:off x="563880" y="2570205"/>
              <a:ext cx="297107" cy="316831"/>
            </a:xfrm>
            <a:custGeom>
              <a:avLst/>
              <a:gdLst/>
              <a:ahLst/>
              <a:cxnLst/>
              <a:rect l="0" t="0" r="0" b="0"/>
              <a:pathLst>
                <a:path w="297107" h="316831">
                  <a:moveTo>
                    <a:pt x="0" y="81554"/>
                  </a:moveTo>
                  <a:lnTo>
                    <a:pt x="845" y="101481"/>
                  </a:lnTo>
                  <a:lnTo>
                    <a:pt x="6030" y="132716"/>
                  </a:lnTo>
                  <a:lnTo>
                    <a:pt x="7149" y="166986"/>
                  </a:lnTo>
                  <a:lnTo>
                    <a:pt x="7479" y="201694"/>
                  </a:lnTo>
                  <a:lnTo>
                    <a:pt x="7577" y="233426"/>
                  </a:lnTo>
                  <a:lnTo>
                    <a:pt x="7610" y="270445"/>
                  </a:lnTo>
                  <a:lnTo>
                    <a:pt x="1057" y="307026"/>
                  </a:lnTo>
                  <a:lnTo>
                    <a:pt x="92" y="316830"/>
                  </a:lnTo>
                  <a:lnTo>
                    <a:pt x="2" y="285186"/>
                  </a:lnTo>
                  <a:lnTo>
                    <a:pt x="0" y="255719"/>
                  </a:lnTo>
                  <a:lnTo>
                    <a:pt x="0" y="230081"/>
                  </a:lnTo>
                  <a:lnTo>
                    <a:pt x="0" y="202599"/>
                  </a:lnTo>
                  <a:lnTo>
                    <a:pt x="0" y="176275"/>
                  </a:lnTo>
                  <a:lnTo>
                    <a:pt x="2257" y="148206"/>
                  </a:lnTo>
                  <a:lnTo>
                    <a:pt x="6930" y="120490"/>
                  </a:lnTo>
                  <a:lnTo>
                    <a:pt x="19080" y="85847"/>
                  </a:lnTo>
                  <a:lnTo>
                    <a:pt x="38356" y="48315"/>
                  </a:lnTo>
                  <a:lnTo>
                    <a:pt x="49219" y="36301"/>
                  </a:lnTo>
                  <a:lnTo>
                    <a:pt x="68769" y="25624"/>
                  </a:lnTo>
                  <a:lnTo>
                    <a:pt x="96210" y="21256"/>
                  </a:lnTo>
                  <a:lnTo>
                    <a:pt x="100546" y="22730"/>
                  </a:lnTo>
                  <a:lnTo>
                    <a:pt x="107623" y="28880"/>
                  </a:lnTo>
                  <a:lnTo>
                    <a:pt x="116365" y="45910"/>
                  </a:lnTo>
                  <a:lnTo>
                    <a:pt x="126905" y="82196"/>
                  </a:lnTo>
                  <a:lnTo>
                    <a:pt x="132037" y="108085"/>
                  </a:lnTo>
                  <a:lnTo>
                    <a:pt x="139399" y="134269"/>
                  </a:lnTo>
                  <a:lnTo>
                    <a:pt x="145775" y="160862"/>
                  </a:lnTo>
                  <a:lnTo>
                    <a:pt x="145785" y="189616"/>
                  </a:lnTo>
                  <a:lnTo>
                    <a:pt x="145077" y="226272"/>
                  </a:lnTo>
                  <a:lnTo>
                    <a:pt x="138755" y="262070"/>
                  </a:lnTo>
                  <a:lnTo>
                    <a:pt x="129661" y="294280"/>
                  </a:lnTo>
                  <a:lnTo>
                    <a:pt x="127298" y="275994"/>
                  </a:lnTo>
                  <a:lnTo>
                    <a:pt x="122981" y="244422"/>
                  </a:lnTo>
                  <a:lnTo>
                    <a:pt x="126280" y="207422"/>
                  </a:lnTo>
                  <a:lnTo>
                    <a:pt x="128090" y="178983"/>
                  </a:lnTo>
                  <a:lnTo>
                    <a:pt x="132282" y="149408"/>
                  </a:lnTo>
                  <a:lnTo>
                    <a:pt x="145434" y="119331"/>
                  </a:lnTo>
                  <a:lnTo>
                    <a:pt x="158053" y="91288"/>
                  </a:lnTo>
                  <a:lnTo>
                    <a:pt x="176935" y="53958"/>
                  </a:lnTo>
                  <a:lnTo>
                    <a:pt x="202024" y="19095"/>
                  </a:lnTo>
                  <a:lnTo>
                    <a:pt x="222136" y="5380"/>
                  </a:lnTo>
                  <a:lnTo>
                    <a:pt x="240137" y="0"/>
                  </a:lnTo>
                  <a:lnTo>
                    <a:pt x="250943" y="998"/>
                  </a:lnTo>
                  <a:lnTo>
                    <a:pt x="260543" y="4266"/>
                  </a:lnTo>
                  <a:lnTo>
                    <a:pt x="267632" y="8539"/>
                  </a:lnTo>
                  <a:lnTo>
                    <a:pt x="280429" y="23795"/>
                  </a:lnTo>
                  <a:lnTo>
                    <a:pt x="290899" y="48447"/>
                  </a:lnTo>
                  <a:lnTo>
                    <a:pt x="295319" y="77202"/>
                  </a:lnTo>
                  <a:lnTo>
                    <a:pt x="296628" y="115259"/>
                  </a:lnTo>
                  <a:lnTo>
                    <a:pt x="296934" y="141689"/>
                  </a:lnTo>
                  <a:lnTo>
                    <a:pt x="297106" y="178111"/>
                  </a:lnTo>
                  <a:lnTo>
                    <a:pt x="294900" y="208094"/>
                  </a:lnTo>
                  <a:lnTo>
                    <a:pt x="290613" y="240981"/>
                  </a:lnTo>
                  <a:lnTo>
                    <a:pt x="289568" y="279053"/>
                  </a:lnTo>
                  <a:lnTo>
                    <a:pt x="289558" y="2796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29"/>
            <p:cNvSpPr/>
            <p:nvPr/>
          </p:nvSpPr>
          <p:spPr>
            <a:xfrm>
              <a:off x="434338" y="2446018"/>
              <a:ext cx="1" cy="7623"/>
            </a:xfrm>
            <a:custGeom>
              <a:avLst/>
              <a:gdLst/>
              <a:ahLst/>
              <a:cxnLst/>
              <a:rect l="0" t="0" r="0" b="0"/>
              <a:pathLst>
                <a:path w="1" h="7623">
                  <a:moveTo>
                    <a:pt x="0" y="0"/>
                  </a:moveTo>
                  <a:lnTo>
                    <a:pt x="0" y="76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30"/>
            <p:cNvSpPr/>
            <p:nvPr/>
          </p:nvSpPr>
          <p:spPr>
            <a:xfrm>
              <a:off x="419100" y="2644140"/>
              <a:ext cx="7620" cy="302325"/>
            </a:xfrm>
            <a:custGeom>
              <a:avLst/>
              <a:gdLst/>
              <a:ahLst/>
              <a:cxnLst/>
              <a:rect l="0" t="0" r="0" b="0"/>
              <a:pathLst>
                <a:path w="7620" h="302325">
                  <a:moveTo>
                    <a:pt x="7619" y="0"/>
                  </a:moveTo>
                  <a:lnTo>
                    <a:pt x="7619" y="33551"/>
                  </a:lnTo>
                  <a:lnTo>
                    <a:pt x="7619" y="70476"/>
                  </a:lnTo>
                  <a:lnTo>
                    <a:pt x="7619" y="107555"/>
                  </a:lnTo>
                  <a:lnTo>
                    <a:pt x="7619" y="139676"/>
                  </a:lnTo>
                  <a:lnTo>
                    <a:pt x="7619" y="176004"/>
                  </a:lnTo>
                  <a:lnTo>
                    <a:pt x="7619" y="213580"/>
                  </a:lnTo>
                  <a:lnTo>
                    <a:pt x="5361" y="247008"/>
                  </a:lnTo>
                  <a:lnTo>
                    <a:pt x="1058" y="281059"/>
                  </a:lnTo>
                  <a:lnTo>
                    <a:pt x="93" y="302324"/>
                  </a:lnTo>
                  <a:lnTo>
                    <a:pt x="62" y="302303"/>
                  </a:lnTo>
                  <a:lnTo>
                    <a:pt x="0" y="2971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6" name="SMARTInkShape-Group3"/>
          <p:cNvGrpSpPr/>
          <p:nvPr/>
        </p:nvGrpSpPr>
        <p:grpSpPr>
          <a:xfrm>
            <a:off x="2327631" y="1310639"/>
            <a:ext cx="705129" cy="1049909"/>
            <a:chOff x="2327631" y="1310639"/>
            <a:chExt cx="705129" cy="1049909"/>
          </a:xfrm>
        </p:grpSpPr>
        <p:sp>
          <p:nvSpPr>
            <p:cNvPr id="104" name="SMARTInkShape-31"/>
            <p:cNvSpPr/>
            <p:nvPr/>
          </p:nvSpPr>
          <p:spPr>
            <a:xfrm>
              <a:off x="2327631" y="2057438"/>
              <a:ext cx="430810" cy="303110"/>
            </a:xfrm>
            <a:custGeom>
              <a:avLst/>
              <a:gdLst/>
              <a:ahLst/>
              <a:cxnLst/>
              <a:rect l="0" t="0" r="0" b="0"/>
              <a:pathLst>
                <a:path w="430810" h="303110">
                  <a:moveTo>
                    <a:pt x="103147" y="38062"/>
                  </a:moveTo>
                  <a:lnTo>
                    <a:pt x="113754" y="48666"/>
                  </a:lnTo>
                  <a:lnTo>
                    <a:pt x="149798" y="63500"/>
                  </a:lnTo>
                  <a:lnTo>
                    <a:pt x="185615" y="78865"/>
                  </a:lnTo>
                  <a:lnTo>
                    <a:pt x="215259" y="89004"/>
                  </a:lnTo>
                  <a:lnTo>
                    <a:pt x="245492" y="101510"/>
                  </a:lnTo>
                  <a:lnTo>
                    <a:pt x="275900" y="111799"/>
                  </a:lnTo>
                  <a:lnTo>
                    <a:pt x="305510" y="124350"/>
                  </a:lnTo>
                  <a:lnTo>
                    <a:pt x="338701" y="136605"/>
                  </a:lnTo>
                  <a:lnTo>
                    <a:pt x="375686" y="148906"/>
                  </a:lnTo>
                  <a:lnTo>
                    <a:pt x="398556" y="152226"/>
                  </a:lnTo>
                  <a:lnTo>
                    <a:pt x="389566" y="152349"/>
                  </a:lnTo>
                  <a:lnTo>
                    <a:pt x="374280" y="148313"/>
                  </a:lnTo>
                  <a:lnTo>
                    <a:pt x="342721" y="130891"/>
                  </a:lnTo>
                  <a:lnTo>
                    <a:pt x="305505" y="115571"/>
                  </a:lnTo>
                  <a:lnTo>
                    <a:pt x="271573" y="101196"/>
                  </a:lnTo>
                  <a:lnTo>
                    <a:pt x="234707" y="90259"/>
                  </a:lnTo>
                  <a:lnTo>
                    <a:pt x="201018" y="77609"/>
                  </a:lnTo>
                  <a:lnTo>
                    <a:pt x="169589" y="63137"/>
                  </a:lnTo>
                  <a:lnTo>
                    <a:pt x="138826" y="52171"/>
                  </a:lnTo>
                  <a:lnTo>
                    <a:pt x="104175" y="40033"/>
                  </a:lnTo>
                  <a:lnTo>
                    <a:pt x="69229" y="21376"/>
                  </a:lnTo>
                  <a:lnTo>
                    <a:pt x="35050" y="984"/>
                  </a:lnTo>
                  <a:lnTo>
                    <a:pt x="28182" y="95"/>
                  </a:lnTo>
                  <a:lnTo>
                    <a:pt x="31358" y="0"/>
                  </a:lnTo>
                  <a:lnTo>
                    <a:pt x="32429" y="835"/>
                  </a:lnTo>
                  <a:lnTo>
                    <a:pt x="38331" y="10571"/>
                  </a:lnTo>
                  <a:lnTo>
                    <a:pt x="45091" y="17875"/>
                  </a:lnTo>
                  <a:lnTo>
                    <a:pt x="47711" y="27395"/>
                  </a:lnTo>
                  <a:lnTo>
                    <a:pt x="55615" y="61523"/>
                  </a:lnTo>
                  <a:lnTo>
                    <a:pt x="62933" y="93777"/>
                  </a:lnTo>
                  <a:lnTo>
                    <a:pt x="64422" y="122585"/>
                  </a:lnTo>
                  <a:lnTo>
                    <a:pt x="63076" y="141668"/>
                  </a:lnTo>
                  <a:lnTo>
                    <a:pt x="50673" y="176871"/>
                  </a:lnTo>
                  <a:lnTo>
                    <a:pt x="40187" y="206191"/>
                  </a:lnTo>
                  <a:lnTo>
                    <a:pt x="25518" y="242392"/>
                  </a:lnTo>
                  <a:lnTo>
                    <a:pt x="9266" y="278792"/>
                  </a:lnTo>
                  <a:lnTo>
                    <a:pt x="2513" y="296397"/>
                  </a:lnTo>
                  <a:lnTo>
                    <a:pt x="498" y="299185"/>
                  </a:lnTo>
                  <a:lnTo>
                    <a:pt x="0" y="301044"/>
                  </a:lnTo>
                  <a:lnTo>
                    <a:pt x="517" y="302283"/>
                  </a:lnTo>
                  <a:lnTo>
                    <a:pt x="1708" y="303109"/>
                  </a:lnTo>
                  <a:lnTo>
                    <a:pt x="3348" y="302813"/>
                  </a:lnTo>
                  <a:lnTo>
                    <a:pt x="9701" y="298351"/>
                  </a:lnTo>
                  <a:lnTo>
                    <a:pt x="43557" y="271277"/>
                  </a:lnTo>
                  <a:lnTo>
                    <a:pt x="59730" y="258552"/>
                  </a:lnTo>
                  <a:lnTo>
                    <a:pt x="91788" y="241868"/>
                  </a:lnTo>
                  <a:lnTo>
                    <a:pt x="123960" y="226202"/>
                  </a:lnTo>
                  <a:lnTo>
                    <a:pt x="159927" y="210834"/>
                  </a:lnTo>
                  <a:lnTo>
                    <a:pt x="184828" y="200644"/>
                  </a:lnTo>
                  <a:lnTo>
                    <a:pt x="212263" y="194988"/>
                  </a:lnTo>
                  <a:lnTo>
                    <a:pt x="241390" y="192472"/>
                  </a:lnTo>
                  <a:lnTo>
                    <a:pt x="271270" y="191355"/>
                  </a:lnTo>
                  <a:lnTo>
                    <a:pt x="299224" y="190859"/>
                  </a:lnTo>
                  <a:lnTo>
                    <a:pt x="336504" y="190579"/>
                  </a:lnTo>
                  <a:lnTo>
                    <a:pt x="369000" y="192753"/>
                  </a:lnTo>
                  <a:lnTo>
                    <a:pt x="402229" y="197029"/>
                  </a:lnTo>
                  <a:lnTo>
                    <a:pt x="430809" y="2057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32"/>
            <p:cNvSpPr/>
            <p:nvPr/>
          </p:nvSpPr>
          <p:spPr>
            <a:xfrm>
              <a:off x="2537459" y="1310639"/>
              <a:ext cx="495301" cy="845821"/>
            </a:xfrm>
            <a:custGeom>
              <a:avLst/>
              <a:gdLst/>
              <a:ahLst/>
              <a:cxnLst/>
              <a:rect l="0" t="0" r="0" b="0"/>
              <a:pathLst>
                <a:path w="495301" h="845821">
                  <a:moveTo>
                    <a:pt x="495300" y="0"/>
                  </a:moveTo>
                  <a:lnTo>
                    <a:pt x="461771" y="0"/>
                  </a:lnTo>
                  <a:lnTo>
                    <a:pt x="426319" y="2257"/>
                  </a:lnTo>
                  <a:lnTo>
                    <a:pt x="403742" y="10547"/>
                  </a:lnTo>
                  <a:lnTo>
                    <a:pt x="369312" y="28518"/>
                  </a:lnTo>
                  <a:lnTo>
                    <a:pt x="336828" y="48374"/>
                  </a:lnTo>
                  <a:lnTo>
                    <a:pt x="319559" y="64380"/>
                  </a:lnTo>
                  <a:lnTo>
                    <a:pt x="302866" y="99510"/>
                  </a:lnTo>
                  <a:lnTo>
                    <a:pt x="298864" y="126099"/>
                  </a:lnTo>
                  <a:lnTo>
                    <a:pt x="301725" y="155425"/>
                  </a:lnTo>
                  <a:lnTo>
                    <a:pt x="311980" y="185564"/>
                  </a:lnTo>
                  <a:lnTo>
                    <a:pt x="321697" y="215943"/>
                  </a:lnTo>
                  <a:lnTo>
                    <a:pt x="333983" y="246392"/>
                  </a:lnTo>
                  <a:lnTo>
                    <a:pt x="352394" y="280909"/>
                  </a:lnTo>
                  <a:lnTo>
                    <a:pt x="369889" y="317948"/>
                  </a:lnTo>
                  <a:lnTo>
                    <a:pt x="385799" y="351688"/>
                  </a:lnTo>
                  <a:lnTo>
                    <a:pt x="396115" y="377286"/>
                  </a:lnTo>
                  <a:lnTo>
                    <a:pt x="406345" y="404750"/>
                  </a:lnTo>
                  <a:lnTo>
                    <a:pt x="416535" y="431067"/>
                  </a:lnTo>
                  <a:lnTo>
                    <a:pt x="422194" y="456874"/>
                  </a:lnTo>
                  <a:lnTo>
                    <a:pt x="424709" y="482456"/>
                  </a:lnTo>
                  <a:lnTo>
                    <a:pt x="426124" y="519811"/>
                  </a:lnTo>
                  <a:lnTo>
                    <a:pt x="425696" y="553551"/>
                  </a:lnTo>
                  <a:lnTo>
                    <a:pt x="419738" y="589135"/>
                  </a:lnTo>
                  <a:lnTo>
                    <a:pt x="407624" y="621505"/>
                  </a:lnTo>
                  <a:lnTo>
                    <a:pt x="391617" y="651698"/>
                  </a:lnTo>
                  <a:lnTo>
                    <a:pt x="358983" y="687342"/>
                  </a:lnTo>
                  <a:lnTo>
                    <a:pt x="331015" y="714480"/>
                  </a:lnTo>
                  <a:lnTo>
                    <a:pt x="295917" y="738607"/>
                  </a:lnTo>
                  <a:lnTo>
                    <a:pt x="258705" y="759585"/>
                  </a:lnTo>
                  <a:lnTo>
                    <a:pt x="232666" y="771934"/>
                  </a:lnTo>
                  <a:lnTo>
                    <a:pt x="204161" y="785889"/>
                  </a:lnTo>
                  <a:lnTo>
                    <a:pt x="174558" y="796041"/>
                  </a:lnTo>
                  <a:lnTo>
                    <a:pt x="144467" y="804222"/>
                  </a:lnTo>
                  <a:lnTo>
                    <a:pt x="114162" y="813504"/>
                  </a:lnTo>
                  <a:lnTo>
                    <a:pt x="86016" y="821014"/>
                  </a:lnTo>
                  <a:lnTo>
                    <a:pt x="48629" y="830003"/>
                  </a:lnTo>
                  <a:lnTo>
                    <a:pt x="13744" y="840626"/>
                  </a:lnTo>
                  <a:lnTo>
                    <a:pt x="0" y="845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SMARTInkShape-Group4"/>
          <p:cNvGrpSpPr/>
          <p:nvPr/>
        </p:nvGrpSpPr>
        <p:grpSpPr>
          <a:xfrm>
            <a:off x="7833593" y="495449"/>
            <a:ext cx="959888" cy="970887"/>
            <a:chOff x="7833593" y="495449"/>
            <a:chExt cx="959888" cy="970887"/>
          </a:xfrm>
        </p:grpSpPr>
        <p:sp>
          <p:nvSpPr>
            <p:cNvPr id="107" name="SMARTInkShape-33"/>
            <p:cNvSpPr/>
            <p:nvPr/>
          </p:nvSpPr>
          <p:spPr>
            <a:xfrm>
              <a:off x="7833593" y="701038"/>
              <a:ext cx="167125" cy="204708"/>
            </a:xfrm>
            <a:custGeom>
              <a:avLst/>
              <a:gdLst/>
              <a:ahLst/>
              <a:cxnLst/>
              <a:rect l="0" t="0" r="0" b="0"/>
              <a:pathLst>
                <a:path w="167125" h="204708">
                  <a:moveTo>
                    <a:pt x="114066" y="0"/>
                  </a:moveTo>
                  <a:lnTo>
                    <a:pt x="107137" y="6085"/>
                  </a:lnTo>
                  <a:lnTo>
                    <a:pt x="70716" y="25441"/>
                  </a:lnTo>
                  <a:lnTo>
                    <a:pt x="55595" y="33032"/>
                  </a:lnTo>
                  <a:lnTo>
                    <a:pt x="47722" y="42621"/>
                  </a:lnTo>
                  <a:lnTo>
                    <a:pt x="27844" y="77643"/>
                  </a:lnTo>
                  <a:lnTo>
                    <a:pt x="13277" y="115087"/>
                  </a:lnTo>
                  <a:lnTo>
                    <a:pt x="3769" y="142757"/>
                  </a:lnTo>
                  <a:lnTo>
                    <a:pt x="558" y="174862"/>
                  </a:lnTo>
                  <a:lnTo>
                    <a:pt x="0" y="193957"/>
                  </a:lnTo>
                  <a:lnTo>
                    <a:pt x="2462" y="197886"/>
                  </a:lnTo>
                  <a:lnTo>
                    <a:pt x="6643" y="200503"/>
                  </a:lnTo>
                  <a:lnTo>
                    <a:pt x="27559" y="204707"/>
                  </a:lnTo>
                  <a:lnTo>
                    <a:pt x="50993" y="201389"/>
                  </a:lnTo>
                  <a:lnTo>
                    <a:pt x="75341" y="190999"/>
                  </a:lnTo>
                  <a:lnTo>
                    <a:pt x="110212" y="165115"/>
                  </a:lnTo>
                  <a:lnTo>
                    <a:pt x="139739" y="136662"/>
                  </a:lnTo>
                  <a:lnTo>
                    <a:pt x="160184" y="107429"/>
                  </a:lnTo>
                  <a:lnTo>
                    <a:pt x="165266" y="89028"/>
                  </a:lnTo>
                  <a:lnTo>
                    <a:pt x="167124" y="57069"/>
                  </a:lnTo>
                  <a:lnTo>
                    <a:pt x="163277" y="40993"/>
                  </a:lnTo>
                  <a:lnTo>
                    <a:pt x="156823" y="32895"/>
                  </a:lnTo>
                  <a:lnTo>
                    <a:pt x="139232" y="18946"/>
                  </a:lnTo>
                  <a:lnTo>
                    <a:pt x="98825" y="76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34"/>
            <p:cNvSpPr/>
            <p:nvPr/>
          </p:nvSpPr>
          <p:spPr>
            <a:xfrm>
              <a:off x="8094256" y="495449"/>
              <a:ext cx="119697" cy="396090"/>
            </a:xfrm>
            <a:custGeom>
              <a:avLst/>
              <a:gdLst/>
              <a:ahLst/>
              <a:cxnLst/>
              <a:rect l="0" t="0" r="0" b="0"/>
              <a:pathLst>
                <a:path w="119697" h="396090">
                  <a:moveTo>
                    <a:pt x="104862" y="45570"/>
                  </a:moveTo>
                  <a:lnTo>
                    <a:pt x="104862" y="41525"/>
                  </a:lnTo>
                  <a:lnTo>
                    <a:pt x="107120" y="37282"/>
                  </a:lnTo>
                  <a:lnTo>
                    <a:pt x="117014" y="25162"/>
                  </a:lnTo>
                  <a:lnTo>
                    <a:pt x="118731" y="20131"/>
                  </a:lnTo>
                  <a:lnTo>
                    <a:pt x="119696" y="8493"/>
                  </a:lnTo>
                  <a:lnTo>
                    <a:pt x="118986" y="5613"/>
                  </a:lnTo>
                  <a:lnTo>
                    <a:pt x="117665" y="3691"/>
                  </a:lnTo>
                  <a:lnTo>
                    <a:pt x="115938" y="2411"/>
                  </a:lnTo>
                  <a:lnTo>
                    <a:pt x="79776" y="0"/>
                  </a:lnTo>
                  <a:lnTo>
                    <a:pt x="56948" y="2138"/>
                  </a:lnTo>
                  <a:lnTo>
                    <a:pt x="32275" y="10461"/>
                  </a:lnTo>
                  <a:lnTo>
                    <a:pt x="23777" y="17548"/>
                  </a:lnTo>
                  <a:lnTo>
                    <a:pt x="4313" y="41660"/>
                  </a:lnTo>
                  <a:lnTo>
                    <a:pt x="0" y="61910"/>
                  </a:lnTo>
                  <a:lnTo>
                    <a:pt x="801" y="93764"/>
                  </a:lnTo>
                  <a:lnTo>
                    <a:pt x="8861" y="128374"/>
                  </a:lnTo>
                  <a:lnTo>
                    <a:pt x="18606" y="160515"/>
                  </a:lnTo>
                  <a:lnTo>
                    <a:pt x="28683" y="196342"/>
                  </a:lnTo>
                  <a:lnTo>
                    <a:pt x="42872" y="232173"/>
                  </a:lnTo>
                  <a:lnTo>
                    <a:pt x="53005" y="261820"/>
                  </a:lnTo>
                  <a:lnTo>
                    <a:pt x="61370" y="292053"/>
                  </a:lnTo>
                  <a:lnTo>
                    <a:pt x="65166" y="322460"/>
                  </a:lnTo>
                  <a:lnTo>
                    <a:pt x="66552" y="358913"/>
                  </a:lnTo>
                  <a:lnTo>
                    <a:pt x="66721" y="380563"/>
                  </a:lnTo>
                  <a:lnTo>
                    <a:pt x="64487" y="387213"/>
                  </a:lnTo>
                  <a:lnTo>
                    <a:pt x="60198" y="394336"/>
                  </a:lnTo>
                  <a:lnTo>
                    <a:pt x="57354" y="395310"/>
                  </a:lnTo>
                  <a:lnTo>
                    <a:pt x="51524" y="3960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35"/>
            <p:cNvSpPr/>
            <p:nvPr/>
          </p:nvSpPr>
          <p:spPr>
            <a:xfrm>
              <a:off x="8717280" y="1059178"/>
              <a:ext cx="76201" cy="114301"/>
            </a:xfrm>
            <a:custGeom>
              <a:avLst/>
              <a:gdLst/>
              <a:ahLst/>
              <a:cxnLst/>
              <a:rect l="0" t="0" r="0" b="0"/>
              <a:pathLst>
                <a:path w="76201" h="114301">
                  <a:moveTo>
                    <a:pt x="76200" y="0"/>
                  </a:moveTo>
                  <a:lnTo>
                    <a:pt x="65593" y="0"/>
                  </a:lnTo>
                  <a:lnTo>
                    <a:pt x="60760" y="2258"/>
                  </a:lnTo>
                  <a:lnTo>
                    <a:pt x="55792" y="5238"/>
                  </a:lnTo>
                  <a:lnTo>
                    <a:pt x="26104" y="15319"/>
                  </a:lnTo>
                  <a:lnTo>
                    <a:pt x="15379" y="21120"/>
                  </a:lnTo>
                  <a:lnTo>
                    <a:pt x="5106" y="22517"/>
                  </a:lnTo>
                  <a:lnTo>
                    <a:pt x="3403" y="23478"/>
                  </a:lnTo>
                  <a:lnTo>
                    <a:pt x="2269" y="24966"/>
                  </a:lnTo>
                  <a:lnTo>
                    <a:pt x="1511" y="26805"/>
                  </a:lnTo>
                  <a:lnTo>
                    <a:pt x="1855" y="28029"/>
                  </a:lnTo>
                  <a:lnTo>
                    <a:pt x="2930" y="28846"/>
                  </a:lnTo>
                  <a:lnTo>
                    <a:pt x="6692" y="30158"/>
                  </a:lnTo>
                  <a:lnTo>
                    <a:pt x="18144" y="30452"/>
                  </a:lnTo>
                  <a:lnTo>
                    <a:pt x="23022" y="32726"/>
                  </a:lnTo>
                  <a:lnTo>
                    <a:pt x="28011" y="35713"/>
                  </a:lnTo>
                  <a:lnTo>
                    <a:pt x="35581" y="38239"/>
                  </a:lnTo>
                  <a:lnTo>
                    <a:pt x="55879" y="55986"/>
                  </a:lnTo>
                  <a:lnTo>
                    <a:pt x="58702" y="61007"/>
                  </a:lnTo>
                  <a:lnTo>
                    <a:pt x="60512" y="71131"/>
                  </a:lnTo>
                  <a:lnTo>
                    <a:pt x="60826" y="78744"/>
                  </a:lnTo>
                  <a:lnTo>
                    <a:pt x="58643" y="83822"/>
                  </a:lnTo>
                  <a:lnTo>
                    <a:pt x="43044" y="101602"/>
                  </a:lnTo>
                  <a:lnTo>
                    <a:pt x="31474" y="109222"/>
                  </a:lnTo>
                  <a:lnTo>
                    <a:pt x="17320" y="112796"/>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36"/>
            <p:cNvSpPr/>
            <p:nvPr/>
          </p:nvSpPr>
          <p:spPr>
            <a:xfrm>
              <a:off x="8550085" y="1021314"/>
              <a:ext cx="102645" cy="158498"/>
            </a:xfrm>
            <a:custGeom>
              <a:avLst/>
              <a:gdLst/>
              <a:ahLst/>
              <a:cxnLst/>
              <a:rect l="0" t="0" r="0" b="0"/>
              <a:pathLst>
                <a:path w="102645" h="158498">
                  <a:moveTo>
                    <a:pt x="7174" y="68346"/>
                  </a:moveTo>
                  <a:lnTo>
                    <a:pt x="7174" y="82213"/>
                  </a:lnTo>
                  <a:lnTo>
                    <a:pt x="13734" y="90026"/>
                  </a:lnTo>
                  <a:lnTo>
                    <a:pt x="51213" y="91192"/>
                  </a:lnTo>
                  <a:lnTo>
                    <a:pt x="54313" y="91196"/>
                  </a:lnTo>
                  <a:lnTo>
                    <a:pt x="60015" y="88944"/>
                  </a:lnTo>
                  <a:lnTo>
                    <a:pt x="92467" y="59205"/>
                  </a:lnTo>
                  <a:lnTo>
                    <a:pt x="95881" y="51300"/>
                  </a:lnTo>
                  <a:lnTo>
                    <a:pt x="102644" y="28314"/>
                  </a:lnTo>
                  <a:lnTo>
                    <a:pt x="98232" y="5811"/>
                  </a:lnTo>
                  <a:lnTo>
                    <a:pt x="96667" y="3796"/>
                  </a:lnTo>
                  <a:lnTo>
                    <a:pt x="92668" y="1556"/>
                  </a:lnTo>
                  <a:lnTo>
                    <a:pt x="80719" y="0"/>
                  </a:lnTo>
                  <a:lnTo>
                    <a:pt x="69136" y="3880"/>
                  </a:lnTo>
                  <a:lnTo>
                    <a:pt x="55286" y="13623"/>
                  </a:lnTo>
                  <a:lnTo>
                    <a:pt x="39382" y="30976"/>
                  </a:lnTo>
                  <a:lnTo>
                    <a:pt x="19974" y="65848"/>
                  </a:lnTo>
                  <a:lnTo>
                    <a:pt x="2947" y="101367"/>
                  </a:lnTo>
                  <a:lnTo>
                    <a:pt x="0" y="122721"/>
                  </a:lnTo>
                  <a:lnTo>
                    <a:pt x="1544" y="125762"/>
                  </a:lnTo>
                  <a:lnTo>
                    <a:pt x="22159" y="148259"/>
                  </a:lnTo>
                  <a:lnTo>
                    <a:pt x="42695" y="158497"/>
                  </a:lnTo>
                  <a:lnTo>
                    <a:pt x="75754" y="1521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37"/>
            <p:cNvSpPr/>
            <p:nvPr/>
          </p:nvSpPr>
          <p:spPr>
            <a:xfrm>
              <a:off x="8176259" y="1044845"/>
              <a:ext cx="334927" cy="202945"/>
            </a:xfrm>
            <a:custGeom>
              <a:avLst/>
              <a:gdLst/>
              <a:ahLst/>
              <a:cxnLst/>
              <a:rect l="0" t="0" r="0" b="0"/>
              <a:pathLst>
                <a:path w="334927" h="202945">
                  <a:moveTo>
                    <a:pt x="0" y="82915"/>
                  </a:moveTo>
                  <a:lnTo>
                    <a:pt x="0" y="86960"/>
                  </a:lnTo>
                  <a:lnTo>
                    <a:pt x="848" y="88150"/>
                  </a:lnTo>
                  <a:lnTo>
                    <a:pt x="2258" y="88945"/>
                  </a:lnTo>
                  <a:lnTo>
                    <a:pt x="28168" y="97385"/>
                  </a:lnTo>
                  <a:lnTo>
                    <a:pt x="47119" y="98052"/>
                  </a:lnTo>
                  <a:lnTo>
                    <a:pt x="68667" y="92051"/>
                  </a:lnTo>
                  <a:lnTo>
                    <a:pt x="99438" y="72976"/>
                  </a:lnTo>
                  <a:lnTo>
                    <a:pt x="130598" y="46160"/>
                  </a:lnTo>
                  <a:lnTo>
                    <a:pt x="135215" y="35805"/>
                  </a:lnTo>
                  <a:lnTo>
                    <a:pt x="136990" y="12954"/>
                  </a:lnTo>
                  <a:lnTo>
                    <a:pt x="136200" y="10874"/>
                  </a:lnTo>
                  <a:lnTo>
                    <a:pt x="134825" y="9488"/>
                  </a:lnTo>
                  <a:lnTo>
                    <a:pt x="128848" y="5278"/>
                  </a:lnTo>
                  <a:lnTo>
                    <a:pt x="126538" y="3216"/>
                  </a:lnTo>
                  <a:lnTo>
                    <a:pt x="123307" y="2689"/>
                  </a:lnTo>
                  <a:lnTo>
                    <a:pt x="101114" y="6017"/>
                  </a:lnTo>
                  <a:lnTo>
                    <a:pt x="97042" y="7942"/>
                  </a:lnTo>
                  <a:lnTo>
                    <a:pt x="63173" y="35959"/>
                  </a:lnTo>
                  <a:lnTo>
                    <a:pt x="52209" y="54326"/>
                  </a:lnTo>
                  <a:lnTo>
                    <a:pt x="41765" y="83287"/>
                  </a:lnTo>
                  <a:lnTo>
                    <a:pt x="34539" y="121063"/>
                  </a:lnTo>
                  <a:lnTo>
                    <a:pt x="34542" y="134018"/>
                  </a:lnTo>
                  <a:lnTo>
                    <a:pt x="39324" y="165750"/>
                  </a:lnTo>
                  <a:lnTo>
                    <a:pt x="55206" y="187760"/>
                  </a:lnTo>
                  <a:lnTo>
                    <a:pt x="65175" y="195270"/>
                  </a:lnTo>
                  <a:lnTo>
                    <a:pt x="77227" y="200584"/>
                  </a:lnTo>
                  <a:lnTo>
                    <a:pt x="88228" y="202944"/>
                  </a:lnTo>
                  <a:lnTo>
                    <a:pt x="107987" y="200229"/>
                  </a:lnTo>
                  <a:lnTo>
                    <a:pt x="145953" y="186873"/>
                  </a:lnTo>
                  <a:lnTo>
                    <a:pt x="169409" y="170774"/>
                  </a:lnTo>
                  <a:lnTo>
                    <a:pt x="205696" y="133935"/>
                  </a:lnTo>
                  <a:lnTo>
                    <a:pt x="227928" y="98619"/>
                  </a:lnTo>
                  <a:lnTo>
                    <a:pt x="232534" y="88200"/>
                  </a:lnTo>
                  <a:lnTo>
                    <a:pt x="243306" y="51518"/>
                  </a:lnTo>
                  <a:lnTo>
                    <a:pt x="243734" y="46138"/>
                  </a:lnTo>
                  <a:lnTo>
                    <a:pt x="243840" y="78353"/>
                  </a:lnTo>
                  <a:lnTo>
                    <a:pt x="243841" y="111540"/>
                  </a:lnTo>
                  <a:lnTo>
                    <a:pt x="242993" y="143787"/>
                  </a:lnTo>
                  <a:lnTo>
                    <a:pt x="236229" y="181827"/>
                  </a:lnTo>
                  <a:lnTo>
                    <a:pt x="236221" y="147719"/>
                  </a:lnTo>
                  <a:lnTo>
                    <a:pt x="236221" y="112897"/>
                  </a:lnTo>
                  <a:lnTo>
                    <a:pt x="242303" y="77579"/>
                  </a:lnTo>
                  <a:lnTo>
                    <a:pt x="254132" y="41541"/>
                  </a:lnTo>
                  <a:lnTo>
                    <a:pt x="265032" y="19771"/>
                  </a:lnTo>
                  <a:lnTo>
                    <a:pt x="277025" y="5973"/>
                  </a:lnTo>
                  <a:lnTo>
                    <a:pt x="283424" y="2152"/>
                  </a:lnTo>
                  <a:lnTo>
                    <a:pt x="295833" y="0"/>
                  </a:lnTo>
                  <a:lnTo>
                    <a:pt x="303073" y="1754"/>
                  </a:lnTo>
                  <a:lnTo>
                    <a:pt x="314618" y="9779"/>
                  </a:lnTo>
                  <a:lnTo>
                    <a:pt x="322480" y="21075"/>
                  </a:lnTo>
                  <a:lnTo>
                    <a:pt x="332593" y="55918"/>
                  </a:lnTo>
                  <a:lnTo>
                    <a:pt x="334926" y="90993"/>
                  </a:lnTo>
                  <a:lnTo>
                    <a:pt x="334364" y="120258"/>
                  </a:lnTo>
                  <a:lnTo>
                    <a:pt x="327514" y="147661"/>
                  </a:lnTo>
                  <a:lnTo>
                    <a:pt x="321768" y="158859"/>
                  </a:lnTo>
                  <a:lnTo>
                    <a:pt x="320041" y="1667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38"/>
            <p:cNvSpPr/>
            <p:nvPr/>
          </p:nvSpPr>
          <p:spPr>
            <a:xfrm>
              <a:off x="7929516" y="1097420"/>
              <a:ext cx="218876" cy="368916"/>
            </a:xfrm>
            <a:custGeom>
              <a:avLst/>
              <a:gdLst/>
              <a:ahLst/>
              <a:cxnLst/>
              <a:rect l="0" t="0" r="0" b="0"/>
              <a:pathLst>
                <a:path w="218876" h="368916">
                  <a:moveTo>
                    <a:pt x="109584" y="106540"/>
                  </a:moveTo>
                  <a:lnTo>
                    <a:pt x="109584" y="102493"/>
                  </a:lnTo>
                  <a:lnTo>
                    <a:pt x="110429" y="101302"/>
                  </a:lnTo>
                  <a:lnTo>
                    <a:pt x="111842" y="100508"/>
                  </a:lnTo>
                  <a:lnTo>
                    <a:pt x="113627" y="99979"/>
                  </a:lnTo>
                  <a:lnTo>
                    <a:pt x="120188" y="95188"/>
                  </a:lnTo>
                  <a:lnTo>
                    <a:pt x="134759" y="77491"/>
                  </a:lnTo>
                  <a:lnTo>
                    <a:pt x="142786" y="70768"/>
                  </a:lnTo>
                  <a:lnTo>
                    <a:pt x="149176" y="62137"/>
                  </a:lnTo>
                  <a:lnTo>
                    <a:pt x="152579" y="52656"/>
                  </a:lnTo>
                  <a:lnTo>
                    <a:pt x="155144" y="24169"/>
                  </a:lnTo>
                  <a:lnTo>
                    <a:pt x="152975" y="16871"/>
                  </a:lnTo>
                  <a:lnTo>
                    <a:pt x="144684" y="5290"/>
                  </a:lnTo>
                  <a:lnTo>
                    <a:pt x="137600" y="2272"/>
                  </a:lnTo>
                  <a:lnTo>
                    <a:pt x="104358" y="0"/>
                  </a:lnTo>
                  <a:lnTo>
                    <a:pt x="69966" y="10477"/>
                  </a:lnTo>
                  <a:lnTo>
                    <a:pt x="52219" y="17775"/>
                  </a:lnTo>
                  <a:lnTo>
                    <a:pt x="20777" y="50058"/>
                  </a:lnTo>
                  <a:lnTo>
                    <a:pt x="6466" y="76943"/>
                  </a:lnTo>
                  <a:lnTo>
                    <a:pt x="816" y="91692"/>
                  </a:lnTo>
                  <a:lnTo>
                    <a:pt x="0" y="106713"/>
                  </a:lnTo>
                  <a:lnTo>
                    <a:pt x="4215" y="143816"/>
                  </a:lnTo>
                  <a:lnTo>
                    <a:pt x="10824" y="155844"/>
                  </a:lnTo>
                  <a:lnTo>
                    <a:pt x="24065" y="168090"/>
                  </a:lnTo>
                  <a:lnTo>
                    <a:pt x="33756" y="171995"/>
                  </a:lnTo>
                  <a:lnTo>
                    <a:pt x="38713" y="173037"/>
                  </a:lnTo>
                  <a:lnTo>
                    <a:pt x="48735" y="171936"/>
                  </a:lnTo>
                  <a:lnTo>
                    <a:pt x="79274" y="161153"/>
                  </a:lnTo>
                  <a:lnTo>
                    <a:pt x="117151" y="134145"/>
                  </a:lnTo>
                  <a:lnTo>
                    <a:pt x="133370" y="118293"/>
                  </a:lnTo>
                  <a:lnTo>
                    <a:pt x="140757" y="104990"/>
                  </a:lnTo>
                  <a:lnTo>
                    <a:pt x="149028" y="70493"/>
                  </a:lnTo>
                  <a:lnTo>
                    <a:pt x="151120" y="64729"/>
                  </a:lnTo>
                  <a:lnTo>
                    <a:pt x="151186" y="51549"/>
                  </a:lnTo>
                  <a:lnTo>
                    <a:pt x="148394" y="38920"/>
                  </a:lnTo>
                  <a:lnTo>
                    <a:pt x="140058" y="19016"/>
                  </a:lnTo>
                  <a:lnTo>
                    <a:pt x="138368" y="17710"/>
                  </a:lnTo>
                  <a:lnTo>
                    <a:pt x="136393" y="16839"/>
                  </a:lnTo>
                  <a:lnTo>
                    <a:pt x="135077" y="17107"/>
                  </a:lnTo>
                  <a:lnTo>
                    <a:pt x="134198" y="18130"/>
                  </a:lnTo>
                  <a:lnTo>
                    <a:pt x="132377" y="21527"/>
                  </a:lnTo>
                  <a:lnTo>
                    <a:pt x="128744" y="25858"/>
                  </a:lnTo>
                  <a:lnTo>
                    <a:pt x="128285" y="29044"/>
                  </a:lnTo>
                  <a:lnTo>
                    <a:pt x="133660" y="61308"/>
                  </a:lnTo>
                  <a:lnTo>
                    <a:pt x="149548" y="92534"/>
                  </a:lnTo>
                  <a:lnTo>
                    <a:pt x="165486" y="127260"/>
                  </a:lnTo>
                  <a:lnTo>
                    <a:pt x="179923" y="161714"/>
                  </a:lnTo>
                  <a:lnTo>
                    <a:pt x="194785" y="196837"/>
                  </a:lnTo>
                  <a:lnTo>
                    <a:pt x="211111" y="233471"/>
                  </a:lnTo>
                  <a:lnTo>
                    <a:pt x="218875" y="257319"/>
                  </a:lnTo>
                  <a:lnTo>
                    <a:pt x="216568" y="276334"/>
                  </a:lnTo>
                  <a:lnTo>
                    <a:pt x="212728" y="290376"/>
                  </a:lnTo>
                  <a:lnTo>
                    <a:pt x="203686" y="302826"/>
                  </a:lnTo>
                  <a:lnTo>
                    <a:pt x="166261" y="334979"/>
                  </a:lnTo>
                  <a:lnTo>
                    <a:pt x="133102" y="351383"/>
                  </a:lnTo>
                  <a:lnTo>
                    <a:pt x="101247" y="362776"/>
                  </a:lnTo>
                  <a:lnTo>
                    <a:pt x="73904" y="368915"/>
                  </a:lnTo>
                  <a:lnTo>
                    <a:pt x="50187" y="366125"/>
                  </a:lnTo>
                  <a:lnTo>
                    <a:pt x="21224" y="355192"/>
                  </a:lnTo>
                  <a:lnTo>
                    <a:pt x="17657" y="351894"/>
                  </a:lnTo>
                  <a:lnTo>
                    <a:pt x="10523" y="3351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39"/>
            <p:cNvSpPr/>
            <p:nvPr/>
          </p:nvSpPr>
          <p:spPr>
            <a:xfrm>
              <a:off x="8107680" y="716279"/>
              <a:ext cx="114301" cy="45722"/>
            </a:xfrm>
            <a:custGeom>
              <a:avLst/>
              <a:gdLst/>
              <a:ahLst/>
              <a:cxnLst/>
              <a:rect l="0" t="0" r="0" b="0"/>
              <a:pathLst>
                <a:path w="114301" h="45722">
                  <a:moveTo>
                    <a:pt x="0" y="45721"/>
                  </a:moveTo>
                  <a:lnTo>
                    <a:pt x="0" y="41674"/>
                  </a:lnTo>
                  <a:lnTo>
                    <a:pt x="845" y="40484"/>
                  </a:lnTo>
                  <a:lnTo>
                    <a:pt x="2258" y="39689"/>
                  </a:lnTo>
                  <a:lnTo>
                    <a:pt x="4045" y="39159"/>
                  </a:lnTo>
                  <a:lnTo>
                    <a:pt x="26001" y="27587"/>
                  </a:lnTo>
                  <a:lnTo>
                    <a:pt x="62294" y="19229"/>
                  </a:lnTo>
                  <a:lnTo>
                    <a:pt x="84772" y="9944"/>
                  </a:lnTo>
                  <a:lnTo>
                    <a:pt x="96144" y="3323"/>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9" name="SMARTInkShape-Group5"/>
          <p:cNvGrpSpPr/>
          <p:nvPr/>
        </p:nvGrpSpPr>
        <p:grpSpPr>
          <a:xfrm>
            <a:off x="2415539" y="472438"/>
            <a:ext cx="5006342" cy="441963"/>
            <a:chOff x="2415539" y="472438"/>
            <a:chExt cx="5006342" cy="441963"/>
          </a:xfrm>
        </p:grpSpPr>
        <p:sp>
          <p:nvSpPr>
            <p:cNvPr id="115" name="SMARTInkShape-40"/>
            <p:cNvSpPr/>
            <p:nvPr/>
          </p:nvSpPr>
          <p:spPr>
            <a:xfrm>
              <a:off x="5326853" y="701048"/>
              <a:ext cx="135140" cy="200946"/>
            </a:xfrm>
            <a:custGeom>
              <a:avLst/>
              <a:gdLst/>
              <a:ahLst/>
              <a:cxnLst/>
              <a:rect l="0" t="0" r="0" b="0"/>
              <a:pathLst>
                <a:path w="135140" h="200946">
                  <a:moveTo>
                    <a:pt x="75727" y="7612"/>
                  </a:moveTo>
                  <a:lnTo>
                    <a:pt x="83319" y="18"/>
                  </a:lnTo>
                  <a:lnTo>
                    <a:pt x="79292" y="0"/>
                  </a:lnTo>
                  <a:lnTo>
                    <a:pt x="75053" y="2253"/>
                  </a:lnTo>
                  <a:lnTo>
                    <a:pt x="53861" y="21949"/>
                  </a:lnTo>
                  <a:lnTo>
                    <a:pt x="40865" y="41802"/>
                  </a:lnTo>
                  <a:lnTo>
                    <a:pt x="27886" y="71562"/>
                  </a:lnTo>
                  <a:lnTo>
                    <a:pt x="13312" y="105757"/>
                  </a:lnTo>
                  <a:lnTo>
                    <a:pt x="3127" y="142207"/>
                  </a:lnTo>
                  <a:lnTo>
                    <a:pt x="0" y="178489"/>
                  </a:lnTo>
                  <a:lnTo>
                    <a:pt x="1994" y="187415"/>
                  </a:lnTo>
                  <a:lnTo>
                    <a:pt x="3713" y="190980"/>
                  </a:lnTo>
                  <a:lnTo>
                    <a:pt x="10135" y="197199"/>
                  </a:lnTo>
                  <a:lnTo>
                    <a:pt x="14219" y="200043"/>
                  </a:lnTo>
                  <a:lnTo>
                    <a:pt x="25530" y="200945"/>
                  </a:lnTo>
                  <a:lnTo>
                    <a:pt x="49442" y="194626"/>
                  </a:lnTo>
                  <a:lnTo>
                    <a:pt x="81640" y="174457"/>
                  </a:lnTo>
                  <a:lnTo>
                    <a:pt x="103330" y="150730"/>
                  </a:lnTo>
                  <a:lnTo>
                    <a:pt x="117837" y="120737"/>
                  </a:lnTo>
                  <a:lnTo>
                    <a:pt x="128855" y="85335"/>
                  </a:lnTo>
                  <a:lnTo>
                    <a:pt x="135139" y="53633"/>
                  </a:lnTo>
                  <a:lnTo>
                    <a:pt x="132182" y="30560"/>
                  </a:lnTo>
                  <a:lnTo>
                    <a:pt x="125935" y="19786"/>
                  </a:lnTo>
                  <a:lnTo>
                    <a:pt x="112173" y="5970"/>
                  </a:lnTo>
                  <a:lnTo>
                    <a:pt x="104342" y="2649"/>
                  </a:lnTo>
                  <a:lnTo>
                    <a:pt x="99883" y="1762"/>
                  </a:lnTo>
                  <a:lnTo>
                    <a:pt x="90414" y="30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41"/>
            <p:cNvSpPr/>
            <p:nvPr/>
          </p:nvSpPr>
          <p:spPr>
            <a:xfrm>
              <a:off x="4884418" y="671492"/>
              <a:ext cx="91369" cy="204809"/>
            </a:xfrm>
            <a:custGeom>
              <a:avLst/>
              <a:gdLst/>
              <a:ahLst/>
              <a:cxnLst/>
              <a:rect l="0" t="0" r="0" b="0"/>
              <a:pathLst>
                <a:path w="91369" h="204809">
                  <a:moveTo>
                    <a:pt x="0" y="6687"/>
                  </a:moveTo>
                  <a:lnTo>
                    <a:pt x="848" y="25767"/>
                  </a:lnTo>
                  <a:lnTo>
                    <a:pt x="6563" y="50039"/>
                  </a:lnTo>
                  <a:lnTo>
                    <a:pt x="7412" y="81541"/>
                  </a:lnTo>
                  <a:lnTo>
                    <a:pt x="5323" y="115359"/>
                  </a:lnTo>
                  <a:lnTo>
                    <a:pt x="703" y="152263"/>
                  </a:lnTo>
                  <a:lnTo>
                    <a:pt x="4" y="181769"/>
                  </a:lnTo>
                  <a:lnTo>
                    <a:pt x="0" y="148805"/>
                  </a:lnTo>
                  <a:lnTo>
                    <a:pt x="0" y="112169"/>
                  </a:lnTo>
                  <a:lnTo>
                    <a:pt x="2258" y="76786"/>
                  </a:lnTo>
                  <a:lnTo>
                    <a:pt x="10608" y="45088"/>
                  </a:lnTo>
                  <a:lnTo>
                    <a:pt x="21255" y="20449"/>
                  </a:lnTo>
                  <a:lnTo>
                    <a:pt x="33205" y="6155"/>
                  </a:lnTo>
                  <a:lnTo>
                    <a:pt x="39593" y="2217"/>
                  </a:lnTo>
                  <a:lnTo>
                    <a:pt x="51996" y="0"/>
                  </a:lnTo>
                  <a:lnTo>
                    <a:pt x="59234" y="1740"/>
                  </a:lnTo>
                  <a:lnTo>
                    <a:pt x="85201" y="17003"/>
                  </a:lnTo>
                  <a:lnTo>
                    <a:pt x="88667" y="26512"/>
                  </a:lnTo>
                  <a:lnTo>
                    <a:pt x="91075" y="60630"/>
                  </a:lnTo>
                  <a:lnTo>
                    <a:pt x="91368" y="92884"/>
                  </a:lnTo>
                  <a:lnTo>
                    <a:pt x="87382" y="127572"/>
                  </a:lnTo>
                  <a:lnTo>
                    <a:pt x="82033" y="164312"/>
                  </a:lnTo>
                  <a:lnTo>
                    <a:pt x="69204" y="201817"/>
                  </a:lnTo>
                  <a:lnTo>
                    <a:pt x="68582" y="2048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42"/>
            <p:cNvSpPr/>
            <p:nvPr/>
          </p:nvSpPr>
          <p:spPr>
            <a:xfrm>
              <a:off x="4629658" y="656794"/>
              <a:ext cx="151594" cy="204090"/>
            </a:xfrm>
            <a:custGeom>
              <a:avLst/>
              <a:gdLst/>
              <a:ahLst/>
              <a:cxnLst/>
              <a:rect l="0" t="0" r="0" b="0"/>
              <a:pathLst>
                <a:path w="151594" h="204090">
                  <a:moveTo>
                    <a:pt x="109982" y="29006"/>
                  </a:moveTo>
                  <a:lnTo>
                    <a:pt x="109982" y="17653"/>
                  </a:lnTo>
                  <a:lnTo>
                    <a:pt x="107724" y="13235"/>
                  </a:lnTo>
                  <a:lnTo>
                    <a:pt x="104744" y="8449"/>
                  </a:lnTo>
                  <a:lnTo>
                    <a:pt x="103420" y="3501"/>
                  </a:lnTo>
                  <a:lnTo>
                    <a:pt x="102221" y="1842"/>
                  </a:lnTo>
                  <a:lnTo>
                    <a:pt x="100573" y="736"/>
                  </a:lnTo>
                  <a:lnTo>
                    <a:pt x="98630" y="0"/>
                  </a:lnTo>
                  <a:lnTo>
                    <a:pt x="91954" y="1438"/>
                  </a:lnTo>
                  <a:lnTo>
                    <a:pt x="80933" y="7008"/>
                  </a:lnTo>
                  <a:lnTo>
                    <a:pt x="69624" y="16476"/>
                  </a:lnTo>
                  <a:lnTo>
                    <a:pt x="43521" y="52771"/>
                  </a:lnTo>
                  <a:lnTo>
                    <a:pt x="20744" y="90085"/>
                  </a:lnTo>
                  <a:lnTo>
                    <a:pt x="8817" y="124513"/>
                  </a:lnTo>
                  <a:lnTo>
                    <a:pt x="0" y="156997"/>
                  </a:lnTo>
                  <a:lnTo>
                    <a:pt x="2699" y="185947"/>
                  </a:lnTo>
                  <a:lnTo>
                    <a:pt x="4594" y="190360"/>
                  </a:lnTo>
                  <a:lnTo>
                    <a:pt x="11214" y="197521"/>
                  </a:lnTo>
                  <a:lnTo>
                    <a:pt x="19800" y="201267"/>
                  </a:lnTo>
                  <a:lnTo>
                    <a:pt x="54175" y="204089"/>
                  </a:lnTo>
                  <a:lnTo>
                    <a:pt x="87800" y="189921"/>
                  </a:lnTo>
                  <a:lnTo>
                    <a:pt x="101815" y="182650"/>
                  </a:lnTo>
                  <a:lnTo>
                    <a:pt x="134264" y="147982"/>
                  </a:lnTo>
                  <a:lnTo>
                    <a:pt x="143611" y="127193"/>
                  </a:lnTo>
                  <a:lnTo>
                    <a:pt x="151538" y="89850"/>
                  </a:lnTo>
                  <a:lnTo>
                    <a:pt x="151593" y="76931"/>
                  </a:lnTo>
                  <a:lnTo>
                    <a:pt x="147696" y="51308"/>
                  </a:lnTo>
                  <a:lnTo>
                    <a:pt x="146131" y="48954"/>
                  </a:lnTo>
                  <a:lnTo>
                    <a:pt x="135124" y="39628"/>
                  </a:lnTo>
                  <a:lnTo>
                    <a:pt x="125221" y="366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43"/>
            <p:cNvSpPr/>
            <p:nvPr/>
          </p:nvSpPr>
          <p:spPr>
            <a:xfrm>
              <a:off x="4541518" y="56388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44"/>
            <p:cNvSpPr/>
            <p:nvPr/>
          </p:nvSpPr>
          <p:spPr>
            <a:xfrm>
              <a:off x="2446018" y="693419"/>
              <a:ext cx="7623" cy="220982"/>
            </a:xfrm>
            <a:custGeom>
              <a:avLst/>
              <a:gdLst/>
              <a:ahLst/>
              <a:cxnLst/>
              <a:rect l="0" t="0" r="0" b="0"/>
              <a:pathLst>
                <a:path w="7623" h="220982">
                  <a:moveTo>
                    <a:pt x="7622" y="0"/>
                  </a:moveTo>
                  <a:lnTo>
                    <a:pt x="3576" y="4045"/>
                  </a:lnTo>
                  <a:lnTo>
                    <a:pt x="1589" y="8290"/>
                  </a:lnTo>
                  <a:lnTo>
                    <a:pt x="1060" y="10607"/>
                  </a:lnTo>
                  <a:lnTo>
                    <a:pt x="1553" y="12997"/>
                  </a:lnTo>
                  <a:lnTo>
                    <a:pt x="5448" y="22102"/>
                  </a:lnTo>
                  <a:lnTo>
                    <a:pt x="7334" y="58288"/>
                  </a:lnTo>
                  <a:lnTo>
                    <a:pt x="7537" y="91119"/>
                  </a:lnTo>
                  <a:lnTo>
                    <a:pt x="7595" y="123613"/>
                  </a:lnTo>
                  <a:lnTo>
                    <a:pt x="7614" y="154689"/>
                  </a:lnTo>
                  <a:lnTo>
                    <a:pt x="7620" y="188600"/>
                  </a:lnTo>
                  <a:lnTo>
                    <a:pt x="6773" y="206117"/>
                  </a:lnTo>
                  <a:lnTo>
                    <a:pt x="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45"/>
            <p:cNvSpPr/>
            <p:nvPr/>
          </p:nvSpPr>
          <p:spPr>
            <a:xfrm>
              <a:off x="2415539" y="533400"/>
              <a:ext cx="7621" cy="22860"/>
            </a:xfrm>
            <a:custGeom>
              <a:avLst/>
              <a:gdLst/>
              <a:ahLst/>
              <a:cxnLst/>
              <a:rect l="0" t="0" r="0" b="0"/>
              <a:pathLst>
                <a:path w="7621" h="22860">
                  <a:moveTo>
                    <a:pt x="0" y="0"/>
                  </a:moveTo>
                  <a:lnTo>
                    <a:pt x="4046" y="4045"/>
                  </a:lnTo>
                  <a:lnTo>
                    <a:pt x="6031" y="8288"/>
                  </a:lnTo>
                  <a:lnTo>
                    <a:pt x="7620"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46"/>
            <p:cNvSpPr/>
            <p:nvPr/>
          </p:nvSpPr>
          <p:spPr>
            <a:xfrm>
              <a:off x="2560632" y="602679"/>
              <a:ext cx="167328" cy="275779"/>
            </a:xfrm>
            <a:custGeom>
              <a:avLst/>
              <a:gdLst/>
              <a:ahLst/>
              <a:cxnLst/>
              <a:rect l="0" t="0" r="0" b="0"/>
              <a:pathLst>
                <a:path w="167328" h="275779">
                  <a:moveTo>
                    <a:pt x="7308" y="22159"/>
                  </a:moveTo>
                  <a:lnTo>
                    <a:pt x="7308" y="57552"/>
                  </a:lnTo>
                  <a:lnTo>
                    <a:pt x="7308" y="94250"/>
                  </a:lnTo>
                  <a:lnTo>
                    <a:pt x="7308" y="132137"/>
                  </a:lnTo>
                  <a:lnTo>
                    <a:pt x="7308" y="158527"/>
                  </a:lnTo>
                  <a:lnTo>
                    <a:pt x="7308" y="192669"/>
                  </a:lnTo>
                  <a:lnTo>
                    <a:pt x="7308" y="221130"/>
                  </a:lnTo>
                  <a:lnTo>
                    <a:pt x="7308" y="256448"/>
                  </a:lnTo>
                  <a:lnTo>
                    <a:pt x="7308" y="264114"/>
                  </a:lnTo>
                  <a:lnTo>
                    <a:pt x="7308" y="232545"/>
                  </a:lnTo>
                  <a:lnTo>
                    <a:pt x="6460" y="204252"/>
                  </a:lnTo>
                  <a:lnTo>
                    <a:pt x="3263" y="178444"/>
                  </a:lnTo>
                  <a:lnTo>
                    <a:pt x="1275" y="147782"/>
                  </a:lnTo>
                  <a:lnTo>
                    <a:pt x="393" y="116092"/>
                  </a:lnTo>
                  <a:lnTo>
                    <a:pt x="0" y="87897"/>
                  </a:lnTo>
                  <a:lnTo>
                    <a:pt x="2085" y="61254"/>
                  </a:lnTo>
                  <a:lnTo>
                    <a:pt x="8017" y="29227"/>
                  </a:lnTo>
                  <a:lnTo>
                    <a:pt x="13550" y="15987"/>
                  </a:lnTo>
                  <a:lnTo>
                    <a:pt x="21653" y="7281"/>
                  </a:lnTo>
                  <a:lnTo>
                    <a:pt x="30898" y="2847"/>
                  </a:lnTo>
                  <a:lnTo>
                    <a:pt x="50632" y="0"/>
                  </a:lnTo>
                  <a:lnTo>
                    <a:pt x="60712" y="4128"/>
                  </a:lnTo>
                  <a:lnTo>
                    <a:pt x="85209" y="20946"/>
                  </a:lnTo>
                  <a:lnTo>
                    <a:pt x="100337" y="50800"/>
                  </a:lnTo>
                  <a:lnTo>
                    <a:pt x="112200" y="84833"/>
                  </a:lnTo>
                  <a:lnTo>
                    <a:pt x="118273" y="110127"/>
                  </a:lnTo>
                  <a:lnTo>
                    <a:pt x="123795" y="138304"/>
                  </a:lnTo>
                  <a:lnTo>
                    <a:pt x="126812" y="165502"/>
                  </a:lnTo>
                  <a:lnTo>
                    <a:pt x="130769" y="202356"/>
                  </a:lnTo>
                  <a:lnTo>
                    <a:pt x="135047" y="232467"/>
                  </a:lnTo>
                  <a:lnTo>
                    <a:pt x="137741" y="248557"/>
                  </a:lnTo>
                  <a:lnTo>
                    <a:pt x="149863" y="274030"/>
                  </a:lnTo>
                  <a:lnTo>
                    <a:pt x="151452" y="275586"/>
                  </a:lnTo>
                  <a:lnTo>
                    <a:pt x="153356" y="275778"/>
                  </a:lnTo>
                  <a:lnTo>
                    <a:pt x="157731" y="273733"/>
                  </a:lnTo>
                  <a:lnTo>
                    <a:pt x="167327" y="2659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47"/>
            <p:cNvSpPr/>
            <p:nvPr/>
          </p:nvSpPr>
          <p:spPr>
            <a:xfrm>
              <a:off x="2872740" y="472438"/>
              <a:ext cx="52178" cy="350523"/>
            </a:xfrm>
            <a:custGeom>
              <a:avLst/>
              <a:gdLst/>
              <a:ahLst/>
              <a:cxnLst/>
              <a:rect l="0" t="0" r="0" b="0"/>
              <a:pathLst>
                <a:path w="52178" h="350523">
                  <a:moveTo>
                    <a:pt x="0" y="0"/>
                  </a:moveTo>
                  <a:lnTo>
                    <a:pt x="4045" y="0"/>
                  </a:lnTo>
                  <a:lnTo>
                    <a:pt x="5236" y="847"/>
                  </a:lnTo>
                  <a:lnTo>
                    <a:pt x="6031" y="2258"/>
                  </a:lnTo>
                  <a:lnTo>
                    <a:pt x="14086" y="32564"/>
                  </a:lnTo>
                  <a:lnTo>
                    <a:pt x="14898" y="62048"/>
                  </a:lnTo>
                  <a:lnTo>
                    <a:pt x="17344" y="87692"/>
                  </a:lnTo>
                  <a:lnTo>
                    <a:pt x="21256" y="116022"/>
                  </a:lnTo>
                  <a:lnTo>
                    <a:pt x="25816" y="145545"/>
                  </a:lnTo>
                  <a:lnTo>
                    <a:pt x="28405" y="175601"/>
                  </a:lnTo>
                  <a:lnTo>
                    <a:pt x="30405" y="205892"/>
                  </a:lnTo>
                  <a:lnTo>
                    <a:pt x="34114" y="236288"/>
                  </a:lnTo>
                  <a:lnTo>
                    <a:pt x="36328" y="264473"/>
                  </a:lnTo>
                  <a:lnTo>
                    <a:pt x="39831" y="299626"/>
                  </a:lnTo>
                  <a:lnTo>
                    <a:pt x="45790" y="335290"/>
                  </a:lnTo>
                  <a:lnTo>
                    <a:pt x="52177" y="348348"/>
                  </a:lnTo>
                  <a:lnTo>
                    <a:pt x="51719" y="349072"/>
                  </a:lnTo>
                  <a:lnTo>
                    <a:pt x="45719" y="3505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48"/>
            <p:cNvSpPr/>
            <p:nvPr/>
          </p:nvSpPr>
          <p:spPr>
            <a:xfrm>
              <a:off x="2827018" y="632460"/>
              <a:ext cx="205742" cy="83820"/>
            </a:xfrm>
            <a:custGeom>
              <a:avLst/>
              <a:gdLst/>
              <a:ahLst/>
              <a:cxnLst/>
              <a:rect l="0" t="0" r="0" b="0"/>
              <a:pathLst>
                <a:path w="205742" h="83820">
                  <a:moveTo>
                    <a:pt x="0" y="83819"/>
                  </a:moveTo>
                  <a:lnTo>
                    <a:pt x="10608" y="83819"/>
                  </a:lnTo>
                  <a:lnTo>
                    <a:pt x="47895" y="69976"/>
                  </a:lnTo>
                  <a:lnTo>
                    <a:pt x="84752" y="52611"/>
                  </a:lnTo>
                  <a:lnTo>
                    <a:pt x="114577" y="40142"/>
                  </a:lnTo>
                  <a:lnTo>
                    <a:pt x="144863" y="28827"/>
                  </a:lnTo>
                  <a:lnTo>
                    <a:pt x="181391" y="9832"/>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49"/>
            <p:cNvSpPr/>
            <p:nvPr/>
          </p:nvSpPr>
          <p:spPr>
            <a:xfrm>
              <a:off x="3086570" y="617219"/>
              <a:ext cx="106210" cy="258455"/>
            </a:xfrm>
            <a:custGeom>
              <a:avLst/>
              <a:gdLst/>
              <a:ahLst/>
              <a:cxnLst/>
              <a:rect l="0" t="0" r="0" b="0"/>
              <a:pathLst>
                <a:path w="106210" h="258455">
                  <a:moveTo>
                    <a:pt x="7148" y="83819"/>
                  </a:moveTo>
                  <a:lnTo>
                    <a:pt x="3103" y="83819"/>
                  </a:lnTo>
                  <a:lnTo>
                    <a:pt x="1912" y="84667"/>
                  </a:lnTo>
                  <a:lnTo>
                    <a:pt x="1117" y="86077"/>
                  </a:lnTo>
                  <a:lnTo>
                    <a:pt x="0" y="94367"/>
                  </a:lnTo>
                  <a:lnTo>
                    <a:pt x="438" y="124155"/>
                  </a:lnTo>
                  <a:lnTo>
                    <a:pt x="7831" y="158706"/>
                  </a:lnTo>
                  <a:lnTo>
                    <a:pt x="13398" y="194286"/>
                  </a:lnTo>
                  <a:lnTo>
                    <a:pt x="14499" y="226996"/>
                  </a:lnTo>
                  <a:lnTo>
                    <a:pt x="14765" y="258454"/>
                  </a:lnTo>
                  <a:lnTo>
                    <a:pt x="10722" y="250804"/>
                  </a:lnTo>
                  <a:lnTo>
                    <a:pt x="7619" y="215375"/>
                  </a:lnTo>
                  <a:lnTo>
                    <a:pt x="5031" y="181219"/>
                  </a:lnTo>
                  <a:lnTo>
                    <a:pt x="1974" y="155896"/>
                  </a:lnTo>
                  <a:lnTo>
                    <a:pt x="615" y="127706"/>
                  </a:lnTo>
                  <a:lnTo>
                    <a:pt x="2269" y="100502"/>
                  </a:lnTo>
                  <a:lnTo>
                    <a:pt x="10220" y="65903"/>
                  </a:lnTo>
                  <a:lnTo>
                    <a:pt x="27717" y="29595"/>
                  </a:lnTo>
                  <a:lnTo>
                    <a:pt x="36328" y="18515"/>
                  </a:lnTo>
                  <a:lnTo>
                    <a:pt x="54742" y="6804"/>
                  </a:lnTo>
                  <a:lnTo>
                    <a:pt x="72238" y="2016"/>
                  </a:lnTo>
                  <a:lnTo>
                    <a:pt x="10620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50"/>
            <p:cNvSpPr/>
            <p:nvPr/>
          </p:nvSpPr>
          <p:spPr>
            <a:xfrm>
              <a:off x="3225265" y="647700"/>
              <a:ext cx="156610" cy="242803"/>
            </a:xfrm>
            <a:custGeom>
              <a:avLst/>
              <a:gdLst/>
              <a:ahLst/>
              <a:cxnLst/>
              <a:rect l="0" t="0" r="0" b="0"/>
              <a:pathLst>
                <a:path w="156610" h="242803">
                  <a:moveTo>
                    <a:pt x="135153" y="0"/>
                  </a:moveTo>
                  <a:lnTo>
                    <a:pt x="120504" y="0"/>
                  </a:lnTo>
                  <a:lnTo>
                    <a:pt x="113685" y="2256"/>
                  </a:lnTo>
                  <a:lnTo>
                    <a:pt x="93694" y="19080"/>
                  </a:lnTo>
                  <a:lnTo>
                    <a:pt x="58726" y="54456"/>
                  </a:lnTo>
                  <a:lnTo>
                    <a:pt x="34293" y="86298"/>
                  </a:lnTo>
                  <a:lnTo>
                    <a:pt x="21746" y="106088"/>
                  </a:lnTo>
                  <a:lnTo>
                    <a:pt x="9923" y="140183"/>
                  </a:lnTo>
                  <a:lnTo>
                    <a:pt x="1906" y="171262"/>
                  </a:lnTo>
                  <a:lnTo>
                    <a:pt x="0" y="196934"/>
                  </a:lnTo>
                  <a:lnTo>
                    <a:pt x="2555" y="212833"/>
                  </a:lnTo>
                  <a:lnTo>
                    <a:pt x="11027" y="226108"/>
                  </a:lnTo>
                  <a:lnTo>
                    <a:pt x="22414" y="235959"/>
                  </a:lnTo>
                  <a:lnTo>
                    <a:pt x="33119" y="240336"/>
                  </a:lnTo>
                  <a:lnTo>
                    <a:pt x="56755" y="242802"/>
                  </a:lnTo>
                  <a:lnTo>
                    <a:pt x="83764" y="237551"/>
                  </a:lnTo>
                  <a:lnTo>
                    <a:pt x="105251" y="229087"/>
                  </a:lnTo>
                  <a:lnTo>
                    <a:pt x="120171" y="217809"/>
                  </a:lnTo>
                  <a:lnTo>
                    <a:pt x="134760" y="197180"/>
                  </a:lnTo>
                  <a:lnTo>
                    <a:pt x="151664" y="161371"/>
                  </a:lnTo>
                  <a:lnTo>
                    <a:pt x="156134" y="131726"/>
                  </a:lnTo>
                  <a:lnTo>
                    <a:pt x="156609" y="101495"/>
                  </a:lnTo>
                  <a:lnTo>
                    <a:pt x="151766" y="71934"/>
                  </a:lnTo>
                  <a:lnTo>
                    <a:pt x="144120" y="48407"/>
                  </a:lnTo>
                  <a:lnTo>
                    <a:pt x="136036" y="39012"/>
                  </a:lnTo>
                  <a:lnTo>
                    <a:pt x="121962" y="28961"/>
                  </a:lnTo>
                  <a:lnTo>
                    <a:pt x="117046" y="27774"/>
                  </a:lnTo>
                  <a:lnTo>
                    <a:pt x="107068" y="28712"/>
                  </a:lnTo>
                  <a:lnTo>
                    <a:pt x="99247" y="31952"/>
                  </a:lnTo>
                  <a:lnTo>
                    <a:pt x="92949" y="35366"/>
                  </a:lnTo>
                  <a:lnTo>
                    <a:pt x="81814"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51"/>
            <p:cNvSpPr/>
            <p:nvPr/>
          </p:nvSpPr>
          <p:spPr>
            <a:xfrm>
              <a:off x="3438016" y="495591"/>
              <a:ext cx="219585" cy="403570"/>
            </a:xfrm>
            <a:custGeom>
              <a:avLst/>
              <a:gdLst/>
              <a:ahLst/>
              <a:cxnLst/>
              <a:rect l="0" t="0" r="0" b="0"/>
              <a:pathLst>
                <a:path w="219585" h="403570">
                  <a:moveTo>
                    <a:pt x="166243" y="205447"/>
                  </a:moveTo>
                  <a:lnTo>
                    <a:pt x="166243" y="194843"/>
                  </a:lnTo>
                  <a:lnTo>
                    <a:pt x="163985" y="190009"/>
                  </a:lnTo>
                  <a:lnTo>
                    <a:pt x="152400" y="173092"/>
                  </a:lnTo>
                  <a:lnTo>
                    <a:pt x="130199" y="164060"/>
                  </a:lnTo>
                  <a:lnTo>
                    <a:pt x="118049" y="163910"/>
                  </a:lnTo>
                  <a:lnTo>
                    <a:pt x="89555" y="170714"/>
                  </a:lnTo>
                  <a:lnTo>
                    <a:pt x="67039" y="185844"/>
                  </a:lnTo>
                  <a:lnTo>
                    <a:pt x="37521" y="219794"/>
                  </a:lnTo>
                  <a:lnTo>
                    <a:pt x="19917" y="250810"/>
                  </a:lnTo>
                  <a:lnTo>
                    <a:pt x="9206" y="277256"/>
                  </a:lnTo>
                  <a:lnTo>
                    <a:pt x="3316" y="303685"/>
                  </a:lnTo>
                  <a:lnTo>
                    <a:pt x="0" y="340107"/>
                  </a:lnTo>
                  <a:lnTo>
                    <a:pt x="1274" y="370089"/>
                  </a:lnTo>
                  <a:lnTo>
                    <a:pt x="5716" y="385302"/>
                  </a:lnTo>
                  <a:lnTo>
                    <a:pt x="13336" y="394886"/>
                  </a:lnTo>
                  <a:lnTo>
                    <a:pt x="22366" y="399709"/>
                  </a:lnTo>
                  <a:lnTo>
                    <a:pt x="27146" y="400996"/>
                  </a:lnTo>
                  <a:lnTo>
                    <a:pt x="46006" y="398760"/>
                  </a:lnTo>
                  <a:lnTo>
                    <a:pt x="63636" y="388690"/>
                  </a:lnTo>
                  <a:lnTo>
                    <a:pt x="92168" y="354635"/>
                  </a:lnTo>
                  <a:lnTo>
                    <a:pt x="116898" y="316574"/>
                  </a:lnTo>
                  <a:lnTo>
                    <a:pt x="127660" y="292091"/>
                  </a:lnTo>
                  <a:lnTo>
                    <a:pt x="137242" y="263430"/>
                  </a:lnTo>
                  <a:lnTo>
                    <a:pt x="144323" y="230936"/>
                  </a:lnTo>
                  <a:lnTo>
                    <a:pt x="150292" y="198996"/>
                  </a:lnTo>
                  <a:lnTo>
                    <a:pt x="155766" y="167020"/>
                  </a:lnTo>
                  <a:lnTo>
                    <a:pt x="161022" y="133053"/>
                  </a:lnTo>
                  <a:lnTo>
                    <a:pt x="166181" y="102718"/>
                  </a:lnTo>
                  <a:lnTo>
                    <a:pt x="170449" y="75969"/>
                  </a:lnTo>
                  <a:lnTo>
                    <a:pt x="172005" y="43564"/>
                  </a:lnTo>
                  <a:lnTo>
                    <a:pt x="166860" y="7209"/>
                  </a:lnTo>
                  <a:lnTo>
                    <a:pt x="166517" y="3043"/>
                  </a:lnTo>
                  <a:lnTo>
                    <a:pt x="165579" y="1931"/>
                  </a:lnTo>
                  <a:lnTo>
                    <a:pt x="159707" y="0"/>
                  </a:lnTo>
                  <a:lnTo>
                    <a:pt x="154899" y="7886"/>
                  </a:lnTo>
                  <a:lnTo>
                    <a:pt x="151773" y="32650"/>
                  </a:lnTo>
                  <a:lnTo>
                    <a:pt x="151230" y="61303"/>
                  </a:lnTo>
                  <a:lnTo>
                    <a:pt x="151104" y="87197"/>
                  </a:lnTo>
                  <a:lnTo>
                    <a:pt x="153305" y="117896"/>
                  </a:lnTo>
                  <a:lnTo>
                    <a:pt x="156259" y="151296"/>
                  </a:lnTo>
                  <a:lnTo>
                    <a:pt x="157573" y="185896"/>
                  </a:lnTo>
                  <a:lnTo>
                    <a:pt x="160413" y="218771"/>
                  </a:lnTo>
                  <a:lnTo>
                    <a:pt x="165345" y="250317"/>
                  </a:lnTo>
                  <a:lnTo>
                    <a:pt x="173182" y="281270"/>
                  </a:lnTo>
                  <a:lnTo>
                    <a:pt x="183069" y="319165"/>
                  </a:lnTo>
                  <a:lnTo>
                    <a:pt x="191360" y="351843"/>
                  </a:lnTo>
                  <a:lnTo>
                    <a:pt x="201747" y="380212"/>
                  </a:lnTo>
                  <a:lnTo>
                    <a:pt x="219584" y="4035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52"/>
            <p:cNvSpPr/>
            <p:nvPr/>
          </p:nvSpPr>
          <p:spPr>
            <a:xfrm>
              <a:off x="3734858" y="670560"/>
              <a:ext cx="188345" cy="197310"/>
            </a:xfrm>
            <a:custGeom>
              <a:avLst/>
              <a:gdLst/>
              <a:ahLst/>
              <a:cxnLst/>
              <a:rect l="0" t="0" r="0" b="0"/>
              <a:pathLst>
                <a:path w="188345" h="197310">
                  <a:moveTo>
                    <a:pt x="6560" y="38100"/>
                  </a:moveTo>
                  <a:lnTo>
                    <a:pt x="1325" y="50265"/>
                  </a:lnTo>
                  <a:lnTo>
                    <a:pt x="0" y="59311"/>
                  </a:lnTo>
                  <a:lnTo>
                    <a:pt x="5112" y="92225"/>
                  </a:lnTo>
                  <a:lnTo>
                    <a:pt x="12453" y="129642"/>
                  </a:lnTo>
                  <a:lnTo>
                    <a:pt x="20348" y="151584"/>
                  </a:lnTo>
                  <a:lnTo>
                    <a:pt x="33036" y="168338"/>
                  </a:lnTo>
                  <a:lnTo>
                    <a:pt x="62536" y="191964"/>
                  </a:lnTo>
                  <a:lnTo>
                    <a:pt x="72642" y="195384"/>
                  </a:lnTo>
                  <a:lnTo>
                    <a:pt x="91899" y="197309"/>
                  </a:lnTo>
                  <a:lnTo>
                    <a:pt x="104037" y="193243"/>
                  </a:lnTo>
                  <a:lnTo>
                    <a:pt x="141994" y="167210"/>
                  </a:lnTo>
                  <a:lnTo>
                    <a:pt x="153113" y="155595"/>
                  </a:lnTo>
                  <a:lnTo>
                    <a:pt x="171791" y="122801"/>
                  </a:lnTo>
                  <a:lnTo>
                    <a:pt x="183884" y="87569"/>
                  </a:lnTo>
                  <a:lnTo>
                    <a:pt x="188344" y="54927"/>
                  </a:lnTo>
                  <a:lnTo>
                    <a:pt x="188268" y="36781"/>
                  </a:lnTo>
                  <a:lnTo>
                    <a:pt x="181652" y="11269"/>
                  </a:lnTo>
                  <a:lnTo>
                    <a:pt x="1742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53"/>
            <p:cNvSpPr/>
            <p:nvPr/>
          </p:nvSpPr>
          <p:spPr>
            <a:xfrm>
              <a:off x="4010574" y="656378"/>
              <a:ext cx="172806" cy="219296"/>
            </a:xfrm>
            <a:custGeom>
              <a:avLst/>
              <a:gdLst/>
              <a:ahLst/>
              <a:cxnLst/>
              <a:rect l="0" t="0" r="0" b="0"/>
              <a:pathLst>
                <a:path w="172806" h="219296">
                  <a:moveTo>
                    <a:pt x="127085" y="6560"/>
                  </a:moveTo>
                  <a:lnTo>
                    <a:pt x="123039" y="6560"/>
                  </a:lnTo>
                  <a:lnTo>
                    <a:pt x="118796" y="4303"/>
                  </a:lnTo>
                  <a:lnTo>
                    <a:pt x="114088" y="1325"/>
                  </a:lnTo>
                  <a:lnTo>
                    <a:pt x="109172" y="0"/>
                  </a:lnTo>
                  <a:lnTo>
                    <a:pt x="97600" y="3301"/>
                  </a:lnTo>
                  <a:lnTo>
                    <a:pt x="68530" y="16881"/>
                  </a:lnTo>
                  <a:lnTo>
                    <a:pt x="38173" y="49142"/>
                  </a:lnTo>
                  <a:lnTo>
                    <a:pt x="18709" y="82109"/>
                  </a:lnTo>
                  <a:lnTo>
                    <a:pt x="5833" y="118976"/>
                  </a:lnTo>
                  <a:lnTo>
                    <a:pt x="0" y="145421"/>
                  </a:lnTo>
                  <a:lnTo>
                    <a:pt x="531" y="172446"/>
                  </a:lnTo>
                  <a:lnTo>
                    <a:pt x="4799" y="187815"/>
                  </a:lnTo>
                  <a:lnTo>
                    <a:pt x="12340" y="200289"/>
                  </a:lnTo>
                  <a:lnTo>
                    <a:pt x="26105" y="212788"/>
                  </a:lnTo>
                  <a:lnTo>
                    <a:pt x="38178" y="216750"/>
                  </a:lnTo>
                  <a:lnTo>
                    <a:pt x="66625" y="219295"/>
                  </a:lnTo>
                  <a:lnTo>
                    <a:pt x="85089" y="215690"/>
                  </a:lnTo>
                  <a:lnTo>
                    <a:pt x="112580" y="199957"/>
                  </a:lnTo>
                  <a:lnTo>
                    <a:pt x="144728" y="171011"/>
                  </a:lnTo>
                  <a:lnTo>
                    <a:pt x="172805" y="1437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54"/>
            <p:cNvSpPr/>
            <p:nvPr/>
          </p:nvSpPr>
          <p:spPr>
            <a:xfrm>
              <a:off x="4328159" y="487680"/>
              <a:ext cx="22860" cy="350521"/>
            </a:xfrm>
            <a:custGeom>
              <a:avLst/>
              <a:gdLst/>
              <a:ahLst/>
              <a:cxnLst/>
              <a:rect l="0" t="0" r="0" b="0"/>
              <a:pathLst>
                <a:path w="22860" h="350521">
                  <a:moveTo>
                    <a:pt x="0" y="0"/>
                  </a:moveTo>
                  <a:lnTo>
                    <a:pt x="0" y="35722"/>
                  </a:lnTo>
                  <a:lnTo>
                    <a:pt x="0" y="67029"/>
                  </a:lnTo>
                  <a:lnTo>
                    <a:pt x="846" y="93290"/>
                  </a:lnTo>
                  <a:lnTo>
                    <a:pt x="4045" y="119072"/>
                  </a:lnTo>
                  <a:lnTo>
                    <a:pt x="6031" y="146900"/>
                  </a:lnTo>
                  <a:lnTo>
                    <a:pt x="6913" y="176202"/>
                  </a:lnTo>
                  <a:lnTo>
                    <a:pt x="7306" y="206158"/>
                  </a:lnTo>
                  <a:lnTo>
                    <a:pt x="11573" y="243493"/>
                  </a:lnTo>
                  <a:lnTo>
                    <a:pt x="14153" y="276004"/>
                  </a:lnTo>
                  <a:lnTo>
                    <a:pt x="14918" y="307086"/>
                  </a:lnTo>
                  <a:lnTo>
                    <a:pt x="21773" y="343019"/>
                  </a:lnTo>
                  <a:lnTo>
                    <a:pt x="22859"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55"/>
            <p:cNvSpPr/>
            <p:nvPr/>
          </p:nvSpPr>
          <p:spPr>
            <a:xfrm>
              <a:off x="4297679" y="647700"/>
              <a:ext cx="152401" cy="60961"/>
            </a:xfrm>
            <a:custGeom>
              <a:avLst/>
              <a:gdLst/>
              <a:ahLst/>
              <a:cxnLst/>
              <a:rect l="0" t="0" r="0" b="0"/>
              <a:pathLst>
                <a:path w="152401" h="60961">
                  <a:moveTo>
                    <a:pt x="0" y="60960"/>
                  </a:moveTo>
                  <a:lnTo>
                    <a:pt x="0" y="56914"/>
                  </a:lnTo>
                  <a:lnTo>
                    <a:pt x="1693" y="55722"/>
                  </a:lnTo>
                  <a:lnTo>
                    <a:pt x="33134" y="45190"/>
                  </a:lnTo>
                  <a:lnTo>
                    <a:pt x="65529" y="31410"/>
                  </a:lnTo>
                  <a:lnTo>
                    <a:pt x="94581" y="21348"/>
                  </a:lnTo>
                  <a:lnTo>
                    <a:pt x="127809" y="10362"/>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56"/>
            <p:cNvSpPr/>
            <p:nvPr/>
          </p:nvSpPr>
          <p:spPr>
            <a:xfrm>
              <a:off x="4533900" y="701038"/>
              <a:ext cx="1" cy="167641"/>
            </a:xfrm>
            <a:custGeom>
              <a:avLst/>
              <a:gdLst/>
              <a:ahLst/>
              <a:cxnLst/>
              <a:rect l="0" t="0" r="0" b="0"/>
              <a:pathLst>
                <a:path w="1" h="167641">
                  <a:moveTo>
                    <a:pt x="0" y="0"/>
                  </a:moveTo>
                  <a:lnTo>
                    <a:pt x="0" y="32079"/>
                  </a:lnTo>
                  <a:lnTo>
                    <a:pt x="0" y="65793"/>
                  </a:lnTo>
                  <a:lnTo>
                    <a:pt x="0" y="95977"/>
                  </a:lnTo>
                  <a:lnTo>
                    <a:pt x="0" y="128931"/>
                  </a:lnTo>
                  <a:lnTo>
                    <a:pt x="0" y="167018"/>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57"/>
            <p:cNvSpPr/>
            <p:nvPr/>
          </p:nvSpPr>
          <p:spPr>
            <a:xfrm>
              <a:off x="5577881" y="632460"/>
              <a:ext cx="152359" cy="270616"/>
            </a:xfrm>
            <a:custGeom>
              <a:avLst/>
              <a:gdLst/>
              <a:ahLst/>
              <a:cxnLst/>
              <a:rect l="0" t="0" r="0" b="0"/>
              <a:pathLst>
                <a:path w="152359" h="270616">
                  <a:moveTo>
                    <a:pt x="7578" y="114300"/>
                  </a:moveTo>
                  <a:lnTo>
                    <a:pt x="8425" y="134227"/>
                  </a:lnTo>
                  <a:lnTo>
                    <a:pt x="14138" y="172302"/>
                  </a:lnTo>
                  <a:lnTo>
                    <a:pt x="14990" y="205154"/>
                  </a:lnTo>
                  <a:lnTo>
                    <a:pt x="12899" y="236104"/>
                  </a:lnTo>
                  <a:lnTo>
                    <a:pt x="7640" y="270615"/>
                  </a:lnTo>
                  <a:lnTo>
                    <a:pt x="7585" y="263336"/>
                  </a:lnTo>
                  <a:lnTo>
                    <a:pt x="5323" y="258713"/>
                  </a:lnTo>
                  <a:lnTo>
                    <a:pt x="3534" y="256296"/>
                  </a:lnTo>
                  <a:lnTo>
                    <a:pt x="430" y="218941"/>
                  </a:lnTo>
                  <a:lnTo>
                    <a:pt x="97" y="187638"/>
                  </a:lnTo>
                  <a:lnTo>
                    <a:pt x="0" y="151551"/>
                  </a:lnTo>
                  <a:lnTo>
                    <a:pt x="2228" y="116306"/>
                  </a:lnTo>
                  <a:lnTo>
                    <a:pt x="10508" y="84414"/>
                  </a:lnTo>
                  <a:lnTo>
                    <a:pt x="23687" y="58030"/>
                  </a:lnTo>
                  <a:lnTo>
                    <a:pt x="40574" y="39490"/>
                  </a:lnTo>
                  <a:lnTo>
                    <a:pt x="61663" y="25529"/>
                  </a:lnTo>
                  <a:lnTo>
                    <a:pt x="99117" y="10511"/>
                  </a:lnTo>
                  <a:lnTo>
                    <a:pt x="129517" y="2326"/>
                  </a:lnTo>
                  <a:lnTo>
                    <a:pt x="15235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58"/>
            <p:cNvSpPr/>
            <p:nvPr/>
          </p:nvSpPr>
          <p:spPr>
            <a:xfrm>
              <a:off x="6027418" y="632501"/>
              <a:ext cx="175263" cy="258505"/>
            </a:xfrm>
            <a:custGeom>
              <a:avLst/>
              <a:gdLst/>
              <a:ahLst/>
              <a:cxnLst/>
              <a:rect l="0" t="0" r="0" b="0"/>
              <a:pathLst>
                <a:path w="175263" h="258505">
                  <a:moveTo>
                    <a:pt x="0" y="68537"/>
                  </a:moveTo>
                  <a:lnTo>
                    <a:pt x="4047" y="68537"/>
                  </a:lnTo>
                  <a:lnTo>
                    <a:pt x="5238" y="69385"/>
                  </a:lnTo>
                  <a:lnTo>
                    <a:pt x="6033" y="70795"/>
                  </a:lnTo>
                  <a:lnTo>
                    <a:pt x="6563" y="72584"/>
                  </a:lnTo>
                  <a:lnTo>
                    <a:pt x="15770" y="83976"/>
                  </a:lnTo>
                  <a:lnTo>
                    <a:pt x="18133" y="86450"/>
                  </a:lnTo>
                  <a:lnTo>
                    <a:pt x="20760" y="93714"/>
                  </a:lnTo>
                  <a:lnTo>
                    <a:pt x="22584" y="129270"/>
                  </a:lnTo>
                  <a:lnTo>
                    <a:pt x="22806" y="165796"/>
                  </a:lnTo>
                  <a:lnTo>
                    <a:pt x="18805" y="201768"/>
                  </a:lnTo>
                  <a:lnTo>
                    <a:pt x="13452" y="238765"/>
                  </a:lnTo>
                  <a:lnTo>
                    <a:pt x="9349" y="249927"/>
                  </a:lnTo>
                  <a:lnTo>
                    <a:pt x="8774" y="252964"/>
                  </a:lnTo>
                  <a:lnTo>
                    <a:pt x="7543" y="254989"/>
                  </a:lnTo>
                  <a:lnTo>
                    <a:pt x="5875" y="256339"/>
                  </a:lnTo>
                  <a:lnTo>
                    <a:pt x="1162" y="258504"/>
                  </a:lnTo>
                  <a:lnTo>
                    <a:pt x="775" y="257836"/>
                  </a:lnTo>
                  <a:lnTo>
                    <a:pt x="31" y="226461"/>
                  </a:lnTo>
                  <a:lnTo>
                    <a:pt x="7" y="191580"/>
                  </a:lnTo>
                  <a:lnTo>
                    <a:pt x="3" y="160405"/>
                  </a:lnTo>
                  <a:lnTo>
                    <a:pt x="1" y="133921"/>
                  </a:lnTo>
                  <a:lnTo>
                    <a:pt x="4047" y="98542"/>
                  </a:lnTo>
                  <a:lnTo>
                    <a:pt x="10608" y="66610"/>
                  </a:lnTo>
                  <a:lnTo>
                    <a:pt x="21958" y="39744"/>
                  </a:lnTo>
                  <a:lnTo>
                    <a:pt x="33467" y="28083"/>
                  </a:lnTo>
                  <a:lnTo>
                    <a:pt x="68973" y="10811"/>
                  </a:lnTo>
                  <a:lnTo>
                    <a:pt x="99139" y="2352"/>
                  </a:lnTo>
                  <a:lnTo>
                    <a:pt x="135479" y="273"/>
                  </a:lnTo>
                  <a:lnTo>
                    <a:pt x="158095" y="0"/>
                  </a:lnTo>
                  <a:lnTo>
                    <a:pt x="165656" y="2235"/>
                  </a:lnTo>
                  <a:lnTo>
                    <a:pt x="175262" y="75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59"/>
            <p:cNvSpPr/>
            <p:nvPr/>
          </p:nvSpPr>
          <p:spPr>
            <a:xfrm>
              <a:off x="6195059" y="605604"/>
              <a:ext cx="533401" cy="273899"/>
            </a:xfrm>
            <a:custGeom>
              <a:avLst/>
              <a:gdLst/>
              <a:ahLst/>
              <a:cxnLst/>
              <a:rect l="0" t="0" r="0" b="0"/>
              <a:pathLst>
                <a:path w="533401" h="273899">
                  <a:moveTo>
                    <a:pt x="0" y="148775"/>
                  </a:moveTo>
                  <a:lnTo>
                    <a:pt x="4045" y="152821"/>
                  </a:lnTo>
                  <a:lnTo>
                    <a:pt x="8289" y="154806"/>
                  </a:lnTo>
                  <a:lnTo>
                    <a:pt x="36045" y="156302"/>
                  </a:lnTo>
                  <a:lnTo>
                    <a:pt x="55976" y="150293"/>
                  </a:lnTo>
                  <a:lnTo>
                    <a:pt x="91606" y="135139"/>
                  </a:lnTo>
                  <a:lnTo>
                    <a:pt x="107671" y="122344"/>
                  </a:lnTo>
                  <a:lnTo>
                    <a:pt x="135332" y="87754"/>
                  </a:lnTo>
                  <a:lnTo>
                    <a:pt x="148773" y="62407"/>
                  </a:lnTo>
                  <a:lnTo>
                    <a:pt x="150787" y="52251"/>
                  </a:lnTo>
                  <a:lnTo>
                    <a:pt x="149425" y="44352"/>
                  </a:lnTo>
                  <a:lnTo>
                    <a:pt x="145698" y="36425"/>
                  </a:lnTo>
                  <a:lnTo>
                    <a:pt x="140672" y="35343"/>
                  </a:lnTo>
                  <a:lnTo>
                    <a:pt x="136962" y="35053"/>
                  </a:lnTo>
                  <a:lnTo>
                    <a:pt x="133641" y="36553"/>
                  </a:lnTo>
                  <a:lnTo>
                    <a:pt x="127695" y="42737"/>
                  </a:lnTo>
                  <a:lnTo>
                    <a:pt x="107776" y="74360"/>
                  </a:lnTo>
                  <a:lnTo>
                    <a:pt x="83377" y="109491"/>
                  </a:lnTo>
                  <a:lnTo>
                    <a:pt x="67509" y="139017"/>
                  </a:lnTo>
                  <a:lnTo>
                    <a:pt x="57067" y="169214"/>
                  </a:lnTo>
                  <a:lnTo>
                    <a:pt x="49459" y="198763"/>
                  </a:lnTo>
                  <a:lnTo>
                    <a:pt x="47675" y="223981"/>
                  </a:lnTo>
                  <a:lnTo>
                    <a:pt x="52132" y="245848"/>
                  </a:lnTo>
                  <a:lnTo>
                    <a:pt x="56471" y="254854"/>
                  </a:lnTo>
                  <a:lnTo>
                    <a:pt x="63481" y="261679"/>
                  </a:lnTo>
                  <a:lnTo>
                    <a:pt x="81778" y="272960"/>
                  </a:lnTo>
                  <a:lnTo>
                    <a:pt x="86693" y="273898"/>
                  </a:lnTo>
                  <a:lnTo>
                    <a:pt x="102546" y="271173"/>
                  </a:lnTo>
                  <a:lnTo>
                    <a:pt x="132486" y="260409"/>
                  </a:lnTo>
                  <a:lnTo>
                    <a:pt x="158636" y="244787"/>
                  </a:lnTo>
                  <a:lnTo>
                    <a:pt x="194271" y="212707"/>
                  </a:lnTo>
                  <a:lnTo>
                    <a:pt x="215795" y="183710"/>
                  </a:lnTo>
                  <a:lnTo>
                    <a:pt x="236942" y="153671"/>
                  </a:lnTo>
                  <a:lnTo>
                    <a:pt x="259294" y="123320"/>
                  </a:lnTo>
                  <a:lnTo>
                    <a:pt x="277435" y="89655"/>
                  </a:lnTo>
                  <a:lnTo>
                    <a:pt x="296712" y="57964"/>
                  </a:lnTo>
                  <a:lnTo>
                    <a:pt x="297088" y="63543"/>
                  </a:lnTo>
                  <a:lnTo>
                    <a:pt x="296306" y="72062"/>
                  </a:lnTo>
                  <a:lnTo>
                    <a:pt x="290616" y="103990"/>
                  </a:lnTo>
                  <a:lnTo>
                    <a:pt x="283685" y="139803"/>
                  </a:lnTo>
                  <a:lnTo>
                    <a:pt x="277472" y="169448"/>
                  </a:lnTo>
                  <a:lnTo>
                    <a:pt x="274942" y="207547"/>
                  </a:lnTo>
                  <a:lnTo>
                    <a:pt x="274403" y="241463"/>
                  </a:lnTo>
                  <a:lnTo>
                    <a:pt x="274322" y="262795"/>
                  </a:lnTo>
                  <a:lnTo>
                    <a:pt x="276579" y="227673"/>
                  </a:lnTo>
                  <a:lnTo>
                    <a:pt x="282609" y="198399"/>
                  </a:lnTo>
                  <a:lnTo>
                    <a:pt x="289759" y="162914"/>
                  </a:lnTo>
                  <a:lnTo>
                    <a:pt x="299496" y="125589"/>
                  </a:lnTo>
                  <a:lnTo>
                    <a:pt x="313107" y="89976"/>
                  </a:lnTo>
                  <a:lnTo>
                    <a:pt x="327863" y="60233"/>
                  </a:lnTo>
                  <a:lnTo>
                    <a:pt x="337911" y="45077"/>
                  </a:lnTo>
                  <a:lnTo>
                    <a:pt x="348020" y="35518"/>
                  </a:lnTo>
                  <a:lnTo>
                    <a:pt x="358158" y="30705"/>
                  </a:lnTo>
                  <a:lnTo>
                    <a:pt x="378463" y="27615"/>
                  </a:lnTo>
                  <a:lnTo>
                    <a:pt x="386364" y="29450"/>
                  </a:lnTo>
                  <a:lnTo>
                    <a:pt x="397830" y="37501"/>
                  </a:lnTo>
                  <a:lnTo>
                    <a:pt x="409693" y="50611"/>
                  </a:lnTo>
                  <a:lnTo>
                    <a:pt x="412829" y="55393"/>
                  </a:lnTo>
                  <a:lnTo>
                    <a:pt x="417242" y="78302"/>
                  </a:lnTo>
                  <a:lnTo>
                    <a:pt x="418734" y="116384"/>
                  </a:lnTo>
                  <a:lnTo>
                    <a:pt x="419027" y="154262"/>
                  </a:lnTo>
                  <a:lnTo>
                    <a:pt x="416821" y="178622"/>
                  </a:lnTo>
                  <a:lnTo>
                    <a:pt x="405917" y="214372"/>
                  </a:lnTo>
                  <a:lnTo>
                    <a:pt x="404131" y="227968"/>
                  </a:lnTo>
                  <a:lnTo>
                    <a:pt x="404041" y="227817"/>
                  </a:lnTo>
                  <a:lnTo>
                    <a:pt x="403863" y="192461"/>
                  </a:lnTo>
                  <a:lnTo>
                    <a:pt x="407906" y="162942"/>
                  </a:lnTo>
                  <a:lnTo>
                    <a:pt x="418511" y="127384"/>
                  </a:lnTo>
                  <a:lnTo>
                    <a:pt x="432379" y="90037"/>
                  </a:lnTo>
                  <a:lnTo>
                    <a:pt x="447212" y="56206"/>
                  </a:lnTo>
                  <a:lnTo>
                    <a:pt x="468241" y="21363"/>
                  </a:lnTo>
                  <a:lnTo>
                    <a:pt x="487001" y="4532"/>
                  </a:lnTo>
                  <a:lnTo>
                    <a:pt x="495279" y="0"/>
                  </a:lnTo>
                  <a:lnTo>
                    <a:pt x="498674" y="485"/>
                  </a:lnTo>
                  <a:lnTo>
                    <a:pt x="501782" y="2502"/>
                  </a:lnTo>
                  <a:lnTo>
                    <a:pt x="515470" y="18192"/>
                  </a:lnTo>
                  <a:lnTo>
                    <a:pt x="528301" y="50582"/>
                  </a:lnTo>
                  <a:lnTo>
                    <a:pt x="532393" y="86449"/>
                  </a:lnTo>
                  <a:lnTo>
                    <a:pt x="533101" y="116103"/>
                  </a:lnTo>
                  <a:lnTo>
                    <a:pt x="533311" y="146338"/>
                  </a:lnTo>
                  <a:lnTo>
                    <a:pt x="532528" y="175898"/>
                  </a:lnTo>
                  <a:lnTo>
                    <a:pt x="526836" y="212868"/>
                  </a:lnTo>
                  <a:lnTo>
                    <a:pt x="528508" y="221851"/>
                  </a:lnTo>
                  <a:lnTo>
                    <a:pt x="531951" y="231669"/>
                  </a:lnTo>
                  <a:lnTo>
                    <a:pt x="533400" y="2402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60"/>
            <p:cNvSpPr/>
            <p:nvPr/>
          </p:nvSpPr>
          <p:spPr>
            <a:xfrm>
              <a:off x="6789986" y="643308"/>
              <a:ext cx="104791" cy="227538"/>
            </a:xfrm>
            <a:custGeom>
              <a:avLst/>
              <a:gdLst/>
              <a:ahLst/>
              <a:cxnLst/>
              <a:rect l="0" t="0" r="0" b="0"/>
              <a:pathLst>
                <a:path w="104791" h="227538">
                  <a:moveTo>
                    <a:pt x="68014" y="4392"/>
                  </a:moveTo>
                  <a:lnTo>
                    <a:pt x="63969" y="345"/>
                  </a:lnTo>
                  <a:lnTo>
                    <a:pt x="62777" y="0"/>
                  </a:lnTo>
                  <a:lnTo>
                    <a:pt x="61981" y="618"/>
                  </a:lnTo>
                  <a:lnTo>
                    <a:pt x="60253" y="3561"/>
                  </a:lnTo>
                  <a:lnTo>
                    <a:pt x="49880" y="18822"/>
                  </a:lnTo>
                  <a:lnTo>
                    <a:pt x="35229" y="55523"/>
                  </a:lnTo>
                  <a:lnTo>
                    <a:pt x="21609" y="87556"/>
                  </a:lnTo>
                  <a:lnTo>
                    <a:pt x="9109" y="120755"/>
                  </a:lnTo>
                  <a:lnTo>
                    <a:pt x="2300" y="155145"/>
                  </a:lnTo>
                  <a:lnTo>
                    <a:pt x="0" y="193061"/>
                  </a:lnTo>
                  <a:lnTo>
                    <a:pt x="391" y="218080"/>
                  </a:lnTo>
                  <a:lnTo>
                    <a:pt x="3528" y="225799"/>
                  </a:lnTo>
                  <a:lnTo>
                    <a:pt x="6396" y="227349"/>
                  </a:lnTo>
                  <a:lnTo>
                    <a:pt x="10002" y="227537"/>
                  </a:lnTo>
                  <a:lnTo>
                    <a:pt x="27955" y="221754"/>
                  </a:lnTo>
                  <a:lnTo>
                    <a:pt x="42786" y="214892"/>
                  </a:lnTo>
                  <a:lnTo>
                    <a:pt x="57905" y="199407"/>
                  </a:lnTo>
                  <a:lnTo>
                    <a:pt x="83261" y="164002"/>
                  </a:lnTo>
                  <a:lnTo>
                    <a:pt x="91722" y="148143"/>
                  </a:lnTo>
                  <a:lnTo>
                    <a:pt x="99413" y="112623"/>
                  </a:lnTo>
                  <a:lnTo>
                    <a:pt x="104790" y="76852"/>
                  </a:lnTo>
                  <a:lnTo>
                    <a:pt x="99767" y="44104"/>
                  </a:lnTo>
                  <a:lnTo>
                    <a:pt x="90624" y="22709"/>
                  </a:lnTo>
                  <a:lnTo>
                    <a:pt x="84836" y="15919"/>
                  </a:lnTo>
                  <a:lnTo>
                    <a:pt x="72903" y="8184"/>
                  </a:lnTo>
                  <a:lnTo>
                    <a:pt x="60394" y="43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61"/>
            <p:cNvSpPr/>
            <p:nvPr/>
          </p:nvSpPr>
          <p:spPr>
            <a:xfrm>
              <a:off x="6972300" y="624838"/>
              <a:ext cx="83819" cy="228326"/>
            </a:xfrm>
            <a:custGeom>
              <a:avLst/>
              <a:gdLst/>
              <a:ahLst/>
              <a:cxnLst/>
              <a:rect l="0" t="0" r="0" b="0"/>
              <a:pathLst>
                <a:path w="83819" h="228326">
                  <a:moveTo>
                    <a:pt x="0" y="60962"/>
                  </a:moveTo>
                  <a:lnTo>
                    <a:pt x="845" y="93535"/>
                  </a:lnTo>
                  <a:lnTo>
                    <a:pt x="6030" y="124592"/>
                  </a:lnTo>
                  <a:lnTo>
                    <a:pt x="11351" y="159043"/>
                  </a:lnTo>
                  <a:lnTo>
                    <a:pt x="23017" y="195734"/>
                  </a:lnTo>
                  <a:lnTo>
                    <a:pt x="35579" y="221514"/>
                  </a:lnTo>
                  <a:lnTo>
                    <a:pt x="45273" y="228325"/>
                  </a:lnTo>
                  <a:lnTo>
                    <a:pt x="49631" y="224474"/>
                  </a:lnTo>
                  <a:lnTo>
                    <a:pt x="51692" y="218018"/>
                  </a:lnTo>
                  <a:lnTo>
                    <a:pt x="58360" y="188261"/>
                  </a:lnTo>
                  <a:lnTo>
                    <a:pt x="62703" y="151456"/>
                  </a:lnTo>
                  <a:lnTo>
                    <a:pt x="66839" y="119384"/>
                  </a:lnTo>
                  <a:lnTo>
                    <a:pt x="70322" y="85326"/>
                  </a:lnTo>
                  <a:lnTo>
                    <a:pt x="75038" y="47524"/>
                  </a:lnTo>
                  <a:lnTo>
                    <a:pt x="83046" y="11568"/>
                  </a:lnTo>
                  <a:lnTo>
                    <a:pt x="838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62"/>
            <p:cNvSpPr/>
            <p:nvPr/>
          </p:nvSpPr>
          <p:spPr>
            <a:xfrm>
              <a:off x="7117654" y="658820"/>
              <a:ext cx="212786" cy="209859"/>
            </a:xfrm>
            <a:custGeom>
              <a:avLst/>
              <a:gdLst/>
              <a:ahLst/>
              <a:cxnLst/>
              <a:rect l="0" t="0" r="0" b="0"/>
              <a:pathLst>
                <a:path w="212786" h="209859">
                  <a:moveTo>
                    <a:pt x="98485" y="19359"/>
                  </a:moveTo>
                  <a:lnTo>
                    <a:pt x="94439" y="15313"/>
                  </a:lnTo>
                  <a:lnTo>
                    <a:pt x="92453" y="11070"/>
                  </a:lnTo>
                  <a:lnTo>
                    <a:pt x="91925" y="8753"/>
                  </a:lnTo>
                  <a:lnTo>
                    <a:pt x="90724" y="7209"/>
                  </a:lnTo>
                  <a:lnTo>
                    <a:pt x="87134" y="5493"/>
                  </a:lnTo>
                  <a:lnTo>
                    <a:pt x="85838" y="4187"/>
                  </a:lnTo>
                  <a:lnTo>
                    <a:pt x="84397" y="480"/>
                  </a:lnTo>
                  <a:lnTo>
                    <a:pt x="83166" y="0"/>
                  </a:lnTo>
                  <a:lnTo>
                    <a:pt x="81500" y="527"/>
                  </a:lnTo>
                  <a:lnTo>
                    <a:pt x="79542" y="1723"/>
                  </a:lnTo>
                  <a:lnTo>
                    <a:pt x="68695" y="3410"/>
                  </a:lnTo>
                  <a:lnTo>
                    <a:pt x="65078" y="5339"/>
                  </a:lnTo>
                  <a:lnTo>
                    <a:pt x="36982" y="37225"/>
                  </a:lnTo>
                  <a:lnTo>
                    <a:pt x="12899" y="73045"/>
                  </a:lnTo>
                  <a:lnTo>
                    <a:pt x="3795" y="95661"/>
                  </a:lnTo>
                  <a:lnTo>
                    <a:pt x="0" y="133673"/>
                  </a:lnTo>
                  <a:lnTo>
                    <a:pt x="3640" y="152478"/>
                  </a:lnTo>
                  <a:lnTo>
                    <a:pt x="10082" y="164730"/>
                  </a:lnTo>
                  <a:lnTo>
                    <a:pt x="21397" y="173722"/>
                  </a:lnTo>
                  <a:lnTo>
                    <a:pt x="35475" y="177702"/>
                  </a:lnTo>
                  <a:lnTo>
                    <a:pt x="50369" y="178883"/>
                  </a:lnTo>
                  <a:lnTo>
                    <a:pt x="58191" y="176900"/>
                  </a:lnTo>
                  <a:lnTo>
                    <a:pt x="69614" y="168766"/>
                  </a:lnTo>
                  <a:lnTo>
                    <a:pt x="84597" y="154893"/>
                  </a:lnTo>
                  <a:lnTo>
                    <a:pt x="100920" y="121653"/>
                  </a:lnTo>
                  <a:lnTo>
                    <a:pt x="116255" y="83980"/>
                  </a:lnTo>
                  <a:lnTo>
                    <a:pt x="126706" y="57607"/>
                  </a:lnTo>
                  <a:lnTo>
                    <a:pt x="128833" y="43120"/>
                  </a:lnTo>
                  <a:lnTo>
                    <a:pt x="129785" y="49326"/>
                  </a:lnTo>
                  <a:lnTo>
                    <a:pt x="134990" y="65981"/>
                  </a:lnTo>
                  <a:lnTo>
                    <a:pt x="138371" y="80586"/>
                  </a:lnTo>
                  <a:lnTo>
                    <a:pt x="148673" y="117074"/>
                  </a:lnTo>
                  <a:lnTo>
                    <a:pt x="153461" y="148634"/>
                  </a:lnTo>
                  <a:lnTo>
                    <a:pt x="164741" y="185271"/>
                  </a:lnTo>
                  <a:lnTo>
                    <a:pt x="174728" y="200894"/>
                  </a:lnTo>
                  <a:lnTo>
                    <a:pt x="177254" y="203882"/>
                  </a:lnTo>
                  <a:lnTo>
                    <a:pt x="184576" y="207203"/>
                  </a:lnTo>
                  <a:lnTo>
                    <a:pt x="212785" y="2098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63"/>
            <p:cNvSpPr/>
            <p:nvPr/>
          </p:nvSpPr>
          <p:spPr>
            <a:xfrm>
              <a:off x="7391400" y="541019"/>
              <a:ext cx="30481" cy="335107"/>
            </a:xfrm>
            <a:custGeom>
              <a:avLst/>
              <a:gdLst/>
              <a:ahLst/>
              <a:cxnLst/>
              <a:rect l="0" t="0" r="0" b="0"/>
              <a:pathLst>
                <a:path w="30481" h="335107">
                  <a:moveTo>
                    <a:pt x="30480" y="0"/>
                  </a:moveTo>
                  <a:lnTo>
                    <a:pt x="26434" y="0"/>
                  </a:lnTo>
                  <a:lnTo>
                    <a:pt x="25242" y="847"/>
                  </a:lnTo>
                  <a:lnTo>
                    <a:pt x="24448" y="2258"/>
                  </a:lnTo>
                  <a:lnTo>
                    <a:pt x="23330" y="10546"/>
                  </a:lnTo>
                  <a:lnTo>
                    <a:pt x="22900" y="42872"/>
                  </a:lnTo>
                  <a:lnTo>
                    <a:pt x="18822" y="79683"/>
                  </a:lnTo>
                  <a:lnTo>
                    <a:pt x="12255" y="113545"/>
                  </a:lnTo>
                  <a:lnTo>
                    <a:pt x="8993" y="150388"/>
                  </a:lnTo>
                  <a:lnTo>
                    <a:pt x="3981" y="188117"/>
                  </a:lnTo>
                  <a:lnTo>
                    <a:pt x="1178" y="226106"/>
                  </a:lnTo>
                  <a:lnTo>
                    <a:pt x="348" y="260128"/>
                  </a:lnTo>
                  <a:lnTo>
                    <a:pt x="45" y="295646"/>
                  </a:lnTo>
                  <a:lnTo>
                    <a:pt x="0" y="333303"/>
                  </a:lnTo>
                  <a:lnTo>
                    <a:pt x="0" y="335106"/>
                  </a:lnTo>
                  <a:lnTo>
                    <a:pt x="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p:cNvPicPr>
            <a:picLocks noChangeAspect="1" noChangeArrowheads="1"/>
          </p:cNvPicPr>
          <p:nvPr/>
        </p:nvPicPr>
        <p:blipFill>
          <a:blip r:embed="rId2" cstate="print"/>
          <a:srcRect/>
          <a:stretch>
            <a:fillRect/>
          </a:stretch>
        </p:blipFill>
        <p:spPr bwMode="auto">
          <a:xfrm>
            <a:off x="0" y="0"/>
            <a:ext cx="9144000" cy="2538413"/>
          </a:xfrm>
          <a:prstGeom prst="rect">
            <a:avLst/>
          </a:prstGeom>
          <a:noFill/>
          <a:ln w="9525">
            <a:noFill/>
            <a:miter lim="800000"/>
            <a:headEnd/>
            <a:tailEnd/>
          </a:ln>
        </p:spPr>
      </p:pic>
      <p:pic>
        <p:nvPicPr>
          <p:cNvPr id="172034" name="Picture 6" descr="penny_matthiasxc"/>
          <p:cNvPicPr>
            <a:picLocks noChangeAspect="1" noChangeArrowheads="1"/>
          </p:cNvPicPr>
          <p:nvPr/>
        </p:nvPicPr>
        <p:blipFill>
          <a:blip r:embed="rId3" cstate="print"/>
          <a:srcRect/>
          <a:stretch>
            <a:fillRect/>
          </a:stretch>
        </p:blipFill>
        <p:spPr bwMode="auto">
          <a:xfrm>
            <a:off x="304800" y="2971800"/>
            <a:ext cx="3657600" cy="3657600"/>
          </a:xfrm>
          <a:prstGeom prst="rect">
            <a:avLst/>
          </a:prstGeom>
          <a:noFill/>
          <a:ln w="9525">
            <a:noFill/>
            <a:miter lim="800000"/>
            <a:headEnd/>
            <a:tailEnd/>
          </a:ln>
        </p:spPr>
      </p:pic>
      <p:pic>
        <p:nvPicPr>
          <p:cNvPr id="172035" name="Picture 10" descr="_45435117_toss_getty416"/>
          <p:cNvPicPr>
            <a:picLocks noChangeAspect="1" noChangeArrowheads="1"/>
          </p:cNvPicPr>
          <p:nvPr/>
        </p:nvPicPr>
        <p:blipFill>
          <a:blip r:embed="rId4" cstate="print"/>
          <a:srcRect/>
          <a:stretch>
            <a:fillRect/>
          </a:stretch>
        </p:blipFill>
        <p:spPr bwMode="auto">
          <a:xfrm>
            <a:off x="4114800" y="2963863"/>
            <a:ext cx="5029200" cy="3627437"/>
          </a:xfrm>
          <a:prstGeom prst="rect">
            <a:avLst/>
          </a:prstGeom>
          <a:noFill/>
          <a:ln w="9525">
            <a:noFill/>
            <a:miter lim="800000"/>
            <a:headEnd/>
            <a:tailEnd/>
          </a:ln>
        </p:spPr>
      </p:pic>
      <p:grpSp>
        <p:nvGrpSpPr>
          <p:cNvPr id="25" name="SMARTInkShape-Group6"/>
          <p:cNvGrpSpPr/>
          <p:nvPr/>
        </p:nvGrpSpPr>
        <p:grpSpPr>
          <a:xfrm>
            <a:off x="2392680" y="442579"/>
            <a:ext cx="4351021" cy="433090"/>
            <a:chOff x="2392680" y="442579"/>
            <a:chExt cx="4351021" cy="433090"/>
          </a:xfrm>
        </p:grpSpPr>
        <p:sp>
          <p:nvSpPr>
            <p:cNvPr id="5" name="SMARTInkShape-64"/>
            <p:cNvSpPr/>
            <p:nvPr/>
          </p:nvSpPr>
          <p:spPr>
            <a:xfrm>
              <a:off x="6560819" y="587006"/>
              <a:ext cx="182882" cy="227961"/>
            </a:xfrm>
            <a:custGeom>
              <a:avLst/>
              <a:gdLst/>
              <a:ahLst/>
              <a:cxnLst/>
              <a:rect l="0" t="0" r="0" b="0"/>
              <a:pathLst>
                <a:path w="182882" h="227961">
                  <a:moveTo>
                    <a:pt x="0" y="91173"/>
                  </a:moveTo>
                  <a:lnTo>
                    <a:pt x="0" y="95219"/>
                  </a:lnTo>
                  <a:lnTo>
                    <a:pt x="847" y="96410"/>
                  </a:lnTo>
                  <a:lnTo>
                    <a:pt x="2258" y="97205"/>
                  </a:lnTo>
                  <a:lnTo>
                    <a:pt x="4046" y="97734"/>
                  </a:lnTo>
                  <a:lnTo>
                    <a:pt x="5237" y="99781"/>
                  </a:lnTo>
                  <a:lnTo>
                    <a:pt x="7761" y="109905"/>
                  </a:lnTo>
                  <a:lnTo>
                    <a:pt x="11351" y="115867"/>
                  </a:lnTo>
                  <a:lnTo>
                    <a:pt x="22179" y="123984"/>
                  </a:lnTo>
                  <a:lnTo>
                    <a:pt x="32066" y="127706"/>
                  </a:lnTo>
                  <a:lnTo>
                    <a:pt x="67207" y="129233"/>
                  </a:lnTo>
                  <a:lnTo>
                    <a:pt x="81626" y="125216"/>
                  </a:lnTo>
                  <a:lnTo>
                    <a:pt x="92577" y="118664"/>
                  </a:lnTo>
                  <a:lnTo>
                    <a:pt x="103864" y="102781"/>
                  </a:lnTo>
                  <a:lnTo>
                    <a:pt x="116804" y="78330"/>
                  </a:lnTo>
                  <a:lnTo>
                    <a:pt x="120910" y="52888"/>
                  </a:lnTo>
                  <a:lnTo>
                    <a:pt x="120774" y="35991"/>
                  </a:lnTo>
                  <a:lnTo>
                    <a:pt x="111275" y="9985"/>
                  </a:lnTo>
                  <a:lnTo>
                    <a:pt x="108050" y="6568"/>
                  </a:lnTo>
                  <a:lnTo>
                    <a:pt x="99951" y="2771"/>
                  </a:lnTo>
                  <a:lnTo>
                    <a:pt x="75020" y="0"/>
                  </a:lnTo>
                  <a:lnTo>
                    <a:pt x="66928" y="4368"/>
                  </a:lnTo>
                  <a:lnTo>
                    <a:pt x="47934" y="20969"/>
                  </a:lnTo>
                  <a:lnTo>
                    <a:pt x="36969" y="39610"/>
                  </a:lnTo>
                  <a:lnTo>
                    <a:pt x="26526" y="68664"/>
                  </a:lnTo>
                  <a:lnTo>
                    <a:pt x="23585" y="101121"/>
                  </a:lnTo>
                  <a:lnTo>
                    <a:pt x="23076" y="129963"/>
                  </a:lnTo>
                  <a:lnTo>
                    <a:pt x="26948" y="166005"/>
                  </a:lnTo>
                  <a:lnTo>
                    <a:pt x="37524" y="189828"/>
                  </a:lnTo>
                  <a:lnTo>
                    <a:pt x="46593" y="200778"/>
                  </a:lnTo>
                  <a:lnTo>
                    <a:pt x="70258" y="218751"/>
                  </a:lnTo>
                  <a:lnTo>
                    <a:pt x="82308" y="224075"/>
                  </a:lnTo>
                  <a:lnTo>
                    <a:pt x="120199" y="227960"/>
                  </a:lnTo>
                  <a:lnTo>
                    <a:pt x="131315" y="227321"/>
                  </a:lnTo>
                  <a:lnTo>
                    <a:pt x="157380" y="217706"/>
                  </a:lnTo>
                  <a:lnTo>
                    <a:pt x="174578" y="205412"/>
                  </a:lnTo>
                  <a:lnTo>
                    <a:pt x="179191" y="200366"/>
                  </a:lnTo>
                  <a:lnTo>
                    <a:pt x="182881" y="1902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5"/>
            <p:cNvSpPr/>
            <p:nvPr/>
          </p:nvSpPr>
          <p:spPr>
            <a:xfrm>
              <a:off x="6446519" y="487680"/>
              <a:ext cx="30482" cy="358141"/>
            </a:xfrm>
            <a:custGeom>
              <a:avLst/>
              <a:gdLst/>
              <a:ahLst/>
              <a:cxnLst/>
              <a:rect l="0" t="0" r="0" b="0"/>
              <a:pathLst>
                <a:path w="30482" h="358141">
                  <a:moveTo>
                    <a:pt x="0" y="0"/>
                  </a:moveTo>
                  <a:lnTo>
                    <a:pt x="0" y="34252"/>
                  </a:lnTo>
                  <a:lnTo>
                    <a:pt x="0" y="63962"/>
                  </a:lnTo>
                  <a:lnTo>
                    <a:pt x="0" y="94587"/>
                  </a:lnTo>
                  <a:lnTo>
                    <a:pt x="847" y="119085"/>
                  </a:lnTo>
                  <a:lnTo>
                    <a:pt x="4046" y="146906"/>
                  </a:lnTo>
                  <a:lnTo>
                    <a:pt x="6032" y="173947"/>
                  </a:lnTo>
                  <a:lnTo>
                    <a:pt x="7761" y="200923"/>
                  </a:lnTo>
                  <a:lnTo>
                    <a:pt x="11351" y="229845"/>
                  </a:lnTo>
                  <a:lnTo>
                    <a:pt x="15770" y="257375"/>
                  </a:lnTo>
                  <a:lnTo>
                    <a:pt x="23017" y="294417"/>
                  </a:lnTo>
                  <a:lnTo>
                    <a:pt x="28270" y="324583"/>
                  </a:lnTo>
                  <a:lnTo>
                    <a:pt x="3048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6"/>
            <p:cNvSpPr/>
            <p:nvPr/>
          </p:nvSpPr>
          <p:spPr>
            <a:xfrm>
              <a:off x="6286500" y="613977"/>
              <a:ext cx="99061" cy="208082"/>
            </a:xfrm>
            <a:custGeom>
              <a:avLst/>
              <a:gdLst/>
              <a:ahLst/>
              <a:cxnLst/>
              <a:rect l="0" t="0" r="0" b="0"/>
              <a:pathLst>
                <a:path w="99061" h="208082">
                  <a:moveTo>
                    <a:pt x="0" y="87062"/>
                  </a:moveTo>
                  <a:lnTo>
                    <a:pt x="6561" y="93623"/>
                  </a:lnTo>
                  <a:lnTo>
                    <a:pt x="11351" y="94369"/>
                  </a:lnTo>
                  <a:lnTo>
                    <a:pt x="47521" y="94679"/>
                  </a:lnTo>
                  <a:lnTo>
                    <a:pt x="55833" y="93834"/>
                  </a:lnTo>
                  <a:lnTo>
                    <a:pt x="65273" y="88599"/>
                  </a:lnTo>
                  <a:lnTo>
                    <a:pt x="70779" y="84076"/>
                  </a:lnTo>
                  <a:lnTo>
                    <a:pt x="73790" y="76986"/>
                  </a:lnTo>
                  <a:lnTo>
                    <a:pt x="75975" y="69038"/>
                  </a:lnTo>
                  <a:lnTo>
                    <a:pt x="79768" y="62683"/>
                  </a:lnTo>
                  <a:lnTo>
                    <a:pt x="80273" y="58956"/>
                  </a:lnTo>
                  <a:lnTo>
                    <a:pt x="76512" y="22171"/>
                  </a:lnTo>
                  <a:lnTo>
                    <a:pt x="76408" y="18401"/>
                  </a:lnTo>
                  <a:lnTo>
                    <a:pt x="74034" y="11955"/>
                  </a:lnTo>
                  <a:lnTo>
                    <a:pt x="65612" y="918"/>
                  </a:lnTo>
                  <a:lnTo>
                    <a:pt x="64061" y="0"/>
                  </a:lnTo>
                  <a:lnTo>
                    <a:pt x="63027" y="234"/>
                  </a:lnTo>
                  <a:lnTo>
                    <a:pt x="62338" y="1237"/>
                  </a:lnTo>
                  <a:lnTo>
                    <a:pt x="59314" y="2351"/>
                  </a:lnTo>
                  <a:lnTo>
                    <a:pt x="57323" y="2648"/>
                  </a:lnTo>
                  <a:lnTo>
                    <a:pt x="52851" y="7494"/>
                  </a:lnTo>
                  <a:lnTo>
                    <a:pt x="35531" y="43096"/>
                  </a:lnTo>
                  <a:lnTo>
                    <a:pt x="25394" y="73016"/>
                  </a:lnTo>
                  <a:lnTo>
                    <a:pt x="17496" y="110660"/>
                  </a:lnTo>
                  <a:lnTo>
                    <a:pt x="15909" y="140621"/>
                  </a:lnTo>
                  <a:lnTo>
                    <a:pt x="15372" y="172995"/>
                  </a:lnTo>
                  <a:lnTo>
                    <a:pt x="19324" y="190323"/>
                  </a:lnTo>
                  <a:lnTo>
                    <a:pt x="25857" y="202137"/>
                  </a:lnTo>
                  <a:lnTo>
                    <a:pt x="29938" y="204419"/>
                  </a:lnTo>
                  <a:lnTo>
                    <a:pt x="52479" y="208081"/>
                  </a:lnTo>
                  <a:lnTo>
                    <a:pt x="78626" y="208017"/>
                  </a:lnTo>
                  <a:lnTo>
                    <a:pt x="99060" y="2013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7"/>
            <p:cNvSpPr/>
            <p:nvPr/>
          </p:nvSpPr>
          <p:spPr>
            <a:xfrm>
              <a:off x="6187533" y="472439"/>
              <a:ext cx="30387" cy="350522"/>
            </a:xfrm>
            <a:custGeom>
              <a:avLst/>
              <a:gdLst/>
              <a:ahLst/>
              <a:cxnLst/>
              <a:rect l="0" t="0" r="0" b="0"/>
              <a:pathLst>
                <a:path w="30387" h="350522">
                  <a:moveTo>
                    <a:pt x="7527" y="0"/>
                  </a:moveTo>
                  <a:lnTo>
                    <a:pt x="3481" y="4046"/>
                  </a:lnTo>
                  <a:lnTo>
                    <a:pt x="1495" y="8289"/>
                  </a:lnTo>
                  <a:lnTo>
                    <a:pt x="0" y="40091"/>
                  </a:lnTo>
                  <a:lnTo>
                    <a:pt x="5162" y="75904"/>
                  </a:lnTo>
                  <a:lnTo>
                    <a:pt x="6826" y="110638"/>
                  </a:lnTo>
                  <a:lnTo>
                    <a:pt x="7319" y="148587"/>
                  </a:lnTo>
                  <a:lnTo>
                    <a:pt x="7434" y="176952"/>
                  </a:lnTo>
                  <a:lnTo>
                    <a:pt x="9743" y="206492"/>
                  </a:lnTo>
                  <a:lnTo>
                    <a:pt x="12745" y="235708"/>
                  </a:lnTo>
                  <a:lnTo>
                    <a:pt x="14079" y="262804"/>
                  </a:lnTo>
                  <a:lnTo>
                    <a:pt x="18875" y="297813"/>
                  </a:lnTo>
                  <a:lnTo>
                    <a:pt x="24512" y="333691"/>
                  </a:lnTo>
                  <a:lnTo>
                    <a:pt x="30386"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8"/>
            <p:cNvSpPr/>
            <p:nvPr/>
          </p:nvSpPr>
          <p:spPr>
            <a:xfrm>
              <a:off x="6080760" y="518160"/>
              <a:ext cx="37998" cy="297180"/>
            </a:xfrm>
            <a:custGeom>
              <a:avLst/>
              <a:gdLst/>
              <a:ahLst/>
              <a:cxnLst/>
              <a:rect l="0" t="0" r="0" b="0"/>
              <a:pathLst>
                <a:path w="37998" h="297180">
                  <a:moveTo>
                    <a:pt x="0" y="0"/>
                  </a:moveTo>
                  <a:lnTo>
                    <a:pt x="0" y="6560"/>
                  </a:lnTo>
                  <a:lnTo>
                    <a:pt x="6032" y="24058"/>
                  </a:lnTo>
                  <a:lnTo>
                    <a:pt x="15769" y="61734"/>
                  </a:lnTo>
                  <a:lnTo>
                    <a:pt x="20759" y="86307"/>
                  </a:lnTo>
                  <a:lnTo>
                    <a:pt x="24495" y="117294"/>
                  </a:lnTo>
                  <a:lnTo>
                    <a:pt x="28706" y="153287"/>
                  </a:lnTo>
                  <a:lnTo>
                    <a:pt x="32212" y="188505"/>
                  </a:lnTo>
                  <a:lnTo>
                    <a:pt x="36355" y="220388"/>
                  </a:lnTo>
                  <a:lnTo>
                    <a:pt x="37755" y="257458"/>
                  </a:lnTo>
                  <a:lnTo>
                    <a:pt x="37997" y="273369"/>
                  </a:lnTo>
                  <a:lnTo>
                    <a:pt x="35797" y="280388"/>
                  </a:lnTo>
                  <a:lnTo>
                    <a:pt x="31530" y="287748"/>
                  </a:lnTo>
                  <a:lnTo>
                    <a:pt x="30479"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9"/>
            <p:cNvSpPr/>
            <p:nvPr/>
          </p:nvSpPr>
          <p:spPr>
            <a:xfrm>
              <a:off x="5869001" y="647739"/>
              <a:ext cx="181280" cy="150806"/>
            </a:xfrm>
            <a:custGeom>
              <a:avLst/>
              <a:gdLst/>
              <a:ahLst/>
              <a:cxnLst/>
              <a:rect l="0" t="0" r="0" b="0"/>
              <a:pathLst>
                <a:path w="181280" h="150806">
                  <a:moveTo>
                    <a:pt x="97459" y="38061"/>
                  </a:moveTo>
                  <a:lnTo>
                    <a:pt x="97459" y="12621"/>
                  </a:lnTo>
                  <a:lnTo>
                    <a:pt x="95201" y="7563"/>
                  </a:lnTo>
                  <a:lnTo>
                    <a:pt x="90898" y="1462"/>
                  </a:lnTo>
                  <a:lnTo>
                    <a:pt x="88051" y="628"/>
                  </a:lnTo>
                  <a:lnTo>
                    <a:pt x="67909" y="0"/>
                  </a:lnTo>
                  <a:lnTo>
                    <a:pt x="58643" y="4493"/>
                  </a:lnTo>
                  <a:lnTo>
                    <a:pt x="49727" y="12135"/>
                  </a:lnTo>
                  <a:lnTo>
                    <a:pt x="26800" y="48056"/>
                  </a:lnTo>
                  <a:lnTo>
                    <a:pt x="9289" y="84093"/>
                  </a:lnTo>
                  <a:lnTo>
                    <a:pt x="0" y="117876"/>
                  </a:lnTo>
                  <a:lnTo>
                    <a:pt x="1368" y="126592"/>
                  </a:lnTo>
                  <a:lnTo>
                    <a:pt x="6898" y="136259"/>
                  </a:lnTo>
                  <a:lnTo>
                    <a:pt x="12336" y="141817"/>
                  </a:lnTo>
                  <a:lnTo>
                    <a:pt x="24071" y="148860"/>
                  </a:lnTo>
                  <a:lnTo>
                    <a:pt x="30411" y="150805"/>
                  </a:lnTo>
                  <a:lnTo>
                    <a:pt x="38308" y="149411"/>
                  </a:lnTo>
                  <a:lnTo>
                    <a:pt x="69449" y="138839"/>
                  </a:lnTo>
                  <a:lnTo>
                    <a:pt x="75979" y="134216"/>
                  </a:lnTo>
                  <a:lnTo>
                    <a:pt x="87069" y="118265"/>
                  </a:lnTo>
                  <a:lnTo>
                    <a:pt x="94004" y="103782"/>
                  </a:lnTo>
                  <a:lnTo>
                    <a:pt x="103287" y="68522"/>
                  </a:lnTo>
                  <a:lnTo>
                    <a:pt x="105070" y="38545"/>
                  </a:lnTo>
                  <a:lnTo>
                    <a:pt x="105076" y="42249"/>
                  </a:lnTo>
                  <a:lnTo>
                    <a:pt x="105923" y="43393"/>
                  </a:lnTo>
                  <a:lnTo>
                    <a:pt x="109123" y="44664"/>
                  </a:lnTo>
                  <a:lnTo>
                    <a:pt x="110315" y="45849"/>
                  </a:lnTo>
                  <a:lnTo>
                    <a:pt x="114485" y="53836"/>
                  </a:lnTo>
                  <a:lnTo>
                    <a:pt x="135605" y="91613"/>
                  </a:lnTo>
                  <a:lnTo>
                    <a:pt x="141506" y="100808"/>
                  </a:lnTo>
                  <a:lnTo>
                    <a:pt x="162794" y="118205"/>
                  </a:lnTo>
                  <a:lnTo>
                    <a:pt x="170910" y="120791"/>
                  </a:lnTo>
                  <a:lnTo>
                    <a:pt x="181279" y="121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0"/>
            <p:cNvSpPr/>
            <p:nvPr/>
          </p:nvSpPr>
          <p:spPr>
            <a:xfrm>
              <a:off x="5554980" y="678179"/>
              <a:ext cx="129540" cy="30482"/>
            </a:xfrm>
            <a:custGeom>
              <a:avLst/>
              <a:gdLst/>
              <a:ahLst/>
              <a:cxnLst/>
              <a:rect l="0" t="0" r="0" b="0"/>
              <a:pathLst>
                <a:path w="129540" h="30482">
                  <a:moveTo>
                    <a:pt x="0" y="30481"/>
                  </a:moveTo>
                  <a:lnTo>
                    <a:pt x="26491" y="29634"/>
                  </a:lnTo>
                  <a:lnTo>
                    <a:pt x="63281" y="21073"/>
                  </a:lnTo>
                  <a:lnTo>
                    <a:pt x="98519" y="9925"/>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1"/>
            <p:cNvSpPr/>
            <p:nvPr/>
          </p:nvSpPr>
          <p:spPr>
            <a:xfrm>
              <a:off x="5593176" y="525892"/>
              <a:ext cx="30292" cy="243729"/>
            </a:xfrm>
            <a:custGeom>
              <a:avLst/>
              <a:gdLst/>
              <a:ahLst/>
              <a:cxnLst/>
              <a:rect l="0" t="0" r="0" b="0"/>
              <a:pathLst>
                <a:path w="30292" h="243729">
                  <a:moveTo>
                    <a:pt x="22763" y="37988"/>
                  </a:moveTo>
                  <a:lnTo>
                    <a:pt x="26808" y="37988"/>
                  </a:lnTo>
                  <a:lnTo>
                    <a:pt x="28000" y="37141"/>
                  </a:lnTo>
                  <a:lnTo>
                    <a:pt x="28795" y="35730"/>
                  </a:lnTo>
                  <a:lnTo>
                    <a:pt x="30070" y="27382"/>
                  </a:lnTo>
                  <a:lnTo>
                    <a:pt x="30291" y="16030"/>
                  </a:lnTo>
                  <a:lnTo>
                    <a:pt x="29475" y="13189"/>
                  </a:lnTo>
                  <a:lnTo>
                    <a:pt x="28084" y="11295"/>
                  </a:lnTo>
                  <a:lnTo>
                    <a:pt x="26311" y="10033"/>
                  </a:lnTo>
                  <a:lnTo>
                    <a:pt x="25128" y="8344"/>
                  </a:lnTo>
                  <a:lnTo>
                    <a:pt x="23075" y="1168"/>
                  </a:lnTo>
                  <a:lnTo>
                    <a:pt x="22124" y="741"/>
                  </a:lnTo>
                  <a:lnTo>
                    <a:pt x="12185" y="0"/>
                  </a:lnTo>
                  <a:lnTo>
                    <a:pt x="10631" y="809"/>
                  </a:lnTo>
                  <a:lnTo>
                    <a:pt x="9595" y="2195"/>
                  </a:lnTo>
                  <a:lnTo>
                    <a:pt x="999" y="24582"/>
                  </a:lnTo>
                  <a:lnTo>
                    <a:pt x="0" y="57632"/>
                  </a:lnTo>
                  <a:lnTo>
                    <a:pt x="5159" y="89814"/>
                  </a:lnTo>
                  <a:lnTo>
                    <a:pt x="7057" y="121509"/>
                  </a:lnTo>
                  <a:lnTo>
                    <a:pt x="11477" y="156274"/>
                  </a:lnTo>
                  <a:lnTo>
                    <a:pt x="14661" y="189240"/>
                  </a:lnTo>
                  <a:lnTo>
                    <a:pt x="15775" y="200037"/>
                  </a:lnTo>
                  <a:lnTo>
                    <a:pt x="22441" y="230562"/>
                  </a:lnTo>
                  <a:lnTo>
                    <a:pt x="22763" y="2437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2"/>
            <p:cNvSpPr/>
            <p:nvPr/>
          </p:nvSpPr>
          <p:spPr>
            <a:xfrm>
              <a:off x="5372231" y="670560"/>
              <a:ext cx="82184" cy="121785"/>
            </a:xfrm>
            <a:custGeom>
              <a:avLst/>
              <a:gdLst/>
              <a:ahLst/>
              <a:cxnLst/>
              <a:rect l="0" t="0" r="0" b="0"/>
              <a:pathLst>
                <a:path w="82184" h="121785">
                  <a:moveTo>
                    <a:pt x="68449" y="15240"/>
                  </a:moveTo>
                  <a:lnTo>
                    <a:pt x="68449" y="8679"/>
                  </a:lnTo>
                  <a:lnTo>
                    <a:pt x="67602" y="8326"/>
                  </a:lnTo>
                  <a:lnTo>
                    <a:pt x="64403" y="7933"/>
                  </a:lnTo>
                  <a:lnTo>
                    <a:pt x="60159" y="5501"/>
                  </a:lnTo>
                  <a:lnTo>
                    <a:pt x="55451" y="2445"/>
                  </a:lnTo>
                  <a:lnTo>
                    <a:pt x="50536" y="1086"/>
                  </a:lnTo>
                  <a:lnTo>
                    <a:pt x="48041" y="1571"/>
                  </a:lnTo>
                  <a:lnTo>
                    <a:pt x="40482" y="6298"/>
                  </a:lnTo>
                  <a:lnTo>
                    <a:pt x="25266" y="21273"/>
                  </a:lnTo>
                  <a:lnTo>
                    <a:pt x="4948" y="58556"/>
                  </a:lnTo>
                  <a:lnTo>
                    <a:pt x="1374" y="73700"/>
                  </a:lnTo>
                  <a:lnTo>
                    <a:pt x="0" y="100098"/>
                  </a:lnTo>
                  <a:lnTo>
                    <a:pt x="2185" y="106012"/>
                  </a:lnTo>
                  <a:lnTo>
                    <a:pt x="10486" y="116708"/>
                  </a:lnTo>
                  <a:lnTo>
                    <a:pt x="15312" y="119603"/>
                  </a:lnTo>
                  <a:lnTo>
                    <a:pt x="25047" y="121233"/>
                  </a:lnTo>
                  <a:lnTo>
                    <a:pt x="39461" y="121784"/>
                  </a:lnTo>
                  <a:lnTo>
                    <a:pt x="45123" y="119601"/>
                  </a:lnTo>
                  <a:lnTo>
                    <a:pt x="63341" y="104004"/>
                  </a:lnTo>
                  <a:lnTo>
                    <a:pt x="78606" y="78282"/>
                  </a:lnTo>
                  <a:lnTo>
                    <a:pt x="82183" y="63364"/>
                  </a:lnTo>
                  <a:lnTo>
                    <a:pt x="80762" y="53279"/>
                  </a:lnTo>
                  <a:lnTo>
                    <a:pt x="70603" y="28778"/>
                  </a:lnTo>
                  <a:lnTo>
                    <a:pt x="63010" y="15907"/>
                  </a:lnTo>
                  <a:lnTo>
                    <a:pt x="62283" y="13144"/>
                  </a:lnTo>
                  <a:lnTo>
                    <a:pt x="60952" y="11303"/>
                  </a:lnTo>
                  <a:lnTo>
                    <a:pt x="59217" y="10075"/>
                  </a:lnTo>
                  <a:lnTo>
                    <a:pt x="57215" y="9257"/>
                  </a:lnTo>
                  <a:lnTo>
                    <a:pt x="55879" y="7864"/>
                  </a:lnTo>
                  <a:lnTo>
                    <a:pt x="5320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3"/>
            <p:cNvSpPr/>
            <p:nvPr/>
          </p:nvSpPr>
          <p:spPr>
            <a:xfrm>
              <a:off x="4968239" y="685800"/>
              <a:ext cx="175262" cy="166418"/>
            </a:xfrm>
            <a:custGeom>
              <a:avLst/>
              <a:gdLst/>
              <a:ahLst/>
              <a:cxnLst/>
              <a:rect l="0" t="0" r="0" b="0"/>
              <a:pathLst>
                <a:path w="175262" h="166418">
                  <a:moveTo>
                    <a:pt x="0" y="7620"/>
                  </a:moveTo>
                  <a:lnTo>
                    <a:pt x="32784" y="7620"/>
                  </a:lnTo>
                  <a:lnTo>
                    <a:pt x="69842" y="7620"/>
                  </a:lnTo>
                  <a:lnTo>
                    <a:pt x="100815" y="5362"/>
                  </a:lnTo>
                  <a:lnTo>
                    <a:pt x="137852" y="313"/>
                  </a:lnTo>
                  <a:lnTo>
                    <a:pt x="151906" y="8"/>
                  </a:lnTo>
                  <a:lnTo>
                    <a:pt x="141751" y="0"/>
                  </a:lnTo>
                  <a:lnTo>
                    <a:pt x="104206" y="13180"/>
                  </a:lnTo>
                  <a:lnTo>
                    <a:pt x="69101" y="20205"/>
                  </a:lnTo>
                  <a:lnTo>
                    <a:pt x="32917" y="28735"/>
                  </a:lnTo>
                  <a:lnTo>
                    <a:pt x="16474" y="30449"/>
                  </a:lnTo>
                  <a:lnTo>
                    <a:pt x="16062" y="31306"/>
                  </a:lnTo>
                  <a:lnTo>
                    <a:pt x="15606" y="34516"/>
                  </a:lnTo>
                  <a:lnTo>
                    <a:pt x="16331" y="35710"/>
                  </a:lnTo>
                  <a:lnTo>
                    <a:pt x="17661" y="36507"/>
                  </a:lnTo>
                  <a:lnTo>
                    <a:pt x="19394" y="37038"/>
                  </a:lnTo>
                  <a:lnTo>
                    <a:pt x="20550" y="38238"/>
                  </a:lnTo>
                  <a:lnTo>
                    <a:pt x="21833" y="41830"/>
                  </a:lnTo>
                  <a:lnTo>
                    <a:pt x="23022" y="43127"/>
                  </a:lnTo>
                  <a:lnTo>
                    <a:pt x="33376" y="49423"/>
                  </a:lnTo>
                  <a:lnTo>
                    <a:pt x="50821" y="66954"/>
                  </a:lnTo>
                  <a:lnTo>
                    <a:pt x="71122" y="104274"/>
                  </a:lnTo>
                  <a:lnTo>
                    <a:pt x="81563" y="127299"/>
                  </a:lnTo>
                  <a:lnTo>
                    <a:pt x="83813" y="164889"/>
                  </a:lnTo>
                  <a:lnTo>
                    <a:pt x="83817" y="166417"/>
                  </a:lnTo>
                  <a:lnTo>
                    <a:pt x="84667" y="141127"/>
                  </a:lnTo>
                  <a:lnTo>
                    <a:pt x="96818" y="105578"/>
                  </a:lnTo>
                  <a:lnTo>
                    <a:pt x="109260" y="68434"/>
                  </a:lnTo>
                  <a:lnTo>
                    <a:pt x="120897" y="49722"/>
                  </a:lnTo>
                  <a:lnTo>
                    <a:pt x="157209" y="18740"/>
                  </a:lnTo>
                  <a:lnTo>
                    <a:pt x="167183" y="15376"/>
                  </a:lnTo>
                  <a:lnTo>
                    <a:pt x="175261"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4"/>
            <p:cNvSpPr/>
            <p:nvPr/>
          </p:nvSpPr>
          <p:spPr>
            <a:xfrm>
              <a:off x="5021580" y="487680"/>
              <a:ext cx="15240" cy="251460"/>
            </a:xfrm>
            <a:custGeom>
              <a:avLst/>
              <a:gdLst/>
              <a:ahLst/>
              <a:cxnLst/>
              <a:rect l="0" t="0" r="0" b="0"/>
              <a:pathLst>
                <a:path w="15240" h="251460">
                  <a:moveTo>
                    <a:pt x="0" y="0"/>
                  </a:moveTo>
                  <a:lnTo>
                    <a:pt x="0" y="32563"/>
                  </a:lnTo>
                  <a:lnTo>
                    <a:pt x="846" y="67454"/>
                  </a:lnTo>
                  <a:lnTo>
                    <a:pt x="5237" y="96939"/>
                  </a:lnTo>
                  <a:lnTo>
                    <a:pt x="6913" y="127124"/>
                  </a:lnTo>
                  <a:lnTo>
                    <a:pt x="7410" y="156670"/>
                  </a:lnTo>
                  <a:lnTo>
                    <a:pt x="7578" y="189838"/>
                  </a:lnTo>
                  <a:lnTo>
                    <a:pt x="7616" y="227872"/>
                  </a:lnTo>
                  <a:lnTo>
                    <a:pt x="8465" y="237590"/>
                  </a:lnTo>
                  <a:lnTo>
                    <a:pt x="15239"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5"/>
            <p:cNvSpPr/>
            <p:nvPr/>
          </p:nvSpPr>
          <p:spPr>
            <a:xfrm>
              <a:off x="4640580" y="624839"/>
              <a:ext cx="129540" cy="152353"/>
            </a:xfrm>
            <a:custGeom>
              <a:avLst/>
              <a:gdLst/>
              <a:ahLst/>
              <a:cxnLst/>
              <a:rect l="0" t="0" r="0" b="0"/>
              <a:pathLst>
                <a:path w="129540" h="152353">
                  <a:moveTo>
                    <a:pt x="0" y="76200"/>
                  </a:moveTo>
                  <a:lnTo>
                    <a:pt x="0" y="86806"/>
                  </a:lnTo>
                  <a:lnTo>
                    <a:pt x="2257" y="91639"/>
                  </a:lnTo>
                  <a:lnTo>
                    <a:pt x="12150" y="105013"/>
                  </a:lnTo>
                  <a:lnTo>
                    <a:pt x="16887" y="120337"/>
                  </a:lnTo>
                  <a:lnTo>
                    <a:pt x="38061" y="152352"/>
                  </a:lnTo>
                  <a:lnTo>
                    <a:pt x="38099" y="117504"/>
                  </a:lnTo>
                  <a:lnTo>
                    <a:pt x="38100" y="83239"/>
                  </a:lnTo>
                  <a:lnTo>
                    <a:pt x="38946" y="59309"/>
                  </a:lnTo>
                  <a:lnTo>
                    <a:pt x="44183" y="44290"/>
                  </a:lnTo>
                  <a:lnTo>
                    <a:pt x="56012" y="28421"/>
                  </a:lnTo>
                  <a:lnTo>
                    <a:pt x="81737" y="12743"/>
                  </a:lnTo>
                  <a:lnTo>
                    <a:pt x="115660" y="1193"/>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6"/>
            <p:cNvSpPr/>
            <p:nvPr/>
          </p:nvSpPr>
          <p:spPr>
            <a:xfrm>
              <a:off x="4480759" y="662939"/>
              <a:ext cx="121556" cy="129370"/>
            </a:xfrm>
            <a:custGeom>
              <a:avLst/>
              <a:gdLst/>
              <a:ahLst/>
              <a:cxnLst/>
              <a:rect l="0" t="0" r="0" b="0"/>
              <a:pathLst>
                <a:path w="121556" h="129370">
                  <a:moveTo>
                    <a:pt x="91241" y="15240"/>
                  </a:moveTo>
                  <a:lnTo>
                    <a:pt x="87195" y="15240"/>
                  </a:lnTo>
                  <a:lnTo>
                    <a:pt x="86004" y="14394"/>
                  </a:lnTo>
                  <a:lnTo>
                    <a:pt x="85209" y="12983"/>
                  </a:lnTo>
                  <a:lnTo>
                    <a:pt x="84680" y="11195"/>
                  </a:lnTo>
                  <a:lnTo>
                    <a:pt x="83480" y="10004"/>
                  </a:lnTo>
                  <a:lnTo>
                    <a:pt x="79889" y="8680"/>
                  </a:lnTo>
                  <a:lnTo>
                    <a:pt x="78593" y="7480"/>
                  </a:lnTo>
                  <a:lnTo>
                    <a:pt x="77152" y="3889"/>
                  </a:lnTo>
                  <a:lnTo>
                    <a:pt x="75922" y="2593"/>
                  </a:lnTo>
                  <a:lnTo>
                    <a:pt x="72297" y="1153"/>
                  </a:lnTo>
                  <a:lnTo>
                    <a:pt x="57131" y="30"/>
                  </a:lnTo>
                  <a:lnTo>
                    <a:pt x="52656" y="2272"/>
                  </a:lnTo>
                  <a:lnTo>
                    <a:pt x="31827" y="17698"/>
                  </a:lnTo>
                  <a:lnTo>
                    <a:pt x="12591" y="50944"/>
                  </a:lnTo>
                  <a:lnTo>
                    <a:pt x="3205" y="71149"/>
                  </a:lnTo>
                  <a:lnTo>
                    <a:pt x="0" y="106682"/>
                  </a:lnTo>
                  <a:lnTo>
                    <a:pt x="736" y="115995"/>
                  </a:lnTo>
                  <a:lnTo>
                    <a:pt x="3885" y="122956"/>
                  </a:lnTo>
                  <a:lnTo>
                    <a:pt x="6757" y="125151"/>
                  </a:lnTo>
                  <a:lnTo>
                    <a:pt x="18042" y="128240"/>
                  </a:lnTo>
                  <a:lnTo>
                    <a:pt x="40637" y="129369"/>
                  </a:lnTo>
                  <a:lnTo>
                    <a:pt x="57526" y="125445"/>
                  </a:lnTo>
                  <a:lnTo>
                    <a:pt x="87302" y="108064"/>
                  </a:lnTo>
                  <a:lnTo>
                    <a:pt x="115351" y="82421"/>
                  </a:lnTo>
                  <a:lnTo>
                    <a:pt x="118889" y="74450"/>
                  </a:lnTo>
                  <a:lnTo>
                    <a:pt x="121555" y="40538"/>
                  </a:lnTo>
                  <a:lnTo>
                    <a:pt x="119389" y="32693"/>
                  </a:lnTo>
                  <a:lnTo>
                    <a:pt x="108713" y="13682"/>
                  </a:lnTo>
                  <a:lnTo>
                    <a:pt x="92235" y="4373"/>
                  </a:lnTo>
                  <a:lnTo>
                    <a:pt x="760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77"/>
            <p:cNvSpPr/>
            <p:nvPr/>
          </p:nvSpPr>
          <p:spPr>
            <a:xfrm>
              <a:off x="4077159" y="442579"/>
              <a:ext cx="196440" cy="166754"/>
            </a:xfrm>
            <a:custGeom>
              <a:avLst/>
              <a:gdLst/>
              <a:ahLst/>
              <a:cxnLst/>
              <a:rect l="0" t="0" r="0" b="0"/>
              <a:pathLst>
                <a:path w="196440" h="166754">
                  <a:moveTo>
                    <a:pt x="113841" y="29860"/>
                  </a:moveTo>
                  <a:lnTo>
                    <a:pt x="107280" y="36421"/>
                  </a:lnTo>
                  <a:lnTo>
                    <a:pt x="95642" y="65971"/>
                  </a:lnTo>
                  <a:lnTo>
                    <a:pt x="75017" y="99182"/>
                  </a:lnTo>
                  <a:lnTo>
                    <a:pt x="64412" y="113163"/>
                  </a:lnTo>
                  <a:lnTo>
                    <a:pt x="29005" y="146432"/>
                  </a:lnTo>
                  <a:lnTo>
                    <a:pt x="18525" y="160168"/>
                  </a:lnTo>
                  <a:lnTo>
                    <a:pt x="12776" y="163975"/>
                  </a:lnTo>
                  <a:lnTo>
                    <a:pt x="1093" y="166753"/>
                  </a:lnTo>
                  <a:lnTo>
                    <a:pt x="575" y="165996"/>
                  </a:lnTo>
                  <a:lnTo>
                    <a:pt x="0" y="162896"/>
                  </a:lnTo>
                  <a:lnTo>
                    <a:pt x="3722" y="152346"/>
                  </a:lnTo>
                  <a:lnTo>
                    <a:pt x="21028" y="120372"/>
                  </a:lnTo>
                  <a:lnTo>
                    <a:pt x="36335" y="86592"/>
                  </a:lnTo>
                  <a:lnTo>
                    <a:pt x="54818" y="53390"/>
                  </a:lnTo>
                  <a:lnTo>
                    <a:pt x="70247" y="18754"/>
                  </a:lnTo>
                  <a:lnTo>
                    <a:pt x="78158" y="6438"/>
                  </a:lnTo>
                  <a:lnTo>
                    <a:pt x="83306" y="2517"/>
                  </a:lnTo>
                  <a:lnTo>
                    <a:pt x="89464" y="0"/>
                  </a:lnTo>
                  <a:lnTo>
                    <a:pt x="92565" y="1914"/>
                  </a:lnTo>
                  <a:lnTo>
                    <a:pt x="101453" y="10041"/>
                  </a:lnTo>
                  <a:lnTo>
                    <a:pt x="104102" y="17101"/>
                  </a:lnTo>
                  <a:lnTo>
                    <a:pt x="114323" y="51349"/>
                  </a:lnTo>
                  <a:lnTo>
                    <a:pt x="119346" y="67554"/>
                  </a:lnTo>
                  <a:lnTo>
                    <a:pt x="125088" y="92245"/>
                  </a:lnTo>
                  <a:lnTo>
                    <a:pt x="131822" y="102178"/>
                  </a:lnTo>
                  <a:lnTo>
                    <a:pt x="160756" y="123613"/>
                  </a:lnTo>
                  <a:lnTo>
                    <a:pt x="168841" y="126562"/>
                  </a:lnTo>
                  <a:lnTo>
                    <a:pt x="193536" y="128880"/>
                  </a:lnTo>
                  <a:lnTo>
                    <a:pt x="194911" y="128047"/>
                  </a:lnTo>
                  <a:lnTo>
                    <a:pt x="195827" y="126645"/>
                  </a:lnTo>
                  <a:lnTo>
                    <a:pt x="196439" y="124863"/>
                  </a:lnTo>
                  <a:lnTo>
                    <a:pt x="195999" y="123676"/>
                  </a:lnTo>
                  <a:lnTo>
                    <a:pt x="194860" y="122884"/>
                  </a:lnTo>
                  <a:lnTo>
                    <a:pt x="189211" y="121770"/>
                  </a:lnTo>
                  <a:lnTo>
                    <a:pt x="183745" y="120662"/>
                  </a:lnTo>
                  <a:lnTo>
                    <a:pt x="166439" y="115310"/>
                  </a:lnTo>
                  <a:lnTo>
                    <a:pt x="128346" y="113824"/>
                  </a:lnTo>
                  <a:lnTo>
                    <a:pt x="106003" y="115981"/>
                  </a:lnTo>
                  <a:lnTo>
                    <a:pt x="69785" y="121447"/>
                  </a:lnTo>
                  <a:lnTo>
                    <a:pt x="52881" y="128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78"/>
            <p:cNvSpPr/>
            <p:nvPr/>
          </p:nvSpPr>
          <p:spPr>
            <a:xfrm>
              <a:off x="4152900" y="533400"/>
              <a:ext cx="7612" cy="304159"/>
            </a:xfrm>
            <a:custGeom>
              <a:avLst/>
              <a:gdLst/>
              <a:ahLst/>
              <a:cxnLst/>
              <a:rect l="0" t="0" r="0" b="0"/>
              <a:pathLst>
                <a:path w="7612" h="304159">
                  <a:moveTo>
                    <a:pt x="0" y="0"/>
                  </a:moveTo>
                  <a:lnTo>
                    <a:pt x="4045" y="4045"/>
                  </a:lnTo>
                  <a:lnTo>
                    <a:pt x="6031" y="10546"/>
                  </a:lnTo>
                  <a:lnTo>
                    <a:pt x="7480" y="42872"/>
                  </a:lnTo>
                  <a:lnTo>
                    <a:pt x="7592" y="79682"/>
                  </a:lnTo>
                  <a:lnTo>
                    <a:pt x="7611" y="113544"/>
                  </a:lnTo>
                  <a:lnTo>
                    <a:pt x="5358" y="140210"/>
                  </a:lnTo>
                  <a:lnTo>
                    <a:pt x="2381" y="168149"/>
                  </a:lnTo>
                  <a:lnTo>
                    <a:pt x="1058" y="194677"/>
                  </a:lnTo>
                  <a:lnTo>
                    <a:pt x="470" y="220578"/>
                  </a:lnTo>
                  <a:lnTo>
                    <a:pt x="139" y="254445"/>
                  </a:lnTo>
                  <a:lnTo>
                    <a:pt x="18" y="289639"/>
                  </a:lnTo>
                  <a:lnTo>
                    <a:pt x="0" y="304158"/>
                  </a:lnTo>
                  <a:lnTo>
                    <a:pt x="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9"/>
            <p:cNvSpPr/>
            <p:nvPr/>
          </p:nvSpPr>
          <p:spPr>
            <a:xfrm>
              <a:off x="3665219" y="649518"/>
              <a:ext cx="236222" cy="226151"/>
            </a:xfrm>
            <a:custGeom>
              <a:avLst/>
              <a:gdLst/>
              <a:ahLst/>
              <a:cxnLst/>
              <a:rect l="0" t="0" r="0" b="0"/>
              <a:pathLst>
                <a:path w="236222" h="226151">
                  <a:moveTo>
                    <a:pt x="0" y="66761"/>
                  </a:moveTo>
                  <a:lnTo>
                    <a:pt x="0" y="84674"/>
                  </a:lnTo>
                  <a:lnTo>
                    <a:pt x="6914" y="120563"/>
                  </a:lnTo>
                  <a:lnTo>
                    <a:pt x="11573" y="151813"/>
                  </a:lnTo>
                  <a:lnTo>
                    <a:pt x="8358" y="188319"/>
                  </a:lnTo>
                  <a:lnTo>
                    <a:pt x="7626" y="211073"/>
                  </a:lnTo>
                  <a:lnTo>
                    <a:pt x="8467" y="178112"/>
                  </a:lnTo>
                  <a:lnTo>
                    <a:pt x="12858" y="150648"/>
                  </a:lnTo>
                  <a:lnTo>
                    <a:pt x="15381" y="116076"/>
                  </a:lnTo>
                  <a:lnTo>
                    <a:pt x="21115" y="79868"/>
                  </a:lnTo>
                  <a:lnTo>
                    <a:pt x="28176" y="48161"/>
                  </a:lnTo>
                  <a:lnTo>
                    <a:pt x="38147" y="18778"/>
                  </a:lnTo>
                  <a:lnTo>
                    <a:pt x="48269" y="4320"/>
                  </a:lnTo>
                  <a:lnTo>
                    <a:pt x="51653" y="3120"/>
                  </a:lnTo>
                  <a:lnTo>
                    <a:pt x="59928" y="4045"/>
                  </a:lnTo>
                  <a:lnTo>
                    <a:pt x="78192" y="11538"/>
                  </a:lnTo>
                  <a:lnTo>
                    <a:pt x="84988" y="16253"/>
                  </a:lnTo>
                  <a:lnTo>
                    <a:pt x="98880" y="51309"/>
                  </a:lnTo>
                  <a:lnTo>
                    <a:pt x="104369" y="78834"/>
                  </a:lnTo>
                  <a:lnTo>
                    <a:pt x="105995" y="113801"/>
                  </a:lnTo>
                  <a:lnTo>
                    <a:pt x="106477" y="148715"/>
                  </a:lnTo>
                  <a:lnTo>
                    <a:pt x="106641" y="186808"/>
                  </a:lnTo>
                  <a:lnTo>
                    <a:pt x="106679" y="224649"/>
                  </a:lnTo>
                  <a:lnTo>
                    <a:pt x="106680" y="226150"/>
                  </a:lnTo>
                  <a:lnTo>
                    <a:pt x="107527" y="214490"/>
                  </a:lnTo>
                  <a:lnTo>
                    <a:pt x="112712" y="193623"/>
                  </a:lnTo>
                  <a:lnTo>
                    <a:pt x="113986" y="161247"/>
                  </a:lnTo>
                  <a:lnTo>
                    <a:pt x="118253" y="128154"/>
                  </a:lnTo>
                  <a:lnTo>
                    <a:pt x="124879" y="91537"/>
                  </a:lnTo>
                  <a:lnTo>
                    <a:pt x="132205" y="57922"/>
                  </a:lnTo>
                  <a:lnTo>
                    <a:pt x="142265" y="23999"/>
                  </a:lnTo>
                  <a:lnTo>
                    <a:pt x="147331" y="14454"/>
                  </a:lnTo>
                  <a:lnTo>
                    <a:pt x="158989" y="4320"/>
                  </a:lnTo>
                  <a:lnTo>
                    <a:pt x="169122" y="0"/>
                  </a:lnTo>
                  <a:lnTo>
                    <a:pt x="172015" y="241"/>
                  </a:lnTo>
                  <a:lnTo>
                    <a:pt x="177487" y="2766"/>
                  </a:lnTo>
                  <a:lnTo>
                    <a:pt x="189373" y="12992"/>
                  </a:lnTo>
                  <a:lnTo>
                    <a:pt x="199574" y="30792"/>
                  </a:lnTo>
                  <a:lnTo>
                    <a:pt x="209759" y="65646"/>
                  </a:lnTo>
                  <a:lnTo>
                    <a:pt x="212293" y="95970"/>
                  </a:lnTo>
                  <a:lnTo>
                    <a:pt x="213045" y="130543"/>
                  </a:lnTo>
                  <a:lnTo>
                    <a:pt x="215556" y="168480"/>
                  </a:lnTo>
                  <a:lnTo>
                    <a:pt x="219909" y="192781"/>
                  </a:lnTo>
                  <a:lnTo>
                    <a:pt x="221960" y="196495"/>
                  </a:lnTo>
                  <a:lnTo>
                    <a:pt x="225020" y="198970"/>
                  </a:lnTo>
                  <a:lnTo>
                    <a:pt x="236221" y="2039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0"/>
            <p:cNvSpPr/>
            <p:nvPr/>
          </p:nvSpPr>
          <p:spPr>
            <a:xfrm>
              <a:off x="3451941" y="670873"/>
              <a:ext cx="113732" cy="188168"/>
            </a:xfrm>
            <a:custGeom>
              <a:avLst/>
              <a:gdLst/>
              <a:ahLst/>
              <a:cxnLst/>
              <a:rect l="0" t="0" r="0" b="0"/>
              <a:pathLst>
                <a:path w="113732" h="188168">
                  <a:moveTo>
                    <a:pt x="45639" y="7306"/>
                  </a:moveTo>
                  <a:lnTo>
                    <a:pt x="39078" y="7306"/>
                  </a:lnTo>
                  <a:lnTo>
                    <a:pt x="32144" y="2070"/>
                  </a:lnTo>
                  <a:lnTo>
                    <a:pt x="25083" y="393"/>
                  </a:lnTo>
                  <a:lnTo>
                    <a:pt x="20134" y="0"/>
                  </a:lnTo>
                  <a:lnTo>
                    <a:pt x="18475" y="742"/>
                  </a:lnTo>
                  <a:lnTo>
                    <a:pt x="17370" y="2084"/>
                  </a:lnTo>
                  <a:lnTo>
                    <a:pt x="16141" y="5832"/>
                  </a:lnTo>
                  <a:lnTo>
                    <a:pt x="14603" y="13549"/>
                  </a:lnTo>
                  <a:lnTo>
                    <a:pt x="1995" y="47881"/>
                  </a:lnTo>
                  <a:lnTo>
                    <a:pt x="328" y="80420"/>
                  </a:lnTo>
                  <a:lnTo>
                    <a:pt x="0" y="114224"/>
                  </a:lnTo>
                  <a:lnTo>
                    <a:pt x="2192" y="148120"/>
                  </a:lnTo>
                  <a:lnTo>
                    <a:pt x="10528" y="171623"/>
                  </a:lnTo>
                  <a:lnTo>
                    <a:pt x="17616" y="179960"/>
                  </a:lnTo>
                  <a:lnTo>
                    <a:pt x="26411" y="185642"/>
                  </a:lnTo>
                  <a:lnTo>
                    <a:pt x="35964" y="188167"/>
                  </a:lnTo>
                  <a:lnTo>
                    <a:pt x="72562" y="183448"/>
                  </a:lnTo>
                  <a:lnTo>
                    <a:pt x="83287" y="178443"/>
                  </a:lnTo>
                  <a:lnTo>
                    <a:pt x="92851" y="170574"/>
                  </a:lnTo>
                  <a:lnTo>
                    <a:pt x="102996" y="155777"/>
                  </a:lnTo>
                  <a:lnTo>
                    <a:pt x="110517" y="135682"/>
                  </a:lnTo>
                  <a:lnTo>
                    <a:pt x="113731" y="98593"/>
                  </a:lnTo>
                  <a:lnTo>
                    <a:pt x="113275" y="69083"/>
                  </a:lnTo>
                  <a:lnTo>
                    <a:pt x="110130" y="57058"/>
                  </a:lnTo>
                  <a:lnTo>
                    <a:pt x="93787" y="33308"/>
                  </a:lnTo>
                  <a:lnTo>
                    <a:pt x="87922" y="31563"/>
                  </a:lnTo>
                  <a:lnTo>
                    <a:pt x="76118" y="301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1"/>
            <p:cNvSpPr/>
            <p:nvPr/>
          </p:nvSpPr>
          <p:spPr>
            <a:xfrm>
              <a:off x="3208468" y="557948"/>
              <a:ext cx="205292" cy="286196"/>
            </a:xfrm>
            <a:custGeom>
              <a:avLst/>
              <a:gdLst/>
              <a:ahLst/>
              <a:cxnLst/>
              <a:rect l="0" t="0" r="0" b="0"/>
              <a:pathLst>
                <a:path w="205292" h="286196">
                  <a:moveTo>
                    <a:pt x="83372" y="127852"/>
                  </a:moveTo>
                  <a:lnTo>
                    <a:pt x="69505" y="127852"/>
                  </a:lnTo>
                  <a:lnTo>
                    <a:pt x="64493" y="123806"/>
                  </a:lnTo>
                  <a:lnTo>
                    <a:pt x="63166" y="123461"/>
                  </a:lnTo>
                  <a:lnTo>
                    <a:pt x="62281" y="124078"/>
                  </a:lnTo>
                  <a:lnTo>
                    <a:pt x="61692" y="125336"/>
                  </a:lnTo>
                  <a:lnTo>
                    <a:pt x="60451" y="126174"/>
                  </a:lnTo>
                  <a:lnTo>
                    <a:pt x="54661" y="127355"/>
                  </a:lnTo>
                  <a:lnTo>
                    <a:pt x="50009" y="127631"/>
                  </a:lnTo>
                  <a:lnTo>
                    <a:pt x="38585" y="135876"/>
                  </a:lnTo>
                  <a:lnTo>
                    <a:pt x="25638" y="148596"/>
                  </a:lnTo>
                  <a:lnTo>
                    <a:pt x="14927" y="168795"/>
                  </a:lnTo>
                  <a:lnTo>
                    <a:pt x="2956" y="204426"/>
                  </a:lnTo>
                  <a:lnTo>
                    <a:pt x="0" y="242201"/>
                  </a:lnTo>
                  <a:lnTo>
                    <a:pt x="3729" y="260981"/>
                  </a:lnTo>
                  <a:lnTo>
                    <a:pt x="10197" y="273225"/>
                  </a:lnTo>
                  <a:lnTo>
                    <a:pt x="17475" y="282215"/>
                  </a:lnTo>
                  <a:lnTo>
                    <a:pt x="22476" y="285357"/>
                  </a:lnTo>
                  <a:lnTo>
                    <a:pt x="24994" y="286195"/>
                  </a:lnTo>
                  <a:lnTo>
                    <a:pt x="40675" y="283330"/>
                  </a:lnTo>
                  <a:lnTo>
                    <a:pt x="53317" y="277118"/>
                  </a:lnTo>
                  <a:lnTo>
                    <a:pt x="66470" y="265871"/>
                  </a:lnTo>
                  <a:lnTo>
                    <a:pt x="77046" y="247768"/>
                  </a:lnTo>
                  <a:lnTo>
                    <a:pt x="88205" y="218049"/>
                  </a:lnTo>
                  <a:lnTo>
                    <a:pt x="95152" y="189384"/>
                  </a:lnTo>
                  <a:lnTo>
                    <a:pt x="97586" y="155303"/>
                  </a:lnTo>
                  <a:lnTo>
                    <a:pt x="97461" y="123379"/>
                  </a:lnTo>
                  <a:lnTo>
                    <a:pt x="92438" y="92472"/>
                  </a:lnTo>
                  <a:lnTo>
                    <a:pt x="85588" y="62711"/>
                  </a:lnTo>
                  <a:lnTo>
                    <a:pt x="73169" y="25670"/>
                  </a:lnTo>
                  <a:lnTo>
                    <a:pt x="60666" y="2110"/>
                  </a:lnTo>
                  <a:lnTo>
                    <a:pt x="58921" y="844"/>
                  </a:lnTo>
                  <a:lnTo>
                    <a:pt x="56911" y="0"/>
                  </a:lnTo>
                  <a:lnTo>
                    <a:pt x="55571" y="284"/>
                  </a:lnTo>
                  <a:lnTo>
                    <a:pt x="54678" y="1320"/>
                  </a:lnTo>
                  <a:lnTo>
                    <a:pt x="53685" y="4728"/>
                  </a:lnTo>
                  <a:lnTo>
                    <a:pt x="53244" y="9066"/>
                  </a:lnTo>
                  <a:lnTo>
                    <a:pt x="60673" y="40977"/>
                  </a:lnTo>
                  <a:lnTo>
                    <a:pt x="70923" y="78173"/>
                  </a:lnTo>
                  <a:lnTo>
                    <a:pt x="81941" y="113696"/>
                  </a:lnTo>
                  <a:lnTo>
                    <a:pt x="92825" y="151033"/>
                  </a:lnTo>
                  <a:lnTo>
                    <a:pt x="106775" y="186649"/>
                  </a:lnTo>
                  <a:lnTo>
                    <a:pt x="121632" y="216393"/>
                  </a:lnTo>
                  <a:lnTo>
                    <a:pt x="146893" y="250926"/>
                  </a:lnTo>
                  <a:lnTo>
                    <a:pt x="167196" y="270100"/>
                  </a:lnTo>
                  <a:lnTo>
                    <a:pt x="177354" y="275740"/>
                  </a:lnTo>
                  <a:lnTo>
                    <a:pt x="205291" y="2802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82"/>
            <p:cNvSpPr/>
            <p:nvPr/>
          </p:nvSpPr>
          <p:spPr>
            <a:xfrm>
              <a:off x="2592428" y="655320"/>
              <a:ext cx="539392" cy="213360"/>
            </a:xfrm>
            <a:custGeom>
              <a:avLst/>
              <a:gdLst/>
              <a:ahLst/>
              <a:cxnLst/>
              <a:rect l="0" t="0" r="0" b="0"/>
              <a:pathLst>
                <a:path w="539392" h="213360">
                  <a:moveTo>
                    <a:pt x="105052" y="0"/>
                  </a:moveTo>
                  <a:lnTo>
                    <a:pt x="86918" y="0"/>
                  </a:lnTo>
                  <a:lnTo>
                    <a:pt x="61394" y="10606"/>
                  </a:lnTo>
                  <a:lnTo>
                    <a:pt x="53757" y="17695"/>
                  </a:lnTo>
                  <a:lnTo>
                    <a:pt x="23445" y="54988"/>
                  </a:lnTo>
                  <a:lnTo>
                    <a:pt x="6618" y="89399"/>
                  </a:lnTo>
                  <a:lnTo>
                    <a:pt x="2036" y="101539"/>
                  </a:lnTo>
                  <a:lnTo>
                    <a:pt x="0" y="115402"/>
                  </a:lnTo>
                  <a:lnTo>
                    <a:pt x="2899" y="133441"/>
                  </a:lnTo>
                  <a:lnTo>
                    <a:pt x="9120" y="149510"/>
                  </a:lnTo>
                  <a:lnTo>
                    <a:pt x="12311" y="153013"/>
                  </a:lnTo>
                  <a:lnTo>
                    <a:pt x="34429" y="163142"/>
                  </a:lnTo>
                  <a:lnTo>
                    <a:pt x="49319" y="166307"/>
                  </a:lnTo>
                  <a:lnTo>
                    <a:pt x="68500" y="163199"/>
                  </a:lnTo>
                  <a:lnTo>
                    <a:pt x="102202" y="149693"/>
                  </a:lnTo>
                  <a:lnTo>
                    <a:pt x="117660" y="138145"/>
                  </a:lnTo>
                  <a:lnTo>
                    <a:pt x="128919" y="123999"/>
                  </a:lnTo>
                  <a:lnTo>
                    <a:pt x="145557" y="87378"/>
                  </a:lnTo>
                  <a:lnTo>
                    <a:pt x="154978" y="66241"/>
                  </a:lnTo>
                  <a:lnTo>
                    <a:pt x="158352" y="45986"/>
                  </a:lnTo>
                  <a:lnTo>
                    <a:pt x="158380" y="49844"/>
                  </a:lnTo>
                  <a:lnTo>
                    <a:pt x="160644" y="54044"/>
                  </a:lnTo>
                  <a:lnTo>
                    <a:pt x="162433" y="56349"/>
                  </a:lnTo>
                  <a:lnTo>
                    <a:pt x="165305" y="77452"/>
                  </a:lnTo>
                  <a:lnTo>
                    <a:pt x="165697" y="88328"/>
                  </a:lnTo>
                  <a:lnTo>
                    <a:pt x="170387" y="98805"/>
                  </a:lnTo>
                  <a:lnTo>
                    <a:pt x="190844" y="135548"/>
                  </a:lnTo>
                  <a:lnTo>
                    <a:pt x="200755" y="145757"/>
                  </a:lnTo>
                  <a:lnTo>
                    <a:pt x="231108" y="162019"/>
                  </a:lnTo>
                  <a:lnTo>
                    <a:pt x="247012" y="165974"/>
                  </a:lnTo>
                  <a:lnTo>
                    <a:pt x="277747" y="167493"/>
                  </a:lnTo>
                  <a:lnTo>
                    <a:pt x="298087" y="161527"/>
                  </a:lnTo>
                  <a:lnTo>
                    <a:pt x="308249" y="157021"/>
                  </a:lnTo>
                  <a:lnTo>
                    <a:pt x="316153" y="149938"/>
                  </a:lnTo>
                  <a:lnTo>
                    <a:pt x="325362" y="134172"/>
                  </a:lnTo>
                  <a:lnTo>
                    <a:pt x="341213" y="97208"/>
                  </a:lnTo>
                  <a:lnTo>
                    <a:pt x="352487" y="60262"/>
                  </a:lnTo>
                  <a:lnTo>
                    <a:pt x="356981" y="56416"/>
                  </a:lnTo>
                  <a:lnTo>
                    <a:pt x="363713" y="53520"/>
                  </a:lnTo>
                  <a:lnTo>
                    <a:pt x="369366" y="88237"/>
                  </a:lnTo>
                  <a:lnTo>
                    <a:pt x="371437" y="122501"/>
                  </a:lnTo>
                  <a:lnTo>
                    <a:pt x="371710" y="157838"/>
                  </a:lnTo>
                  <a:lnTo>
                    <a:pt x="372592" y="179895"/>
                  </a:lnTo>
                  <a:lnTo>
                    <a:pt x="379278" y="197879"/>
                  </a:lnTo>
                  <a:lnTo>
                    <a:pt x="379369" y="165550"/>
                  </a:lnTo>
                  <a:lnTo>
                    <a:pt x="379371" y="136070"/>
                  </a:lnTo>
                  <a:lnTo>
                    <a:pt x="383416" y="104569"/>
                  </a:lnTo>
                  <a:lnTo>
                    <a:pt x="385932" y="73787"/>
                  </a:lnTo>
                  <a:lnTo>
                    <a:pt x="392019" y="40821"/>
                  </a:lnTo>
                  <a:lnTo>
                    <a:pt x="394690" y="27711"/>
                  </a:lnTo>
                  <a:lnTo>
                    <a:pt x="398315" y="21347"/>
                  </a:lnTo>
                  <a:lnTo>
                    <a:pt x="401314" y="19311"/>
                  </a:lnTo>
                  <a:lnTo>
                    <a:pt x="412778" y="16446"/>
                  </a:lnTo>
                  <a:lnTo>
                    <a:pt x="419055" y="15776"/>
                  </a:lnTo>
                  <a:lnTo>
                    <a:pt x="424666" y="17736"/>
                  </a:lnTo>
                  <a:lnTo>
                    <a:pt x="442972" y="29115"/>
                  </a:lnTo>
                  <a:lnTo>
                    <a:pt x="465674" y="62289"/>
                  </a:lnTo>
                  <a:lnTo>
                    <a:pt x="477918" y="93960"/>
                  </a:lnTo>
                  <a:lnTo>
                    <a:pt x="485899" y="122666"/>
                  </a:lnTo>
                  <a:lnTo>
                    <a:pt x="496181" y="158662"/>
                  </a:lnTo>
                  <a:lnTo>
                    <a:pt x="511449" y="195014"/>
                  </a:lnTo>
                  <a:lnTo>
                    <a:pt x="514836" y="198589"/>
                  </a:lnTo>
                  <a:lnTo>
                    <a:pt x="526001" y="204468"/>
                  </a:lnTo>
                  <a:lnTo>
                    <a:pt x="530908" y="210349"/>
                  </a:lnTo>
                  <a:lnTo>
                    <a:pt x="539391"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83"/>
            <p:cNvSpPr/>
            <p:nvPr/>
          </p:nvSpPr>
          <p:spPr>
            <a:xfrm>
              <a:off x="2392680" y="632767"/>
              <a:ext cx="152401" cy="204038"/>
            </a:xfrm>
            <a:custGeom>
              <a:avLst/>
              <a:gdLst/>
              <a:ahLst/>
              <a:cxnLst/>
              <a:rect l="0" t="0" r="0" b="0"/>
              <a:pathLst>
                <a:path w="152401" h="204038">
                  <a:moveTo>
                    <a:pt x="22860" y="98753"/>
                  </a:moveTo>
                  <a:lnTo>
                    <a:pt x="18814" y="98753"/>
                  </a:lnTo>
                  <a:lnTo>
                    <a:pt x="14571" y="105526"/>
                  </a:lnTo>
                  <a:lnTo>
                    <a:pt x="10709" y="117850"/>
                  </a:lnTo>
                  <a:lnTo>
                    <a:pt x="8230" y="153356"/>
                  </a:lnTo>
                  <a:lnTo>
                    <a:pt x="6853" y="189199"/>
                  </a:lnTo>
                  <a:lnTo>
                    <a:pt x="5415" y="192070"/>
                  </a:lnTo>
                  <a:lnTo>
                    <a:pt x="3610" y="193984"/>
                  </a:lnTo>
                  <a:lnTo>
                    <a:pt x="1604" y="198369"/>
                  </a:lnTo>
                  <a:lnTo>
                    <a:pt x="316" y="204037"/>
                  </a:lnTo>
                  <a:lnTo>
                    <a:pt x="140" y="202555"/>
                  </a:lnTo>
                  <a:lnTo>
                    <a:pt x="1" y="164715"/>
                  </a:lnTo>
                  <a:lnTo>
                    <a:pt x="0" y="132290"/>
                  </a:lnTo>
                  <a:lnTo>
                    <a:pt x="6083" y="98510"/>
                  </a:lnTo>
                  <a:lnTo>
                    <a:pt x="17695" y="62361"/>
                  </a:lnTo>
                  <a:lnTo>
                    <a:pt x="36045" y="34555"/>
                  </a:lnTo>
                  <a:lnTo>
                    <a:pt x="55975" y="18840"/>
                  </a:lnTo>
                  <a:lnTo>
                    <a:pt x="86368" y="3199"/>
                  </a:lnTo>
                  <a:lnTo>
                    <a:pt x="122077" y="0"/>
                  </a:lnTo>
                  <a:lnTo>
                    <a:pt x="138147" y="630"/>
                  </a:lnTo>
                  <a:lnTo>
                    <a:pt x="145501" y="3778"/>
                  </a:lnTo>
                  <a:lnTo>
                    <a:pt x="147800" y="5803"/>
                  </a:lnTo>
                  <a:lnTo>
                    <a:pt x="152400" y="149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SMARTInkShape-84"/>
          <p:cNvSpPr/>
          <p:nvPr/>
        </p:nvSpPr>
        <p:spPr>
          <a:xfrm>
            <a:off x="6812729" y="594387"/>
            <a:ext cx="129091" cy="205714"/>
          </a:xfrm>
          <a:custGeom>
            <a:avLst/>
            <a:gdLst/>
            <a:ahLst/>
            <a:cxnLst/>
            <a:rect l="0" t="0" r="0" b="0"/>
            <a:pathLst>
              <a:path w="129091" h="205714">
                <a:moveTo>
                  <a:pt x="129090" y="7593"/>
                </a:moveTo>
                <a:lnTo>
                  <a:pt x="129090" y="1032"/>
                </a:lnTo>
                <a:lnTo>
                  <a:pt x="128244" y="679"/>
                </a:lnTo>
                <a:lnTo>
                  <a:pt x="117739" y="0"/>
                </a:lnTo>
                <a:lnTo>
                  <a:pt x="106912" y="4026"/>
                </a:lnTo>
                <a:lnTo>
                  <a:pt x="69740" y="27939"/>
                </a:lnTo>
                <a:lnTo>
                  <a:pt x="32605" y="45694"/>
                </a:lnTo>
                <a:lnTo>
                  <a:pt x="26095" y="49927"/>
                </a:lnTo>
                <a:lnTo>
                  <a:pt x="15016" y="54901"/>
                </a:lnTo>
                <a:lnTo>
                  <a:pt x="1069" y="67140"/>
                </a:lnTo>
                <a:lnTo>
                  <a:pt x="225" y="70183"/>
                </a:lnTo>
                <a:lnTo>
                  <a:pt x="0" y="72179"/>
                </a:lnTo>
                <a:lnTo>
                  <a:pt x="697" y="73510"/>
                </a:lnTo>
                <a:lnTo>
                  <a:pt x="2008" y="74398"/>
                </a:lnTo>
                <a:lnTo>
                  <a:pt x="7899" y="75647"/>
                </a:lnTo>
                <a:lnTo>
                  <a:pt x="10196" y="75822"/>
                </a:lnTo>
                <a:lnTo>
                  <a:pt x="15006" y="78274"/>
                </a:lnTo>
                <a:lnTo>
                  <a:pt x="19967" y="81340"/>
                </a:lnTo>
                <a:lnTo>
                  <a:pt x="55730" y="91489"/>
                </a:lnTo>
                <a:lnTo>
                  <a:pt x="91008" y="104548"/>
                </a:lnTo>
                <a:lnTo>
                  <a:pt x="96082" y="105249"/>
                </a:lnTo>
                <a:lnTo>
                  <a:pt x="100311" y="107410"/>
                </a:lnTo>
                <a:lnTo>
                  <a:pt x="123878" y="131834"/>
                </a:lnTo>
                <a:lnTo>
                  <a:pt x="126775" y="137036"/>
                </a:lnTo>
                <a:lnTo>
                  <a:pt x="128404" y="146982"/>
                </a:lnTo>
                <a:lnTo>
                  <a:pt x="127938" y="155903"/>
                </a:lnTo>
                <a:lnTo>
                  <a:pt x="122916" y="169599"/>
                </a:lnTo>
                <a:lnTo>
                  <a:pt x="118444" y="176398"/>
                </a:lnTo>
                <a:lnTo>
                  <a:pt x="102591" y="187661"/>
                </a:lnTo>
                <a:lnTo>
                  <a:pt x="74101" y="200597"/>
                </a:lnTo>
                <a:lnTo>
                  <a:pt x="37651" y="2057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p:cNvPicPr>
            <a:picLocks noChangeAspect="1" noChangeArrowheads="1"/>
          </p:cNvPicPr>
          <p:nvPr/>
        </p:nvPicPr>
        <p:blipFill>
          <a:blip r:embed="rId2" cstate="print"/>
          <a:srcRect/>
          <a:stretch>
            <a:fillRect/>
          </a:stretch>
        </p:blipFill>
        <p:spPr bwMode="auto">
          <a:xfrm>
            <a:off x="0" y="0"/>
            <a:ext cx="9144000" cy="1725613"/>
          </a:xfrm>
          <a:prstGeom prst="rect">
            <a:avLst/>
          </a:prstGeom>
          <a:noFill/>
          <a:ln w="9525">
            <a:noFill/>
            <a:miter lim="800000"/>
            <a:headEnd/>
            <a:tailEnd/>
          </a:ln>
        </p:spPr>
      </p:pic>
      <p:pic>
        <p:nvPicPr>
          <p:cNvPr id="173058" name="Picture 6" descr="amish-family"/>
          <p:cNvPicPr>
            <a:picLocks noChangeAspect="1" noChangeArrowheads="1"/>
          </p:cNvPicPr>
          <p:nvPr/>
        </p:nvPicPr>
        <p:blipFill>
          <a:blip r:embed="rId3" cstate="print"/>
          <a:srcRect/>
          <a:stretch>
            <a:fillRect/>
          </a:stretch>
        </p:blipFill>
        <p:spPr bwMode="auto">
          <a:xfrm>
            <a:off x="1219200" y="1447800"/>
            <a:ext cx="6705600" cy="5037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checkerboard(across)">
                                      <p:cBhvr>
                                        <p:cTn id="7" dur="5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7"/>
          <p:cNvSpPr txBox="1">
            <a:spLocks noChangeArrowheads="1"/>
          </p:cNvSpPr>
          <p:nvPr/>
        </p:nvSpPr>
        <p:spPr bwMode="auto">
          <a:xfrm>
            <a:off x="304800" y="304800"/>
            <a:ext cx="8458200" cy="473075"/>
          </a:xfrm>
          <a:prstGeom prst="rect">
            <a:avLst/>
          </a:prstGeom>
          <a:noFill/>
          <a:ln w="9525">
            <a:noFill/>
            <a:miter lim="800000"/>
            <a:headEnd/>
            <a:tailEnd/>
          </a:ln>
        </p:spPr>
        <p:txBody>
          <a:bodyPr>
            <a:spAutoFit/>
          </a:bodyPr>
          <a:lstStyle/>
          <a:p>
            <a:pPr>
              <a:spcBef>
                <a:spcPct val="50000"/>
              </a:spcBef>
            </a:pPr>
            <a:r>
              <a:rPr lang="en-US" sz="2500" b="1"/>
              <a:t>250,000 Amish People today (in America and Canada).</a:t>
            </a:r>
          </a:p>
        </p:txBody>
      </p:sp>
      <p:sp>
        <p:nvSpPr>
          <p:cNvPr id="2" name="Text Box 7"/>
          <p:cNvSpPr txBox="1">
            <a:spLocks noChangeArrowheads="1"/>
          </p:cNvSpPr>
          <p:nvPr/>
        </p:nvSpPr>
        <p:spPr bwMode="auto">
          <a:xfrm>
            <a:off x="304800" y="914400"/>
            <a:ext cx="8458200" cy="854075"/>
          </a:xfrm>
          <a:prstGeom prst="rect">
            <a:avLst/>
          </a:prstGeom>
          <a:noFill/>
          <a:ln w="9525">
            <a:noFill/>
            <a:miter lim="800000"/>
            <a:headEnd/>
            <a:tailEnd/>
          </a:ln>
        </p:spPr>
        <p:txBody>
          <a:bodyPr>
            <a:spAutoFit/>
          </a:bodyPr>
          <a:lstStyle/>
          <a:p>
            <a:pPr>
              <a:spcBef>
                <a:spcPct val="50000"/>
              </a:spcBef>
            </a:pPr>
            <a:r>
              <a:rPr lang="en-US" sz="2500" b="1"/>
              <a:t>All grew from 200 founders who came to the US in the mid 1700’s.</a:t>
            </a:r>
          </a:p>
        </p:txBody>
      </p:sp>
      <p:sp>
        <p:nvSpPr>
          <p:cNvPr id="3" name="Text Box 7"/>
          <p:cNvSpPr txBox="1">
            <a:spLocks noChangeArrowheads="1"/>
          </p:cNvSpPr>
          <p:nvPr/>
        </p:nvSpPr>
        <p:spPr bwMode="auto">
          <a:xfrm>
            <a:off x="304800" y="1981200"/>
            <a:ext cx="8458200" cy="473075"/>
          </a:xfrm>
          <a:prstGeom prst="rect">
            <a:avLst/>
          </a:prstGeom>
          <a:noFill/>
          <a:ln w="9525">
            <a:noFill/>
            <a:miter lim="800000"/>
            <a:headEnd/>
            <a:tailEnd/>
          </a:ln>
        </p:spPr>
        <p:txBody>
          <a:bodyPr>
            <a:spAutoFit/>
          </a:bodyPr>
          <a:lstStyle/>
          <a:p>
            <a:pPr>
              <a:spcBef>
                <a:spcPct val="50000"/>
              </a:spcBef>
            </a:pPr>
            <a:r>
              <a:rPr lang="en-US" sz="2500" b="1"/>
              <a:t>Rarely marry outside of Amish population.</a:t>
            </a:r>
          </a:p>
        </p:txBody>
      </p:sp>
      <p:sp>
        <p:nvSpPr>
          <p:cNvPr id="4" name="Text Box 7"/>
          <p:cNvSpPr txBox="1">
            <a:spLocks noChangeArrowheads="1"/>
          </p:cNvSpPr>
          <p:nvPr/>
        </p:nvSpPr>
        <p:spPr bwMode="auto">
          <a:xfrm>
            <a:off x="304800" y="2743200"/>
            <a:ext cx="8458200" cy="473075"/>
          </a:xfrm>
          <a:prstGeom prst="rect">
            <a:avLst/>
          </a:prstGeom>
          <a:noFill/>
          <a:ln w="9525">
            <a:noFill/>
            <a:miter lim="800000"/>
            <a:headEnd/>
            <a:tailEnd/>
          </a:ln>
        </p:spPr>
        <p:txBody>
          <a:bodyPr>
            <a:spAutoFit/>
          </a:bodyPr>
          <a:lstStyle/>
          <a:p>
            <a:pPr>
              <a:spcBef>
                <a:spcPct val="50000"/>
              </a:spcBef>
            </a:pPr>
            <a:r>
              <a:rPr lang="en-US" sz="2500" b="1"/>
              <a:t>In original descendents, one of the 200 had….</a:t>
            </a:r>
          </a:p>
        </p:txBody>
      </p:sp>
      <p:pic>
        <p:nvPicPr>
          <p:cNvPr id="174085" name="Picture 9" descr="300px-Pennsylvania_German_distribution"/>
          <p:cNvPicPr>
            <a:picLocks noChangeAspect="1" noChangeArrowheads="1"/>
          </p:cNvPicPr>
          <p:nvPr/>
        </p:nvPicPr>
        <p:blipFill>
          <a:blip r:embed="rId2" cstate="print"/>
          <a:srcRect/>
          <a:stretch>
            <a:fillRect/>
          </a:stretch>
        </p:blipFill>
        <p:spPr bwMode="auto">
          <a:xfrm>
            <a:off x="0" y="3352800"/>
            <a:ext cx="5257800" cy="3206750"/>
          </a:xfrm>
          <a:prstGeom prst="rect">
            <a:avLst/>
          </a:prstGeom>
          <a:noFill/>
          <a:ln w="9525">
            <a:noFill/>
            <a:miter lim="800000"/>
            <a:headEnd/>
            <a:tailEnd/>
          </a:ln>
        </p:spPr>
      </p:pic>
      <p:pic>
        <p:nvPicPr>
          <p:cNvPr id="174086" name="Picture 11" descr="amish-men1"/>
          <p:cNvPicPr>
            <a:picLocks noChangeAspect="1" noChangeArrowheads="1"/>
          </p:cNvPicPr>
          <p:nvPr/>
        </p:nvPicPr>
        <p:blipFill>
          <a:blip r:embed="rId3" cstate="print"/>
          <a:srcRect/>
          <a:stretch>
            <a:fillRect/>
          </a:stretch>
        </p:blipFill>
        <p:spPr bwMode="auto">
          <a:xfrm>
            <a:off x="5257800" y="3352800"/>
            <a:ext cx="3886200" cy="2914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WordArt 2"/>
          <p:cNvSpPr>
            <a:spLocks noChangeArrowheads="1" noChangeShapeType="1" noTextEdit="1"/>
          </p:cNvSpPr>
          <p:nvPr/>
        </p:nvSpPr>
        <p:spPr bwMode="auto">
          <a:xfrm>
            <a:off x="304800" y="990600"/>
            <a:ext cx="8229600" cy="49530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Niagara Engraved"/>
              </a:rPr>
              <a:t>EVIDENCE FOR</a:t>
            </a:r>
          </a:p>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Niagara Engraved"/>
              </a:rPr>
              <a:t> EVOLUTION</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9" descr="ng0300_203_I1"/>
          <p:cNvPicPr>
            <a:picLocks noChangeAspect="1" noChangeArrowheads="1"/>
          </p:cNvPicPr>
          <p:nvPr/>
        </p:nvPicPr>
        <p:blipFill>
          <a:blip r:embed="rId2" cstate="print"/>
          <a:srcRect/>
          <a:stretch>
            <a:fillRect/>
          </a:stretch>
        </p:blipFill>
        <p:spPr bwMode="auto">
          <a:xfrm>
            <a:off x="4449763" y="152400"/>
            <a:ext cx="4694237" cy="6477000"/>
          </a:xfrm>
          <a:prstGeom prst="rect">
            <a:avLst/>
          </a:prstGeom>
          <a:noFill/>
          <a:ln w="9525">
            <a:noFill/>
            <a:miter lim="800000"/>
            <a:headEnd/>
            <a:tailEnd/>
          </a:ln>
        </p:spPr>
      </p:pic>
      <p:pic>
        <p:nvPicPr>
          <p:cNvPr id="152587" name="Picture 11" descr="Polydactyly_ECS"/>
          <p:cNvPicPr>
            <a:picLocks noChangeAspect="1" noChangeArrowheads="1"/>
          </p:cNvPicPr>
          <p:nvPr/>
        </p:nvPicPr>
        <p:blipFill>
          <a:blip r:embed="rId3" cstate="print"/>
          <a:srcRect/>
          <a:stretch>
            <a:fillRect/>
          </a:stretch>
        </p:blipFill>
        <p:spPr bwMode="auto">
          <a:xfrm>
            <a:off x="0" y="228600"/>
            <a:ext cx="4343400" cy="2847975"/>
          </a:xfrm>
          <a:prstGeom prst="rect">
            <a:avLst/>
          </a:prstGeom>
          <a:noFill/>
          <a:ln w="9525">
            <a:noFill/>
            <a:miter lim="800000"/>
            <a:headEnd/>
            <a:tailEnd/>
          </a:ln>
        </p:spPr>
      </p:pic>
      <p:pic>
        <p:nvPicPr>
          <p:cNvPr id="219143" name="Picture 7" descr="ANd9GcS4XRKFla6zgTkflKI0vQ8bNzUMVdaKK9b3dikZvqLIwprMTYI9RziLGpiW-w"/>
          <p:cNvPicPr>
            <a:picLocks noChangeAspect="1" noChangeArrowheads="1"/>
          </p:cNvPicPr>
          <p:nvPr/>
        </p:nvPicPr>
        <p:blipFill>
          <a:blip r:embed="rId4" cstate="print"/>
          <a:srcRect/>
          <a:stretch>
            <a:fillRect/>
          </a:stretch>
        </p:blipFill>
        <p:spPr bwMode="auto">
          <a:xfrm>
            <a:off x="0" y="3200400"/>
            <a:ext cx="4267200" cy="2381250"/>
          </a:xfrm>
          <a:prstGeom prst="rect">
            <a:avLst/>
          </a:prstGeom>
          <a:noFill/>
          <a:ln w="9525">
            <a:noFill/>
            <a:miter lim="800000"/>
            <a:headEnd/>
            <a:tailEnd/>
          </a:ln>
        </p:spPr>
      </p:pic>
      <p:grpSp>
        <p:nvGrpSpPr>
          <p:cNvPr id="20" name="SMARTInkShape-Group8"/>
          <p:cNvGrpSpPr/>
          <p:nvPr/>
        </p:nvGrpSpPr>
        <p:grpSpPr>
          <a:xfrm>
            <a:off x="560729" y="3543300"/>
            <a:ext cx="2022452" cy="670560"/>
            <a:chOff x="560729" y="3543300"/>
            <a:chExt cx="2022452" cy="670560"/>
          </a:xfrm>
        </p:grpSpPr>
        <p:sp>
          <p:nvSpPr>
            <p:cNvPr id="5" name="SMARTInkShape-85"/>
            <p:cNvSpPr/>
            <p:nvPr/>
          </p:nvSpPr>
          <p:spPr>
            <a:xfrm>
              <a:off x="612835" y="3878580"/>
              <a:ext cx="12005" cy="335280"/>
            </a:xfrm>
            <a:custGeom>
              <a:avLst/>
              <a:gdLst/>
              <a:ahLst/>
              <a:cxnLst/>
              <a:rect l="0" t="0" r="0" b="0"/>
              <a:pathLst>
                <a:path w="12005" h="335280">
                  <a:moveTo>
                    <a:pt x="12004" y="0"/>
                  </a:moveTo>
                  <a:lnTo>
                    <a:pt x="348" y="0"/>
                  </a:lnTo>
                  <a:lnTo>
                    <a:pt x="0" y="1693"/>
                  </a:lnTo>
                  <a:lnTo>
                    <a:pt x="4054" y="33133"/>
                  </a:lnTo>
                  <a:lnTo>
                    <a:pt x="8364" y="65529"/>
                  </a:lnTo>
                  <a:lnTo>
                    <a:pt x="10926" y="94581"/>
                  </a:lnTo>
                  <a:lnTo>
                    <a:pt x="11685" y="128683"/>
                  </a:lnTo>
                  <a:lnTo>
                    <a:pt x="11910" y="165598"/>
                  </a:lnTo>
                  <a:lnTo>
                    <a:pt x="11976" y="199302"/>
                  </a:lnTo>
                  <a:lnTo>
                    <a:pt x="11996" y="234782"/>
                  </a:lnTo>
                  <a:lnTo>
                    <a:pt x="12003" y="272530"/>
                  </a:lnTo>
                  <a:lnTo>
                    <a:pt x="12004" y="308139"/>
                  </a:lnTo>
                  <a:lnTo>
                    <a:pt x="12004"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86"/>
            <p:cNvSpPr/>
            <p:nvPr/>
          </p:nvSpPr>
          <p:spPr>
            <a:xfrm>
              <a:off x="560729" y="3779736"/>
              <a:ext cx="237351" cy="213145"/>
            </a:xfrm>
            <a:custGeom>
              <a:avLst/>
              <a:gdLst/>
              <a:ahLst/>
              <a:cxnLst/>
              <a:rect l="0" t="0" r="0" b="0"/>
              <a:pathLst>
                <a:path w="237351" h="213145">
                  <a:moveTo>
                    <a:pt x="26010" y="144564"/>
                  </a:moveTo>
                  <a:lnTo>
                    <a:pt x="21965" y="140518"/>
                  </a:lnTo>
                  <a:lnTo>
                    <a:pt x="19979" y="136274"/>
                  </a:lnTo>
                  <a:lnTo>
                    <a:pt x="12516" y="118072"/>
                  </a:lnTo>
                  <a:lnTo>
                    <a:pt x="506" y="93620"/>
                  </a:lnTo>
                  <a:lnTo>
                    <a:pt x="0" y="83540"/>
                  </a:lnTo>
                  <a:lnTo>
                    <a:pt x="4429" y="52958"/>
                  </a:lnTo>
                  <a:lnTo>
                    <a:pt x="20263" y="25496"/>
                  </a:lnTo>
                  <a:lnTo>
                    <a:pt x="30229" y="17420"/>
                  </a:lnTo>
                  <a:lnTo>
                    <a:pt x="53279" y="5337"/>
                  </a:lnTo>
                  <a:lnTo>
                    <a:pt x="85458" y="880"/>
                  </a:lnTo>
                  <a:lnTo>
                    <a:pt x="119410" y="0"/>
                  </a:lnTo>
                  <a:lnTo>
                    <a:pt x="154432" y="3871"/>
                  </a:lnTo>
                  <a:lnTo>
                    <a:pt x="182124" y="10402"/>
                  </a:lnTo>
                  <a:lnTo>
                    <a:pt x="197277" y="19743"/>
                  </a:lnTo>
                  <a:lnTo>
                    <a:pt x="225298" y="48508"/>
                  </a:lnTo>
                  <a:lnTo>
                    <a:pt x="234825" y="69254"/>
                  </a:lnTo>
                  <a:lnTo>
                    <a:pt x="237350" y="83999"/>
                  </a:lnTo>
                  <a:lnTo>
                    <a:pt x="233957" y="99019"/>
                  </a:lnTo>
                  <a:lnTo>
                    <a:pt x="217648" y="136120"/>
                  </a:lnTo>
                  <a:lnTo>
                    <a:pt x="185177" y="164441"/>
                  </a:lnTo>
                  <a:lnTo>
                    <a:pt x="153849" y="187967"/>
                  </a:lnTo>
                  <a:lnTo>
                    <a:pt x="116762" y="207928"/>
                  </a:lnTo>
                  <a:lnTo>
                    <a:pt x="109831" y="2131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87"/>
            <p:cNvSpPr/>
            <p:nvPr/>
          </p:nvSpPr>
          <p:spPr>
            <a:xfrm>
              <a:off x="858195" y="3787140"/>
              <a:ext cx="161955" cy="163814"/>
            </a:xfrm>
            <a:custGeom>
              <a:avLst/>
              <a:gdLst/>
              <a:ahLst/>
              <a:cxnLst/>
              <a:rect l="0" t="0" r="0" b="0"/>
              <a:pathLst>
                <a:path w="161955" h="163814">
                  <a:moveTo>
                    <a:pt x="124784" y="15240"/>
                  </a:moveTo>
                  <a:lnTo>
                    <a:pt x="102536" y="16086"/>
                  </a:lnTo>
                  <a:lnTo>
                    <a:pt x="74567" y="25845"/>
                  </a:lnTo>
                  <a:lnTo>
                    <a:pt x="39510" y="51285"/>
                  </a:lnTo>
                  <a:lnTo>
                    <a:pt x="21719" y="66183"/>
                  </a:lnTo>
                  <a:lnTo>
                    <a:pt x="865" y="103093"/>
                  </a:lnTo>
                  <a:lnTo>
                    <a:pt x="0" y="113835"/>
                  </a:lnTo>
                  <a:lnTo>
                    <a:pt x="6344" y="134528"/>
                  </a:lnTo>
                  <a:lnTo>
                    <a:pt x="17348" y="149832"/>
                  </a:lnTo>
                  <a:lnTo>
                    <a:pt x="26517" y="155492"/>
                  </a:lnTo>
                  <a:lnTo>
                    <a:pt x="57312" y="163813"/>
                  </a:lnTo>
                  <a:lnTo>
                    <a:pt x="94450" y="156641"/>
                  </a:lnTo>
                  <a:lnTo>
                    <a:pt x="123967" y="146307"/>
                  </a:lnTo>
                  <a:lnTo>
                    <a:pt x="135992" y="138121"/>
                  </a:lnTo>
                  <a:lnTo>
                    <a:pt x="152282" y="111856"/>
                  </a:lnTo>
                  <a:lnTo>
                    <a:pt x="160790" y="83305"/>
                  </a:lnTo>
                  <a:lnTo>
                    <a:pt x="161954" y="72020"/>
                  </a:lnTo>
                  <a:lnTo>
                    <a:pt x="157955" y="59102"/>
                  </a:lnTo>
                  <a:lnTo>
                    <a:pt x="146184" y="39807"/>
                  </a:lnTo>
                  <a:lnTo>
                    <a:pt x="10954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88"/>
            <p:cNvSpPr/>
            <p:nvPr/>
          </p:nvSpPr>
          <p:spPr>
            <a:xfrm>
              <a:off x="1105002" y="3596640"/>
              <a:ext cx="30360" cy="342901"/>
            </a:xfrm>
            <a:custGeom>
              <a:avLst/>
              <a:gdLst/>
              <a:ahLst/>
              <a:cxnLst/>
              <a:rect l="0" t="0" r="0" b="0"/>
              <a:pathLst>
                <a:path w="30360" h="342901">
                  <a:moveTo>
                    <a:pt x="22758" y="0"/>
                  </a:moveTo>
                  <a:lnTo>
                    <a:pt x="26803" y="4045"/>
                  </a:lnTo>
                  <a:lnTo>
                    <a:pt x="28789" y="8288"/>
                  </a:lnTo>
                  <a:lnTo>
                    <a:pt x="30284" y="40090"/>
                  </a:lnTo>
                  <a:lnTo>
                    <a:pt x="30359" y="69819"/>
                  </a:lnTo>
                  <a:lnTo>
                    <a:pt x="28116" y="107426"/>
                  </a:lnTo>
                  <a:lnTo>
                    <a:pt x="22088" y="139638"/>
                  </a:lnTo>
                  <a:lnTo>
                    <a:pt x="17197" y="173736"/>
                  </a:lnTo>
                  <a:lnTo>
                    <a:pt x="13490" y="207546"/>
                  </a:lnTo>
                  <a:lnTo>
                    <a:pt x="9287" y="242117"/>
                  </a:lnTo>
                  <a:lnTo>
                    <a:pt x="3822" y="280094"/>
                  </a:lnTo>
                  <a:lnTo>
                    <a:pt x="414" y="315280"/>
                  </a:lnTo>
                  <a:lnTo>
                    <a:pt x="0" y="329259"/>
                  </a:lnTo>
                  <a:lnTo>
                    <a:pt x="2201" y="334862"/>
                  </a:lnTo>
                  <a:lnTo>
                    <a:pt x="7518"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9"/>
            <p:cNvSpPr/>
            <p:nvPr/>
          </p:nvSpPr>
          <p:spPr>
            <a:xfrm>
              <a:off x="1196653" y="3779519"/>
              <a:ext cx="75888" cy="160022"/>
            </a:xfrm>
            <a:custGeom>
              <a:avLst/>
              <a:gdLst/>
              <a:ahLst/>
              <a:cxnLst/>
              <a:rect l="0" t="0" r="0" b="0"/>
              <a:pathLst>
                <a:path w="75888" h="160022">
                  <a:moveTo>
                    <a:pt x="7307" y="0"/>
                  </a:moveTo>
                  <a:lnTo>
                    <a:pt x="3261" y="4046"/>
                  </a:lnTo>
                  <a:lnTo>
                    <a:pt x="1275" y="8290"/>
                  </a:lnTo>
                  <a:lnTo>
                    <a:pt x="0" y="21958"/>
                  </a:lnTo>
                  <a:lnTo>
                    <a:pt x="3825" y="36046"/>
                  </a:lnTo>
                  <a:lnTo>
                    <a:pt x="21168" y="69314"/>
                  </a:lnTo>
                  <a:lnTo>
                    <a:pt x="35065" y="101540"/>
                  </a:lnTo>
                  <a:lnTo>
                    <a:pt x="47923" y="129397"/>
                  </a:lnTo>
                  <a:lnTo>
                    <a:pt x="75887"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90"/>
            <p:cNvSpPr/>
            <p:nvPr/>
          </p:nvSpPr>
          <p:spPr>
            <a:xfrm>
              <a:off x="1257300" y="3749040"/>
              <a:ext cx="60960" cy="358141"/>
            </a:xfrm>
            <a:custGeom>
              <a:avLst/>
              <a:gdLst/>
              <a:ahLst/>
              <a:cxnLst/>
              <a:rect l="0" t="0" r="0" b="0"/>
              <a:pathLst>
                <a:path w="60960" h="358141">
                  <a:moveTo>
                    <a:pt x="60959" y="0"/>
                  </a:moveTo>
                  <a:lnTo>
                    <a:pt x="60959" y="4045"/>
                  </a:lnTo>
                  <a:lnTo>
                    <a:pt x="60113" y="5236"/>
                  </a:lnTo>
                  <a:lnTo>
                    <a:pt x="58702" y="6031"/>
                  </a:lnTo>
                  <a:lnTo>
                    <a:pt x="56914" y="6560"/>
                  </a:lnTo>
                  <a:lnTo>
                    <a:pt x="55723" y="7760"/>
                  </a:lnTo>
                  <a:lnTo>
                    <a:pt x="48312" y="26638"/>
                  </a:lnTo>
                  <a:lnTo>
                    <a:pt x="42016" y="59053"/>
                  </a:lnTo>
                  <a:lnTo>
                    <a:pt x="38026" y="97146"/>
                  </a:lnTo>
                  <a:lnTo>
                    <a:pt x="32245" y="128032"/>
                  </a:lnTo>
                  <a:lnTo>
                    <a:pt x="25170" y="164465"/>
                  </a:lnTo>
                  <a:lnTo>
                    <a:pt x="20218" y="192475"/>
                  </a:lnTo>
                  <a:lnTo>
                    <a:pt x="15194" y="219600"/>
                  </a:lnTo>
                  <a:lnTo>
                    <a:pt x="9864" y="256413"/>
                  </a:lnTo>
                  <a:lnTo>
                    <a:pt x="6027" y="286512"/>
                  </a:lnTo>
                  <a:lnTo>
                    <a:pt x="1190" y="319438"/>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91"/>
            <p:cNvSpPr/>
            <p:nvPr/>
          </p:nvSpPr>
          <p:spPr>
            <a:xfrm>
              <a:off x="1358304" y="3559164"/>
              <a:ext cx="207354" cy="393834"/>
            </a:xfrm>
            <a:custGeom>
              <a:avLst/>
              <a:gdLst/>
              <a:ahLst/>
              <a:cxnLst/>
              <a:rect l="0" t="0" r="0" b="0"/>
              <a:pathLst>
                <a:path w="207354" h="393834">
                  <a:moveTo>
                    <a:pt x="203796" y="235595"/>
                  </a:moveTo>
                  <a:lnTo>
                    <a:pt x="168899" y="202393"/>
                  </a:lnTo>
                  <a:lnTo>
                    <a:pt x="149994" y="193961"/>
                  </a:lnTo>
                  <a:lnTo>
                    <a:pt x="118744" y="190414"/>
                  </a:lnTo>
                  <a:lnTo>
                    <a:pt x="90099" y="196065"/>
                  </a:lnTo>
                  <a:lnTo>
                    <a:pt x="57924" y="211847"/>
                  </a:lnTo>
                  <a:lnTo>
                    <a:pt x="34403" y="236925"/>
                  </a:lnTo>
                  <a:lnTo>
                    <a:pt x="19456" y="260543"/>
                  </a:lnTo>
                  <a:lnTo>
                    <a:pt x="9288" y="292752"/>
                  </a:lnTo>
                  <a:lnTo>
                    <a:pt x="1760" y="323274"/>
                  </a:lnTo>
                  <a:lnTo>
                    <a:pt x="0" y="348781"/>
                  </a:lnTo>
                  <a:lnTo>
                    <a:pt x="4464" y="370732"/>
                  </a:lnTo>
                  <a:lnTo>
                    <a:pt x="8806" y="379759"/>
                  </a:lnTo>
                  <a:lnTo>
                    <a:pt x="18074" y="386592"/>
                  </a:lnTo>
                  <a:lnTo>
                    <a:pt x="29812" y="391605"/>
                  </a:lnTo>
                  <a:lnTo>
                    <a:pt x="40674" y="393833"/>
                  </a:lnTo>
                  <a:lnTo>
                    <a:pt x="67528" y="389180"/>
                  </a:lnTo>
                  <a:lnTo>
                    <a:pt x="89760" y="380821"/>
                  </a:lnTo>
                  <a:lnTo>
                    <a:pt x="127630" y="348951"/>
                  </a:lnTo>
                  <a:lnTo>
                    <a:pt x="151999" y="312299"/>
                  </a:lnTo>
                  <a:lnTo>
                    <a:pt x="167940" y="277420"/>
                  </a:lnTo>
                  <a:lnTo>
                    <a:pt x="182541" y="239427"/>
                  </a:lnTo>
                  <a:lnTo>
                    <a:pt x="189551" y="211052"/>
                  </a:lnTo>
                  <a:lnTo>
                    <a:pt x="195489" y="183765"/>
                  </a:lnTo>
                  <a:lnTo>
                    <a:pt x="200104" y="157526"/>
                  </a:lnTo>
                  <a:lnTo>
                    <a:pt x="202155" y="131754"/>
                  </a:lnTo>
                  <a:lnTo>
                    <a:pt x="205324" y="106188"/>
                  </a:lnTo>
                  <a:lnTo>
                    <a:pt x="207353" y="72510"/>
                  </a:lnTo>
                  <a:lnTo>
                    <a:pt x="204498" y="38376"/>
                  </a:lnTo>
                  <a:lnTo>
                    <a:pt x="199959" y="18927"/>
                  </a:lnTo>
                  <a:lnTo>
                    <a:pt x="188968" y="0"/>
                  </a:lnTo>
                  <a:lnTo>
                    <a:pt x="184633" y="3606"/>
                  </a:lnTo>
                  <a:lnTo>
                    <a:pt x="182579" y="10004"/>
                  </a:lnTo>
                  <a:lnTo>
                    <a:pt x="181152" y="39722"/>
                  </a:lnTo>
                  <a:lnTo>
                    <a:pt x="181000" y="67680"/>
                  </a:lnTo>
                  <a:lnTo>
                    <a:pt x="180954" y="104093"/>
                  </a:lnTo>
                  <a:lnTo>
                    <a:pt x="180944" y="135098"/>
                  </a:lnTo>
                  <a:lnTo>
                    <a:pt x="180936" y="1670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92"/>
            <p:cNvSpPr/>
            <p:nvPr/>
          </p:nvSpPr>
          <p:spPr>
            <a:xfrm>
              <a:off x="1562100" y="3916680"/>
              <a:ext cx="7621" cy="38101"/>
            </a:xfrm>
            <a:custGeom>
              <a:avLst/>
              <a:gdLst/>
              <a:ahLst/>
              <a:cxnLst/>
              <a:rect l="0" t="0" r="0" b="0"/>
              <a:pathLst>
                <a:path w="7621" h="38101">
                  <a:moveTo>
                    <a:pt x="0" y="0"/>
                  </a:moveTo>
                  <a:lnTo>
                    <a:pt x="846" y="14690"/>
                  </a:lnTo>
                  <a:lnTo>
                    <a:pt x="762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93"/>
            <p:cNvSpPr/>
            <p:nvPr/>
          </p:nvSpPr>
          <p:spPr>
            <a:xfrm>
              <a:off x="1649724" y="3795174"/>
              <a:ext cx="179077" cy="167227"/>
            </a:xfrm>
            <a:custGeom>
              <a:avLst/>
              <a:gdLst/>
              <a:ahLst/>
              <a:cxnLst/>
              <a:rect l="0" t="0" r="0" b="0"/>
              <a:pathLst>
                <a:path w="179077" h="167227">
                  <a:moveTo>
                    <a:pt x="118116" y="22445"/>
                  </a:moveTo>
                  <a:lnTo>
                    <a:pt x="103775" y="8951"/>
                  </a:lnTo>
                  <a:lnTo>
                    <a:pt x="92323" y="2737"/>
                  </a:lnTo>
                  <a:lnTo>
                    <a:pt x="82345" y="519"/>
                  </a:lnTo>
                  <a:lnTo>
                    <a:pt x="73713" y="0"/>
                  </a:lnTo>
                  <a:lnTo>
                    <a:pt x="69887" y="1556"/>
                  </a:lnTo>
                  <a:lnTo>
                    <a:pt x="43655" y="24447"/>
                  </a:lnTo>
                  <a:lnTo>
                    <a:pt x="18539" y="61390"/>
                  </a:lnTo>
                  <a:lnTo>
                    <a:pt x="10359" y="77007"/>
                  </a:lnTo>
                  <a:lnTo>
                    <a:pt x="2850" y="110113"/>
                  </a:lnTo>
                  <a:lnTo>
                    <a:pt x="0" y="121522"/>
                  </a:lnTo>
                  <a:lnTo>
                    <a:pt x="1555" y="129415"/>
                  </a:lnTo>
                  <a:lnTo>
                    <a:pt x="7191" y="138619"/>
                  </a:lnTo>
                  <a:lnTo>
                    <a:pt x="14223" y="146708"/>
                  </a:lnTo>
                  <a:lnTo>
                    <a:pt x="19165" y="149640"/>
                  </a:lnTo>
                  <a:lnTo>
                    <a:pt x="28966" y="151290"/>
                  </a:lnTo>
                  <a:lnTo>
                    <a:pt x="33282" y="151522"/>
                  </a:lnTo>
                  <a:lnTo>
                    <a:pt x="40336" y="149522"/>
                  </a:lnTo>
                  <a:lnTo>
                    <a:pt x="59644" y="138114"/>
                  </a:lnTo>
                  <a:lnTo>
                    <a:pt x="82485" y="110173"/>
                  </a:lnTo>
                  <a:lnTo>
                    <a:pt x="99260" y="73923"/>
                  </a:lnTo>
                  <a:lnTo>
                    <a:pt x="104419" y="55317"/>
                  </a:lnTo>
                  <a:lnTo>
                    <a:pt x="107795" y="48908"/>
                  </a:lnTo>
                  <a:lnTo>
                    <a:pt x="110390" y="38173"/>
                  </a:lnTo>
                  <a:lnTo>
                    <a:pt x="111340" y="63339"/>
                  </a:lnTo>
                  <a:lnTo>
                    <a:pt x="115732" y="74261"/>
                  </a:lnTo>
                  <a:lnTo>
                    <a:pt x="121847" y="103023"/>
                  </a:lnTo>
                  <a:lnTo>
                    <a:pt x="145419" y="139244"/>
                  </a:lnTo>
                  <a:lnTo>
                    <a:pt x="150853" y="149427"/>
                  </a:lnTo>
                  <a:lnTo>
                    <a:pt x="160605" y="157339"/>
                  </a:lnTo>
                  <a:lnTo>
                    <a:pt x="179076" y="1672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94"/>
            <p:cNvSpPr/>
            <p:nvPr/>
          </p:nvSpPr>
          <p:spPr>
            <a:xfrm>
              <a:off x="1920926" y="3817619"/>
              <a:ext cx="105995" cy="140576"/>
            </a:xfrm>
            <a:custGeom>
              <a:avLst/>
              <a:gdLst/>
              <a:ahLst/>
              <a:cxnLst/>
              <a:rect l="0" t="0" r="0" b="0"/>
              <a:pathLst>
                <a:path w="105995" h="140576">
                  <a:moveTo>
                    <a:pt x="105994" y="0"/>
                  </a:moveTo>
                  <a:lnTo>
                    <a:pt x="71944" y="847"/>
                  </a:lnTo>
                  <a:lnTo>
                    <a:pt x="37353" y="15438"/>
                  </a:lnTo>
                  <a:lnTo>
                    <a:pt x="28073" y="21255"/>
                  </a:lnTo>
                  <a:lnTo>
                    <a:pt x="21127" y="29484"/>
                  </a:lnTo>
                  <a:lnTo>
                    <a:pt x="4525" y="65117"/>
                  </a:lnTo>
                  <a:lnTo>
                    <a:pt x="0" y="97350"/>
                  </a:lnTo>
                  <a:lnTo>
                    <a:pt x="465" y="107614"/>
                  </a:lnTo>
                  <a:lnTo>
                    <a:pt x="3494" y="114997"/>
                  </a:lnTo>
                  <a:lnTo>
                    <a:pt x="14005" y="127960"/>
                  </a:lnTo>
                  <a:lnTo>
                    <a:pt x="20801" y="133071"/>
                  </a:lnTo>
                  <a:lnTo>
                    <a:pt x="40153" y="140398"/>
                  </a:lnTo>
                  <a:lnTo>
                    <a:pt x="53871" y="140575"/>
                  </a:lnTo>
                  <a:lnTo>
                    <a:pt x="87934" y="135203"/>
                  </a:lnTo>
                  <a:lnTo>
                    <a:pt x="98374"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95"/>
            <p:cNvSpPr/>
            <p:nvPr/>
          </p:nvSpPr>
          <p:spPr>
            <a:xfrm>
              <a:off x="2171700" y="3596640"/>
              <a:ext cx="22860" cy="396241"/>
            </a:xfrm>
            <a:custGeom>
              <a:avLst/>
              <a:gdLst/>
              <a:ahLst/>
              <a:cxnLst/>
              <a:rect l="0" t="0" r="0" b="0"/>
              <a:pathLst>
                <a:path w="22860" h="396241">
                  <a:moveTo>
                    <a:pt x="22859" y="0"/>
                  </a:moveTo>
                  <a:lnTo>
                    <a:pt x="18814" y="4045"/>
                  </a:lnTo>
                  <a:lnTo>
                    <a:pt x="16299" y="18696"/>
                  </a:lnTo>
                  <a:lnTo>
                    <a:pt x="15449" y="48096"/>
                  </a:lnTo>
                  <a:lnTo>
                    <a:pt x="15301" y="80102"/>
                  </a:lnTo>
                  <a:lnTo>
                    <a:pt x="16105" y="113104"/>
                  </a:lnTo>
                  <a:lnTo>
                    <a:pt x="19293" y="140015"/>
                  </a:lnTo>
                  <a:lnTo>
                    <a:pt x="21274" y="168909"/>
                  </a:lnTo>
                  <a:lnTo>
                    <a:pt x="22155" y="198684"/>
                  </a:lnTo>
                  <a:lnTo>
                    <a:pt x="22546" y="228850"/>
                  </a:lnTo>
                  <a:lnTo>
                    <a:pt x="20463" y="259191"/>
                  </a:lnTo>
                  <a:lnTo>
                    <a:pt x="17561" y="288763"/>
                  </a:lnTo>
                  <a:lnTo>
                    <a:pt x="16271" y="316016"/>
                  </a:lnTo>
                  <a:lnTo>
                    <a:pt x="11500" y="347070"/>
                  </a:lnTo>
                  <a:lnTo>
                    <a:pt x="5873" y="377618"/>
                  </a:lnTo>
                  <a:lnTo>
                    <a:pt x="1740" y="387618"/>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96"/>
            <p:cNvSpPr/>
            <p:nvPr/>
          </p:nvSpPr>
          <p:spPr>
            <a:xfrm>
              <a:off x="2118359" y="3810000"/>
              <a:ext cx="152401" cy="7620"/>
            </a:xfrm>
            <a:custGeom>
              <a:avLst/>
              <a:gdLst/>
              <a:ahLst/>
              <a:cxnLst/>
              <a:rect l="0" t="0" r="0" b="0"/>
              <a:pathLst>
                <a:path w="152401" h="7620">
                  <a:moveTo>
                    <a:pt x="0" y="7619"/>
                  </a:moveTo>
                  <a:lnTo>
                    <a:pt x="36609" y="7619"/>
                  </a:lnTo>
                  <a:lnTo>
                    <a:pt x="68286" y="7619"/>
                  </a:lnTo>
                  <a:lnTo>
                    <a:pt x="99002" y="7619"/>
                  </a:lnTo>
                  <a:lnTo>
                    <a:pt x="121903" y="5362"/>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97"/>
            <p:cNvSpPr/>
            <p:nvPr/>
          </p:nvSpPr>
          <p:spPr>
            <a:xfrm>
              <a:off x="2346959" y="3825240"/>
              <a:ext cx="106682" cy="106680"/>
            </a:xfrm>
            <a:custGeom>
              <a:avLst/>
              <a:gdLst/>
              <a:ahLst/>
              <a:cxnLst/>
              <a:rect l="0" t="0" r="0" b="0"/>
              <a:pathLst>
                <a:path w="106682" h="106680">
                  <a:moveTo>
                    <a:pt x="0" y="0"/>
                  </a:moveTo>
                  <a:lnTo>
                    <a:pt x="4046" y="4045"/>
                  </a:lnTo>
                  <a:lnTo>
                    <a:pt x="6032" y="10546"/>
                  </a:lnTo>
                  <a:lnTo>
                    <a:pt x="6561" y="14650"/>
                  </a:lnTo>
                  <a:lnTo>
                    <a:pt x="8608" y="18233"/>
                  </a:lnTo>
                  <a:lnTo>
                    <a:pt x="41504" y="55276"/>
                  </a:lnTo>
                  <a:lnTo>
                    <a:pt x="76251" y="82047"/>
                  </a:lnTo>
                  <a:lnTo>
                    <a:pt x="106681"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98"/>
            <p:cNvSpPr/>
            <p:nvPr/>
          </p:nvSpPr>
          <p:spPr>
            <a:xfrm>
              <a:off x="2438496" y="3764280"/>
              <a:ext cx="53245" cy="396240"/>
            </a:xfrm>
            <a:custGeom>
              <a:avLst/>
              <a:gdLst/>
              <a:ahLst/>
              <a:cxnLst/>
              <a:rect l="0" t="0" r="0" b="0"/>
              <a:pathLst>
                <a:path w="53245" h="396240">
                  <a:moveTo>
                    <a:pt x="53244" y="0"/>
                  </a:moveTo>
                  <a:lnTo>
                    <a:pt x="49198" y="4045"/>
                  </a:lnTo>
                  <a:lnTo>
                    <a:pt x="47212" y="8288"/>
                  </a:lnTo>
                  <a:lnTo>
                    <a:pt x="40449" y="42656"/>
                  </a:lnTo>
                  <a:lnTo>
                    <a:pt x="38487" y="77601"/>
                  </a:lnTo>
                  <a:lnTo>
                    <a:pt x="35889" y="109352"/>
                  </a:lnTo>
                  <a:lnTo>
                    <a:pt x="32015" y="145572"/>
                  </a:lnTo>
                  <a:lnTo>
                    <a:pt x="30262" y="171378"/>
                  </a:lnTo>
                  <a:lnTo>
                    <a:pt x="26661" y="199781"/>
                  </a:lnTo>
                  <a:lnTo>
                    <a:pt x="24496" y="227080"/>
                  </a:lnTo>
                  <a:lnTo>
                    <a:pt x="22687" y="253324"/>
                  </a:lnTo>
                  <a:lnTo>
                    <a:pt x="16908" y="291053"/>
                  </a:lnTo>
                  <a:lnTo>
                    <a:pt x="10680" y="323210"/>
                  </a:lnTo>
                  <a:lnTo>
                    <a:pt x="8147" y="357261"/>
                  </a:lnTo>
                  <a:lnTo>
                    <a:pt x="6954" y="371296"/>
                  </a:lnTo>
                  <a:lnTo>
                    <a:pt x="0" y="395711"/>
                  </a:lnTo>
                  <a:lnTo>
                    <a:pt x="7523"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99"/>
            <p:cNvSpPr/>
            <p:nvPr/>
          </p:nvSpPr>
          <p:spPr>
            <a:xfrm>
              <a:off x="2552708" y="3543300"/>
              <a:ext cx="30473" cy="365760"/>
            </a:xfrm>
            <a:custGeom>
              <a:avLst/>
              <a:gdLst/>
              <a:ahLst/>
              <a:cxnLst/>
              <a:rect l="0" t="0" r="0" b="0"/>
              <a:pathLst>
                <a:path w="30473" h="365760">
                  <a:moveTo>
                    <a:pt x="30472" y="0"/>
                  </a:moveTo>
                  <a:lnTo>
                    <a:pt x="23911" y="0"/>
                  </a:lnTo>
                  <a:lnTo>
                    <a:pt x="23558" y="846"/>
                  </a:lnTo>
                  <a:lnTo>
                    <a:pt x="22870" y="34252"/>
                  </a:lnTo>
                  <a:lnTo>
                    <a:pt x="20598" y="61704"/>
                  </a:lnTo>
                  <a:lnTo>
                    <a:pt x="16291" y="95632"/>
                  </a:lnTo>
                  <a:lnTo>
                    <a:pt x="11500" y="128994"/>
                  </a:lnTo>
                  <a:lnTo>
                    <a:pt x="8764" y="165691"/>
                  </a:lnTo>
                  <a:lnTo>
                    <a:pt x="7953" y="199330"/>
                  </a:lnTo>
                  <a:lnTo>
                    <a:pt x="7713" y="234791"/>
                  </a:lnTo>
                  <a:lnTo>
                    <a:pt x="7631" y="272532"/>
                  </a:lnTo>
                  <a:lnTo>
                    <a:pt x="7615" y="304446"/>
                  </a:lnTo>
                  <a:lnTo>
                    <a:pt x="7612" y="340952"/>
                  </a:lnTo>
                  <a:lnTo>
                    <a:pt x="5354" y="348526"/>
                  </a:lnTo>
                  <a:lnTo>
                    <a:pt x="1051" y="356240"/>
                  </a:lnTo>
                  <a:lnTo>
                    <a:pt x="85" y="364534"/>
                  </a:lnTo>
                  <a:lnTo>
                    <a:pt x="900" y="364942"/>
                  </a:lnTo>
                  <a:lnTo>
                    <a:pt x="7584" y="365757"/>
                  </a:lnTo>
                  <a:lnTo>
                    <a:pt x="0" y="365759"/>
                  </a:lnTo>
                  <a:lnTo>
                    <a:pt x="7609" y="365759"/>
                  </a:lnTo>
                  <a:lnTo>
                    <a:pt x="85" y="365759"/>
                  </a:lnTo>
                  <a:lnTo>
                    <a:pt x="7611"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2587"/>
                                        </p:tgtEl>
                                        <p:attrNameLst>
                                          <p:attrName>style.visibility</p:attrName>
                                        </p:attrNameLst>
                                      </p:cBhvr>
                                      <p:to>
                                        <p:strVal val="visible"/>
                                      </p:to>
                                    </p:set>
                                    <p:animEffect transition="in" filter="checkerboard(across)">
                                      <p:cBhvr>
                                        <p:cTn id="7" dur="500"/>
                                        <p:tgtEl>
                                          <p:spTgt spid="1525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9143"/>
                                        </p:tgtEl>
                                        <p:attrNameLst>
                                          <p:attrName>style.visibility</p:attrName>
                                        </p:attrNameLst>
                                      </p:cBhvr>
                                      <p:to>
                                        <p:strVal val="visible"/>
                                      </p:to>
                                    </p:set>
                                    <p:animEffect transition="in" filter="checkerboard(across)">
                                      <p:cBhvr>
                                        <p:cTn id="12" dur="500"/>
                                        <p:tgtEl>
                                          <p:spTgt spid="21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p:cNvPicPr>
            <a:picLocks noChangeAspect="1" noChangeArrowheads="1"/>
          </p:cNvPicPr>
          <p:nvPr/>
        </p:nvPicPr>
        <p:blipFill>
          <a:blip r:embed="rId2" cstate="print"/>
          <a:srcRect/>
          <a:stretch>
            <a:fillRect/>
          </a:stretch>
        </p:blipFill>
        <p:spPr bwMode="auto">
          <a:xfrm>
            <a:off x="0" y="0"/>
            <a:ext cx="9144000" cy="3744913"/>
          </a:xfrm>
          <a:prstGeom prst="rect">
            <a:avLst/>
          </a:prstGeom>
          <a:noFill/>
          <a:ln w="9525">
            <a:noFill/>
            <a:miter lim="800000"/>
            <a:headEnd/>
            <a:tailEnd/>
          </a:ln>
        </p:spPr>
      </p:pic>
      <p:grpSp>
        <p:nvGrpSpPr>
          <p:cNvPr id="28" name="SMARTInkShape-Group9"/>
          <p:cNvGrpSpPr/>
          <p:nvPr/>
        </p:nvGrpSpPr>
        <p:grpSpPr>
          <a:xfrm>
            <a:off x="1028700" y="1104900"/>
            <a:ext cx="4800601" cy="632460"/>
            <a:chOff x="1028700" y="1104900"/>
            <a:chExt cx="4800601" cy="632460"/>
          </a:xfrm>
        </p:grpSpPr>
        <p:sp>
          <p:nvSpPr>
            <p:cNvPr id="3" name="SMARTInkShape-100"/>
            <p:cNvSpPr/>
            <p:nvPr/>
          </p:nvSpPr>
          <p:spPr>
            <a:xfrm>
              <a:off x="5521409" y="1242059"/>
              <a:ext cx="307892" cy="174391"/>
            </a:xfrm>
            <a:custGeom>
              <a:avLst/>
              <a:gdLst/>
              <a:ahLst/>
              <a:cxnLst/>
              <a:rect l="0" t="0" r="0" b="0"/>
              <a:pathLst>
                <a:path w="307892" h="174391">
                  <a:moveTo>
                    <a:pt x="18330" y="68581"/>
                  </a:moveTo>
                  <a:lnTo>
                    <a:pt x="18330" y="72626"/>
                  </a:lnTo>
                  <a:lnTo>
                    <a:pt x="19177" y="73817"/>
                  </a:lnTo>
                  <a:lnTo>
                    <a:pt x="20588" y="74612"/>
                  </a:lnTo>
                  <a:lnTo>
                    <a:pt x="22375" y="75141"/>
                  </a:lnTo>
                  <a:lnTo>
                    <a:pt x="33768" y="82092"/>
                  </a:lnTo>
                  <a:lnTo>
                    <a:pt x="65842" y="83776"/>
                  </a:lnTo>
                  <a:lnTo>
                    <a:pt x="75007" y="82954"/>
                  </a:lnTo>
                  <a:lnTo>
                    <a:pt x="88840" y="77731"/>
                  </a:lnTo>
                  <a:lnTo>
                    <a:pt x="112187" y="58381"/>
                  </a:lnTo>
                  <a:lnTo>
                    <a:pt x="115078" y="53323"/>
                  </a:lnTo>
                  <a:lnTo>
                    <a:pt x="116706" y="43458"/>
                  </a:lnTo>
                  <a:lnTo>
                    <a:pt x="117255" y="28999"/>
                  </a:lnTo>
                  <a:lnTo>
                    <a:pt x="115073" y="23331"/>
                  </a:lnTo>
                  <a:lnTo>
                    <a:pt x="106773" y="12793"/>
                  </a:lnTo>
                  <a:lnTo>
                    <a:pt x="101947" y="9920"/>
                  </a:lnTo>
                  <a:lnTo>
                    <a:pt x="92212" y="8302"/>
                  </a:lnTo>
                  <a:lnTo>
                    <a:pt x="83340" y="8770"/>
                  </a:lnTo>
                  <a:lnTo>
                    <a:pt x="58835" y="18266"/>
                  </a:lnTo>
                  <a:lnTo>
                    <a:pt x="51008" y="25334"/>
                  </a:lnTo>
                  <a:lnTo>
                    <a:pt x="43861" y="33273"/>
                  </a:lnTo>
                  <a:lnTo>
                    <a:pt x="31163" y="43350"/>
                  </a:lnTo>
                  <a:lnTo>
                    <a:pt x="21663" y="57530"/>
                  </a:lnTo>
                  <a:lnTo>
                    <a:pt x="5700" y="94191"/>
                  </a:lnTo>
                  <a:lnTo>
                    <a:pt x="581" y="107903"/>
                  </a:lnTo>
                  <a:lnTo>
                    <a:pt x="0" y="120206"/>
                  </a:lnTo>
                  <a:lnTo>
                    <a:pt x="6955" y="157380"/>
                  </a:lnTo>
                  <a:lnTo>
                    <a:pt x="13557" y="165338"/>
                  </a:lnTo>
                  <a:lnTo>
                    <a:pt x="22135" y="170850"/>
                  </a:lnTo>
                  <a:lnTo>
                    <a:pt x="41440" y="174390"/>
                  </a:lnTo>
                  <a:lnTo>
                    <a:pt x="71860" y="174299"/>
                  </a:lnTo>
                  <a:lnTo>
                    <a:pt x="83326" y="171164"/>
                  </a:lnTo>
                  <a:lnTo>
                    <a:pt x="114759" y="150783"/>
                  </a:lnTo>
                  <a:lnTo>
                    <a:pt x="145323" y="117535"/>
                  </a:lnTo>
                  <a:lnTo>
                    <a:pt x="159565" y="95811"/>
                  </a:lnTo>
                  <a:lnTo>
                    <a:pt x="168274" y="70196"/>
                  </a:lnTo>
                  <a:lnTo>
                    <a:pt x="170486" y="59985"/>
                  </a:lnTo>
                  <a:lnTo>
                    <a:pt x="178341" y="38144"/>
                  </a:lnTo>
                  <a:lnTo>
                    <a:pt x="178350" y="71507"/>
                  </a:lnTo>
                  <a:lnTo>
                    <a:pt x="179197" y="101634"/>
                  </a:lnTo>
                  <a:lnTo>
                    <a:pt x="185264" y="132084"/>
                  </a:lnTo>
                  <a:lnTo>
                    <a:pt x="185657" y="142242"/>
                  </a:lnTo>
                  <a:lnTo>
                    <a:pt x="184914" y="145628"/>
                  </a:lnTo>
                  <a:lnTo>
                    <a:pt x="183573" y="147886"/>
                  </a:lnTo>
                  <a:lnTo>
                    <a:pt x="178656" y="152136"/>
                  </a:lnTo>
                  <a:lnTo>
                    <a:pt x="178353" y="116353"/>
                  </a:lnTo>
                  <a:lnTo>
                    <a:pt x="186640" y="83087"/>
                  </a:lnTo>
                  <a:lnTo>
                    <a:pt x="196263" y="57241"/>
                  </a:lnTo>
                  <a:lnTo>
                    <a:pt x="221988" y="25520"/>
                  </a:lnTo>
                  <a:lnTo>
                    <a:pt x="236906" y="14241"/>
                  </a:lnTo>
                  <a:lnTo>
                    <a:pt x="271492" y="2771"/>
                  </a:lnTo>
                  <a:lnTo>
                    <a:pt x="292453" y="163"/>
                  </a:lnTo>
                  <a:lnTo>
                    <a:pt x="3078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01"/>
            <p:cNvSpPr/>
            <p:nvPr/>
          </p:nvSpPr>
          <p:spPr>
            <a:xfrm>
              <a:off x="5295900" y="1295400"/>
              <a:ext cx="121920" cy="22860"/>
            </a:xfrm>
            <a:custGeom>
              <a:avLst/>
              <a:gdLst/>
              <a:ahLst/>
              <a:cxnLst/>
              <a:rect l="0" t="0" r="0" b="0"/>
              <a:pathLst>
                <a:path w="121920" h="22860">
                  <a:moveTo>
                    <a:pt x="0" y="22859"/>
                  </a:moveTo>
                  <a:lnTo>
                    <a:pt x="10605" y="22859"/>
                  </a:lnTo>
                  <a:lnTo>
                    <a:pt x="15437" y="20602"/>
                  </a:lnTo>
                  <a:lnTo>
                    <a:pt x="17912" y="18814"/>
                  </a:lnTo>
                  <a:lnTo>
                    <a:pt x="29484" y="16299"/>
                  </a:lnTo>
                  <a:lnTo>
                    <a:pt x="64089" y="13121"/>
                  </a:lnTo>
                  <a:lnTo>
                    <a:pt x="98173" y="8706"/>
                  </a:lnTo>
                  <a:lnTo>
                    <a:pt x="109390" y="5845"/>
                  </a:lnTo>
                  <a:lnTo>
                    <a:pt x="1219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02"/>
            <p:cNvSpPr/>
            <p:nvPr/>
          </p:nvSpPr>
          <p:spPr>
            <a:xfrm>
              <a:off x="5372100" y="1104900"/>
              <a:ext cx="15240" cy="350521"/>
            </a:xfrm>
            <a:custGeom>
              <a:avLst/>
              <a:gdLst/>
              <a:ahLst/>
              <a:cxnLst/>
              <a:rect l="0" t="0" r="0" b="0"/>
              <a:pathLst>
                <a:path w="15240" h="350521">
                  <a:moveTo>
                    <a:pt x="15239" y="0"/>
                  </a:moveTo>
                  <a:lnTo>
                    <a:pt x="15239" y="4045"/>
                  </a:lnTo>
                  <a:lnTo>
                    <a:pt x="14393" y="5236"/>
                  </a:lnTo>
                  <a:lnTo>
                    <a:pt x="12982" y="6031"/>
                  </a:lnTo>
                  <a:lnTo>
                    <a:pt x="11194" y="6560"/>
                  </a:lnTo>
                  <a:lnTo>
                    <a:pt x="10003" y="7760"/>
                  </a:lnTo>
                  <a:lnTo>
                    <a:pt x="8679" y="11351"/>
                  </a:lnTo>
                  <a:lnTo>
                    <a:pt x="3667" y="46716"/>
                  </a:lnTo>
                  <a:lnTo>
                    <a:pt x="724" y="83326"/>
                  </a:lnTo>
                  <a:lnTo>
                    <a:pt x="214" y="118199"/>
                  </a:lnTo>
                  <a:lnTo>
                    <a:pt x="63" y="155342"/>
                  </a:lnTo>
                  <a:lnTo>
                    <a:pt x="19" y="193159"/>
                  </a:lnTo>
                  <a:lnTo>
                    <a:pt x="5" y="231175"/>
                  </a:lnTo>
                  <a:lnTo>
                    <a:pt x="1" y="267557"/>
                  </a:lnTo>
                  <a:lnTo>
                    <a:pt x="0" y="303464"/>
                  </a:lnTo>
                  <a:lnTo>
                    <a:pt x="847" y="317752"/>
                  </a:lnTo>
                  <a:lnTo>
                    <a:pt x="7526" y="348929"/>
                  </a:lnTo>
                  <a:lnTo>
                    <a:pt x="6711" y="349459"/>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03"/>
            <p:cNvSpPr/>
            <p:nvPr/>
          </p:nvSpPr>
          <p:spPr>
            <a:xfrm>
              <a:off x="5143500" y="1258359"/>
              <a:ext cx="180825" cy="212194"/>
            </a:xfrm>
            <a:custGeom>
              <a:avLst/>
              <a:gdLst/>
              <a:ahLst/>
              <a:cxnLst/>
              <a:rect l="0" t="0" r="0" b="0"/>
              <a:pathLst>
                <a:path w="180825" h="212194">
                  <a:moveTo>
                    <a:pt x="129539" y="6561"/>
                  </a:moveTo>
                  <a:lnTo>
                    <a:pt x="125494" y="6561"/>
                  </a:lnTo>
                  <a:lnTo>
                    <a:pt x="121251" y="4303"/>
                  </a:lnTo>
                  <a:lnTo>
                    <a:pt x="118933" y="2515"/>
                  </a:lnTo>
                  <a:lnTo>
                    <a:pt x="111843" y="529"/>
                  </a:lnTo>
                  <a:lnTo>
                    <a:pt x="107582" y="0"/>
                  </a:lnTo>
                  <a:lnTo>
                    <a:pt x="93495" y="3300"/>
                  </a:lnTo>
                  <a:lnTo>
                    <a:pt x="59411" y="16880"/>
                  </a:lnTo>
                  <a:lnTo>
                    <a:pt x="22527" y="37047"/>
                  </a:lnTo>
                  <a:lnTo>
                    <a:pt x="14245" y="42123"/>
                  </a:lnTo>
                  <a:lnTo>
                    <a:pt x="8492" y="50776"/>
                  </a:lnTo>
                  <a:lnTo>
                    <a:pt x="12523" y="53869"/>
                  </a:lnTo>
                  <a:lnTo>
                    <a:pt x="49298" y="72662"/>
                  </a:lnTo>
                  <a:lnTo>
                    <a:pt x="84291" y="85309"/>
                  </a:lnTo>
                  <a:lnTo>
                    <a:pt x="113546" y="96309"/>
                  </a:lnTo>
                  <a:lnTo>
                    <a:pt x="145851" y="118767"/>
                  </a:lnTo>
                  <a:lnTo>
                    <a:pt x="163912" y="129647"/>
                  </a:lnTo>
                  <a:lnTo>
                    <a:pt x="172474" y="140006"/>
                  </a:lnTo>
                  <a:lnTo>
                    <a:pt x="178255" y="152230"/>
                  </a:lnTo>
                  <a:lnTo>
                    <a:pt x="180824" y="163307"/>
                  </a:lnTo>
                  <a:lnTo>
                    <a:pt x="179708" y="171617"/>
                  </a:lnTo>
                  <a:lnTo>
                    <a:pt x="175543" y="178979"/>
                  </a:lnTo>
                  <a:lnTo>
                    <a:pt x="163679" y="191797"/>
                  </a:lnTo>
                  <a:lnTo>
                    <a:pt x="154308" y="198390"/>
                  </a:lnTo>
                  <a:lnTo>
                    <a:pt x="116314" y="208173"/>
                  </a:lnTo>
                  <a:lnTo>
                    <a:pt x="84217" y="211485"/>
                  </a:lnTo>
                  <a:lnTo>
                    <a:pt x="49817" y="212193"/>
                  </a:lnTo>
                  <a:lnTo>
                    <a:pt x="33480" y="208223"/>
                  </a:lnTo>
                  <a:lnTo>
                    <a:pt x="0" y="189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04"/>
            <p:cNvSpPr/>
            <p:nvPr/>
          </p:nvSpPr>
          <p:spPr>
            <a:xfrm>
              <a:off x="3643579" y="1310640"/>
              <a:ext cx="257862" cy="196450"/>
            </a:xfrm>
            <a:custGeom>
              <a:avLst/>
              <a:gdLst/>
              <a:ahLst/>
              <a:cxnLst/>
              <a:rect l="0" t="0" r="0" b="0"/>
              <a:pathLst>
                <a:path w="257862" h="196450">
                  <a:moveTo>
                    <a:pt x="105461" y="0"/>
                  </a:moveTo>
                  <a:lnTo>
                    <a:pt x="101416" y="0"/>
                  </a:lnTo>
                  <a:lnTo>
                    <a:pt x="97172" y="2257"/>
                  </a:lnTo>
                  <a:lnTo>
                    <a:pt x="92463" y="5236"/>
                  </a:lnTo>
                  <a:lnTo>
                    <a:pt x="75976" y="11351"/>
                  </a:lnTo>
                  <a:lnTo>
                    <a:pt x="42860" y="36110"/>
                  </a:lnTo>
                  <a:lnTo>
                    <a:pt x="20505" y="63290"/>
                  </a:lnTo>
                  <a:lnTo>
                    <a:pt x="5141" y="91900"/>
                  </a:lnTo>
                  <a:lnTo>
                    <a:pt x="37" y="115927"/>
                  </a:lnTo>
                  <a:lnTo>
                    <a:pt x="0" y="131809"/>
                  </a:lnTo>
                  <a:lnTo>
                    <a:pt x="4974" y="146393"/>
                  </a:lnTo>
                  <a:lnTo>
                    <a:pt x="9436" y="153399"/>
                  </a:lnTo>
                  <a:lnTo>
                    <a:pt x="20752" y="162103"/>
                  </a:lnTo>
                  <a:lnTo>
                    <a:pt x="34830" y="165999"/>
                  </a:lnTo>
                  <a:lnTo>
                    <a:pt x="49726" y="167153"/>
                  </a:lnTo>
                  <a:lnTo>
                    <a:pt x="64864" y="163450"/>
                  </a:lnTo>
                  <a:lnTo>
                    <a:pt x="87968" y="152182"/>
                  </a:lnTo>
                  <a:lnTo>
                    <a:pt x="94300" y="146376"/>
                  </a:lnTo>
                  <a:lnTo>
                    <a:pt x="117288" y="109286"/>
                  </a:lnTo>
                  <a:lnTo>
                    <a:pt x="120401" y="87146"/>
                  </a:lnTo>
                  <a:lnTo>
                    <a:pt x="120661" y="77808"/>
                  </a:lnTo>
                  <a:lnTo>
                    <a:pt x="121547" y="109411"/>
                  </a:lnTo>
                  <a:lnTo>
                    <a:pt x="138397" y="145980"/>
                  </a:lnTo>
                  <a:lnTo>
                    <a:pt x="167599" y="183539"/>
                  </a:lnTo>
                  <a:lnTo>
                    <a:pt x="184267" y="192482"/>
                  </a:lnTo>
                  <a:lnTo>
                    <a:pt x="201248" y="196449"/>
                  </a:lnTo>
                  <a:lnTo>
                    <a:pt x="211815" y="195119"/>
                  </a:lnTo>
                  <a:lnTo>
                    <a:pt x="236651" y="185024"/>
                  </a:lnTo>
                  <a:lnTo>
                    <a:pt x="249563" y="177439"/>
                  </a:lnTo>
                  <a:lnTo>
                    <a:pt x="257861"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05"/>
            <p:cNvSpPr/>
            <p:nvPr/>
          </p:nvSpPr>
          <p:spPr>
            <a:xfrm>
              <a:off x="3497580" y="1295400"/>
              <a:ext cx="91440" cy="213085"/>
            </a:xfrm>
            <a:custGeom>
              <a:avLst/>
              <a:gdLst/>
              <a:ahLst/>
              <a:cxnLst/>
              <a:rect l="0" t="0" r="0" b="0"/>
              <a:pathLst>
                <a:path w="91440" h="213085">
                  <a:moveTo>
                    <a:pt x="0" y="60959"/>
                  </a:moveTo>
                  <a:lnTo>
                    <a:pt x="4045" y="60959"/>
                  </a:lnTo>
                  <a:lnTo>
                    <a:pt x="5236" y="61806"/>
                  </a:lnTo>
                  <a:lnTo>
                    <a:pt x="6030" y="63217"/>
                  </a:lnTo>
                  <a:lnTo>
                    <a:pt x="15867" y="98198"/>
                  </a:lnTo>
                  <a:lnTo>
                    <a:pt x="19752" y="109684"/>
                  </a:lnTo>
                  <a:lnTo>
                    <a:pt x="22450" y="145175"/>
                  </a:lnTo>
                  <a:lnTo>
                    <a:pt x="22806" y="180674"/>
                  </a:lnTo>
                  <a:lnTo>
                    <a:pt x="22859" y="213084"/>
                  </a:lnTo>
                  <a:lnTo>
                    <a:pt x="23706" y="193416"/>
                  </a:lnTo>
                  <a:lnTo>
                    <a:pt x="29420" y="159400"/>
                  </a:lnTo>
                  <a:lnTo>
                    <a:pt x="30165" y="128886"/>
                  </a:lnTo>
                  <a:lnTo>
                    <a:pt x="34432" y="97078"/>
                  </a:lnTo>
                  <a:lnTo>
                    <a:pt x="41058" y="66205"/>
                  </a:lnTo>
                  <a:lnTo>
                    <a:pt x="50036" y="33209"/>
                  </a:lnTo>
                  <a:lnTo>
                    <a:pt x="53207" y="20093"/>
                  </a:lnTo>
                  <a:lnTo>
                    <a:pt x="56950" y="13728"/>
                  </a:lnTo>
                  <a:lnTo>
                    <a:pt x="67862" y="5384"/>
                  </a:lnTo>
                  <a:lnTo>
                    <a:pt x="77774" y="1595"/>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06"/>
            <p:cNvSpPr/>
            <p:nvPr/>
          </p:nvSpPr>
          <p:spPr>
            <a:xfrm>
              <a:off x="3284219" y="1325879"/>
              <a:ext cx="121762" cy="167183"/>
            </a:xfrm>
            <a:custGeom>
              <a:avLst/>
              <a:gdLst/>
              <a:ahLst/>
              <a:cxnLst/>
              <a:rect l="0" t="0" r="0" b="0"/>
              <a:pathLst>
                <a:path w="121762" h="167183">
                  <a:moveTo>
                    <a:pt x="0" y="30480"/>
                  </a:moveTo>
                  <a:lnTo>
                    <a:pt x="0" y="55174"/>
                  </a:lnTo>
                  <a:lnTo>
                    <a:pt x="2258" y="60647"/>
                  </a:lnTo>
                  <a:lnTo>
                    <a:pt x="12151" y="78856"/>
                  </a:lnTo>
                  <a:lnTo>
                    <a:pt x="21091" y="113239"/>
                  </a:lnTo>
                  <a:lnTo>
                    <a:pt x="24594" y="129226"/>
                  </a:lnTo>
                  <a:lnTo>
                    <a:pt x="32221" y="151704"/>
                  </a:lnTo>
                  <a:lnTo>
                    <a:pt x="40985" y="162423"/>
                  </a:lnTo>
                  <a:lnTo>
                    <a:pt x="45873" y="165322"/>
                  </a:lnTo>
                  <a:lnTo>
                    <a:pt x="55911" y="167182"/>
                  </a:lnTo>
                  <a:lnTo>
                    <a:pt x="67555" y="163460"/>
                  </a:lnTo>
                  <a:lnTo>
                    <a:pt x="77684" y="156994"/>
                  </a:lnTo>
                  <a:lnTo>
                    <a:pt x="97305" y="118914"/>
                  </a:lnTo>
                  <a:lnTo>
                    <a:pt x="115773" y="83425"/>
                  </a:lnTo>
                  <a:lnTo>
                    <a:pt x="121111" y="47926"/>
                  </a:lnTo>
                  <a:lnTo>
                    <a:pt x="121761" y="25836"/>
                  </a:lnTo>
                  <a:lnTo>
                    <a:pt x="119592" y="17692"/>
                  </a:lnTo>
                  <a:lnTo>
                    <a:pt x="115868" y="8347"/>
                  </a:lnTo>
                  <a:lnTo>
                    <a:pt x="115346" y="5565"/>
                  </a:lnTo>
                  <a:lnTo>
                    <a:pt x="114151" y="3710"/>
                  </a:lnTo>
                  <a:lnTo>
                    <a:pt x="112507" y="2474"/>
                  </a:lnTo>
                  <a:lnTo>
                    <a:pt x="108423" y="1100"/>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07"/>
            <p:cNvSpPr/>
            <p:nvPr/>
          </p:nvSpPr>
          <p:spPr>
            <a:xfrm>
              <a:off x="3043819" y="1341120"/>
              <a:ext cx="133722" cy="53340"/>
            </a:xfrm>
            <a:custGeom>
              <a:avLst/>
              <a:gdLst/>
              <a:ahLst/>
              <a:cxnLst/>
              <a:rect l="0" t="0" r="0" b="0"/>
              <a:pathLst>
                <a:path w="133722" h="53340">
                  <a:moveTo>
                    <a:pt x="11800" y="53339"/>
                  </a:moveTo>
                  <a:lnTo>
                    <a:pt x="449" y="53339"/>
                  </a:lnTo>
                  <a:lnTo>
                    <a:pt x="0" y="52493"/>
                  </a:lnTo>
                  <a:lnTo>
                    <a:pt x="547" y="51082"/>
                  </a:lnTo>
                  <a:lnTo>
                    <a:pt x="1758" y="49294"/>
                  </a:lnTo>
                  <a:lnTo>
                    <a:pt x="3412" y="48103"/>
                  </a:lnTo>
                  <a:lnTo>
                    <a:pt x="36681" y="31161"/>
                  </a:lnTo>
                  <a:lnTo>
                    <a:pt x="66386" y="18416"/>
                  </a:lnTo>
                  <a:lnTo>
                    <a:pt x="99473" y="7745"/>
                  </a:lnTo>
                  <a:lnTo>
                    <a:pt x="117364" y="2295"/>
                  </a:lnTo>
                  <a:lnTo>
                    <a:pt x="1337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08"/>
            <p:cNvSpPr/>
            <p:nvPr/>
          </p:nvSpPr>
          <p:spPr>
            <a:xfrm>
              <a:off x="3139541" y="1189779"/>
              <a:ext cx="30379" cy="341329"/>
            </a:xfrm>
            <a:custGeom>
              <a:avLst/>
              <a:gdLst/>
              <a:ahLst/>
              <a:cxnLst/>
              <a:rect l="0" t="0" r="0" b="0"/>
              <a:pathLst>
                <a:path w="30379" h="341329">
                  <a:moveTo>
                    <a:pt x="15139" y="6560"/>
                  </a:moveTo>
                  <a:lnTo>
                    <a:pt x="11094" y="6560"/>
                  </a:lnTo>
                  <a:lnTo>
                    <a:pt x="9902" y="5714"/>
                  </a:lnTo>
                  <a:lnTo>
                    <a:pt x="9107" y="4303"/>
                  </a:lnTo>
                  <a:lnTo>
                    <a:pt x="8578" y="2515"/>
                  </a:lnTo>
                  <a:lnTo>
                    <a:pt x="7378" y="1324"/>
                  </a:lnTo>
                  <a:lnTo>
                    <a:pt x="3787" y="0"/>
                  </a:lnTo>
                  <a:lnTo>
                    <a:pt x="2491" y="493"/>
                  </a:lnTo>
                  <a:lnTo>
                    <a:pt x="1627" y="1669"/>
                  </a:lnTo>
                  <a:lnTo>
                    <a:pt x="411" y="7369"/>
                  </a:lnTo>
                  <a:lnTo>
                    <a:pt x="0" y="20925"/>
                  </a:lnTo>
                  <a:lnTo>
                    <a:pt x="5943" y="55426"/>
                  </a:lnTo>
                  <a:lnTo>
                    <a:pt x="9309" y="85950"/>
                  </a:lnTo>
                  <a:lnTo>
                    <a:pt x="13411" y="121806"/>
                  </a:lnTo>
                  <a:lnTo>
                    <a:pt x="14627" y="159241"/>
                  </a:lnTo>
                  <a:lnTo>
                    <a:pt x="14911" y="185332"/>
                  </a:lnTo>
                  <a:lnTo>
                    <a:pt x="15037" y="213861"/>
                  </a:lnTo>
                  <a:lnTo>
                    <a:pt x="15093" y="241216"/>
                  </a:lnTo>
                  <a:lnTo>
                    <a:pt x="15125" y="278159"/>
                  </a:lnTo>
                  <a:lnTo>
                    <a:pt x="17393" y="306039"/>
                  </a:lnTo>
                  <a:lnTo>
                    <a:pt x="22665" y="340111"/>
                  </a:lnTo>
                  <a:lnTo>
                    <a:pt x="23543" y="340687"/>
                  </a:lnTo>
                  <a:lnTo>
                    <a:pt x="26776" y="341328"/>
                  </a:lnTo>
                  <a:lnTo>
                    <a:pt x="27977" y="340652"/>
                  </a:lnTo>
                  <a:lnTo>
                    <a:pt x="28777" y="339355"/>
                  </a:lnTo>
                  <a:lnTo>
                    <a:pt x="30378" y="334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09"/>
            <p:cNvSpPr/>
            <p:nvPr/>
          </p:nvSpPr>
          <p:spPr>
            <a:xfrm>
              <a:off x="2819977" y="1333622"/>
              <a:ext cx="266124" cy="223646"/>
            </a:xfrm>
            <a:custGeom>
              <a:avLst/>
              <a:gdLst/>
              <a:ahLst/>
              <a:cxnLst/>
              <a:rect l="0" t="0" r="0" b="0"/>
              <a:pathLst>
                <a:path w="266124" h="223646">
                  <a:moveTo>
                    <a:pt x="121342" y="22737"/>
                  </a:moveTo>
                  <a:lnTo>
                    <a:pt x="121342" y="16177"/>
                  </a:lnTo>
                  <a:lnTo>
                    <a:pt x="110737" y="4605"/>
                  </a:lnTo>
                  <a:lnTo>
                    <a:pt x="105904" y="1978"/>
                  </a:lnTo>
                  <a:lnTo>
                    <a:pt x="96166" y="500"/>
                  </a:lnTo>
                  <a:lnTo>
                    <a:pt x="77705" y="0"/>
                  </a:lnTo>
                  <a:lnTo>
                    <a:pt x="67799" y="4448"/>
                  </a:lnTo>
                  <a:lnTo>
                    <a:pt x="47642" y="21100"/>
                  </a:lnTo>
                  <a:lnTo>
                    <a:pt x="27355" y="52016"/>
                  </a:lnTo>
                  <a:lnTo>
                    <a:pt x="12967" y="77415"/>
                  </a:lnTo>
                  <a:lnTo>
                    <a:pt x="3812" y="110152"/>
                  </a:lnTo>
                  <a:lnTo>
                    <a:pt x="723" y="140831"/>
                  </a:lnTo>
                  <a:lnTo>
                    <a:pt x="0" y="158197"/>
                  </a:lnTo>
                  <a:lnTo>
                    <a:pt x="4195" y="172124"/>
                  </a:lnTo>
                  <a:lnTo>
                    <a:pt x="20685" y="194862"/>
                  </a:lnTo>
                  <a:lnTo>
                    <a:pt x="35262" y="206476"/>
                  </a:lnTo>
                  <a:lnTo>
                    <a:pt x="45267" y="210232"/>
                  </a:lnTo>
                  <a:lnTo>
                    <a:pt x="50305" y="211234"/>
                  </a:lnTo>
                  <a:lnTo>
                    <a:pt x="60419" y="210089"/>
                  </a:lnTo>
                  <a:lnTo>
                    <a:pt x="80710" y="202456"/>
                  </a:lnTo>
                  <a:lnTo>
                    <a:pt x="95945" y="191228"/>
                  </a:lnTo>
                  <a:lnTo>
                    <a:pt x="107138" y="177177"/>
                  </a:lnTo>
                  <a:lnTo>
                    <a:pt x="121145" y="143922"/>
                  </a:lnTo>
                  <a:lnTo>
                    <a:pt x="133170" y="106461"/>
                  </a:lnTo>
                  <a:lnTo>
                    <a:pt x="136133" y="72490"/>
                  </a:lnTo>
                  <a:lnTo>
                    <a:pt x="136579" y="53400"/>
                  </a:lnTo>
                  <a:lnTo>
                    <a:pt x="137429" y="72309"/>
                  </a:lnTo>
                  <a:lnTo>
                    <a:pt x="150426" y="108523"/>
                  </a:lnTo>
                  <a:lnTo>
                    <a:pt x="165533" y="143290"/>
                  </a:lnTo>
                  <a:lnTo>
                    <a:pt x="173156" y="159290"/>
                  </a:lnTo>
                  <a:lnTo>
                    <a:pt x="196488" y="190257"/>
                  </a:lnTo>
                  <a:lnTo>
                    <a:pt x="212470" y="208686"/>
                  </a:lnTo>
                  <a:lnTo>
                    <a:pt x="233041" y="222499"/>
                  </a:lnTo>
                  <a:lnTo>
                    <a:pt x="238141" y="223645"/>
                  </a:lnTo>
                  <a:lnTo>
                    <a:pt x="259532" y="221392"/>
                  </a:lnTo>
                  <a:lnTo>
                    <a:pt x="261729" y="220367"/>
                  </a:lnTo>
                  <a:lnTo>
                    <a:pt x="263194" y="218837"/>
                  </a:lnTo>
                  <a:lnTo>
                    <a:pt x="266123" y="2132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10"/>
            <p:cNvSpPr/>
            <p:nvPr/>
          </p:nvSpPr>
          <p:spPr>
            <a:xfrm>
              <a:off x="2652101" y="1326668"/>
              <a:ext cx="159680" cy="250486"/>
            </a:xfrm>
            <a:custGeom>
              <a:avLst/>
              <a:gdLst/>
              <a:ahLst/>
              <a:cxnLst/>
              <a:rect l="0" t="0" r="0" b="0"/>
              <a:pathLst>
                <a:path w="159680" h="250486">
                  <a:moveTo>
                    <a:pt x="14899" y="52552"/>
                  </a:moveTo>
                  <a:lnTo>
                    <a:pt x="10853" y="56597"/>
                  </a:lnTo>
                  <a:lnTo>
                    <a:pt x="10508" y="58635"/>
                  </a:lnTo>
                  <a:lnTo>
                    <a:pt x="11125" y="60841"/>
                  </a:lnTo>
                  <a:lnTo>
                    <a:pt x="12383" y="63158"/>
                  </a:lnTo>
                  <a:lnTo>
                    <a:pt x="14678" y="99203"/>
                  </a:lnTo>
                  <a:lnTo>
                    <a:pt x="14855" y="135019"/>
                  </a:lnTo>
                  <a:lnTo>
                    <a:pt x="14886" y="164663"/>
                  </a:lnTo>
                  <a:lnTo>
                    <a:pt x="14896" y="202763"/>
                  </a:lnTo>
                  <a:lnTo>
                    <a:pt x="12640" y="224905"/>
                  </a:lnTo>
                  <a:lnTo>
                    <a:pt x="7138" y="245899"/>
                  </a:lnTo>
                  <a:lnTo>
                    <a:pt x="5491" y="247490"/>
                  </a:lnTo>
                  <a:lnTo>
                    <a:pt x="0" y="250485"/>
                  </a:lnTo>
                  <a:lnTo>
                    <a:pt x="525" y="217736"/>
                  </a:lnTo>
                  <a:lnTo>
                    <a:pt x="4901" y="189925"/>
                  </a:lnTo>
                  <a:lnTo>
                    <a:pt x="6574" y="155249"/>
                  </a:lnTo>
                  <a:lnTo>
                    <a:pt x="7916" y="118164"/>
                  </a:lnTo>
                  <a:lnTo>
                    <a:pt x="13300" y="80365"/>
                  </a:lnTo>
                  <a:lnTo>
                    <a:pt x="20257" y="44047"/>
                  </a:lnTo>
                  <a:lnTo>
                    <a:pt x="28528" y="18141"/>
                  </a:lnTo>
                  <a:lnTo>
                    <a:pt x="36761" y="8189"/>
                  </a:lnTo>
                  <a:lnTo>
                    <a:pt x="43806" y="3201"/>
                  </a:lnTo>
                  <a:lnTo>
                    <a:pt x="50606" y="985"/>
                  </a:lnTo>
                  <a:lnTo>
                    <a:pt x="59273" y="0"/>
                  </a:lnTo>
                  <a:lnTo>
                    <a:pt x="66512" y="1820"/>
                  </a:lnTo>
                  <a:lnTo>
                    <a:pt x="78057" y="9887"/>
                  </a:lnTo>
                  <a:lnTo>
                    <a:pt x="85917" y="21189"/>
                  </a:lnTo>
                  <a:lnTo>
                    <a:pt x="96158" y="51499"/>
                  </a:lnTo>
                  <a:lnTo>
                    <a:pt x="104077" y="87339"/>
                  </a:lnTo>
                  <a:lnTo>
                    <a:pt x="105668" y="122408"/>
                  </a:lnTo>
                  <a:lnTo>
                    <a:pt x="108398" y="157352"/>
                  </a:lnTo>
                  <a:lnTo>
                    <a:pt x="112311" y="189155"/>
                  </a:lnTo>
                  <a:lnTo>
                    <a:pt x="113633" y="222151"/>
                  </a:lnTo>
                  <a:lnTo>
                    <a:pt x="114741" y="243282"/>
                  </a:lnTo>
                  <a:lnTo>
                    <a:pt x="116173" y="245745"/>
                  </a:lnTo>
                  <a:lnTo>
                    <a:pt x="117975" y="247387"/>
                  </a:lnTo>
                  <a:lnTo>
                    <a:pt x="122235" y="249212"/>
                  </a:lnTo>
                  <a:lnTo>
                    <a:pt x="124556" y="249698"/>
                  </a:lnTo>
                  <a:lnTo>
                    <a:pt x="135914" y="246338"/>
                  </a:lnTo>
                  <a:lnTo>
                    <a:pt x="151605" y="237453"/>
                  </a:lnTo>
                  <a:lnTo>
                    <a:pt x="159679" y="2354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11"/>
            <p:cNvSpPr/>
            <p:nvPr/>
          </p:nvSpPr>
          <p:spPr>
            <a:xfrm>
              <a:off x="2476500" y="1524000"/>
              <a:ext cx="21700" cy="213360"/>
            </a:xfrm>
            <a:custGeom>
              <a:avLst/>
              <a:gdLst/>
              <a:ahLst/>
              <a:cxnLst/>
              <a:rect l="0" t="0" r="0" b="0"/>
              <a:pathLst>
                <a:path w="21700" h="213360">
                  <a:moveTo>
                    <a:pt x="0" y="0"/>
                  </a:moveTo>
                  <a:lnTo>
                    <a:pt x="846" y="19927"/>
                  </a:lnTo>
                  <a:lnTo>
                    <a:pt x="6560" y="53957"/>
                  </a:lnTo>
                  <a:lnTo>
                    <a:pt x="12647" y="84788"/>
                  </a:lnTo>
                  <a:lnTo>
                    <a:pt x="16985" y="120355"/>
                  </a:lnTo>
                  <a:lnTo>
                    <a:pt x="21699" y="152090"/>
                  </a:lnTo>
                  <a:lnTo>
                    <a:pt x="18470" y="171123"/>
                  </a:lnTo>
                  <a:lnTo>
                    <a:pt x="5959" y="205008"/>
                  </a:lnTo>
                  <a:lnTo>
                    <a:pt x="3972" y="207792"/>
                  </a:lnTo>
                  <a:lnTo>
                    <a:pt x="3495" y="209648"/>
                  </a:lnTo>
                  <a:lnTo>
                    <a:pt x="4023" y="210885"/>
                  </a:lnTo>
                  <a:lnTo>
                    <a:pt x="7619"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12"/>
            <p:cNvSpPr/>
            <p:nvPr/>
          </p:nvSpPr>
          <p:spPr>
            <a:xfrm>
              <a:off x="2210413" y="1317508"/>
              <a:ext cx="151788" cy="267452"/>
            </a:xfrm>
            <a:custGeom>
              <a:avLst/>
              <a:gdLst/>
              <a:ahLst/>
              <a:cxnLst/>
              <a:rect l="0" t="0" r="0" b="0"/>
              <a:pathLst>
                <a:path w="151788" h="267452">
                  <a:moveTo>
                    <a:pt x="7007" y="115051"/>
                  </a:moveTo>
                  <a:lnTo>
                    <a:pt x="7007" y="133185"/>
                  </a:lnTo>
                  <a:lnTo>
                    <a:pt x="9264" y="138068"/>
                  </a:lnTo>
                  <a:lnTo>
                    <a:pt x="11052" y="140556"/>
                  </a:lnTo>
                  <a:lnTo>
                    <a:pt x="15295" y="143320"/>
                  </a:lnTo>
                  <a:lnTo>
                    <a:pt x="20004" y="145395"/>
                  </a:lnTo>
                  <a:lnTo>
                    <a:pt x="27415" y="150477"/>
                  </a:lnTo>
                  <a:lnTo>
                    <a:pt x="32446" y="151963"/>
                  </a:lnTo>
                  <a:lnTo>
                    <a:pt x="39762" y="150365"/>
                  </a:lnTo>
                  <a:lnTo>
                    <a:pt x="58256" y="142441"/>
                  </a:lnTo>
                  <a:lnTo>
                    <a:pt x="65909" y="135409"/>
                  </a:lnTo>
                  <a:lnTo>
                    <a:pt x="96232" y="102205"/>
                  </a:lnTo>
                  <a:lnTo>
                    <a:pt x="107198" y="83023"/>
                  </a:lnTo>
                  <a:lnTo>
                    <a:pt x="117641" y="49395"/>
                  </a:lnTo>
                  <a:lnTo>
                    <a:pt x="120824" y="19251"/>
                  </a:lnTo>
                  <a:lnTo>
                    <a:pt x="117118" y="3505"/>
                  </a:lnTo>
                  <a:lnTo>
                    <a:pt x="114281" y="894"/>
                  </a:lnTo>
                  <a:lnTo>
                    <a:pt x="110696" y="0"/>
                  </a:lnTo>
                  <a:lnTo>
                    <a:pt x="102197" y="1264"/>
                  </a:lnTo>
                  <a:lnTo>
                    <a:pt x="87893" y="7583"/>
                  </a:lnTo>
                  <a:lnTo>
                    <a:pt x="51689" y="41078"/>
                  </a:lnTo>
                  <a:lnTo>
                    <a:pt x="24299" y="77893"/>
                  </a:lnTo>
                  <a:lnTo>
                    <a:pt x="9872" y="107711"/>
                  </a:lnTo>
                  <a:lnTo>
                    <a:pt x="2493" y="137994"/>
                  </a:lnTo>
                  <a:lnTo>
                    <a:pt x="0" y="174523"/>
                  </a:lnTo>
                  <a:lnTo>
                    <a:pt x="4175" y="190590"/>
                  </a:lnTo>
                  <a:lnTo>
                    <a:pt x="12521" y="206198"/>
                  </a:lnTo>
                  <a:lnTo>
                    <a:pt x="31500" y="227571"/>
                  </a:lnTo>
                  <a:lnTo>
                    <a:pt x="62927" y="245494"/>
                  </a:lnTo>
                  <a:lnTo>
                    <a:pt x="97451" y="261045"/>
                  </a:lnTo>
                  <a:lnTo>
                    <a:pt x="129102" y="265553"/>
                  </a:lnTo>
                  <a:lnTo>
                    <a:pt x="151787" y="2674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13"/>
            <p:cNvSpPr/>
            <p:nvPr/>
          </p:nvSpPr>
          <p:spPr>
            <a:xfrm>
              <a:off x="2026920" y="1379979"/>
              <a:ext cx="144781" cy="204960"/>
            </a:xfrm>
            <a:custGeom>
              <a:avLst/>
              <a:gdLst/>
              <a:ahLst/>
              <a:cxnLst/>
              <a:rect l="0" t="0" r="0" b="0"/>
              <a:pathLst>
                <a:path w="144781" h="204960">
                  <a:moveTo>
                    <a:pt x="0" y="52580"/>
                  </a:moveTo>
                  <a:lnTo>
                    <a:pt x="0" y="63186"/>
                  </a:lnTo>
                  <a:lnTo>
                    <a:pt x="7760" y="98781"/>
                  </a:lnTo>
                  <a:lnTo>
                    <a:pt x="14087" y="130014"/>
                  </a:lnTo>
                  <a:lnTo>
                    <a:pt x="21119" y="164785"/>
                  </a:lnTo>
                  <a:lnTo>
                    <a:pt x="22829" y="202248"/>
                  </a:lnTo>
                  <a:lnTo>
                    <a:pt x="22859" y="204959"/>
                  </a:lnTo>
                  <a:lnTo>
                    <a:pt x="22859" y="172055"/>
                  </a:lnTo>
                  <a:lnTo>
                    <a:pt x="22859" y="144236"/>
                  </a:lnTo>
                  <a:lnTo>
                    <a:pt x="22859" y="109559"/>
                  </a:lnTo>
                  <a:lnTo>
                    <a:pt x="23706" y="73320"/>
                  </a:lnTo>
                  <a:lnTo>
                    <a:pt x="28943" y="41604"/>
                  </a:lnTo>
                  <a:lnTo>
                    <a:pt x="36703" y="17437"/>
                  </a:lnTo>
                  <a:lnTo>
                    <a:pt x="44817" y="7892"/>
                  </a:lnTo>
                  <a:lnTo>
                    <a:pt x="54067" y="3086"/>
                  </a:lnTo>
                  <a:lnTo>
                    <a:pt x="73803" y="0"/>
                  </a:lnTo>
                  <a:lnTo>
                    <a:pt x="88942" y="3511"/>
                  </a:lnTo>
                  <a:lnTo>
                    <a:pt x="96821" y="9887"/>
                  </a:lnTo>
                  <a:lnTo>
                    <a:pt x="108777" y="27778"/>
                  </a:lnTo>
                  <a:lnTo>
                    <a:pt x="119292" y="59786"/>
                  </a:lnTo>
                  <a:lnTo>
                    <a:pt x="127264" y="96463"/>
                  </a:lnTo>
                  <a:lnTo>
                    <a:pt x="129090" y="132463"/>
                  </a:lnTo>
                  <a:lnTo>
                    <a:pt x="135534" y="164409"/>
                  </a:lnTo>
                  <a:lnTo>
                    <a:pt x="143395" y="183666"/>
                  </a:lnTo>
                  <a:lnTo>
                    <a:pt x="144658" y="195768"/>
                  </a:lnTo>
                  <a:lnTo>
                    <a:pt x="144780" y="189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14"/>
            <p:cNvSpPr/>
            <p:nvPr/>
          </p:nvSpPr>
          <p:spPr>
            <a:xfrm>
              <a:off x="1935479" y="1333500"/>
              <a:ext cx="15242" cy="1"/>
            </a:xfrm>
            <a:custGeom>
              <a:avLst/>
              <a:gdLst/>
              <a:ahLst/>
              <a:cxnLst/>
              <a:rect l="0" t="0" r="0" b="0"/>
              <a:pathLst>
                <a:path w="15242" h="1">
                  <a:moveTo>
                    <a:pt x="1524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15"/>
            <p:cNvSpPr/>
            <p:nvPr/>
          </p:nvSpPr>
          <p:spPr>
            <a:xfrm>
              <a:off x="1950720" y="1447800"/>
              <a:ext cx="1" cy="160021"/>
            </a:xfrm>
            <a:custGeom>
              <a:avLst/>
              <a:gdLst/>
              <a:ahLst/>
              <a:cxnLst/>
              <a:rect l="0" t="0" r="0" b="0"/>
              <a:pathLst>
                <a:path w="1" h="160021">
                  <a:moveTo>
                    <a:pt x="0" y="0"/>
                  </a:moveTo>
                  <a:lnTo>
                    <a:pt x="0" y="34252"/>
                  </a:lnTo>
                  <a:lnTo>
                    <a:pt x="0" y="69076"/>
                  </a:lnTo>
                  <a:lnTo>
                    <a:pt x="0" y="103548"/>
                  </a:lnTo>
                  <a:lnTo>
                    <a:pt x="0" y="137918"/>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16"/>
            <p:cNvSpPr/>
            <p:nvPr/>
          </p:nvSpPr>
          <p:spPr>
            <a:xfrm>
              <a:off x="1304659" y="1478568"/>
              <a:ext cx="554621" cy="197215"/>
            </a:xfrm>
            <a:custGeom>
              <a:avLst/>
              <a:gdLst/>
              <a:ahLst/>
              <a:cxnLst/>
              <a:rect l="0" t="0" r="0" b="0"/>
              <a:pathLst>
                <a:path w="554621" h="197215">
                  <a:moveTo>
                    <a:pt x="143141" y="30191"/>
                  </a:moveTo>
                  <a:lnTo>
                    <a:pt x="143141" y="26146"/>
                  </a:lnTo>
                  <a:lnTo>
                    <a:pt x="142294" y="24955"/>
                  </a:lnTo>
                  <a:lnTo>
                    <a:pt x="140883" y="24160"/>
                  </a:lnTo>
                  <a:lnTo>
                    <a:pt x="136580" y="22885"/>
                  </a:lnTo>
                  <a:lnTo>
                    <a:pt x="118447" y="22599"/>
                  </a:lnTo>
                  <a:lnTo>
                    <a:pt x="110717" y="27099"/>
                  </a:lnTo>
                  <a:lnTo>
                    <a:pt x="72942" y="51836"/>
                  </a:lnTo>
                  <a:lnTo>
                    <a:pt x="44536" y="84375"/>
                  </a:lnTo>
                  <a:lnTo>
                    <a:pt x="19587" y="121743"/>
                  </a:lnTo>
                  <a:lnTo>
                    <a:pt x="3895" y="159746"/>
                  </a:lnTo>
                  <a:lnTo>
                    <a:pt x="0" y="178551"/>
                  </a:lnTo>
                  <a:lnTo>
                    <a:pt x="1347" y="187287"/>
                  </a:lnTo>
                  <a:lnTo>
                    <a:pt x="2892" y="190802"/>
                  </a:lnTo>
                  <a:lnTo>
                    <a:pt x="4768" y="193145"/>
                  </a:lnTo>
                  <a:lnTo>
                    <a:pt x="9111" y="195748"/>
                  </a:lnTo>
                  <a:lnTo>
                    <a:pt x="20360" y="197214"/>
                  </a:lnTo>
                  <a:lnTo>
                    <a:pt x="27329" y="195299"/>
                  </a:lnTo>
                  <a:lnTo>
                    <a:pt x="57138" y="175858"/>
                  </a:lnTo>
                  <a:lnTo>
                    <a:pt x="62584" y="164359"/>
                  </a:lnTo>
                  <a:lnTo>
                    <a:pt x="72450" y="129704"/>
                  </a:lnTo>
                  <a:lnTo>
                    <a:pt x="87298" y="92104"/>
                  </a:lnTo>
                  <a:lnTo>
                    <a:pt x="95170" y="77103"/>
                  </a:lnTo>
                  <a:lnTo>
                    <a:pt x="96976" y="70032"/>
                  </a:lnTo>
                  <a:lnTo>
                    <a:pt x="97124" y="70299"/>
                  </a:lnTo>
                  <a:lnTo>
                    <a:pt x="99673" y="106669"/>
                  </a:lnTo>
                  <a:lnTo>
                    <a:pt x="103450" y="121714"/>
                  </a:lnTo>
                  <a:lnTo>
                    <a:pt x="107159" y="155892"/>
                  </a:lnTo>
                  <a:lnTo>
                    <a:pt x="108993" y="159712"/>
                  </a:lnTo>
                  <a:lnTo>
                    <a:pt x="117803" y="166214"/>
                  </a:lnTo>
                  <a:lnTo>
                    <a:pt x="129340" y="171079"/>
                  </a:lnTo>
                  <a:lnTo>
                    <a:pt x="163786" y="174459"/>
                  </a:lnTo>
                  <a:lnTo>
                    <a:pt x="184159" y="170774"/>
                  </a:lnTo>
                  <a:lnTo>
                    <a:pt x="211450" y="155861"/>
                  </a:lnTo>
                  <a:lnTo>
                    <a:pt x="234025" y="134351"/>
                  </a:lnTo>
                  <a:lnTo>
                    <a:pt x="259907" y="98440"/>
                  </a:lnTo>
                  <a:lnTo>
                    <a:pt x="273506" y="75813"/>
                  </a:lnTo>
                  <a:lnTo>
                    <a:pt x="285934" y="39144"/>
                  </a:lnTo>
                  <a:lnTo>
                    <a:pt x="287886" y="30347"/>
                  </a:lnTo>
                  <a:lnTo>
                    <a:pt x="287920" y="66804"/>
                  </a:lnTo>
                  <a:lnTo>
                    <a:pt x="287920" y="98478"/>
                  </a:lnTo>
                  <a:lnTo>
                    <a:pt x="287920" y="132788"/>
                  </a:lnTo>
                  <a:lnTo>
                    <a:pt x="287920" y="166956"/>
                  </a:lnTo>
                  <a:lnTo>
                    <a:pt x="291966" y="163189"/>
                  </a:lnTo>
                  <a:lnTo>
                    <a:pt x="293952" y="159010"/>
                  </a:lnTo>
                  <a:lnTo>
                    <a:pt x="297659" y="121819"/>
                  </a:lnTo>
                  <a:lnTo>
                    <a:pt x="303788" y="94311"/>
                  </a:lnTo>
                  <a:lnTo>
                    <a:pt x="310967" y="61608"/>
                  </a:lnTo>
                  <a:lnTo>
                    <a:pt x="316790" y="42461"/>
                  </a:lnTo>
                  <a:lnTo>
                    <a:pt x="334326" y="16372"/>
                  </a:lnTo>
                  <a:lnTo>
                    <a:pt x="344105" y="7116"/>
                  </a:lnTo>
                  <a:lnTo>
                    <a:pt x="358284" y="1905"/>
                  </a:lnTo>
                  <a:lnTo>
                    <a:pt x="377892" y="0"/>
                  </a:lnTo>
                  <a:lnTo>
                    <a:pt x="381768" y="1597"/>
                  </a:lnTo>
                  <a:lnTo>
                    <a:pt x="388333" y="7887"/>
                  </a:lnTo>
                  <a:lnTo>
                    <a:pt x="399446" y="26570"/>
                  </a:lnTo>
                  <a:lnTo>
                    <a:pt x="406384" y="47463"/>
                  </a:lnTo>
                  <a:lnTo>
                    <a:pt x="409158" y="84435"/>
                  </a:lnTo>
                  <a:lnTo>
                    <a:pt x="409706" y="120305"/>
                  </a:lnTo>
                  <a:lnTo>
                    <a:pt x="403791" y="155041"/>
                  </a:lnTo>
                  <a:lnTo>
                    <a:pt x="402312" y="177237"/>
                  </a:lnTo>
                  <a:lnTo>
                    <a:pt x="403129" y="179022"/>
                  </a:lnTo>
                  <a:lnTo>
                    <a:pt x="404519" y="180212"/>
                  </a:lnTo>
                  <a:lnTo>
                    <a:pt x="406293" y="181005"/>
                  </a:lnTo>
                  <a:lnTo>
                    <a:pt x="407475" y="180687"/>
                  </a:lnTo>
                  <a:lnTo>
                    <a:pt x="408264" y="179629"/>
                  </a:lnTo>
                  <a:lnTo>
                    <a:pt x="409373" y="174094"/>
                  </a:lnTo>
                  <a:lnTo>
                    <a:pt x="413858" y="138444"/>
                  </a:lnTo>
                  <a:lnTo>
                    <a:pt x="423679" y="100619"/>
                  </a:lnTo>
                  <a:lnTo>
                    <a:pt x="435484" y="70626"/>
                  </a:lnTo>
                  <a:lnTo>
                    <a:pt x="449745" y="34666"/>
                  </a:lnTo>
                  <a:lnTo>
                    <a:pt x="458902" y="22867"/>
                  </a:lnTo>
                  <a:lnTo>
                    <a:pt x="479561" y="5499"/>
                  </a:lnTo>
                  <a:lnTo>
                    <a:pt x="487676" y="2284"/>
                  </a:lnTo>
                  <a:lnTo>
                    <a:pt x="492211" y="1426"/>
                  </a:lnTo>
                  <a:lnTo>
                    <a:pt x="499508" y="2731"/>
                  </a:lnTo>
                  <a:lnTo>
                    <a:pt x="506419" y="5287"/>
                  </a:lnTo>
                  <a:lnTo>
                    <a:pt x="515135" y="6423"/>
                  </a:lnTo>
                  <a:lnTo>
                    <a:pt x="524654" y="11443"/>
                  </a:lnTo>
                  <a:lnTo>
                    <a:pt x="529563" y="15153"/>
                  </a:lnTo>
                  <a:lnTo>
                    <a:pt x="535017" y="26048"/>
                  </a:lnTo>
                  <a:lnTo>
                    <a:pt x="544043" y="61129"/>
                  </a:lnTo>
                  <a:lnTo>
                    <a:pt x="546611" y="94787"/>
                  </a:lnTo>
                  <a:lnTo>
                    <a:pt x="553891" y="130860"/>
                  </a:lnTo>
                  <a:lnTo>
                    <a:pt x="554620" y="144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17"/>
            <p:cNvSpPr/>
            <p:nvPr/>
          </p:nvSpPr>
          <p:spPr>
            <a:xfrm>
              <a:off x="1028700" y="1516379"/>
              <a:ext cx="228601" cy="53342"/>
            </a:xfrm>
            <a:custGeom>
              <a:avLst/>
              <a:gdLst/>
              <a:ahLst/>
              <a:cxnLst/>
              <a:rect l="0" t="0" r="0" b="0"/>
              <a:pathLst>
                <a:path w="228601" h="53342">
                  <a:moveTo>
                    <a:pt x="0" y="53341"/>
                  </a:moveTo>
                  <a:lnTo>
                    <a:pt x="19927" y="52494"/>
                  </a:lnTo>
                  <a:lnTo>
                    <a:pt x="58002" y="42734"/>
                  </a:lnTo>
                  <a:lnTo>
                    <a:pt x="86988" y="35428"/>
                  </a:lnTo>
                  <a:lnTo>
                    <a:pt x="121071" y="23856"/>
                  </a:lnTo>
                  <a:lnTo>
                    <a:pt x="153935" y="17793"/>
                  </a:lnTo>
                  <a:lnTo>
                    <a:pt x="189298" y="9661"/>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18"/>
            <p:cNvSpPr/>
            <p:nvPr/>
          </p:nvSpPr>
          <p:spPr>
            <a:xfrm>
              <a:off x="1059218" y="1295400"/>
              <a:ext cx="274283" cy="433804"/>
            </a:xfrm>
            <a:custGeom>
              <a:avLst/>
              <a:gdLst/>
              <a:ahLst/>
              <a:cxnLst/>
              <a:rect l="0" t="0" r="0" b="0"/>
              <a:pathLst>
                <a:path w="274283" h="433804">
                  <a:moveTo>
                    <a:pt x="53302" y="144779"/>
                  </a:moveTo>
                  <a:lnTo>
                    <a:pt x="53302" y="148825"/>
                  </a:lnTo>
                  <a:lnTo>
                    <a:pt x="48786" y="153068"/>
                  </a:lnTo>
                  <a:lnTo>
                    <a:pt x="45211" y="155386"/>
                  </a:lnTo>
                  <a:lnTo>
                    <a:pt x="42828" y="158624"/>
                  </a:lnTo>
                  <a:lnTo>
                    <a:pt x="40180" y="166737"/>
                  </a:lnTo>
                  <a:lnTo>
                    <a:pt x="38340" y="201262"/>
                  </a:lnTo>
                  <a:lnTo>
                    <a:pt x="38144" y="229531"/>
                  </a:lnTo>
                  <a:lnTo>
                    <a:pt x="38086" y="261613"/>
                  </a:lnTo>
                  <a:lnTo>
                    <a:pt x="38069" y="297930"/>
                  </a:lnTo>
                  <a:lnTo>
                    <a:pt x="35806" y="333244"/>
                  </a:lnTo>
                  <a:lnTo>
                    <a:pt x="32031" y="365156"/>
                  </a:lnTo>
                  <a:lnTo>
                    <a:pt x="26710" y="402235"/>
                  </a:lnTo>
                  <a:lnTo>
                    <a:pt x="22851" y="433803"/>
                  </a:lnTo>
                  <a:lnTo>
                    <a:pt x="22822" y="397717"/>
                  </a:lnTo>
                  <a:lnTo>
                    <a:pt x="22822" y="365727"/>
                  </a:lnTo>
                  <a:lnTo>
                    <a:pt x="22822" y="329437"/>
                  </a:lnTo>
                  <a:lnTo>
                    <a:pt x="22821" y="302203"/>
                  </a:lnTo>
                  <a:lnTo>
                    <a:pt x="22821" y="273166"/>
                  </a:lnTo>
                  <a:lnTo>
                    <a:pt x="22821" y="243327"/>
                  </a:lnTo>
                  <a:lnTo>
                    <a:pt x="22821" y="215389"/>
                  </a:lnTo>
                  <a:lnTo>
                    <a:pt x="20564" y="180377"/>
                  </a:lnTo>
                  <a:lnTo>
                    <a:pt x="9824" y="143917"/>
                  </a:lnTo>
                  <a:lnTo>
                    <a:pt x="0" y="114477"/>
                  </a:lnTo>
                  <a:lnTo>
                    <a:pt x="4018" y="110307"/>
                  </a:lnTo>
                  <a:lnTo>
                    <a:pt x="10513" y="108292"/>
                  </a:lnTo>
                  <a:lnTo>
                    <a:pt x="47358" y="102729"/>
                  </a:lnTo>
                  <a:lnTo>
                    <a:pt x="83423" y="87617"/>
                  </a:lnTo>
                  <a:lnTo>
                    <a:pt x="117354" y="73280"/>
                  </a:lnTo>
                  <a:lnTo>
                    <a:pt x="150079" y="58307"/>
                  </a:lnTo>
                  <a:lnTo>
                    <a:pt x="185364" y="43146"/>
                  </a:lnTo>
                  <a:lnTo>
                    <a:pt x="216797" y="27930"/>
                  </a:lnTo>
                  <a:lnTo>
                    <a:pt x="254451" y="6583"/>
                  </a:lnTo>
                  <a:lnTo>
                    <a:pt x="27428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19"/>
            <p:cNvSpPr/>
            <p:nvPr/>
          </p:nvSpPr>
          <p:spPr>
            <a:xfrm>
              <a:off x="3977640" y="1181413"/>
              <a:ext cx="22861" cy="342588"/>
            </a:xfrm>
            <a:custGeom>
              <a:avLst/>
              <a:gdLst/>
              <a:ahLst/>
              <a:cxnLst/>
              <a:rect l="0" t="0" r="0" b="0"/>
              <a:pathLst>
                <a:path w="22861" h="342588">
                  <a:moveTo>
                    <a:pt x="0" y="7307"/>
                  </a:moveTo>
                  <a:lnTo>
                    <a:pt x="0" y="0"/>
                  </a:lnTo>
                  <a:lnTo>
                    <a:pt x="0" y="3825"/>
                  </a:lnTo>
                  <a:lnTo>
                    <a:pt x="2257" y="8017"/>
                  </a:lnTo>
                  <a:lnTo>
                    <a:pt x="6083" y="14396"/>
                  </a:lnTo>
                  <a:lnTo>
                    <a:pt x="12150" y="33114"/>
                  </a:lnTo>
                  <a:lnTo>
                    <a:pt x="15171" y="60579"/>
                  </a:lnTo>
                  <a:lnTo>
                    <a:pt x="20205" y="95152"/>
                  </a:lnTo>
                  <a:lnTo>
                    <a:pt x="22073" y="132207"/>
                  </a:lnTo>
                  <a:lnTo>
                    <a:pt x="22510" y="157362"/>
                  </a:lnTo>
                  <a:lnTo>
                    <a:pt x="22704" y="184911"/>
                  </a:lnTo>
                  <a:lnTo>
                    <a:pt x="22791" y="214089"/>
                  </a:lnTo>
                  <a:lnTo>
                    <a:pt x="22829" y="243990"/>
                  </a:lnTo>
                  <a:lnTo>
                    <a:pt x="22851" y="281293"/>
                  </a:lnTo>
                  <a:lnTo>
                    <a:pt x="22858" y="317309"/>
                  </a:lnTo>
                  <a:lnTo>
                    <a:pt x="22860" y="3425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0"/>
            <p:cNvSpPr/>
            <p:nvPr/>
          </p:nvSpPr>
          <p:spPr>
            <a:xfrm>
              <a:off x="4398203" y="1181733"/>
              <a:ext cx="242378" cy="363779"/>
            </a:xfrm>
            <a:custGeom>
              <a:avLst/>
              <a:gdLst/>
              <a:ahLst/>
              <a:cxnLst/>
              <a:rect l="0" t="0" r="0" b="0"/>
              <a:pathLst>
                <a:path w="242378" h="363779">
                  <a:moveTo>
                    <a:pt x="227137" y="174626"/>
                  </a:moveTo>
                  <a:lnTo>
                    <a:pt x="227137" y="170581"/>
                  </a:lnTo>
                  <a:lnTo>
                    <a:pt x="222621" y="166338"/>
                  </a:lnTo>
                  <a:lnTo>
                    <a:pt x="215816" y="160783"/>
                  </a:lnTo>
                  <a:lnTo>
                    <a:pt x="197873" y="138581"/>
                  </a:lnTo>
                  <a:lnTo>
                    <a:pt x="186190" y="133206"/>
                  </a:lnTo>
                  <a:lnTo>
                    <a:pt x="150561" y="129473"/>
                  </a:lnTo>
                  <a:lnTo>
                    <a:pt x="120383" y="131276"/>
                  </a:lnTo>
                  <a:lnTo>
                    <a:pt x="85917" y="143580"/>
                  </a:lnTo>
                  <a:lnTo>
                    <a:pt x="64597" y="157431"/>
                  </a:lnTo>
                  <a:lnTo>
                    <a:pt x="36985" y="190296"/>
                  </a:lnTo>
                  <a:lnTo>
                    <a:pt x="19712" y="224519"/>
                  </a:lnTo>
                  <a:lnTo>
                    <a:pt x="5563" y="260624"/>
                  </a:lnTo>
                  <a:lnTo>
                    <a:pt x="619" y="293146"/>
                  </a:lnTo>
                  <a:lnTo>
                    <a:pt x="0" y="323385"/>
                  </a:lnTo>
                  <a:lnTo>
                    <a:pt x="4803" y="347114"/>
                  </a:lnTo>
                  <a:lnTo>
                    <a:pt x="9224" y="356557"/>
                  </a:lnTo>
                  <a:lnTo>
                    <a:pt x="13281" y="359413"/>
                  </a:lnTo>
                  <a:lnTo>
                    <a:pt x="30281" y="363434"/>
                  </a:lnTo>
                  <a:lnTo>
                    <a:pt x="47265" y="363778"/>
                  </a:lnTo>
                  <a:lnTo>
                    <a:pt x="68008" y="358048"/>
                  </a:lnTo>
                  <a:lnTo>
                    <a:pt x="89394" y="345155"/>
                  </a:lnTo>
                  <a:lnTo>
                    <a:pt x="106832" y="324778"/>
                  </a:lnTo>
                  <a:lnTo>
                    <a:pt x="121876" y="296821"/>
                  </a:lnTo>
                  <a:lnTo>
                    <a:pt x="132072" y="262103"/>
                  </a:lnTo>
                  <a:lnTo>
                    <a:pt x="137755" y="237494"/>
                  </a:lnTo>
                  <a:lnTo>
                    <a:pt x="143102" y="207930"/>
                  </a:lnTo>
                  <a:lnTo>
                    <a:pt x="147455" y="175881"/>
                  </a:lnTo>
                  <a:lnTo>
                    <a:pt x="149389" y="144704"/>
                  </a:lnTo>
                  <a:lnTo>
                    <a:pt x="150248" y="116172"/>
                  </a:lnTo>
                  <a:lnTo>
                    <a:pt x="150733" y="78567"/>
                  </a:lnTo>
                  <a:lnTo>
                    <a:pt x="148618" y="48233"/>
                  </a:lnTo>
                  <a:lnTo>
                    <a:pt x="137751" y="10189"/>
                  </a:lnTo>
                  <a:lnTo>
                    <a:pt x="137066" y="6582"/>
                  </a:lnTo>
                  <a:lnTo>
                    <a:pt x="135763" y="4177"/>
                  </a:lnTo>
                  <a:lnTo>
                    <a:pt x="134047" y="2573"/>
                  </a:lnTo>
                  <a:lnTo>
                    <a:pt x="129256" y="0"/>
                  </a:lnTo>
                  <a:lnTo>
                    <a:pt x="128863" y="635"/>
                  </a:lnTo>
                  <a:lnTo>
                    <a:pt x="128180" y="10028"/>
                  </a:lnTo>
                  <a:lnTo>
                    <a:pt x="134647" y="46023"/>
                  </a:lnTo>
                  <a:lnTo>
                    <a:pt x="142419" y="82681"/>
                  </a:lnTo>
                  <a:lnTo>
                    <a:pt x="153869" y="117562"/>
                  </a:lnTo>
                  <a:lnTo>
                    <a:pt x="163847" y="155555"/>
                  </a:lnTo>
                  <a:lnTo>
                    <a:pt x="172479" y="183930"/>
                  </a:lnTo>
                  <a:lnTo>
                    <a:pt x="186859" y="220375"/>
                  </a:lnTo>
                  <a:lnTo>
                    <a:pt x="197799" y="252622"/>
                  </a:lnTo>
                  <a:lnTo>
                    <a:pt x="210448" y="283626"/>
                  </a:lnTo>
                  <a:lnTo>
                    <a:pt x="229326" y="319530"/>
                  </a:lnTo>
                  <a:lnTo>
                    <a:pt x="242377" y="3346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21"/>
            <p:cNvSpPr/>
            <p:nvPr/>
          </p:nvSpPr>
          <p:spPr>
            <a:xfrm>
              <a:off x="4701540" y="1333500"/>
              <a:ext cx="1" cy="182880"/>
            </a:xfrm>
            <a:custGeom>
              <a:avLst/>
              <a:gdLst/>
              <a:ahLst/>
              <a:cxnLst/>
              <a:rect l="0" t="0" r="0" b="0"/>
              <a:pathLst>
                <a:path w="1" h="182880">
                  <a:moveTo>
                    <a:pt x="0" y="0"/>
                  </a:moveTo>
                  <a:lnTo>
                    <a:pt x="0" y="35245"/>
                  </a:lnTo>
                  <a:lnTo>
                    <a:pt x="0" y="67765"/>
                  </a:lnTo>
                  <a:lnTo>
                    <a:pt x="0" y="102944"/>
                  </a:lnTo>
                  <a:lnTo>
                    <a:pt x="0" y="136422"/>
                  </a:lnTo>
                  <a:lnTo>
                    <a:pt x="0" y="173878"/>
                  </a:lnTo>
                  <a:lnTo>
                    <a:pt x="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22"/>
            <p:cNvSpPr/>
            <p:nvPr/>
          </p:nvSpPr>
          <p:spPr>
            <a:xfrm>
              <a:off x="4671059" y="1249679"/>
              <a:ext cx="7622" cy="7622"/>
            </a:xfrm>
            <a:custGeom>
              <a:avLst/>
              <a:gdLst/>
              <a:ahLst/>
              <a:cxnLst/>
              <a:rect l="0" t="0" r="0" b="0"/>
              <a:pathLst>
                <a:path w="7622" h="7622">
                  <a:moveTo>
                    <a:pt x="0" y="0"/>
                  </a:moveTo>
                  <a:lnTo>
                    <a:pt x="762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23"/>
            <p:cNvSpPr/>
            <p:nvPr/>
          </p:nvSpPr>
          <p:spPr>
            <a:xfrm>
              <a:off x="4739640" y="1287779"/>
              <a:ext cx="174450" cy="186242"/>
            </a:xfrm>
            <a:custGeom>
              <a:avLst/>
              <a:gdLst/>
              <a:ahLst/>
              <a:cxnLst/>
              <a:rect l="0" t="0" r="0" b="0"/>
              <a:pathLst>
                <a:path w="174450" h="186242">
                  <a:moveTo>
                    <a:pt x="121919" y="0"/>
                  </a:moveTo>
                  <a:lnTo>
                    <a:pt x="117874" y="4046"/>
                  </a:lnTo>
                  <a:lnTo>
                    <a:pt x="113631" y="6032"/>
                  </a:lnTo>
                  <a:lnTo>
                    <a:pt x="111314" y="6561"/>
                  </a:lnTo>
                  <a:lnTo>
                    <a:pt x="74237" y="29550"/>
                  </a:lnTo>
                  <a:lnTo>
                    <a:pt x="48387" y="43006"/>
                  </a:lnTo>
                  <a:lnTo>
                    <a:pt x="41825" y="45361"/>
                  </a:lnTo>
                  <a:lnTo>
                    <a:pt x="28096" y="56168"/>
                  </a:lnTo>
                  <a:lnTo>
                    <a:pt x="27197" y="57765"/>
                  </a:lnTo>
                  <a:lnTo>
                    <a:pt x="27444" y="58830"/>
                  </a:lnTo>
                  <a:lnTo>
                    <a:pt x="36163" y="65917"/>
                  </a:lnTo>
                  <a:lnTo>
                    <a:pt x="40908" y="67397"/>
                  </a:lnTo>
                  <a:lnTo>
                    <a:pt x="77115" y="68476"/>
                  </a:lnTo>
                  <a:lnTo>
                    <a:pt x="114420" y="70825"/>
                  </a:lnTo>
                  <a:lnTo>
                    <a:pt x="140758" y="79184"/>
                  </a:lnTo>
                  <a:lnTo>
                    <a:pt x="166029" y="94019"/>
                  </a:lnTo>
                  <a:lnTo>
                    <a:pt x="169106" y="97393"/>
                  </a:lnTo>
                  <a:lnTo>
                    <a:pt x="172524" y="105657"/>
                  </a:lnTo>
                  <a:lnTo>
                    <a:pt x="174449" y="119830"/>
                  </a:lnTo>
                  <a:lnTo>
                    <a:pt x="170384" y="129740"/>
                  </a:lnTo>
                  <a:lnTo>
                    <a:pt x="153607" y="154120"/>
                  </a:lnTo>
                  <a:lnTo>
                    <a:pt x="121075" y="169738"/>
                  </a:lnTo>
                  <a:lnTo>
                    <a:pt x="90426" y="180253"/>
                  </a:lnTo>
                  <a:lnTo>
                    <a:pt x="63293" y="186241"/>
                  </a:lnTo>
                  <a:lnTo>
                    <a:pt x="27212" y="183490"/>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24"/>
            <p:cNvSpPr/>
            <p:nvPr/>
          </p:nvSpPr>
          <p:spPr>
            <a:xfrm>
              <a:off x="4945864" y="1295400"/>
              <a:ext cx="220497" cy="156191"/>
            </a:xfrm>
            <a:custGeom>
              <a:avLst/>
              <a:gdLst/>
              <a:ahLst/>
              <a:cxnLst/>
              <a:rect l="0" t="0" r="0" b="0"/>
              <a:pathLst>
                <a:path w="220497" h="156191">
                  <a:moveTo>
                    <a:pt x="106196" y="0"/>
                  </a:moveTo>
                  <a:lnTo>
                    <a:pt x="90799" y="0"/>
                  </a:lnTo>
                  <a:lnTo>
                    <a:pt x="84395" y="2257"/>
                  </a:lnTo>
                  <a:lnTo>
                    <a:pt x="55012" y="28518"/>
                  </a:lnTo>
                  <a:lnTo>
                    <a:pt x="29945" y="61705"/>
                  </a:lnTo>
                  <a:lnTo>
                    <a:pt x="10672" y="98311"/>
                  </a:lnTo>
                  <a:lnTo>
                    <a:pt x="1970" y="121270"/>
                  </a:lnTo>
                  <a:lnTo>
                    <a:pt x="0" y="142111"/>
                  </a:lnTo>
                  <a:lnTo>
                    <a:pt x="686" y="145541"/>
                  </a:lnTo>
                  <a:lnTo>
                    <a:pt x="1989" y="147827"/>
                  </a:lnTo>
                  <a:lnTo>
                    <a:pt x="10126" y="153303"/>
                  </a:lnTo>
                  <a:lnTo>
                    <a:pt x="14209" y="155541"/>
                  </a:lnTo>
                  <a:lnTo>
                    <a:pt x="17778" y="156187"/>
                  </a:lnTo>
                  <a:lnTo>
                    <a:pt x="21004" y="155772"/>
                  </a:lnTo>
                  <a:lnTo>
                    <a:pt x="29589" y="153399"/>
                  </a:lnTo>
                  <a:lnTo>
                    <a:pt x="32265" y="153066"/>
                  </a:lnTo>
                  <a:lnTo>
                    <a:pt x="37495" y="148180"/>
                  </a:lnTo>
                  <a:lnTo>
                    <a:pt x="60473" y="111461"/>
                  </a:lnTo>
                  <a:lnTo>
                    <a:pt x="65837" y="90598"/>
                  </a:lnTo>
                  <a:lnTo>
                    <a:pt x="67798" y="54075"/>
                  </a:lnTo>
                  <a:lnTo>
                    <a:pt x="68092" y="16169"/>
                  </a:lnTo>
                  <a:lnTo>
                    <a:pt x="68095" y="15515"/>
                  </a:lnTo>
                  <a:lnTo>
                    <a:pt x="72140" y="19366"/>
                  </a:lnTo>
                  <a:lnTo>
                    <a:pt x="74126" y="25823"/>
                  </a:lnTo>
                  <a:lnTo>
                    <a:pt x="77502" y="38978"/>
                  </a:lnTo>
                  <a:lnTo>
                    <a:pt x="93600" y="73711"/>
                  </a:lnTo>
                  <a:lnTo>
                    <a:pt x="115306" y="110705"/>
                  </a:lnTo>
                  <a:lnTo>
                    <a:pt x="142109" y="142147"/>
                  </a:lnTo>
                  <a:lnTo>
                    <a:pt x="152072" y="147843"/>
                  </a:lnTo>
                  <a:lnTo>
                    <a:pt x="177336" y="156190"/>
                  </a:lnTo>
                  <a:lnTo>
                    <a:pt x="187484" y="154648"/>
                  </a:lnTo>
                  <a:lnTo>
                    <a:pt x="220496"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457200" y="274638"/>
            <a:ext cx="8229600" cy="868362"/>
          </a:xfrm>
        </p:spPr>
        <p:txBody>
          <a:bodyPr anchor="t"/>
          <a:lstStyle/>
          <a:p>
            <a:pPr eaLnBrk="1" hangingPunct="1"/>
            <a:r>
              <a:rPr lang="en-US" b="1" u="sng" smtClean="0"/>
              <a:t>CHEETAHS</a:t>
            </a:r>
            <a:endParaRPr lang="en-US" smtClean="0"/>
          </a:p>
        </p:txBody>
      </p:sp>
      <p:sp>
        <p:nvSpPr>
          <p:cNvPr id="591875" name="Rectangle 3" descr="Rectangle: Click to edit Master text styles&#10;Second level&#10;Third level&#10;Fourth level&#10;Fifth level"/>
          <p:cNvSpPr>
            <a:spLocks noGrp="1" noChangeArrowheads="1"/>
          </p:cNvSpPr>
          <p:nvPr>
            <p:ph type="body" idx="4294967295"/>
          </p:nvPr>
        </p:nvSpPr>
        <p:spPr>
          <a:xfrm>
            <a:off x="533400" y="1143000"/>
            <a:ext cx="8591550" cy="4541838"/>
          </a:xfrm>
        </p:spPr>
        <p:txBody>
          <a:bodyPr/>
          <a:lstStyle/>
          <a:p>
            <a:pPr eaLnBrk="1" hangingPunct="1">
              <a:lnSpc>
                <a:spcPct val="90000"/>
              </a:lnSpc>
            </a:pPr>
            <a:r>
              <a:rPr lang="en-US" smtClean="0"/>
              <a:t>All cheetahs share a small number of alleles</a:t>
            </a:r>
          </a:p>
          <a:p>
            <a:pPr lvl="1" eaLnBrk="1" hangingPunct="1">
              <a:lnSpc>
                <a:spcPct val="90000"/>
              </a:lnSpc>
            </a:pPr>
            <a:r>
              <a:rPr lang="en-US" smtClean="0"/>
              <a:t>less than 1% diversity</a:t>
            </a:r>
          </a:p>
          <a:p>
            <a:pPr lvl="1" eaLnBrk="1" hangingPunct="1">
              <a:lnSpc>
                <a:spcPct val="90000"/>
              </a:lnSpc>
            </a:pPr>
            <a:r>
              <a:rPr lang="en-US" smtClean="0"/>
              <a:t>as if </a:t>
            </a:r>
            <a:r>
              <a:rPr lang="en-US" u="sng" smtClean="0"/>
              <a:t>all</a:t>
            </a:r>
            <a:r>
              <a:rPr lang="en-US" smtClean="0"/>
              <a:t> cheetahs are </a:t>
            </a:r>
            <a:br>
              <a:rPr lang="en-US" smtClean="0"/>
            </a:br>
            <a:r>
              <a:rPr lang="en-US" smtClean="0"/>
              <a:t>identical twins</a:t>
            </a:r>
          </a:p>
          <a:p>
            <a:pPr lvl="1" eaLnBrk="1" hangingPunct="1">
              <a:lnSpc>
                <a:spcPct val="90000"/>
              </a:lnSpc>
              <a:buFontTx/>
              <a:buNone/>
            </a:pPr>
            <a:endParaRPr lang="en-US" smtClean="0"/>
          </a:p>
          <a:p>
            <a:pPr lvl="1" eaLnBrk="1" hangingPunct="1">
              <a:lnSpc>
                <a:spcPct val="90000"/>
              </a:lnSpc>
              <a:buFontTx/>
              <a:buNone/>
            </a:pPr>
            <a:r>
              <a:rPr lang="en-US" b="1" u="sng" smtClean="0"/>
              <a:t>2 Bottlenecks!!!</a:t>
            </a:r>
          </a:p>
          <a:p>
            <a:pPr lvl="1" eaLnBrk="1" hangingPunct="1">
              <a:lnSpc>
                <a:spcPct val="90000"/>
              </a:lnSpc>
            </a:pPr>
            <a:r>
              <a:rPr lang="en-US" smtClean="0"/>
              <a:t>10,000 years ago</a:t>
            </a:r>
          </a:p>
          <a:p>
            <a:pPr lvl="2" eaLnBrk="1" hangingPunct="1">
              <a:lnSpc>
                <a:spcPct val="90000"/>
              </a:lnSpc>
            </a:pPr>
            <a:r>
              <a:rPr lang="en-US" smtClean="0"/>
              <a:t>Ice Age</a:t>
            </a:r>
          </a:p>
          <a:p>
            <a:pPr lvl="1" eaLnBrk="1" hangingPunct="1">
              <a:lnSpc>
                <a:spcPct val="90000"/>
              </a:lnSpc>
            </a:pPr>
            <a:r>
              <a:rPr lang="en-US" smtClean="0"/>
              <a:t>last 100 years</a:t>
            </a:r>
          </a:p>
          <a:p>
            <a:pPr lvl="2" eaLnBrk="1" hangingPunct="1">
              <a:lnSpc>
                <a:spcPct val="90000"/>
              </a:lnSpc>
            </a:pPr>
            <a:r>
              <a:rPr lang="en-US" smtClean="0"/>
              <a:t>poaching &amp; loss of habitat</a:t>
            </a:r>
          </a:p>
        </p:txBody>
      </p:sp>
      <p:pic>
        <p:nvPicPr>
          <p:cNvPr id="591876" name="Picture 4"/>
          <p:cNvPicPr>
            <a:picLocks noChangeAspect="1" noChangeArrowheads="1"/>
          </p:cNvPicPr>
          <p:nvPr/>
        </p:nvPicPr>
        <p:blipFill>
          <a:blip r:embed="rId3" cstate="print"/>
          <a:srcRect l="12508" t="12000"/>
          <a:stretch>
            <a:fillRect/>
          </a:stretch>
        </p:blipFill>
        <p:spPr bwMode="auto">
          <a:xfrm>
            <a:off x="5648325" y="2243138"/>
            <a:ext cx="3343275" cy="4495800"/>
          </a:xfrm>
          <a:prstGeom prst="rect">
            <a:avLst/>
          </a:prstGeom>
          <a:noFill/>
          <a:ln w="9525">
            <a:solidFill>
              <a:srgbClr val="660000"/>
            </a:solid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1875">
                                            <p:txEl>
                                              <p:pRg st="1" end="1"/>
                                            </p:txEl>
                                          </p:spTgt>
                                        </p:tgtEl>
                                        <p:attrNameLst>
                                          <p:attrName>style.visibility</p:attrName>
                                        </p:attrNameLst>
                                      </p:cBhvr>
                                      <p:to>
                                        <p:strVal val="visible"/>
                                      </p:to>
                                    </p:set>
                                    <p:animEffect transition="in" filter="checkerboard(across)">
                                      <p:cBhvr>
                                        <p:cTn id="7" dur="500"/>
                                        <p:tgtEl>
                                          <p:spTgt spid="591875">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91875">
                                            <p:txEl>
                                              <p:pRg st="2" end="2"/>
                                            </p:txEl>
                                          </p:spTgt>
                                        </p:tgtEl>
                                        <p:attrNameLst>
                                          <p:attrName>style.visibility</p:attrName>
                                        </p:attrNameLst>
                                      </p:cBhvr>
                                      <p:to>
                                        <p:strVal val="visible"/>
                                      </p:to>
                                    </p:set>
                                    <p:animEffect transition="in" filter="checkerboard(across)">
                                      <p:cBhvr>
                                        <p:cTn id="10" dur="500"/>
                                        <p:tgtEl>
                                          <p:spTgt spid="591875">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91875">
                                            <p:txEl>
                                              <p:pRg st="4" end="4"/>
                                            </p:txEl>
                                          </p:spTgt>
                                        </p:tgtEl>
                                        <p:attrNameLst>
                                          <p:attrName>style.visibility</p:attrName>
                                        </p:attrNameLst>
                                      </p:cBhvr>
                                      <p:to>
                                        <p:strVal val="visible"/>
                                      </p:to>
                                    </p:set>
                                    <p:animEffect transition="in" filter="checkerboard(across)">
                                      <p:cBhvr>
                                        <p:cTn id="13" dur="500"/>
                                        <p:tgtEl>
                                          <p:spTgt spid="59187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91875">
                                            <p:txEl>
                                              <p:pRg st="5" end="5"/>
                                            </p:txEl>
                                          </p:spTgt>
                                        </p:tgtEl>
                                        <p:attrNameLst>
                                          <p:attrName>style.visibility</p:attrName>
                                        </p:attrNameLst>
                                      </p:cBhvr>
                                      <p:to>
                                        <p:strVal val="visible"/>
                                      </p:to>
                                    </p:set>
                                    <p:animEffect transition="in" filter="checkerboard(across)">
                                      <p:cBhvr>
                                        <p:cTn id="18" dur="500"/>
                                        <p:tgtEl>
                                          <p:spTgt spid="591875">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91875">
                                            <p:txEl>
                                              <p:pRg st="6" end="6"/>
                                            </p:txEl>
                                          </p:spTgt>
                                        </p:tgtEl>
                                        <p:attrNameLst>
                                          <p:attrName>style.visibility</p:attrName>
                                        </p:attrNameLst>
                                      </p:cBhvr>
                                      <p:to>
                                        <p:strVal val="visible"/>
                                      </p:to>
                                    </p:set>
                                    <p:animEffect transition="in" filter="checkerboard(across)">
                                      <p:cBhvr>
                                        <p:cTn id="21" dur="500"/>
                                        <p:tgtEl>
                                          <p:spTgt spid="59187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91875">
                                            <p:txEl>
                                              <p:pRg st="7" end="7"/>
                                            </p:txEl>
                                          </p:spTgt>
                                        </p:tgtEl>
                                        <p:attrNameLst>
                                          <p:attrName>style.visibility</p:attrName>
                                        </p:attrNameLst>
                                      </p:cBhvr>
                                      <p:to>
                                        <p:strVal val="visible"/>
                                      </p:to>
                                    </p:set>
                                    <p:animEffect transition="in" filter="checkerboard(across)">
                                      <p:cBhvr>
                                        <p:cTn id="26" dur="500"/>
                                        <p:tgtEl>
                                          <p:spTgt spid="591875">
                                            <p:txEl>
                                              <p:pRg st="7" end="7"/>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591875">
                                            <p:txEl>
                                              <p:pRg st="8" end="8"/>
                                            </p:txEl>
                                          </p:spTgt>
                                        </p:tgtEl>
                                        <p:attrNameLst>
                                          <p:attrName>style.visibility</p:attrName>
                                        </p:attrNameLst>
                                      </p:cBhvr>
                                      <p:to>
                                        <p:strVal val="visible"/>
                                      </p:to>
                                    </p:set>
                                    <p:animEffect transition="in" filter="checkerboard(across)">
                                      <p:cBhvr>
                                        <p:cTn id="29" dur="500"/>
                                        <p:tgtEl>
                                          <p:spTgt spid="5918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457200" y="274638"/>
            <a:ext cx="6019800" cy="715962"/>
          </a:xfrm>
        </p:spPr>
        <p:txBody>
          <a:bodyPr anchor="t"/>
          <a:lstStyle/>
          <a:p>
            <a:pPr eaLnBrk="1" hangingPunct="1"/>
            <a:r>
              <a:rPr lang="en-US" sz="3600" b="1" smtClean="0"/>
              <a:t>CONSERVATION ISSUES</a:t>
            </a:r>
          </a:p>
        </p:txBody>
      </p:sp>
      <p:sp>
        <p:nvSpPr>
          <p:cNvPr id="410627" name="Rectangle 3" descr="Rectangle: Click to edit Master text styles&#10;Second level&#10;Third level&#10;Fourth level&#10;Fifth level"/>
          <p:cNvSpPr>
            <a:spLocks noGrp="1" noChangeArrowheads="1"/>
          </p:cNvSpPr>
          <p:nvPr>
            <p:ph type="body" idx="4294967295"/>
          </p:nvPr>
        </p:nvSpPr>
        <p:spPr>
          <a:xfrm>
            <a:off x="533400" y="838200"/>
            <a:ext cx="5989638" cy="3614738"/>
          </a:xfrm>
        </p:spPr>
        <p:txBody>
          <a:bodyPr/>
          <a:lstStyle/>
          <a:p>
            <a:pPr eaLnBrk="1" hangingPunct="1"/>
            <a:r>
              <a:rPr lang="en-US" smtClean="0"/>
              <a:t>Bottlenecking is an important concept in </a:t>
            </a:r>
            <a:r>
              <a:rPr lang="en-US" u="sng" smtClean="0">
                <a:solidFill>
                  <a:srgbClr val="CC0000"/>
                </a:solidFill>
              </a:rPr>
              <a:t>conservation biology</a:t>
            </a:r>
            <a:r>
              <a:rPr lang="en-US" smtClean="0"/>
              <a:t> of endangered species</a:t>
            </a:r>
          </a:p>
          <a:p>
            <a:pPr lvl="1" eaLnBrk="1" hangingPunct="1"/>
            <a:r>
              <a:rPr lang="en-US" smtClean="0"/>
              <a:t>loss of alleles from gene pool</a:t>
            </a:r>
          </a:p>
          <a:p>
            <a:pPr lvl="1" eaLnBrk="1" hangingPunct="1"/>
            <a:r>
              <a:rPr lang="en-US" u="sng" smtClean="0">
                <a:solidFill>
                  <a:srgbClr val="CC0000"/>
                </a:solidFill>
              </a:rPr>
              <a:t>reduces variation</a:t>
            </a:r>
          </a:p>
          <a:p>
            <a:pPr lvl="1" eaLnBrk="1" hangingPunct="1"/>
            <a:r>
              <a:rPr lang="en-US" u="sng" smtClean="0">
                <a:solidFill>
                  <a:srgbClr val="CC0000"/>
                </a:solidFill>
              </a:rPr>
              <a:t>reduces adaptability</a:t>
            </a:r>
            <a:endParaRPr lang="en-US" smtClean="0"/>
          </a:p>
        </p:txBody>
      </p:sp>
      <p:pic>
        <p:nvPicPr>
          <p:cNvPr id="410629" name="Picture 5"/>
          <p:cNvPicPr>
            <a:picLocks noChangeAspect="1" noChangeArrowheads="1"/>
          </p:cNvPicPr>
          <p:nvPr/>
        </p:nvPicPr>
        <p:blipFill>
          <a:blip r:embed="rId5" cstate="print"/>
          <a:srcRect/>
          <a:stretch>
            <a:fillRect/>
          </a:stretch>
        </p:blipFill>
        <p:spPr bwMode="auto">
          <a:xfrm>
            <a:off x="6819900" y="3505200"/>
            <a:ext cx="2247900" cy="3276600"/>
          </a:xfrm>
          <a:prstGeom prst="rect">
            <a:avLst/>
          </a:prstGeom>
          <a:noFill/>
          <a:ln w="9525">
            <a:solidFill>
              <a:srgbClr val="000000"/>
            </a:solidFill>
            <a:miter lim="800000"/>
            <a:headEnd/>
            <a:tailEnd/>
          </a:ln>
          <a:effectLst>
            <a:outerShdw dist="35921" dir="2700000" algn="ctr" rotWithShape="0">
              <a:schemeClr val="accent2"/>
            </a:outerShdw>
          </a:effectLst>
        </p:spPr>
      </p:pic>
      <p:pic>
        <p:nvPicPr>
          <p:cNvPr id="410630" name="Picture 6"/>
          <p:cNvPicPr>
            <a:picLocks noChangeAspect="1" noChangeArrowheads="1"/>
          </p:cNvPicPr>
          <p:nvPr/>
        </p:nvPicPr>
        <p:blipFill>
          <a:blip r:embed="rId6" cstate="print"/>
          <a:srcRect/>
          <a:stretch>
            <a:fillRect/>
          </a:stretch>
        </p:blipFill>
        <p:spPr bwMode="auto">
          <a:xfrm>
            <a:off x="5334000" y="4419600"/>
            <a:ext cx="1720850" cy="2286000"/>
          </a:xfrm>
          <a:prstGeom prst="rect">
            <a:avLst/>
          </a:prstGeom>
          <a:noFill/>
          <a:ln w="9525">
            <a:solidFill>
              <a:srgbClr val="000000"/>
            </a:solidFill>
            <a:miter lim="800000"/>
            <a:headEnd/>
            <a:tailEnd/>
          </a:ln>
          <a:effectLst>
            <a:outerShdw dist="35921" dir="2700000" algn="ctr" rotWithShape="0">
              <a:schemeClr val="accent2"/>
            </a:outerShdw>
          </a:effectLst>
        </p:spPr>
      </p:pic>
      <p:pic>
        <p:nvPicPr>
          <p:cNvPr id="410631" name="Picture 7"/>
          <p:cNvPicPr>
            <a:picLocks noChangeAspect="1" noChangeArrowheads="1"/>
          </p:cNvPicPr>
          <p:nvPr/>
        </p:nvPicPr>
        <p:blipFill>
          <a:blip r:embed="rId7" cstate="print"/>
          <a:srcRect/>
          <a:stretch>
            <a:fillRect/>
          </a:stretch>
        </p:blipFill>
        <p:spPr bwMode="auto">
          <a:xfrm>
            <a:off x="6672263" y="533400"/>
            <a:ext cx="2395537" cy="2735263"/>
          </a:xfrm>
          <a:prstGeom prst="rect">
            <a:avLst/>
          </a:prstGeom>
          <a:noFill/>
          <a:ln w="9525">
            <a:solidFill>
              <a:srgbClr val="000000"/>
            </a:solidFill>
            <a:miter lim="800000"/>
            <a:headEnd/>
            <a:tailEnd/>
          </a:ln>
          <a:effectLst>
            <a:outerShdw dist="35921" dir="2700000" algn="ctr" rotWithShape="0">
              <a:srgbClr val="808080"/>
            </a:outerShdw>
          </a:effectLst>
        </p:spPr>
      </p:pic>
      <p:sp>
        <p:nvSpPr>
          <p:cNvPr id="410632" name="Rectangle 8"/>
          <p:cNvSpPr>
            <a:spLocks noChangeArrowheads="1"/>
          </p:cNvSpPr>
          <p:nvPr/>
        </p:nvSpPr>
        <p:spPr bwMode="auto">
          <a:xfrm>
            <a:off x="685800" y="4724400"/>
            <a:ext cx="4333875" cy="885825"/>
          </a:xfrm>
          <a:prstGeom prst="rect">
            <a:avLst/>
          </a:prstGeom>
          <a:solidFill>
            <a:srgbClr val="FFCC18"/>
          </a:solidFill>
          <a:ln w="9525">
            <a:noFill/>
            <a:miter lim="800000"/>
            <a:headEnd/>
            <a:tailEnd/>
          </a:ln>
          <a:effectLst>
            <a:outerShdw dist="35921" dir="2700000" algn="ctr" rotWithShape="0">
              <a:srgbClr val="660000"/>
            </a:outerShdw>
          </a:effectLst>
        </p:spPr>
        <p:txBody>
          <a:bodyPr>
            <a:spAutoFit/>
          </a:bodyPr>
          <a:lstStyle/>
          <a:p>
            <a:pPr>
              <a:spcBef>
                <a:spcPct val="20000"/>
              </a:spcBef>
              <a:buClr>
                <a:srgbClr val="0F116A"/>
              </a:buClr>
              <a:buSzPct val="120000"/>
              <a:buFont typeface="Wingdings" charset="2"/>
              <a:buNone/>
              <a:defRPr/>
            </a:pPr>
            <a:r>
              <a:rPr lang="en-US" sz="2600" b="1">
                <a:solidFill>
                  <a:srgbClr val="0F116A"/>
                </a:solidFill>
              </a:rPr>
              <a:t>Breeding programs must  consciously outcross</a:t>
            </a:r>
          </a:p>
        </p:txBody>
      </p:sp>
      <p:sp>
        <p:nvSpPr>
          <p:cNvPr id="179207" name="Rectangle 9"/>
          <p:cNvSpPr>
            <a:spLocks noChangeArrowheads="1"/>
          </p:cNvSpPr>
          <p:nvPr/>
        </p:nvSpPr>
        <p:spPr bwMode="auto">
          <a:xfrm>
            <a:off x="6670675" y="533400"/>
            <a:ext cx="2038350" cy="366713"/>
          </a:xfrm>
          <a:prstGeom prst="rect">
            <a:avLst/>
          </a:prstGeom>
          <a:noFill/>
          <a:ln w="9525">
            <a:noFill/>
            <a:miter lim="800000"/>
            <a:headEnd/>
            <a:tailEnd/>
          </a:ln>
        </p:spPr>
        <p:txBody>
          <a:bodyPr wrap="none">
            <a:spAutoFit/>
          </a:bodyPr>
          <a:lstStyle/>
          <a:p>
            <a:pPr eaLnBrk="0" hangingPunct="0"/>
            <a:r>
              <a:rPr lang="en-US" b="1">
                <a:solidFill>
                  <a:schemeClr val="bg1"/>
                </a:solidFill>
                <a:ea typeface="ＭＳ Ｐゴシック"/>
                <a:cs typeface="ＭＳ Ｐゴシック"/>
              </a:rPr>
              <a:t>Peregrine Falcon</a:t>
            </a:r>
            <a:endParaRPr lang="en-US" sz="2000" b="1">
              <a:solidFill>
                <a:schemeClr val="bg1"/>
              </a:solidFill>
              <a:ea typeface="ＭＳ Ｐゴシック"/>
              <a:cs typeface="ＭＳ Ｐゴシック"/>
            </a:endParaRPr>
          </a:p>
        </p:txBody>
      </p:sp>
      <p:sp>
        <p:nvSpPr>
          <p:cNvPr id="179208" name="Rectangle 10"/>
          <p:cNvSpPr>
            <a:spLocks noChangeArrowheads="1"/>
          </p:cNvSpPr>
          <p:nvPr/>
        </p:nvSpPr>
        <p:spPr bwMode="auto">
          <a:xfrm>
            <a:off x="7105650" y="6192838"/>
            <a:ext cx="2038350" cy="641350"/>
          </a:xfrm>
          <a:prstGeom prst="rect">
            <a:avLst/>
          </a:prstGeom>
          <a:noFill/>
          <a:ln w="9525">
            <a:noFill/>
            <a:miter lim="800000"/>
            <a:headEnd/>
            <a:tailEnd/>
          </a:ln>
        </p:spPr>
        <p:txBody>
          <a:bodyPr>
            <a:spAutoFit/>
          </a:bodyPr>
          <a:lstStyle/>
          <a:p>
            <a:pPr algn="r" eaLnBrk="0" hangingPunct="0"/>
            <a:r>
              <a:rPr lang="en-US" b="1">
                <a:solidFill>
                  <a:schemeClr val="bg1"/>
                </a:solidFill>
                <a:ea typeface="ＭＳ Ｐゴシック"/>
                <a:cs typeface="ＭＳ Ｐゴシック"/>
              </a:rPr>
              <a:t>Golden Lion Tamarin</a:t>
            </a:r>
            <a:endParaRPr lang="en-US" sz="2000" b="1">
              <a:solidFill>
                <a:schemeClr val="bg1"/>
              </a:solidFill>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additive="base">
                                        <p:cTn id="7" dur="500" fill="hold"/>
                                        <p:tgtEl>
                                          <p:spTgt spid="410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6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627">
                                            <p:txEl>
                                              <p:pRg st="1" end="1"/>
                                            </p:txEl>
                                          </p:spTgt>
                                        </p:tgtEl>
                                        <p:attrNameLst>
                                          <p:attrName>style.visibility</p:attrName>
                                        </p:attrNameLst>
                                      </p:cBhvr>
                                      <p:to>
                                        <p:strVal val="visible"/>
                                      </p:to>
                                    </p:set>
                                    <p:anim calcmode="lin" valueType="num">
                                      <p:cBhvr additive="base">
                                        <p:cTn id="13" dur="500" fill="hold"/>
                                        <p:tgtEl>
                                          <p:spTgt spid="410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06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627">
                                            <p:txEl>
                                              <p:pRg st="2" end="2"/>
                                            </p:txEl>
                                          </p:spTgt>
                                        </p:tgtEl>
                                        <p:attrNameLst>
                                          <p:attrName>style.visibility</p:attrName>
                                        </p:attrNameLst>
                                      </p:cBhvr>
                                      <p:to>
                                        <p:strVal val="visible"/>
                                      </p:to>
                                    </p:set>
                                    <p:anim calcmode="lin" valueType="num">
                                      <p:cBhvr additive="base">
                                        <p:cTn id="19" dur="500" fill="hold"/>
                                        <p:tgtEl>
                                          <p:spTgt spid="410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06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627">
                                            <p:txEl>
                                              <p:pRg st="3" end="3"/>
                                            </p:txEl>
                                          </p:spTgt>
                                        </p:tgtEl>
                                        <p:attrNameLst>
                                          <p:attrName>style.visibility</p:attrName>
                                        </p:attrNameLst>
                                      </p:cBhvr>
                                      <p:to>
                                        <p:strVal val="visible"/>
                                      </p:to>
                                    </p:set>
                                    <p:anim calcmode="lin" valueType="num">
                                      <p:cBhvr additive="base">
                                        <p:cTn id="25" dur="500" fill="hold"/>
                                        <p:tgtEl>
                                          <p:spTgt spid="4106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06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410632"/>
                                        </p:tgtEl>
                                        <p:attrNameLst>
                                          <p:attrName>style.visibility</p:attrName>
                                        </p:attrNameLst>
                                      </p:cBhvr>
                                      <p:to>
                                        <p:strVal val="visible"/>
                                      </p:to>
                                    </p:set>
                                    <p:anim calcmode="lin" valueType="num">
                                      <p:cBhvr additive="base">
                                        <p:cTn id="30" dur="500" fill="hold"/>
                                        <p:tgtEl>
                                          <p:spTgt spid="410632"/>
                                        </p:tgtEl>
                                        <p:attrNameLst>
                                          <p:attrName>ppt_x</p:attrName>
                                        </p:attrNameLst>
                                      </p:cBhvr>
                                      <p:tavLst>
                                        <p:tav tm="0">
                                          <p:val>
                                            <p:strVal val="0-#ppt_w/2"/>
                                          </p:val>
                                        </p:tav>
                                        <p:tav tm="100000">
                                          <p:val>
                                            <p:strVal val="#ppt_x"/>
                                          </p:val>
                                        </p:tav>
                                      </p:tavLst>
                                    </p:anim>
                                    <p:anim calcmode="lin" valueType="num">
                                      <p:cBhvr additive="base">
                                        <p:cTn id="31" dur="500" fill="hold"/>
                                        <p:tgtEl>
                                          <p:spTgt spid="4106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Vibro Up"/>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autoUpdateAnimBg="0"/>
      <p:bldP spid="410632"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f21-06_genetic_drift_a__c"/>
          <p:cNvPicPr>
            <a:picLocks noChangeAspect="1" noChangeArrowheads="1"/>
          </p:cNvPicPr>
          <p:nvPr/>
        </p:nvPicPr>
        <p:blipFill>
          <a:blip r:embed="rId2" cstate="print"/>
          <a:srcRect t="3000" r="2251" b="6000"/>
          <a:stretch>
            <a:fillRect/>
          </a:stretch>
        </p:blipFill>
        <p:spPr bwMode="auto">
          <a:xfrm>
            <a:off x="533400" y="685800"/>
            <a:ext cx="8153400" cy="569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p:cNvPicPr>
            <a:picLocks noChangeAspect="1" noChangeArrowheads="1"/>
          </p:cNvPicPr>
          <p:nvPr/>
        </p:nvPicPr>
        <p:blipFill>
          <a:blip r:embed="rId2" cstate="print"/>
          <a:srcRect/>
          <a:stretch>
            <a:fillRect/>
          </a:stretch>
        </p:blipFill>
        <p:spPr bwMode="auto">
          <a:xfrm>
            <a:off x="20955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p:cNvPicPr>
            <a:picLocks noChangeAspect="1" noChangeArrowheads="1"/>
          </p:cNvPicPr>
          <p:nvPr/>
        </p:nvPicPr>
        <p:blipFill>
          <a:blip r:embed="rId2" cstate="print"/>
          <a:srcRect/>
          <a:stretch>
            <a:fillRect/>
          </a:stretch>
        </p:blipFill>
        <p:spPr bwMode="auto">
          <a:xfrm>
            <a:off x="0" y="0"/>
            <a:ext cx="9144000" cy="2617788"/>
          </a:xfrm>
          <a:prstGeom prst="rect">
            <a:avLst/>
          </a:prstGeom>
          <a:noFill/>
          <a:ln w="9525">
            <a:noFill/>
            <a:miter lim="800000"/>
            <a:headEnd/>
            <a:tailEnd/>
          </a:ln>
        </p:spPr>
      </p:pic>
      <p:pic>
        <p:nvPicPr>
          <p:cNvPr id="575493" name="Picture 5"/>
          <p:cNvPicPr>
            <a:picLocks noChangeAspect="1" noChangeArrowheads="1"/>
          </p:cNvPicPr>
          <p:nvPr/>
        </p:nvPicPr>
        <p:blipFill>
          <a:blip r:embed="rId3" cstate="print"/>
          <a:srcRect/>
          <a:stretch>
            <a:fillRect/>
          </a:stretch>
        </p:blipFill>
        <p:spPr bwMode="auto">
          <a:xfrm>
            <a:off x="228600" y="3625850"/>
            <a:ext cx="2051050" cy="3079750"/>
          </a:xfrm>
          <a:prstGeom prst="rect">
            <a:avLst/>
          </a:prstGeom>
          <a:noFill/>
          <a:ln w="9525">
            <a:noFill/>
            <a:miter lim="800000"/>
            <a:headEnd/>
            <a:tailEnd/>
          </a:ln>
          <a:effectLst>
            <a:outerShdw dist="35921" dir="2700000" algn="ctr" rotWithShape="0">
              <a:srgbClr val="0E0E0E">
                <a:alpha val="75000"/>
              </a:srgbClr>
            </a:outerShdw>
          </a:effectLst>
        </p:spPr>
      </p:pic>
      <p:pic>
        <p:nvPicPr>
          <p:cNvPr id="183299" name="Picture 7" descr="http://www.sfondideldesktop.com/Images-Animals/Bear/Grizzlybears-Fighting-Instream.Jpg"/>
          <p:cNvPicPr>
            <a:picLocks noChangeAspect="1" noChangeArrowheads="1"/>
          </p:cNvPicPr>
          <p:nvPr/>
        </p:nvPicPr>
        <p:blipFill>
          <a:blip r:embed="rId4" r:link="rId5" cstate="print"/>
          <a:srcRect/>
          <a:stretch>
            <a:fillRect/>
          </a:stretch>
        </p:blipFill>
        <p:spPr bwMode="auto">
          <a:xfrm>
            <a:off x="2819400" y="4318000"/>
            <a:ext cx="3581400" cy="2387600"/>
          </a:xfrm>
          <a:prstGeom prst="rect">
            <a:avLst/>
          </a:prstGeom>
          <a:noFill/>
          <a:ln w="9525">
            <a:noFill/>
            <a:miter lim="800000"/>
            <a:headEnd/>
            <a:tailEnd/>
          </a:ln>
        </p:spPr>
      </p:pic>
      <p:pic>
        <p:nvPicPr>
          <p:cNvPr id="183300" name="Picture 9"/>
          <p:cNvPicPr>
            <a:picLocks noChangeAspect="1" noChangeArrowheads="1"/>
          </p:cNvPicPr>
          <p:nvPr/>
        </p:nvPicPr>
        <p:blipFill>
          <a:blip r:embed="rId6" cstate="print"/>
          <a:srcRect/>
          <a:stretch>
            <a:fillRect/>
          </a:stretch>
        </p:blipFill>
        <p:spPr bwMode="auto">
          <a:xfrm>
            <a:off x="6858000" y="3733800"/>
            <a:ext cx="2030413" cy="2971800"/>
          </a:xfrm>
          <a:prstGeom prst="rect">
            <a:avLst/>
          </a:prstGeom>
          <a:noFill/>
          <a:ln w="9525" algn="ctr">
            <a:noFill/>
            <a:miter lim="800000"/>
            <a:headEnd/>
            <a:tailEnd/>
          </a:ln>
        </p:spPr>
      </p:pic>
      <p:grpSp>
        <p:nvGrpSpPr>
          <p:cNvPr id="15" name="SMARTInkShape-Group11"/>
          <p:cNvGrpSpPr/>
          <p:nvPr/>
        </p:nvGrpSpPr>
        <p:grpSpPr>
          <a:xfrm>
            <a:off x="1442305" y="2209800"/>
            <a:ext cx="2276046" cy="710963"/>
            <a:chOff x="1442305" y="2209800"/>
            <a:chExt cx="2276046" cy="710963"/>
          </a:xfrm>
        </p:grpSpPr>
        <p:sp>
          <p:nvSpPr>
            <p:cNvPr id="6" name="SMARTInkShape-125"/>
            <p:cNvSpPr/>
            <p:nvPr/>
          </p:nvSpPr>
          <p:spPr>
            <a:xfrm>
              <a:off x="1442305" y="2331720"/>
              <a:ext cx="315446" cy="371062"/>
            </a:xfrm>
            <a:custGeom>
              <a:avLst/>
              <a:gdLst/>
              <a:ahLst/>
              <a:cxnLst/>
              <a:rect l="0" t="0" r="0" b="0"/>
              <a:pathLst>
                <a:path w="315446" h="371062">
                  <a:moveTo>
                    <a:pt x="272195" y="0"/>
                  </a:moveTo>
                  <a:lnTo>
                    <a:pt x="264418" y="846"/>
                  </a:lnTo>
                  <a:lnTo>
                    <a:pt x="229025" y="10606"/>
                  </a:lnTo>
                  <a:lnTo>
                    <a:pt x="196280" y="21957"/>
                  </a:lnTo>
                  <a:lnTo>
                    <a:pt x="163812" y="36045"/>
                  </a:lnTo>
                  <a:lnTo>
                    <a:pt x="128697" y="54988"/>
                  </a:lnTo>
                  <a:lnTo>
                    <a:pt x="95527" y="72643"/>
                  </a:lnTo>
                  <a:lnTo>
                    <a:pt x="64250" y="88598"/>
                  </a:lnTo>
                  <a:lnTo>
                    <a:pt x="30271" y="108314"/>
                  </a:lnTo>
                  <a:lnTo>
                    <a:pt x="12742" y="119205"/>
                  </a:lnTo>
                  <a:lnTo>
                    <a:pt x="0" y="134461"/>
                  </a:lnTo>
                  <a:lnTo>
                    <a:pt x="138" y="136207"/>
                  </a:lnTo>
                  <a:lnTo>
                    <a:pt x="2549" y="140405"/>
                  </a:lnTo>
                  <a:lnTo>
                    <a:pt x="5224" y="141863"/>
                  </a:lnTo>
                  <a:lnTo>
                    <a:pt x="34538" y="148441"/>
                  </a:lnTo>
                  <a:lnTo>
                    <a:pt x="72254" y="146381"/>
                  </a:lnTo>
                  <a:lnTo>
                    <a:pt x="103074" y="146101"/>
                  </a:lnTo>
                  <a:lnTo>
                    <a:pt x="139488" y="150157"/>
                  </a:lnTo>
                  <a:lnTo>
                    <a:pt x="167494" y="151403"/>
                  </a:lnTo>
                  <a:lnTo>
                    <a:pt x="203730" y="156149"/>
                  </a:lnTo>
                  <a:lnTo>
                    <a:pt x="239961" y="166963"/>
                  </a:lnTo>
                  <a:lnTo>
                    <a:pt x="277963" y="185788"/>
                  </a:lnTo>
                  <a:lnTo>
                    <a:pt x="300433" y="201615"/>
                  </a:lnTo>
                  <a:lnTo>
                    <a:pt x="309580" y="214913"/>
                  </a:lnTo>
                  <a:lnTo>
                    <a:pt x="315445" y="240725"/>
                  </a:lnTo>
                  <a:lnTo>
                    <a:pt x="313138" y="265777"/>
                  </a:lnTo>
                  <a:lnTo>
                    <a:pt x="303046" y="289286"/>
                  </a:lnTo>
                  <a:lnTo>
                    <a:pt x="285287" y="308293"/>
                  </a:lnTo>
                  <a:lnTo>
                    <a:pt x="255684" y="329886"/>
                  </a:lnTo>
                  <a:lnTo>
                    <a:pt x="220360" y="348200"/>
                  </a:lnTo>
                  <a:lnTo>
                    <a:pt x="191925" y="357452"/>
                  </a:lnTo>
                  <a:lnTo>
                    <a:pt x="158946" y="365556"/>
                  </a:lnTo>
                  <a:lnTo>
                    <a:pt x="127726" y="371061"/>
                  </a:lnTo>
                  <a:lnTo>
                    <a:pt x="99285" y="370435"/>
                  </a:lnTo>
                  <a:lnTo>
                    <a:pt x="66919" y="366683"/>
                  </a:lnTo>
                  <a:lnTo>
                    <a:pt x="55936" y="363912"/>
                  </a:lnTo>
                  <a:lnTo>
                    <a:pt x="44994" y="357592"/>
                  </a:lnTo>
                  <a:lnTo>
                    <a:pt x="35974"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26"/>
            <p:cNvSpPr/>
            <p:nvPr/>
          </p:nvSpPr>
          <p:spPr>
            <a:xfrm>
              <a:off x="1912620" y="2209800"/>
              <a:ext cx="45721" cy="480060"/>
            </a:xfrm>
            <a:custGeom>
              <a:avLst/>
              <a:gdLst/>
              <a:ahLst/>
              <a:cxnLst/>
              <a:rect l="0" t="0" r="0" b="0"/>
              <a:pathLst>
                <a:path w="45721" h="480060">
                  <a:moveTo>
                    <a:pt x="45720" y="0"/>
                  </a:moveTo>
                  <a:lnTo>
                    <a:pt x="45720" y="32563"/>
                  </a:lnTo>
                  <a:lnTo>
                    <a:pt x="44873" y="68301"/>
                  </a:lnTo>
                  <a:lnTo>
                    <a:pt x="40483" y="103022"/>
                  </a:lnTo>
                  <a:lnTo>
                    <a:pt x="39159" y="127632"/>
                  </a:lnTo>
                  <a:lnTo>
                    <a:pt x="38570" y="157196"/>
                  </a:lnTo>
                  <a:lnTo>
                    <a:pt x="38309" y="190091"/>
                  </a:lnTo>
                  <a:lnTo>
                    <a:pt x="38193" y="224467"/>
                  </a:lnTo>
                  <a:lnTo>
                    <a:pt x="35883" y="259501"/>
                  </a:lnTo>
                  <a:lnTo>
                    <a:pt x="32034" y="293980"/>
                  </a:lnTo>
                  <a:lnTo>
                    <a:pt x="27502" y="326237"/>
                  </a:lnTo>
                  <a:lnTo>
                    <a:pt x="24922" y="355250"/>
                  </a:lnTo>
                  <a:lnTo>
                    <a:pt x="21213" y="393126"/>
                  </a:lnTo>
                  <a:lnTo>
                    <a:pt x="17010" y="423539"/>
                  </a:lnTo>
                  <a:lnTo>
                    <a:pt x="15473" y="458317"/>
                  </a:lnTo>
                  <a:lnTo>
                    <a:pt x="15343" y="469267"/>
                  </a:lnTo>
                  <a:lnTo>
                    <a:pt x="14462" y="472865"/>
                  </a:lnTo>
                  <a:lnTo>
                    <a:pt x="13028" y="475263"/>
                  </a:lnTo>
                  <a:lnTo>
                    <a:pt x="11225" y="476862"/>
                  </a:lnTo>
                  <a:lnTo>
                    <a:pt x="6964" y="478638"/>
                  </a:lnTo>
                  <a:lnTo>
                    <a:pt x="0"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27"/>
            <p:cNvSpPr/>
            <p:nvPr/>
          </p:nvSpPr>
          <p:spPr>
            <a:xfrm>
              <a:off x="1829859" y="2476500"/>
              <a:ext cx="166582" cy="60960"/>
            </a:xfrm>
            <a:custGeom>
              <a:avLst/>
              <a:gdLst/>
              <a:ahLst/>
              <a:cxnLst/>
              <a:rect l="0" t="0" r="0" b="0"/>
              <a:pathLst>
                <a:path w="166582" h="60960">
                  <a:moveTo>
                    <a:pt x="6561" y="60959"/>
                  </a:moveTo>
                  <a:lnTo>
                    <a:pt x="2515" y="60959"/>
                  </a:lnTo>
                  <a:lnTo>
                    <a:pt x="1324" y="60113"/>
                  </a:lnTo>
                  <a:lnTo>
                    <a:pt x="529" y="58702"/>
                  </a:lnTo>
                  <a:lnTo>
                    <a:pt x="0" y="56914"/>
                  </a:lnTo>
                  <a:lnTo>
                    <a:pt x="493" y="55722"/>
                  </a:lnTo>
                  <a:lnTo>
                    <a:pt x="1669" y="54928"/>
                  </a:lnTo>
                  <a:lnTo>
                    <a:pt x="3300" y="54399"/>
                  </a:lnTo>
                  <a:lnTo>
                    <a:pt x="20623" y="42229"/>
                  </a:lnTo>
                  <a:lnTo>
                    <a:pt x="49768" y="33490"/>
                  </a:lnTo>
                  <a:lnTo>
                    <a:pt x="80229" y="25539"/>
                  </a:lnTo>
                  <a:lnTo>
                    <a:pt x="110703" y="17821"/>
                  </a:lnTo>
                  <a:lnTo>
                    <a:pt x="146825" y="7628"/>
                  </a:lnTo>
                  <a:lnTo>
                    <a:pt x="1665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28"/>
            <p:cNvSpPr/>
            <p:nvPr/>
          </p:nvSpPr>
          <p:spPr>
            <a:xfrm>
              <a:off x="2141220" y="2415540"/>
              <a:ext cx="121921" cy="243316"/>
            </a:xfrm>
            <a:custGeom>
              <a:avLst/>
              <a:gdLst/>
              <a:ahLst/>
              <a:cxnLst/>
              <a:rect l="0" t="0" r="0" b="0"/>
              <a:pathLst>
                <a:path w="121921" h="243316">
                  <a:moveTo>
                    <a:pt x="0" y="53340"/>
                  </a:moveTo>
                  <a:lnTo>
                    <a:pt x="0" y="87592"/>
                  </a:lnTo>
                  <a:lnTo>
                    <a:pt x="2257" y="115045"/>
                  </a:lnTo>
                  <a:lnTo>
                    <a:pt x="6913" y="152498"/>
                  </a:lnTo>
                  <a:lnTo>
                    <a:pt x="11572" y="190512"/>
                  </a:lnTo>
                  <a:lnTo>
                    <a:pt x="14917" y="228130"/>
                  </a:lnTo>
                  <a:lnTo>
                    <a:pt x="12839" y="234882"/>
                  </a:lnTo>
                  <a:lnTo>
                    <a:pt x="7925" y="243315"/>
                  </a:lnTo>
                  <a:lnTo>
                    <a:pt x="6778" y="210409"/>
                  </a:lnTo>
                  <a:lnTo>
                    <a:pt x="2384" y="182946"/>
                  </a:lnTo>
                  <a:lnTo>
                    <a:pt x="1553" y="149221"/>
                  </a:lnTo>
                  <a:lnTo>
                    <a:pt x="6292" y="117403"/>
                  </a:lnTo>
                  <a:lnTo>
                    <a:pt x="13906" y="86527"/>
                  </a:lnTo>
                  <a:lnTo>
                    <a:pt x="31220" y="50268"/>
                  </a:lnTo>
                  <a:lnTo>
                    <a:pt x="45939" y="34085"/>
                  </a:lnTo>
                  <a:lnTo>
                    <a:pt x="71995" y="18254"/>
                  </a:lnTo>
                  <a:lnTo>
                    <a:pt x="107129" y="5142"/>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29"/>
            <p:cNvSpPr/>
            <p:nvPr/>
          </p:nvSpPr>
          <p:spPr>
            <a:xfrm>
              <a:off x="2317719" y="2386882"/>
              <a:ext cx="509301" cy="268087"/>
            </a:xfrm>
            <a:custGeom>
              <a:avLst/>
              <a:gdLst/>
              <a:ahLst/>
              <a:cxnLst/>
              <a:rect l="0" t="0" r="0" b="0"/>
              <a:pathLst>
                <a:path w="509301" h="268087">
                  <a:moveTo>
                    <a:pt x="29240" y="135337"/>
                  </a:moveTo>
                  <a:lnTo>
                    <a:pt x="33286" y="139383"/>
                  </a:lnTo>
                  <a:lnTo>
                    <a:pt x="37529" y="141369"/>
                  </a:lnTo>
                  <a:lnTo>
                    <a:pt x="51198" y="142644"/>
                  </a:lnTo>
                  <a:lnTo>
                    <a:pt x="65286" y="138820"/>
                  </a:lnTo>
                  <a:lnTo>
                    <a:pt x="100389" y="122544"/>
                  </a:lnTo>
                  <a:lnTo>
                    <a:pt x="120686" y="110201"/>
                  </a:lnTo>
                  <a:lnTo>
                    <a:pt x="133664" y="96563"/>
                  </a:lnTo>
                  <a:lnTo>
                    <a:pt x="145635" y="76784"/>
                  </a:lnTo>
                  <a:lnTo>
                    <a:pt x="149523" y="61638"/>
                  </a:lnTo>
                  <a:lnTo>
                    <a:pt x="148175" y="53758"/>
                  </a:lnTo>
                  <a:lnTo>
                    <a:pt x="142656" y="44561"/>
                  </a:lnTo>
                  <a:lnTo>
                    <a:pt x="137221" y="39112"/>
                  </a:lnTo>
                  <a:lnTo>
                    <a:pt x="129161" y="33869"/>
                  </a:lnTo>
                  <a:lnTo>
                    <a:pt x="124640" y="32978"/>
                  </a:lnTo>
                  <a:lnTo>
                    <a:pt x="109342" y="35770"/>
                  </a:lnTo>
                  <a:lnTo>
                    <a:pt x="81846" y="46557"/>
                  </a:lnTo>
                  <a:lnTo>
                    <a:pt x="45230" y="70494"/>
                  </a:lnTo>
                  <a:lnTo>
                    <a:pt x="16974" y="105350"/>
                  </a:lnTo>
                  <a:lnTo>
                    <a:pt x="5474" y="131909"/>
                  </a:lnTo>
                  <a:lnTo>
                    <a:pt x="750" y="161227"/>
                  </a:lnTo>
                  <a:lnTo>
                    <a:pt x="0" y="195391"/>
                  </a:lnTo>
                  <a:lnTo>
                    <a:pt x="5807" y="218889"/>
                  </a:lnTo>
                  <a:lnTo>
                    <a:pt x="17876" y="240245"/>
                  </a:lnTo>
                  <a:lnTo>
                    <a:pt x="27294" y="249132"/>
                  </a:lnTo>
                  <a:lnTo>
                    <a:pt x="58458" y="261736"/>
                  </a:lnTo>
                  <a:lnTo>
                    <a:pt x="83053" y="268086"/>
                  </a:lnTo>
                  <a:lnTo>
                    <a:pt x="112260" y="265358"/>
                  </a:lnTo>
                  <a:lnTo>
                    <a:pt x="145655" y="258341"/>
                  </a:lnTo>
                  <a:lnTo>
                    <a:pt x="182811" y="238970"/>
                  </a:lnTo>
                  <a:lnTo>
                    <a:pt x="218466" y="210936"/>
                  </a:lnTo>
                  <a:lnTo>
                    <a:pt x="249122" y="175702"/>
                  </a:lnTo>
                  <a:lnTo>
                    <a:pt x="272362" y="141147"/>
                  </a:lnTo>
                  <a:lnTo>
                    <a:pt x="292303" y="104086"/>
                  </a:lnTo>
                  <a:lnTo>
                    <a:pt x="301086" y="84605"/>
                  </a:lnTo>
                  <a:lnTo>
                    <a:pt x="303415" y="74976"/>
                  </a:lnTo>
                  <a:lnTo>
                    <a:pt x="303548" y="85036"/>
                  </a:lnTo>
                  <a:lnTo>
                    <a:pt x="296646" y="122274"/>
                  </a:lnTo>
                  <a:lnTo>
                    <a:pt x="296080" y="156872"/>
                  </a:lnTo>
                  <a:lnTo>
                    <a:pt x="291923" y="192461"/>
                  </a:lnTo>
                  <a:lnTo>
                    <a:pt x="289032" y="225173"/>
                  </a:lnTo>
                  <a:lnTo>
                    <a:pt x="288329" y="256631"/>
                  </a:lnTo>
                  <a:lnTo>
                    <a:pt x="289168" y="242530"/>
                  </a:lnTo>
                  <a:lnTo>
                    <a:pt x="294881" y="206556"/>
                  </a:lnTo>
                  <a:lnTo>
                    <a:pt x="295626" y="173749"/>
                  </a:lnTo>
                  <a:lnTo>
                    <a:pt x="298059" y="147329"/>
                  </a:lnTo>
                  <a:lnTo>
                    <a:pt x="302809" y="119501"/>
                  </a:lnTo>
                  <a:lnTo>
                    <a:pt x="310564" y="93021"/>
                  </a:lnTo>
                  <a:lnTo>
                    <a:pt x="320405" y="58359"/>
                  </a:lnTo>
                  <a:lnTo>
                    <a:pt x="336774" y="30684"/>
                  </a:lnTo>
                  <a:lnTo>
                    <a:pt x="353665" y="14489"/>
                  </a:lnTo>
                  <a:lnTo>
                    <a:pt x="369394" y="4327"/>
                  </a:lnTo>
                  <a:lnTo>
                    <a:pt x="384779" y="0"/>
                  </a:lnTo>
                  <a:lnTo>
                    <a:pt x="394973" y="1245"/>
                  </a:lnTo>
                  <a:lnTo>
                    <a:pt x="405148" y="5468"/>
                  </a:lnTo>
                  <a:lnTo>
                    <a:pt x="430559" y="26743"/>
                  </a:lnTo>
                  <a:lnTo>
                    <a:pt x="450033" y="52645"/>
                  </a:lnTo>
                  <a:lnTo>
                    <a:pt x="462912" y="84478"/>
                  </a:lnTo>
                  <a:lnTo>
                    <a:pt x="468745" y="115470"/>
                  </a:lnTo>
                  <a:lnTo>
                    <a:pt x="470473" y="149206"/>
                  </a:lnTo>
                  <a:lnTo>
                    <a:pt x="475102" y="186901"/>
                  </a:lnTo>
                  <a:lnTo>
                    <a:pt x="480589" y="222028"/>
                  </a:lnTo>
                  <a:lnTo>
                    <a:pt x="486964" y="232990"/>
                  </a:lnTo>
                  <a:lnTo>
                    <a:pt x="496704" y="244280"/>
                  </a:lnTo>
                  <a:lnTo>
                    <a:pt x="501726" y="247256"/>
                  </a:lnTo>
                  <a:lnTo>
                    <a:pt x="509300" y="2496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30"/>
            <p:cNvSpPr/>
            <p:nvPr/>
          </p:nvSpPr>
          <p:spPr>
            <a:xfrm>
              <a:off x="2842747" y="2408335"/>
              <a:ext cx="337019" cy="512428"/>
            </a:xfrm>
            <a:custGeom>
              <a:avLst/>
              <a:gdLst/>
              <a:ahLst/>
              <a:cxnLst/>
              <a:rect l="0" t="0" r="0" b="0"/>
              <a:pathLst>
                <a:path w="337019" h="512428">
                  <a:moveTo>
                    <a:pt x="144293" y="22444"/>
                  </a:moveTo>
                  <a:lnTo>
                    <a:pt x="129952" y="8950"/>
                  </a:lnTo>
                  <a:lnTo>
                    <a:pt x="117654" y="2736"/>
                  </a:lnTo>
                  <a:lnTo>
                    <a:pt x="93329" y="0"/>
                  </a:lnTo>
                  <a:lnTo>
                    <a:pt x="78204" y="3753"/>
                  </a:lnTo>
                  <a:lnTo>
                    <a:pt x="46815" y="23328"/>
                  </a:lnTo>
                  <a:lnTo>
                    <a:pt x="25225" y="46984"/>
                  </a:lnTo>
                  <a:lnTo>
                    <a:pt x="10738" y="81353"/>
                  </a:lnTo>
                  <a:lnTo>
                    <a:pt x="1981" y="113480"/>
                  </a:lnTo>
                  <a:lnTo>
                    <a:pt x="0" y="140240"/>
                  </a:lnTo>
                  <a:lnTo>
                    <a:pt x="4245" y="151280"/>
                  </a:lnTo>
                  <a:lnTo>
                    <a:pt x="11776" y="160985"/>
                  </a:lnTo>
                  <a:lnTo>
                    <a:pt x="35349" y="176897"/>
                  </a:lnTo>
                  <a:lnTo>
                    <a:pt x="54440" y="180815"/>
                  </a:lnTo>
                  <a:lnTo>
                    <a:pt x="82799" y="181292"/>
                  </a:lnTo>
                  <a:lnTo>
                    <a:pt x="101049" y="175438"/>
                  </a:lnTo>
                  <a:lnTo>
                    <a:pt x="120473" y="163355"/>
                  </a:lnTo>
                  <a:lnTo>
                    <a:pt x="142462" y="135064"/>
                  </a:lnTo>
                  <a:lnTo>
                    <a:pt x="153158" y="113387"/>
                  </a:lnTo>
                  <a:lnTo>
                    <a:pt x="158693" y="77977"/>
                  </a:lnTo>
                  <a:lnTo>
                    <a:pt x="158313" y="67445"/>
                  </a:lnTo>
                  <a:lnTo>
                    <a:pt x="155321" y="59943"/>
                  </a:lnTo>
                  <a:lnTo>
                    <a:pt x="145651" y="46980"/>
                  </a:lnTo>
                  <a:lnTo>
                    <a:pt x="142638" y="46049"/>
                  </a:lnTo>
                  <a:lnTo>
                    <a:pt x="137851" y="45452"/>
                  </a:lnTo>
                  <a:lnTo>
                    <a:pt x="136776" y="62484"/>
                  </a:lnTo>
                  <a:lnTo>
                    <a:pt x="140748" y="78617"/>
                  </a:lnTo>
                  <a:lnTo>
                    <a:pt x="165193" y="115192"/>
                  </a:lnTo>
                  <a:lnTo>
                    <a:pt x="191131" y="145469"/>
                  </a:lnTo>
                  <a:lnTo>
                    <a:pt x="220713" y="180927"/>
                  </a:lnTo>
                  <a:lnTo>
                    <a:pt x="255061" y="216686"/>
                  </a:lnTo>
                  <a:lnTo>
                    <a:pt x="280406" y="246320"/>
                  </a:lnTo>
                  <a:lnTo>
                    <a:pt x="304003" y="276550"/>
                  </a:lnTo>
                  <a:lnTo>
                    <a:pt x="323035" y="311001"/>
                  </a:lnTo>
                  <a:lnTo>
                    <a:pt x="335354" y="339929"/>
                  </a:lnTo>
                  <a:lnTo>
                    <a:pt x="337018" y="358847"/>
                  </a:lnTo>
                  <a:lnTo>
                    <a:pt x="331187" y="394541"/>
                  </a:lnTo>
                  <a:lnTo>
                    <a:pt x="320272" y="418304"/>
                  </a:lnTo>
                  <a:lnTo>
                    <a:pt x="302268" y="441432"/>
                  </a:lnTo>
                  <a:lnTo>
                    <a:pt x="267345" y="466765"/>
                  </a:lnTo>
                  <a:lnTo>
                    <a:pt x="237009" y="486271"/>
                  </a:lnTo>
                  <a:lnTo>
                    <a:pt x="200739" y="498165"/>
                  </a:lnTo>
                  <a:lnTo>
                    <a:pt x="172766" y="504244"/>
                  </a:lnTo>
                  <a:lnTo>
                    <a:pt x="136549" y="512427"/>
                  </a:lnTo>
                  <a:lnTo>
                    <a:pt x="100323" y="512124"/>
                  </a:lnTo>
                  <a:lnTo>
                    <a:pt x="70869" y="506672"/>
                  </a:lnTo>
                  <a:lnTo>
                    <a:pt x="50100" y="495649"/>
                  </a:lnTo>
                  <a:lnTo>
                    <a:pt x="22372" y="4644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31"/>
            <p:cNvSpPr/>
            <p:nvPr/>
          </p:nvSpPr>
          <p:spPr>
            <a:xfrm>
              <a:off x="3201173" y="2270759"/>
              <a:ext cx="29708" cy="394453"/>
            </a:xfrm>
            <a:custGeom>
              <a:avLst/>
              <a:gdLst/>
              <a:ahLst/>
              <a:cxnLst/>
              <a:rect l="0" t="0" r="0" b="0"/>
              <a:pathLst>
                <a:path w="29708" h="394453">
                  <a:moveTo>
                    <a:pt x="29707" y="0"/>
                  </a:moveTo>
                  <a:lnTo>
                    <a:pt x="28860" y="19928"/>
                  </a:lnTo>
                  <a:lnTo>
                    <a:pt x="23146" y="58003"/>
                  </a:lnTo>
                  <a:lnTo>
                    <a:pt x="22400" y="91035"/>
                  </a:lnTo>
                  <a:lnTo>
                    <a:pt x="19968" y="117507"/>
                  </a:lnTo>
                  <a:lnTo>
                    <a:pt x="16912" y="147052"/>
                  </a:lnTo>
                  <a:lnTo>
                    <a:pt x="15553" y="179939"/>
                  </a:lnTo>
                  <a:lnTo>
                    <a:pt x="12692" y="212053"/>
                  </a:lnTo>
                  <a:lnTo>
                    <a:pt x="9444" y="243260"/>
                  </a:lnTo>
                  <a:lnTo>
                    <a:pt x="8001" y="274062"/>
                  </a:lnTo>
                  <a:lnTo>
                    <a:pt x="3143" y="311874"/>
                  </a:lnTo>
                  <a:lnTo>
                    <a:pt x="0" y="348907"/>
                  </a:lnTo>
                  <a:lnTo>
                    <a:pt x="303" y="371209"/>
                  </a:lnTo>
                  <a:lnTo>
                    <a:pt x="6542" y="394452"/>
                  </a:lnTo>
                  <a:lnTo>
                    <a:pt x="6846"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32"/>
            <p:cNvSpPr/>
            <p:nvPr/>
          </p:nvSpPr>
          <p:spPr>
            <a:xfrm>
              <a:off x="3710940" y="2674619"/>
              <a:ext cx="7411" cy="175262"/>
            </a:xfrm>
            <a:custGeom>
              <a:avLst/>
              <a:gdLst/>
              <a:ahLst/>
              <a:cxnLst/>
              <a:rect l="0" t="0" r="0" b="0"/>
              <a:pathLst>
                <a:path w="7411" h="175262">
                  <a:moveTo>
                    <a:pt x="0" y="0"/>
                  </a:moveTo>
                  <a:lnTo>
                    <a:pt x="846" y="7777"/>
                  </a:lnTo>
                  <a:lnTo>
                    <a:pt x="6560" y="39125"/>
                  </a:lnTo>
                  <a:lnTo>
                    <a:pt x="7410" y="74866"/>
                  </a:lnTo>
                  <a:lnTo>
                    <a:pt x="6711" y="104498"/>
                  </a:lnTo>
                  <a:lnTo>
                    <a:pt x="1576" y="142593"/>
                  </a:lnTo>
                  <a:lnTo>
                    <a:pt x="0" y="1752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33"/>
            <p:cNvSpPr/>
            <p:nvPr/>
          </p:nvSpPr>
          <p:spPr>
            <a:xfrm>
              <a:off x="3079045" y="2225661"/>
              <a:ext cx="479496" cy="456580"/>
            </a:xfrm>
            <a:custGeom>
              <a:avLst/>
              <a:gdLst/>
              <a:ahLst/>
              <a:cxnLst/>
              <a:rect l="0" t="0" r="0" b="0"/>
              <a:pathLst>
                <a:path w="479496" h="456580">
                  <a:moveTo>
                    <a:pt x="52774" y="212739"/>
                  </a:moveTo>
                  <a:lnTo>
                    <a:pt x="16729" y="212739"/>
                  </a:lnTo>
                  <a:lnTo>
                    <a:pt x="9097" y="214996"/>
                  </a:lnTo>
                  <a:lnTo>
                    <a:pt x="5876" y="216784"/>
                  </a:lnTo>
                  <a:lnTo>
                    <a:pt x="3729" y="218822"/>
                  </a:lnTo>
                  <a:lnTo>
                    <a:pt x="1343" y="223344"/>
                  </a:lnTo>
                  <a:lnTo>
                    <a:pt x="0" y="230651"/>
                  </a:lnTo>
                  <a:lnTo>
                    <a:pt x="1944" y="235657"/>
                  </a:lnTo>
                  <a:lnTo>
                    <a:pt x="14135" y="249815"/>
                  </a:lnTo>
                  <a:lnTo>
                    <a:pt x="25441" y="254617"/>
                  </a:lnTo>
                  <a:lnTo>
                    <a:pt x="57441" y="257700"/>
                  </a:lnTo>
                  <a:lnTo>
                    <a:pt x="91985" y="257462"/>
                  </a:lnTo>
                  <a:lnTo>
                    <a:pt x="125729" y="252331"/>
                  </a:lnTo>
                  <a:lnTo>
                    <a:pt x="161691" y="244601"/>
                  </a:lnTo>
                  <a:lnTo>
                    <a:pt x="194172" y="231116"/>
                  </a:lnTo>
                  <a:lnTo>
                    <a:pt x="224398" y="212257"/>
                  </a:lnTo>
                  <a:lnTo>
                    <a:pt x="260054" y="185770"/>
                  </a:lnTo>
                  <a:lnTo>
                    <a:pt x="291368" y="152472"/>
                  </a:lnTo>
                  <a:lnTo>
                    <a:pt x="312558" y="121034"/>
                  </a:lnTo>
                  <a:lnTo>
                    <a:pt x="326832" y="88953"/>
                  </a:lnTo>
                  <a:lnTo>
                    <a:pt x="338394" y="53855"/>
                  </a:lnTo>
                  <a:lnTo>
                    <a:pt x="341815" y="18814"/>
                  </a:lnTo>
                  <a:lnTo>
                    <a:pt x="339846" y="9992"/>
                  </a:lnTo>
                  <a:lnTo>
                    <a:pt x="338136" y="6454"/>
                  </a:lnTo>
                  <a:lnTo>
                    <a:pt x="336149" y="4096"/>
                  </a:lnTo>
                  <a:lnTo>
                    <a:pt x="331683" y="1475"/>
                  </a:lnTo>
                  <a:lnTo>
                    <a:pt x="324409" y="0"/>
                  </a:lnTo>
                  <a:lnTo>
                    <a:pt x="322764" y="1486"/>
                  </a:lnTo>
                  <a:lnTo>
                    <a:pt x="320937" y="7653"/>
                  </a:lnTo>
                  <a:lnTo>
                    <a:pt x="319603" y="39264"/>
                  </a:lnTo>
                  <a:lnTo>
                    <a:pt x="319500" y="75241"/>
                  </a:lnTo>
                  <a:lnTo>
                    <a:pt x="319482" y="110004"/>
                  </a:lnTo>
                  <a:lnTo>
                    <a:pt x="319477" y="147961"/>
                  </a:lnTo>
                  <a:lnTo>
                    <a:pt x="319476" y="176329"/>
                  </a:lnTo>
                  <a:lnTo>
                    <a:pt x="319475" y="205870"/>
                  </a:lnTo>
                  <a:lnTo>
                    <a:pt x="319475" y="235932"/>
                  </a:lnTo>
                  <a:lnTo>
                    <a:pt x="319474" y="266227"/>
                  </a:lnTo>
                  <a:lnTo>
                    <a:pt x="317217" y="294367"/>
                  </a:lnTo>
                  <a:lnTo>
                    <a:pt x="314238" y="320984"/>
                  </a:lnTo>
                  <a:lnTo>
                    <a:pt x="311714" y="358077"/>
                  </a:lnTo>
                  <a:lnTo>
                    <a:pt x="303705" y="391966"/>
                  </a:lnTo>
                  <a:lnTo>
                    <a:pt x="296702" y="413607"/>
                  </a:lnTo>
                  <a:lnTo>
                    <a:pt x="294979" y="415231"/>
                  </a:lnTo>
                  <a:lnTo>
                    <a:pt x="290176" y="417837"/>
                  </a:lnTo>
                  <a:lnTo>
                    <a:pt x="289783" y="417204"/>
                  </a:lnTo>
                  <a:lnTo>
                    <a:pt x="289015" y="385046"/>
                  </a:lnTo>
                  <a:lnTo>
                    <a:pt x="289847" y="357584"/>
                  </a:lnTo>
                  <a:lnTo>
                    <a:pt x="295080" y="323013"/>
                  </a:lnTo>
                  <a:lnTo>
                    <a:pt x="302839" y="286805"/>
                  </a:lnTo>
                  <a:lnTo>
                    <a:pt x="315486" y="255098"/>
                  </a:lnTo>
                  <a:lnTo>
                    <a:pt x="339938" y="217345"/>
                  </a:lnTo>
                  <a:lnTo>
                    <a:pt x="359122" y="204696"/>
                  </a:lnTo>
                  <a:lnTo>
                    <a:pt x="376848" y="199631"/>
                  </a:lnTo>
                  <a:lnTo>
                    <a:pt x="396869" y="202176"/>
                  </a:lnTo>
                  <a:lnTo>
                    <a:pt x="414843" y="208292"/>
                  </a:lnTo>
                  <a:lnTo>
                    <a:pt x="430893" y="223556"/>
                  </a:lnTo>
                  <a:lnTo>
                    <a:pt x="454332" y="258879"/>
                  </a:lnTo>
                  <a:lnTo>
                    <a:pt x="466340" y="293067"/>
                  </a:lnTo>
                  <a:lnTo>
                    <a:pt x="474280" y="322429"/>
                  </a:lnTo>
                  <a:lnTo>
                    <a:pt x="477949" y="352578"/>
                  </a:lnTo>
                  <a:lnTo>
                    <a:pt x="479037" y="382960"/>
                  </a:lnTo>
                  <a:lnTo>
                    <a:pt x="479404" y="416637"/>
                  </a:lnTo>
                  <a:lnTo>
                    <a:pt x="479495" y="456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12"/>
          <p:cNvGrpSpPr/>
          <p:nvPr/>
        </p:nvGrpSpPr>
        <p:grpSpPr>
          <a:xfrm>
            <a:off x="3810000" y="2288152"/>
            <a:ext cx="3477270" cy="1275951"/>
            <a:chOff x="3810000" y="2288152"/>
            <a:chExt cx="3477270" cy="1275951"/>
          </a:xfrm>
        </p:grpSpPr>
        <p:sp>
          <p:nvSpPr>
            <p:cNvPr id="16" name="SMARTInkShape-134"/>
            <p:cNvSpPr/>
            <p:nvPr/>
          </p:nvSpPr>
          <p:spPr>
            <a:xfrm>
              <a:off x="5090160" y="2339954"/>
              <a:ext cx="266080" cy="265493"/>
            </a:xfrm>
            <a:custGeom>
              <a:avLst/>
              <a:gdLst/>
              <a:ahLst/>
              <a:cxnLst/>
              <a:rect l="0" t="0" r="0" b="0"/>
              <a:pathLst>
                <a:path w="266080" h="265493">
                  <a:moveTo>
                    <a:pt x="0" y="113686"/>
                  </a:moveTo>
                  <a:lnTo>
                    <a:pt x="0" y="117731"/>
                  </a:lnTo>
                  <a:lnTo>
                    <a:pt x="4515" y="121974"/>
                  </a:lnTo>
                  <a:lnTo>
                    <a:pt x="39869" y="139125"/>
                  </a:lnTo>
                  <a:lnTo>
                    <a:pt x="69776" y="143170"/>
                  </a:lnTo>
                  <a:lnTo>
                    <a:pt x="107418" y="143969"/>
                  </a:lnTo>
                  <a:lnTo>
                    <a:pt x="127327" y="142385"/>
                  </a:lnTo>
                  <a:lnTo>
                    <a:pt x="157577" y="132819"/>
                  </a:lnTo>
                  <a:lnTo>
                    <a:pt x="187142" y="123400"/>
                  </a:lnTo>
                  <a:lnTo>
                    <a:pt x="212365" y="109414"/>
                  </a:lnTo>
                  <a:lnTo>
                    <a:pt x="247283" y="79068"/>
                  </a:lnTo>
                  <a:lnTo>
                    <a:pt x="259630" y="59120"/>
                  </a:lnTo>
                  <a:lnTo>
                    <a:pt x="265303" y="30470"/>
                  </a:lnTo>
                  <a:lnTo>
                    <a:pt x="266079" y="18563"/>
                  </a:lnTo>
                  <a:lnTo>
                    <a:pt x="263746" y="13864"/>
                  </a:lnTo>
                  <a:lnTo>
                    <a:pt x="254380" y="6385"/>
                  </a:lnTo>
                  <a:lnTo>
                    <a:pt x="234827" y="1459"/>
                  </a:lnTo>
                  <a:lnTo>
                    <a:pt x="208902" y="0"/>
                  </a:lnTo>
                  <a:lnTo>
                    <a:pt x="179771" y="7658"/>
                  </a:lnTo>
                  <a:lnTo>
                    <a:pt x="149691" y="16606"/>
                  </a:lnTo>
                  <a:lnTo>
                    <a:pt x="119330" y="32710"/>
                  </a:lnTo>
                  <a:lnTo>
                    <a:pt x="84813" y="66991"/>
                  </a:lnTo>
                  <a:lnTo>
                    <a:pt x="62101" y="97216"/>
                  </a:lnTo>
                  <a:lnTo>
                    <a:pt x="45964" y="131760"/>
                  </a:lnTo>
                  <a:lnTo>
                    <a:pt x="40429" y="163820"/>
                  </a:lnTo>
                  <a:lnTo>
                    <a:pt x="39636" y="193922"/>
                  </a:lnTo>
                  <a:lnTo>
                    <a:pt x="42452" y="211153"/>
                  </a:lnTo>
                  <a:lnTo>
                    <a:pt x="51041" y="225020"/>
                  </a:lnTo>
                  <a:lnTo>
                    <a:pt x="72414" y="242347"/>
                  </a:lnTo>
                  <a:lnTo>
                    <a:pt x="109977" y="259327"/>
                  </a:lnTo>
                  <a:lnTo>
                    <a:pt x="148014" y="264083"/>
                  </a:lnTo>
                  <a:lnTo>
                    <a:pt x="183368" y="265492"/>
                  </a:lnTo>
                  <a:lnTo>
                    <a:pt x="228600" y="2584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35"/>
            <p:cNvSpPr/>
            <p:nvPr/>
          </p:nvSpPr>
          <p:spPr>
            <a:xfrm>
              <a:off x="5407388" y="2331720"/>
              <a:ext cx="559073" cy="243565"/>
            </a:xfrm>
            <a:custGeom>
              <a:avLst/>
              <a:gdLst/>
              <a:ahLst/>
              <a:cxnLst/>
              <a:rect l="0" t="0" r="0" b="0"/>
              <a:pathLst>
                <a:path w="559073" h="243565">
                  <a:moveTo>
                    <a:pt x="162831" y="106680"/>
                  </a:moveTo>
                  <a:lnTo>
                    <a:pt x="162831" y="102634"/>
                  </a:lnTo>
                  <a:lnTo>
                    <a:pt x="165089" y="98391"/>
                  </a:lnTo>
                  <a:lnTo>
                    <a:pt x="166877" y="96074"/>
                  </a:lnTo>
                  <a:lnTo>
                    <a:pt x="168863" y="88984"/>
                  </a:lnTo>
                  <a:lnTo>
                    <a:pt x="170359" y="53220"/>
                  </a:lnTo>
                  <a:lnTo>
                    <a:pt x="166379" y="39852"/>
                  </a:lnTo>
                  <a:lnTo>
                    <a:pt x="159893" y="32387"/>
                  </a:lnTo>
                  <a:lnTo>
                    <a:pt x="151365" y="27094"/>
                  </a:lnTo>
                  <a:lnTo>
                    <a:pt x="141931" y="24741"/>
                  </a:lnTo>
                  <a:lnTo>
                    <a:pt x="132094" y="25954"/>
                  </a:lnTo>
                  <a:lnTo>
                    <a:pt x="114778" y="33654"/>
                  </a:lnTo>
                  <a:lnTo>
                    <a:pt x="86170" y="51427"/>
                  </a:lnTo>
                  <a:lnTo>
                    <a:pt x="61297" y="83410"/>
                  </a:lnTo>
                  <a:lnTo>
                    <a:pt x="40178" y="113238"/>
                  </a:lnTo>
                  <a:lnTo>
                    <a:pt x="19528" y="147663"/>
                  </a:lnTo>
                  <a:lnTo>
                    <a:pt x="7294" y="178842"/>
                  </a:lnTo>
                  <a:lnTo>
                    <a:pt x="0" y="203696"/>
                  </a:lnTo>
                  <a:lnTo>
                    <a:pt x="998" y="216403"/>
                  </a:lnTo>
                  <a:lnTo>
                    <a:pt x="4263" y="225437"/>
                  </a:lnTo>
                  <a:lnTo>
                    <a:pt x="6319" y="229031"/>
                  </a:lnTo>
                  <a:lnTo>
                    <a:pt x="17304" y="238135"/>
                  </a:lnTo>
                  <a:lnTo>
                    <a:pt x="35327" y="242149"/>
                  </a:lnTo>
                  <a:lnTo>
                    <a:pt x="49437" y="238573"/>
                  </a:lnTo>
                  <a:lnTo>
                    <a:pt x="86751" y="217746"/>
                  </a:lnTo>
                  <a:lnTo>
                    <a:pt x="108680" y="201301"/>
                  </a:lnTo>
                  <a:lnTo>
                    <a:pt x="131690" y="166261"/>
                  </a:lnTo>
                  <a:lnTo>
                    <a:pt x="148496" y="130773"/>
                  </a:lnTo>
                  <a:lnTo>
                    <a:pt x="160358" y="99891"/>
                  </a:lnTo>
                  <a:lnTo>
                    <a:pt x="162687" y="84760"/>
                  </a:lnTo>
                  <a:lnTo>
                    <a:pt x="158743" y="88143"/>
                  </a:lnTo>
                  <a:lnTo>
                    <a:pt x="156781" y="92232"/>
                  </a:lnTo>
                  <a:lnTo>
                    <a:pt x="155349" y="123327"/>
                  </a:lnTo>
                  <a:lnTo>
                    <a:pt x="157510" y="145196"/>
                  </a:lnTo>
                  <a:lnTo>
                    <a:pt x="165826" y="175342"/>
                  </a:lnTo>
                  <a:lnTo>
                    <a:pt x="175169" y="188279"/>
                  </a:lnTo>
                  <a:lnTo>
                    <a:pt x="204783" y="214760"/>
                  </a:lnTo>
                  <a:lnTo>
                    <a:pt x="240294" y="227873"/>
                  </a:lnTo>
                  <a:lnTo>
                    <a:pt x="259913" y="231663"/>
                  </a:lnTo>
                  <a:lnTo>
                    <a:pt x="297845" y="227198"/>
                  </a:lnTo>
                  <a:lnTo>
                    <a:pt x="334092" y="218163"/>
                  </a:lnTo>
                  <a:lnTo>
                    <a:pt x="359766" y="206692"/>
                  </a:lnTo>
                  <a:lnTo>
                    <a:pt x="391198" y="180716"/>
                  </a:lnTo>
                  <a:lnTo>
                    <a:pt x="419608" y="146108"/>
                  </a:lnTo>
                  <a:lnTo>
                    <a:pt x="445315" y="108548"/>
                  </a:lnTo>
                  <a:lnTo>
                    <a:pt x="458676" y="85596"/>
                  </a:lnTo>
                  <a:lnTo>
                    <a:pt x="459122" y="85850"/>
                  </a:lnTo>
                  <a:lnTo>
                    <a:pt x="459615" y="88391"/>
                  </a:lnTo>
                  <a:lnTo>
                    <a:pt x="457578" y="92342"/>
                  </a:lnTo>
                  <a:lnTo>
                    <a:pt x="455849" y="94581"/>
                  </a:lnTo>
                  <a:lnTo>
                    <a:pt x="453416" y="109868"/>
                  </a:lnTo>
                  <a:lnTo>
                    <a:pt x="450269" y="145199"/>
                  </a:lnTo>
                  <a:lnTo>
                    <a:pt x="445495" y="182935"/>
                  </a:lnTo>
                  <a:lnTo>
                    <a:pt x="444867" y="216942"/>
                  </a:lnTo>
                  <a:lnTo>
                    <a:pt x="444772" y="243564"/>
                  </a:lnTo>
                  <a:lnTo>
                    <a:pt x="444772" y="239713"/>
                  </a:lnTo>
                  <a:lnTo>
                    <a:pt x="450803" y="209555"/>
                  </a:lnTo>
                  <a:lnTo>
                    <a:pt x="454179" y="179494"/>
                  </a:lnTo>
                  <a:lnTo>
                    <a:pt x="460541" y="143777"/>
                  </a:lnTo>
                  <a:lnTo>
                    <a:pt x="467789" y="108640"/>
                  </a:lnTo>
                  <a:lnTo>
                    <a:pt x="475298" y="76780"/>
                  </a:lnTo>
                  <a:lnTo>
                    <a:pt x="481199" y="57831"/>
                  </a:lnTo>
                  <a:lnTo>
                    <a:pt x="499595" y="26325"/>
                  </a:lnTo>
                  <a:lnTo>
                    <a:pt x="509777" y="17909"/>
                  </a:lnTo>
                  <a:lnTo>
                    <a:pt x="538281" y="3738"/>
                  </a:lnTo>
                  <a:lnTo>
                    <a:pt x="55907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36"/>
            <p:cNvSpPr/>
            <p:nvPr/>
          </p:nvSpPr>
          <p:spPr>
            <a:xfrm>
              <a:off x="5956051" y="2288152"/>
              <a:ext cx="534896" cy="287000"/>
            </a:xfrm>
            <a:custGeom>
              <a:avLst/>
              <a:gdLst/>
              <a:ahLst/>
              <a:cxnLst/>
              <a:rect l="0" t="0" r="0" b="0"/>
              <a:pathLst>
                <a:path w="534896" h="287000">
                  <a:moveTo>
                    <a:pt x="246629" y="43568"/>
                  </a:moveTo>
                  <a:lnTo>
                    <a:pt x="231977" y="43568"/>
                  </a:lnTo>
                  <a:lnTo>
                    <a:pt x="225159" y="41310"/>
                  </a:lnTo>
                  <a:lnTo>
                    <a:pt x="222156" y="39522"/>
                  </a:lnTo>
                  <a:lnTo>
                    <a:pt x="218460" y="39177"/>
                  </a:lnTo>
                  <a:lnTo>
                    <a:pt x="183575" y="44764"/>
                  </a:lnTo>
                  <a:lnTo>
                    <a:pt x="146654" y="62305"/>
                  </a:lnTo>
                  <a:lnTo>
                    <a:pt x="116817" y="84962"/>
                  </a:lnTo>
                  <a:lnTo>
                    <a:pt x="86529" y="113124"/>
                  </a:lnTo>
                  <a:lnTo>
                    <a:pt x="56105" y="145175"/>
                  </a:lnTo>
                  <a:lnTo>
                    <a:pt x="30157" y="179224"/>
                  </a:lnTo>
                  <a:lnTo>
                    <a:pt x="14002" y="210762"/>
                  </a:lnTo>
                  <a:lnTo>
                    <a:pt x="959" y="247714"/>
                  </a:lnTo>
                  <a:lnTo>
                    <a:pt x="0" y="263839"/>
                  </a:lnTo>
                  <a:lnTo>
                    <a:pt x="929" y="271696"/>
                  </a:lnTo>
                  <a:lnTo>
                    <a:pt x="3242" y="276933"/>
                  </a:lnTo>
                  <a:lnTo>
                    <a:pt x="6478" y="280424"/>
                  </a:lnTo>
                  <a:lnTo>
                    <a:pt x="10328" y="282752"/>
                  </a:lnTo>
                  <a:lnTo>
                    <a:pt x="27882" y="286028"/>
                  </a:lnTo>
                  <a:lnTo>
                    <a:pt x="49170" y="286999"/>
                  </a:lnTo>
                  <a:lnTo>
                    <a:pt x="75609" y="279196"/>
                  </a:lnTo>
                  <a:lnTo>
                    <a:pt x="108801" y="260542"/>
                  </a:lnTo>
                  <a:lnTo>
                    <a:pt x="139817" y="233276"/>
                  </a:lnTo>
                  <a:lnTo>
                    <a:pt x="170402" y="199386"/>
                  </a:lnTo>
                  <a:lnTo>
                    <a:pt x="189235" y="170075"/>
                  </a:lnTo>
                  <a:lnTo>
                    <a:pt x="209076" y="135914"/>
                  </a:lnTo>
                  <a:lnTo>
                    <a:pt x="221766" y="98299"/>
                  </a:lnTo>
                  <a:lnTo>
                    <a:pt x="223372" y="91067"/>
                  </a:lnTo>
                  <a:lnTo>
                    <a:pt x="223505" y="91321"/>
                  </a:lnTo>
                  <a:lnTo>
                    <a:pt x="223651" y="93860"/>
                  </a:lnTo>
                  <a:lnTo>
                    <a:pt x="221459" y="97811"/>
                  </a:lnTo>
                  <a:lnTo>
                    <a:pt x="219689" y="100050"/>
                  </a:lnTo>
                  <a:lnTo>
                    <a:pt x="219355" y="103236"/>
                  </a:lnTo>
                  <a:lnTo>
                    <a:pt x="223270" y="136344"/>
                  </a:lnTo>
                  <a:lnTo>
                    <a:pt x="227749" y="173284"/>
                  </a:lnTo>
                  <a:lnTo>
                    <a:pt x="237600" y="204469"/>
                  </a:lnTo>
                  <a:lnTo>
                    <a:pt x="254973" y="237848"/>
                  </a:lnTo>
                  <a:lnTo>
                    <a:pt x="265577" y="249294"/>
                  </a:lnTo>
                  <a:lnTo>
                    <a:pt x="300457" y="266417"/>
                  </a:lnTo>
                  <a:lnTo>
                    <a:pt x="335782" y="275422"/>
                  </a:lnTo>
                  <a:lnTo>
                    <a:pt x="368097" y="270804"/>
                  </a:lnTo>
                  <a:lnTo>
                    <a:pt x="382741" y="265635"/>
                  </a:lnTo>
                  <a:lnTo>
                    <a:pt x="416494" y="238797"/>
                  </a:lnTo>
                  <a:lnTo>
                    <a:pt x="426829" y="228832"/>
                  </a:lnTo>
                  <a:lnTo>
                    <a:pt x="438122" y="205611"/>
                  </a:lnTo>
                  <a:lnTo>
                    <a:pt x="448677" y="168270"/>
                  </a:lnTo>
                  <a:lnTo>
                    <a:pt x="451640" y="133300"/>
                  </a:lnTo>
                  <a:lnTo>
                    <a:pt x="452225" y="98075"/>
                  </a:lnTo>
                  <a:lnTo>
                    <a:pt x="446319" y="61219"/>
                  </a:lnTo>
                  <a:lnTo>
                    <a:pt x="444600" y="51413"/>
                  </a:lnTo>
                  <a:lnTo>
                    <a:pt x="442956" y="48797"/>
                  </a:lnTo>
                  <a:lnTo>
                    <a:pt x="441013" y="47054"/>
                  </a:lnTo>
                  <a:lnTo>
                    <a:pt x="438855" y="42859"/>
                  </a:lnTo>
                  <a:lnTo>
                    <a:pt x="438280" y="40555"/>
                  </a:lnTo>
                  <a:lnTo>
                    <a:pt x="437049" y="39866"/>
                  </a:lnTo>
                  <a:lnTo>
                    <a:pt x="435382" y="40253"/>
                  </a:lnTo>
                  <a:lnTo>
                    <a:pt x="433424" y="41358"/>
                  </a:lnTo>
                  <a:lnTo>
                    <a:pt x="432119" y="42941"/>
                  </a:lnTo>
                  <a:lnTo>
                    <a:pt x="430669" y="46958"/>
                  </a:lnTo>
                  <a:lnTo>
                    <a:pt x="428730" y="83018"/>
                  </a:lnTo>
                  <a:lnTo>
                    <a:pt x="421233" y="114672"/>
                  </a:lnTo>
                  <a:lnTo>
                    <a:pt x="416332" y="143375"/>
                  </a:lnTo>
                  <a:lnTo>
                    <a:pt x="410631" y="179370"/>
                  </a:lnTo>
                  <a:lnTo>
                    <a:pt x="398884" y="216391"/>
                  </a:lnTo>
                  <a:lnTo>
                    <a:pt x="392393" y="232586"/>
                  </a:lnTo>
                  <a:lnTo>
                    <a:pt x="391538" y="240322"/>
                  </a:lnTo>
                  <a:lnTo>
                    <a:pt x="391411" y="219695"/>
                  </a:lnTo>
                  <a:lnTo>
                    <a:pt x="397492" y="188550"/>
                  </a:lnTo>
                  <a:lnTo>
                    <a:pt x="405252" y="158868"/>
                  </a:lnTo>
                  <a:lnTo>
                    <a:pt x="417900" y="124486"/>
                  </a:lnTo>
                  <a:lnTo>
                    <a:pt x="432372" y="91626"/>
                  </a:lnTo>
                  <a:lnTo>
                    <a:pt x="447384" y="57149"/>
                  </a:lnTo>
                  <a:lnTo>
                    <a:pt x="467627" y="24143"/>
                  </a:lnTo>
                  <a:lnTo>
                    <a:pt x="483887" y="5111"/>
                  </a:lnTo>
                  <a:lnTo>
                    <a:pt x="492060" y="1076"/>
                  </a:lnTo>
                  <a:lnTo>
                    <a:pt x="496609" y="0"/>
                  </a:lnTo>
                  <a:lnTo>
                    <a:pt x="500489" y="129"/>
                  </a:lnTo>
                  <a:lnTo>
                    <a:pt x="519561" y="8642"/>
                  </a:lnTo>
                  <a:lnTo>
                    <a:pt x="524565" y="13370"/>
                  </a:lnTo>
                  <a:lnTo>
                    <a:pt x="531823" y="31394"/>
                  </a:lnTo>
                  <a:lnTo>
                    <a:pt x="534895" y="52096"/>
                  </a:lnTo>
                  <a:lnTo>
                    <a:pt x="530696" y="83540"/>
                  </a:lnTo>
                  <a:lnTo>
                    <a:pt x="528353" y="115901"/>
                  </a:lnTo>
                  <a:lnTo>
                    <a:pt x="522672" y="146468"/>
                  </a:lnTo>
                  <a:lnTo>
                    <a:pt x="513167" y="179981"/>
                  </a:lnTo>
                  <a:lnTo>
                    <a:pt x="506363" y="209804"/>
                  </a:lnTo>
                  <a:lnTo>
                    <a:pt x="505709" y="2264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37"/>
            <p:cNvSpPr/>
            <p:nvPr/>
          </p:nvSpPr>
          <p:spPr>
            <a:xfrm>
              <a:off x="6565547" y="2293620"/>
              <a:ext cx="162914" cy="227024"/>
            </a:xfrm>
            <a:custGeom>
              <a:avLst/>
              <a:gdLst/>
              <a:ahLst/>
              <a:cxnLst/>
              <a:rect l="0" t="0" r="0" b="0"/>
              <a:pathLst>
                <a:path w="162914" h="227024">
                  <a:moveTo>
                    <a:pt x="147672" y="0"/>
                  </a:moveTo>
                  <a:lnTo>
                    <a:pt x="143627" y="0"/>
                  </a:lnTo>
                  <a:lnTo>
                    <a:pt x="127745" y="6930"/>
                  </a:lnTo>
                  <a:lnTo>
                    <a:pt x="93715" y="28518"/>
                  </a:lnTo>
                  <a:lnTo>
                    <a:pt x="62182" y="63962"/>
                  </a:lnTo>
                  <a:lnTo>
                    <a:pt x="37088" y="98147"/>
                  </a:lnTo>
                  <a:lnTo>
                    <a:pt x="16672" y="134596"/>
                  </a:lnTo>
                  <a:lnTo>
                    <a:pt x="829" y="170877"/>
                  </a:lnTo>
                  <a:lnTo>
                    <a:pt x="0" y="184318"/>
                  </a:lnTo>
                  <a:lnTo>
                    <a:pt x="965" y="191459"/>
                  </a:lnTo>
                  <a:lnTo>
                    <a:pt x="6551" y="201650"/>
                  </a:lnTo>
                  <a:lnTo>
                    <a:pt x="19216" y="212148"/>
                  </a:lnTo>
                  <a:lnTo>
                    <a:pt x="38666" y="223280"/>
                  </a:lnTo>
                  <a:lnTo>
                    <a:pt x="61846" y="227023"/>
                  </a:lnTo>
                  <a:lnTo>
                    <a:pt x="93936" y="222205"/>
                  </a:lnTo>
                  <a:lnTo>
                    <a:pt x="129250" y="210842"/>
                  </a:lnTo>
                  <a:lnTo>
                    <a:pt x="162913"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38"/>
            <p:cNvSpPr/>
            <p:nvPr/>
          </p:nvSpPr>
          <p:spPr>
            <a:xfrm>
              <a:off x="6804660" y="2340230"/>
              <a:ext cx="266701" cy="240476"/>
            </a:xfrm>
            <a:custGeom>
              <a:avLst/>
              <a:gdLst/>
              <a:ahLst/>
              <a:cxnLst/>
              <a:rect l="0" t="0" r="0" b="0"/>
              <a:pathLst>
                <a:path w="266701" h="240476">
                  <a:moveTo>
                    <a:pt x="0" y="67690"/>
                  </a:moveTo>
                  <a:lnTo>
                    <a:pt x="0" y="78296"/>
                  </a:lnTo>
                  <a:lnTo>
                    <a:pt x="2257" y="83128"/>
                  </a:lnTo>
                  <a:lnTo>
                    <a:pt x="13843" y="100046"/>
                  </a:lnTo>
                  <a:lnTo>
                    <a:pt x="21957" y="103237"/>
                  </a:lnTo>
                  <a:lnTo>
                    <a:pt x="54225" y="105453"/>
                  </a:lnTo>
                  <a:lnTo>
                    <a:pt x="76461" y="103432"/>
                  </a:lnTo>
                  <a:lnTo>
                    <a:pt x="110776" y="95164"/>
                  </a:lnTo>
                  <a:lnTo>
                    <a:pt x="143237" y="85378"/>
                  </a:lnTo>
                  <a:lnTo>
                    <a:pt x="176227" y="68712"/>
                  </a:lnTo>
                  <a:lnTo>
                    <a:pt x="190316" y="54540"/>
                  </a:lnTo>
                  <a:lnTo>
                    <a:pt x="199853" y="39616"/>
                  </a:lnTo>
                  <a:lnTo>
                    <a:pt x="203995" y="24470"/>
                  </a:lnTo>
                  <a:lnTo>
                    <a:pt x="205223" y="9258"/>
                  </a:lnTo>
                  <a:lnTo>
                    <a:pt x="203702" y="5875"/>
                  </a:lnTo>
                  <a:lnTo>
                    <a:pt x="200994" y="3620"/>
                  </a:lnTo>
                  <a:lnTo>
                    <a:pt x="193470" y="1114"/>
                  </a:lnTo>
                  <a:lnTo>
                    <a:pt x="184483" y="0"/>
                  </a:lnTo>
                  <a:lnTo>
                    <a:pt x="172586" y="4021"/>
                  </a:lnTo>
                  <a:lnTo>
                    <a:pt x="148296" y="20400"/>
                  </a:lnTo>
                  <a:lnTo>
                    <a:pt x="112880" y="54040"/>
                  </a:lnTo>
                  <a:lnTo>
                    <a:pt x="99110" y="75781"/>
                  </a:lnTo>
                  <a:lnTo>
                    <a:pt x="87717" y="111966"/>
                  </a:lnTo>
                  <a:lnTo>
                    <a:pt x="84590" y="149468"/>
                  </a:lnTo>
                  <a:lnTo>
                    <a:pt x="86306" y="173764"/>
                  </a:lnTo>
                  <a:lnTo>
                    <a:pt x="90851" y="188494"/>
                  </a:lnTo>
                  <a:lnTo>
                    <a:pt x="98516" y="200685"/>
                  </a:lnTo>
                  <a:lnTo>
                    <a:pt x="122471" y="221462"/>
                  </a:lnTo>
                  <a:lnTo>
                    <a:pt x="140803" y="231691"/>
                  </a:lnTo>
                  <a:lnTo>
                    <a:pt x="174224" y="240475"/>
                  </a:lnTo>
                  <a:lnTo>
                    <a:pt x="200070" y="239959"/>
                  </a:lnTo>
                  <a:lnTo>
                    <a:pt x="231436" y="234443"/>
                  </a:lnTo>
                  <a:lnTo>
                    <a:pt x="266700" y="2277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39"/>
            <p:cNvSpPr/>
            <p:nvPr/>
          </p:nvSpPr>
          <p:spPr>
            <a:xfrm>
              <a:off x="7246619" y="2476500"/>
              <a:ext cx="40651" cy="289560"/>
            </a:xfrm>
            <a:custGeom>
              <a:avLst/>
              <a:gdLst/>
              <a:ahLst/>
              <a:cxnLst/>
              <a:rect l="0" t="0" r="0" b="0"/>
              <a:pathLst>
                <a:path w="40651" h="289560">
                  <a:moveTo>
                    <a:pt x="0" y="0"/>
                  </a:moveTo>
                  <a:lnTo>
                    <a:pt x="4046" y="4045"/>
                  </a:lnTo>
                  <a:lnTo>
                    <a:pt x="6032" y="8289"/>
                  </a:lnTo>
                  <a:lnTo>
                    <a:pt x="15770" y="41754"/>
                  </a:lnTo>
                  <a:lnTo>
                    <a:pt x="25506" y="79461"/>
                  </a:lnTo>
                  <a:lnTo>
                    <a:pt x="33051" y="113479"/>
                  </a:lnTo>
                  <a:lnTo>
                    <a:pt x="40650" y="150369"/>
                  </a:lnTo>
                  <a:lnTo>
                    <a:pt x="40173" y="188110"/>
                  </a:lnTo>
                  <a:lnTo>
                    <a:pt x="34669" y="226104"/>
                  </a:lnTo>
                  <a:lnTo>
                    <a:pt x="19987" y="263855"/>
                  </a:lnTo>
                  <a:lnTo>
                    <a:pt x="762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40"/>
            <p:cNvSpPr/>
            <p:nvPr/>
          </p:nvSpPr>
          <p:spPr>
            <a:xfrm>
              <a:off x="3810000" y="3101340"/>
              <a:ext cx="352513" cy="462763"/>
            </a:xfrm>
            <a:custGeom>
              <a:avLst/>
              <a:gdLst/>
              <a:ahLst/>
              <a:cxnLst/>
              <a:rect l="0" t="0" r="0" b="0"/>
              <a:pathLst>
                <a:path w="352513" h="462763">
                  <a:moveTo>
                    <a:pt x="60959" y="0"/>
                  </a:moveTo>
                  <a:lnTo>
                    <a:pt x="60113" y="29381"/>
                  </a:lnTo>
                  <a:lnTo>
                    <a:pt x="55723" y="65150"/>
                  </a:lnTo>
                  <a:lnTo>
                    <a:pt x="54399" y="93302"/>
                  </a:lnTo>
                  <a:lnTo>
                    <a:pt x="53811" y="125005"/>
                  </a:lnTo>
                  <a:lnTo>
                    <a:pt x="53549" y="159697"/>
                  </a:lnTo>
                  <a:lnTo>
                    <a:pt x="53432" y="197694"/>
                  </a:lnTo>
                  <a:lnTo>
                    <a:pt x="52555" y="217309"/>
                  </a:lnTo>
                  <a:lnTo>
                    <a:pt x="51123" y="237160"/>
                  </a:lnTo>
                  <a:lnTo>
                    <a:pt x="49322" y="257166"/>
                  </a:lnTo>
                  <a:lnTo>
                    <a:pt x="45063" y="295200"/>
                  </a:lnTo>
                  <a:lnTo>
                    <a:pt x="41194" y="331013"/>
                  </a:lnTo>
                  <a:lnTo>
                    <a:pt x="39475" y="363863"/>
                  </a:lnTo>
                  <a:lnTo>
                    <a:pt x="38711" y="390881"/>
                  </a:lnTo>
                  <a:lnTo>
                    <a:pt x="38220" y="427731"/>
                  </a:lnTo>
                  <a:lnTo>
                    <a:pt x="38103" y="462762"/>
                  </a:lnTo>
                  <a:lnTo>
                    <a:pt x="38100" y="430466"/>
                  </a:lnTo>
                  <a:lnTo>
                    <a:pt x="38100" y="400454"/>
                  </a:lnTo>
                  <a:lnTo>
                    <a:pt x="40357" y="362493"/>
                  </a:lnTo>
                  <a:lnTo>
                    <a:pt x="44183" y="334674"/>
                  </a:lnTo>
                  <a:lnTo>
                    <a:pt x="48705" y="308199"/>
                  </a:lnTo>
                  <a:lnTo>
                    <a:pt x="53537" y="282322"/>
                  </a:lnTo>
                  <a:lnTo>
                    <a:pt x="63276" y="246211"/>
                  </a:lnTo>
                  <a:lnTo>
                    <a:pt x="76886" y="216320"/>
                  </a:lnTo>
                  <a:lnTo>
                    <a:pt x="88358" y="200282"/>
                  </a:lnTo>
                  <a:lnTo>
                    <a:pt x="113010" y="182579"/>
                  </a:lnTo>
                  <a:lnTo>
                    <a:pt x="149040" y="168584"/>
                  </a:lnTo>
                  <a:lnTo>
                    <a:pt x="181885" y="162557"/>
                  </a:lnTo>
                  <a:lnTo>
                    <a:pt x="203604" y="162840"/>
                  </a:lnTo>
                  <a:lnTo>
                    <a:pt x="238785" y="171674"/>
                  </a:lnTo>
                  <a:lnTo>
                    <a:pt x="271035" y="181723"/>
                  </a:lnTo>
                  <a:lnTo>
                    <a:pt x="301192" y="200881"/>
                  </a:lnTo>
                  <a:lnTo>
                    <a:pt x="332309" y="237267"/>
                  </a:lnTo>
                  <a:lnTo>
                    <a:pt x="347382" y="267010"/>
                  </a:lnTo>
                  <a:lnTo>
                    <a:pt x="352512" y="288004"/>
                  </a:lnTo>
                  <a:lnTo>
                    <a:pt x="349793" y="322777"/>
                  </a:lnTo>
                  <a:lnTo>
                    <a:pt x="337792" y="354906"/>
                  </a:lnTo>
                  <a:lnTo>
                    <a:pt x="325390" y="375611"/>
                  </a:lnTo>
                  <a:lnTo>
                    <a:pt x="306895" y="391587"/>
                  </a:lnTo>
                  <a:lnTo>
                    <a:pt x="272683" y="410101"/>
                  </a:lnTo>
                  <a:lnTo>
                    <a:pt x="235735" y="426311"/>
                  </a:lnTo>
                  <a:lnTo>
                    <a:pt x="209757" y="435851"/>
                  </a:lnTo>
                  <a:lnTo>
                    <a:pt x="181278" y="442914"/>
                  </a:lnTo>
                  <a:lnTo>
                    <a:pt x="151688" y="446617"/>
                  </a:lnTo>
                  <a:lnTo>
                    <a:pt x="122450" y="448263"/>
                  </a:lnTo>
                  <a:lnTo>
                    <a:pt x="95344" y="448994"/>
                  </a:lnTo>
                  <a:lnTo>
                    <a:pt x="60329" y="445361"/>
                  </a:lnTo>
                  <a:lnTo>
                    <a:pt x="24460" y="434877"/>
                  </a:lnTo>
                  <a:lnTo>
                    <a:pt x="0"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41"/>
            <p:cNvSpPr/>
            <p:nvPr/>
          </p:nvSpPr>
          <p:spPr>
            <a:xfrm>
              <a:off x="4206240" y="3248109"/>
              <a:ext cx="259080" cy="308297"/>
            </a:xfrm>
            <a:custGeom>
              <a:avLst/>
              <a:gdLst/>
              <a:ahLst/>
              <a:cxnLst/>
              <a:rect l="0" t="0" r="0" b="0"/>
              <a:pathLst>
                <a:path w="259080" h="308297">
                  <a:moveTo>
                    <a:pt x="0" y="119931"/>
                  </a:moveTo>
                  <a:lnTo>
                    <a:pt x="6929" y="126014"/>
                  </a:lnTo>
                  <a:lnTo>
                    <a:pt x="38356" y="146622"/>
                  </a:lnTo>
                  <a:lnTo>
                    <a:pt x="70463" y="155149"/>
                  </a:lnTo>
                  <a:lnTo>
                    <a:pt x="105296" y="157461"/>
                  </a:lnTo>
                  <a:lnTo>
                    <a:pt x="140931" y="153873"/>
                  </a:lnTo>
                  <a:lnTo>
                    <a:pt x="174499" y="145011"/>
                  </a:lnTo>
                  <a:lnTo>
                    <a:pt x="205589" y="132850"/>
                  </a:lnTo>
                  <a:lnTo>
                    <a:pt x="219220" y="123979"/>
                  </a:lnTo>
                  <a:lnTo>
                    <a:pt x="228100" y="114392"/>
                  </a:lnTo>
                  <a:lnTo>
                    <a:pt x="243439" y="81101"/>
                  </a:lnTo>
                  <a:lnTo>
                    <a:pt x="247049" y="66266"/>
                  </a:lnTo>
                  <a:lnTo>
                    <a:pt x="244320" y="44481"/>
                  </a:lnTo>
                  <a:lnTo>
                    <a:pt x="237303" y="26925"/>
                  </a:lnTo>
                  <a:lnTo>
                    <a:pt x="224875" y="11846"/>
                  </a:lnTo>
                  <a:lnTo>
                    <a:pt x="215373" y="4724"/>
                  </a:lnTo>
                  <a:lnTo>
                    <a:pt x="203248" y="994"/>
                  </a:lnTo>
                  <a:lnTo>
                    <a:pt x="196459" y="0"/>
                  </a:lnTo>
                  <a:lnTo>
                    <a:pt x="170722" y="6690"/>
                  </a:lnTo>
                  <a:lnTo>
                    <a:pt x="137768" y="24968"/>
                  </a:lnTo>
                  <a:lnTo>
                    <a:pt x="106800" y="54418"/>
                  </a:lnTo>
                  <a:lnTo>
                    <a:pt x="86113" y="84997"/>
                  </a:lnTo>
                  <a:lnTo>
                    <a:pt x="69259" y="120869"/>
                  </a:lnTo>
                  <a:lnTo>
                    <a:pt x="55799" y="158309"/>
                  </a:lnTo>
                  <a:lnTo>
                    <a:pt x="48706" y="196213"/>
                  </a:lnTo>
                  <a:lnTo>
                    <a:pt x="48740" y="220721"/>
                  </a:lnTo>
                  <a:lnTo>
                    <a:pt x="54400" y="242901"/>
                  </a:lnTo>
                  <a:lnTo>
                    <a:pt x="71152" y="270384"/>
                  </a:lnTo>
                  <a:lnTo>
                    <a:pt x="92201" y="290569"/>
                  </a:lnTo>
                  <a:lnTo>
                    <a:pt x="118571" y="303228"/>
                  </a:lnTo>
                  <a:lnTo>
                    <a:pt x="151878" y="308296"/>
                  </a:lnTo>
                  <a:lnTo>
                    <a:pt x="184512" y="305753"/>
                  </a:lnTo>
                  <a:lnTo>
                    <a:pt x="215631" y="299637"/>
                  </a:lnTo>
                  <a:lnTo>
                    <a:pt x="259079" y="2875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42"/>
            <p:cNvSpPr/>
            <p:nvPr/>
          </p:nvSpPr>
          <p:spPr>
            <a:xfrm>
              <a:off x="4594859" y="3078480"/>
              <a:ext cx="274322" cy="433798"/>
            </a:xfrm>
            <a:custGeom>
              <a:avLst/>
              <a:gdLst/>
              <a:ahLst/>
              <a:cxnLst/>
              <a:rect l="0" t="0" r="0" b="0"/>
              <a:pathLst>
                <a:path w="274322" h="433798">
                  <a:moveTo>
                    <a:pt x="0" y="0"/>
                  </a:moveTo>
                  <a:lnTo>
                    <a:pt x="847" y="33421"/>
                  </a:lnTo>
                  <a:lnTo>
                    <a:pt x="6084" y="61737"/>
                  </a:lnTo>
                  <a:lnTo>
                    <a:pt x="10607" y="87552"/>
                  </a:lnTo>
                  <a:lnTo>
                    <a:pt x="15439" y="115958"/>
                  </a:lnTo>
                  <a:lnTo>
                    <a:pt x="20408" y="146363"/>
                  </a:lnTo>
                  <a:lnTo>
                    <a:pt x="25439" y="179632"/>
                  </a:lnTo>
                  <a:lnTo>
                    <a:pt x="28240" y="216432"/>
                  </a:lnTo>
                  <a:lnTo>
                    <a:pt x="29485" y="253672"/>
                  </a:lnTo>
                  <a:lnTo>
                    <a:pt x="30038" y="287156"/>
                  </a:lnTo>
                  <a:lnTo>
                    <a:pt x="30284" y="318971"/>
                  </a:lnTo>
                  <a:lnTo>
                    <a:pt x="30393" y="348351"/>
                  </a:lnTo>
                  <a:lnTo>
                    <a:pt x="30455" y="383085"/>
                  </a:lnTo>
                  <a:lnTo>
                    <a:pt x="30477" y="417900"/>
                  </a:lnTo>
                  <a:lnTo>
                    <a:pt x="28221" y="425058"/>
                  </a:lnTo>
                  <a:lnTo>
                    <a:pt x="23174" y="433797"/>
                  </a:lnTo>
                  <a:lnTo>
                    <a:pt x="22869" y="397717"/>
                  </a:lnTo>
                  <a:lnTo>
                    <a:pt x="22863" y="369772"/>
                  </a:lnTo>
                  <a:lnTo>
                    <a:pt x="26906" y="331953"/>
                  </a:lnTo>
                  <a:lnTo>
                    <a:pt x="31150" y="305579"/>
                  </a:lnTo>
                  <a:lnTo>
                    <a:pt x="40557" y="269188"/>
                  </a:lnTo>
                  <a:lnTo>
                    <a:pt x="54068" y="236957"/>
                  </a:lnTo>
                  <a:lnTo>
                    <a:pt x="73804" y="203815"/>
                  </a:lnTo>
                  <a:lnTo>
                    <a:pt x="83884" y="196418"/>
                  </a:lnTo>
                  <a:lnTo>
                    <a:pt x="104153" y="187623"/>
                  </a:lnTo>
                  <a:lnTo>
                    <a:pt x="116564" y="187246"/>
                  </a:lnTo>
                  <a:lnTo>
                    <a:pt x="141182" y="193902"/>
                  </a:lnTo>
                  <a:lnTo>
                    <a:pt x="149673" y="203018"/>
                  </a:lnTo>
                  <a:lnTo>
                    <a:pt x="169978" y="237711"/>
                  </a:lnTo>
                  <a:lnTo>
                    <a:pt x="182338" y="275116"/>
                  </a:lnTo>
                  <a:lnTo>
                    <a:pt x="190340" y="305035"/>
                  </a:lnTo>
                  <a:lnTo>
                    <a:pt x="198073" y="335349"/>
                  </a:lnTo>
                  <a:lnTo>
                    <a:pt x="208271" y="371888"/>
                  </a:lnTo>
                  <a:lnTo>
                    <a:pt x="227011" y="406768"/>
                  </a:lnTo>
                  <a:lnTo>
                    <a:pt x="233821" y="414465"/>
                  </a:lnTo>
                  <a:lnTo>
                    <a:pt x="246328" y="422712"/>
                  </a:lnTo>
                  <a:lnTo>
                    <a:pt x="252848" y="424939"/>
                  </a:lnTo>
                  <a:lnTo>
                    <a:pt x="260826" y="423670"/>
                  </a:lnTo>
                  <a:lnTo>
                    <a:pt x="274321"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43"/>
            <p:cNvSpPr/>
            <p:nvPr/>
          </p:nvSpPr>
          <p:spPr>
            <a:xfrm>
              <a:off x="4893789" y="3286745"/>
              <a:ext cx="341151" cy="217530"/>
            </a:xfrm>
            <a:custGeom>
              <a:avLst/>
              <a:gdLst/>
              <a:ahLst/>
              <a:cxnLst/>
              <a:rect l="0" t="0" r="0" b="0"/>
              <a:pathLst>
                <a:path w="341151" h="217530">
                  <a:moveTo>
                    <a:pt x="173511" y="27955"/>
                  </a:moveTo>
                  <a:lnTo>
                    <a:pt x="151553" y="5997"/>
                  </a:lnTo>
                  <a:lnTo>
                    <a:pt x="142303" y="1262"/>
                  </a:lnTo>
                  <a:lnTo>
                    <a:pt x="137465" y="0"/>
                  </a:lnTo>
                  <a:lnTo>
                    <a:pt x="118522" y="2268"/>
                  </a:lnTo>
                  <a:lnTo>
                    <a:pt x="88518" y="12313"/>
                  </a:lnTo>
                  <a:lnTo>
                    <a:pt x="62344" y="30093"/>
                  </a:lnTo>
                  <a:lnTo>
                    <a:pt x="35213" y="61115"/>
                  </a:lnTo>
                  <a:lnTo>
                    <a:pt x="17670" y="89708"/>
                  </a:lnTo>
                  <a:lnTo>
                    <a:pt x="4156" y="125666"/>
                  </a:lnTo>
                  <a:lnTo>
                    <a:pt x="0" y="149475"/>
                  </a:lnTo>
                  <a:lnTo>
                    <a:pt x="2815" y="172616"/>
                  </a:lnTo>
                  <a:lnTo>
                    <a:pt x="9028" y="183406"/>
                  </a:lnTo>
                  <a:lnTo>
                    <a:pt x="16587" y="190178"/>
                  </a:lnTo>
                  <a:lnTo>
                    <a:pt x="22769" y="193187"/>
                  </a:lnTo>
                  <a:lnTo>
                    <a:pt x="39099" y="194881"/>
                  </a:lnTo>
                  <a:lnTo>
                    <a:pt x="55980" y="191338"/>
                  </a:lnTo>
                  <a:lnTo>
                    <a:pt x="90268" y="165808"/>
                  </a:lnTo>
                  <a:lnTo>
                    <a:pt x="110464" y="147822"/>
                  </a:lnTo>
                  <a:lnTo>
                    <a:pt x="132458" y="114944"/>
                  </a:lnTo>
                  <a:lnTo>
                    <a:pt x="152262" y="82767"/>
                  </a:lnTo>
                  <a:lnTo>
                    <a:pt x="173307" y="45687"/>
                  </a:lnTo>
                  <a:lnTo>
                    <a:pt x="179585" y="37572"/>
                  </a:lnTo>
                  <a:lnTo>
                    <a:pt x="180100" y="37753"/>
                  </a:lnTo>
                  <a:lnTo>
                    <a:pt x="180673" y="40212"/>
                  </a:lnTo>
                  <a:lnTo>
                    <a:pt x="180995" y="46356"/>
                  </a:lnTo>
                  <a:lnTo>
                    <a:pt x="183328" y="51091"/>
                  </a:lnTo>
                  <a:lnTo>
                    <a:pt x="187187" y="57710"/>
                  </a:lnTo>
                  <a:lnTo>
                    <a:pt x="199039" y="89822"/>
                  </a:lnTo>
                  <a:lnTo>
                    <a:pt x="216026" y="119574"/>
                  </a:lnTo>
                  <a:lnTo>
                    <a:pt x="238447" y="149910"/>
                  </a:lnTo>
                  <a:lnTo>
                    <a:pt x="253146" y="172745"/>
                  </a:lnTo>
                  <a:lnTo>
                    <a:pt x="287443" y="207909"/>
                  </a:lnTo>
                  <a:lnTo>
                    <a:pt x="297807" y="213768"/>
                  </a:lnTo>
                  <a:lnTo>
                    <a:pt x="318258" y="217529"/>
                  </a:lnTo>
                  <a:lnTo>
                    <a:pt x="327589" y="217196"/>
                  </a:lnTo>
                  <a:lnTo>
                    <a:pt x="341150" y="2108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44"/>
            <p:cNvSpPr/>
            <p:nvPr/>
          </p:nvSpPr>
          <p:spPr>
            <a:xfrm>
              <a:off x="5257800" y="3230880"/>
              <a:ext cx="152401" cy="243350"/>
            </a:xfrm>
            <a:custGeom>
              <a:avLst/>
              <a:gdLst/>
              <a:ahLst/>
              <a:cxnLst/>
              <a:rect l="0" t="0" r="0" b="0"/>
              <a:pathLst>
                <a:path w="152401" h="243350">
                  <a:moveTo>
                    <a:pt x="0" y="83820"/>
                  </a:moveTo>
                  <a:lnTo>
                    <a:pt x="846" y="105921"/>
                  </a:lnTo>
                  <a:lnTo>
                    <a:pt x="10546" y="130895"/>
                  </a:lnTo>
                  <a:lnTo>
                    <a:pt x="29015" y="163428"/>
                  </a:lnTo>
                  <a:lnTo>
                    <a:pt x="57725" y="200972"/>
                  </a:lnTo>
                  <a:lnTo>
                    <a:pt x="86209" y="238255"/>
                  </a:lnTo>
                  <a:lnTo>
                    <a:pt x="91373" y="241358"/>
                  </a:lnTo>
                  <a:lnTo>
                    <a:pt x="97541" y="243349"/>
                  </a:lnTo>
                  <a:lnTo>
                    <a:pt x="100642" y="241364"/>
                  </a:lnTo>
                  <a:lnTo>
                    <a:pt x="102655" y="239649"/>
                  </a:lnTo>
                  <a:lnTo>
                    <a:pt x="104891" y="233228"/>
                  </a:lnTo>
                  <a:lnTo>
                    <a:pt x="111680" y="203496"/>
                  </a:lnTo>
                  <a:lnTo>
                    <a:pt x="114370" y="175536"/>
                  </a:lnTo>
                  <a:lnTo>
                    <a:pt x="120153" y="141663"/>
                  </a:lnTo>
                  <a:lnTo>
                    <a:pt x="127228" y="109801"/>
                  </a:lnTo>
                  <a:lnTo>
                    <a:pt x="133841" y="78912"/>
                  </a:lnTo>
                  <a:lnTo>
                    <a:pt x="137023" y="49157"/>
                  </a:lnTo>
                  <a:lnTo>
                    <a:pt x="144834" y="12468"/>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45"/>
            <p:cNvSpPr/>
            <p:nvPr/>
          </p:nvSpPr>
          <p:spPr>
            <a:xfrm>
              <a:off x="5520110" y="3261359"/>
              <a:ext cx="19630" cy="190501"/>
            </a:xfrm>
            <a:custGeom>
              <a:avLst/>
              <a:gdLst/>
              <a:ahLst/>
              <a:cxnLst/>
              <a:rect l="0" t="0" r="0" b="0"/>
              <a:pathLst>
                <a:path w="19630" h="190501">
                  <a:moveTo>
                    <a:pt x="4390" y="0"/>
                  </a:moveTo>
                  <a:lnTo>
                    <a:pt x="344" y="4046"/>
                  </a:lnTo>
                  <a:lnTo>
                    <a:pt x="0" y="6084"/>
                  </a:lnTo>
                  <a:lnTo>
                    <a:pt x="616" y="8289"/>
                  </a:lnTo>
                  <a:lnTo>
                    <a:pt x="1874" y="10607"/>
                  </a:lnTo>
                  <a:lnTo>
                    <a:pt x="4058" y="31208"/>
                  </a:lnTo>
                  <a:lnTo>
                    <a:pt x="5089" y="40964"/>
                  </a:lnTo>
                  <a:lnTo>
                    <a:pt x="10931" y="70129"/>
                  </a:lnTo>
                  <a:lnTo>
                    <a:pt x="6560" y="104603"/>
                  </a:lnTo>
                  <a:lnTo>
                    <a:pt x="4818" y="136750"/>
                  </a:lnTo>
                  <a:lnTo>
                    <a:pt x="5427" y="151371"/>
                  </a:lnTo>
                  <a:lnTo>
                    <a:pt x="11874" y="189101"/>
                  </a:lnTo>
                  <a:lnTo>
                    <a:pt x="11918" y="189567"/>
                  </a:lnTo>
                  <a:lnTo>
                    <a:pt x="14227" y="190086"/>
                  </a:lnTo>
                  <a:lnTo>
                    <a:pt x="19629"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46"/>
            <p:cNvSpPr/>
            <p:nvPr/>
          </p:nvSpPr>
          <p:spPr>
            <a:xfrm>
              <a:off x="5555007" y="3177540"/>
              <a:ext cx="7594" cy="15241"/>
            </a:xfrm>
            <a:custGeom>
              <a:avLst/>
              <a:gdLst/>
              <a:ahLst/>
              <a:cxnLst/>
              <a:rect l="0" t="0" r="0" b="0"/>
              <a:pathLst>
                <a:path w="7594" h="15241">
                  <a:moveTo>
                    <a:pt x="7593" y="0"/>
                  </a:moveTo>
                  <a:lnTo>
                    <a:pt x="1032" y="0"/>
                  </a:lnTo>
                  <a:lnTo>
                    <a:pt x="678" y="846"/>
                  </a:lnTo>
                  <a:lnTo>
                    <a:pt x="0" y="11351"/>
                  </a:lnTo>
                  <a:lnTo>
                    <a:pt x="838" y="12647"/>
                  </a:lnTo>
                  <a:lnTo>
                    <a:pt x="2243" y="13511"/>
                  </a:lnTo>
                  <a:lnTo>
                    <a:pt x="7593"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47"/>
            <p:cNvSpPr/>
            <p:nvPr/>
          </p:nvSpPr>
          <p:spPr>
            <a:xfrm>
              <a:off x="5655677" y="3291840"/>
              <a:ext cx="198844" cy="181554"/>
            </a:xfrm>
            <a:custGeom>
              <a:avLst/>
              <a:gdLst/>
              <a:ahLst/>
              <a:cxnLst/>
              <a:rect l="0" t="0" r="0" b="0"/>
              <a:pathLst>
                <a:path w="198844" h="181554">
                  <a:moveTo>
                    <a:pt x="112662" y="22860"/>
                  </a:moveTo>
                  <a:lnTo>
                    <a:pt x="120190" y="22860"/>
                  </a:lnTo>
                  <a:lnTo>
                    <a:pt x="116210" y="18814"/>
                  </a:lnTo>
                  <a:lnTo>
                    <a:pt x="111981" y="16828"/>
                  </a:lnTo>
                  <a:lnTo>
                    <a:pt x="86752" y="15333"/>
                  </a:lnTo>
                  <a:lnTo>
                    <a:pt x="70084" y="19312"/>
                  </a:lnTo>
                  <a:lnTo>
                    <a:pt x="49281" y="29089"/>
                  </a:lnTo>
                  <a:lnTo>
                    <a:pt x="19540" y="56203"/>
                  </a:lnTo>
                  <a:lnTo>
                    <a:pt x="6654" y="78521"/>
                  </a:lnTo>
                  <a:lnTo>
                    <a:pt x="819" y="99747"/>
                  </a:lnTo>
                  <a:lnTo>
                    <a:pt x="0" y="107138"/>
                  </a:lnTo>
                  <a:lnTo>
                    <a:pt x="3606" y="122123"/>
                  </a:lnTo>
                  <a:lnTo>
                    <a:pt x="15156" y="142582"/>
                  </a:lnTo>
                  <a:lnTo>
                    <a:pt x="31561" y="159368"/>
                  </a:lnTo>
                  <a:lnTo>
                    <a:pt x="46137" y="169043"/>
                  </a:lnTo>
                  <a:lnTo>
                    <a:pt x="73384" y="178403"/>
                  </a:lnTo>
                  <a:lnTo>
                    <a:pt x="102906" y="181553"/>
                  </a:lnTo>
                  <a:lnTo>
                    <a:pt x="140964" y="180360"/>
                  </a:lnTo>
                  <a:lnTo>
                    <a:pt x="169147" y="172222"/>
                  </a:lnTo>
                  <a:lnTo>
                    <a:pt x="185749" y="160907"/>
                  </a:lnTo>
                  <a:lnTo>
                    <a:pt x="197347" y="146830"/>
                  </a:lnTo>
                  <a:lnTo>
                    <a:pt x="198843" y="132426"/>
                  </a:lnTo>
                  <a:lnTo>
                    <a:pt x="196948" y="99630"/>
                  </a:lnTo>
                  <a:lnTo>
                    <a:pt x="192174" y="86331"/>
                  </a:lnTo>
                  <a:lnTo>
                    <a:pt x="174905" y="53513"/>
                  </a:lnTo>
                  <a:lnTo>
                    <a:pt x="151769" y="33274"/>
                  </a:lnTo>
                  <a:lnTo>
                    <a:pt x="115262" y="6302"/>
                  </a:lnTo>
                  <a:lnTo>
                    <a:pt x="104025" y="1867"/>
                  </a:lnTo>
                  <a:lnTo>
                    <a:pt x="8980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48"/>
            <p:cNvSpPr/>
            <p:nvPr/>
          </p:nvSpPr>
          <p:spPr>
            <a:xfrm>
              <a:off x="5951219" y="3200400"/>
              <a:ext cx="259082" cy="281769"/>
            </a:xfrm>
            <a:custGeom>
              <a:avLst/>
              <a:gdLst/>
              <a:ahLst/>
              <a:cxnLst/>
              <a:rect l="0" t="0" r="0" b="0"/>
              <a:pathLst>
                <a:path w="259082" h="281769">
                  <a:moveTo>
                    <a:pt x="0" y="129540"/>
                  </a:moveTo>
                  <a:lnTo>
                    <a:pt x="22919" y="154716"/>
                  </a:lnTo>
                  <a:lnTo>
                    <a:pt x="38106" y="189114"/>
                  </a:lnTo>
                  <a:lnTo>
                    <a:pt x="57115" y="226889"/>
                  </a:lnTo>
                  <a:lnTo>
                    <a:pt x="67296" y="264059"/>
                  </a:lnTo>
                  <a:lnTo>
                    <a:pt x="65752" y="272017"/>
                  </a:lnTo>
                  <a:lnTo>
                    <a:pt x="61043" y="281768"/>
                  </a:lnTo>
                  <a:lnTo>
                    <a:pt x="60963" y="249372"/>
                  </a:lnTo>
                  <a:lnTo>
                    <a:pt x="50487" y="218874"/>
                  </a:lnTo>
                  <a:lnTo>
                    <a:pt x="47979" y="186677"/>
                  </a:lnTo>
                  <a:lnTo>
                    <a:pt x="52222" y="155312"/>
                  </a:lnTo>
                  <a:lnTo>
                    <a:pt x="58842" y="123723"/>
                  </a:lnTo>
                  <a:lnTo>
                    <a:pt x="67858" y="89622"/>
                  </a:lnTo>
                  <a:lnTo>
                    <a:pt x="92803" y="54486"/>
                  </a:lnTo>
                  <a:lnTo>
                    <a:pt x="116962" y="33077"/>
                  </a:lnTo>
                  <a:lnTo>
                    <a:pt x="145570" y="16009"/>
                  </a:lnTo>
                  <a:lnTo>
                    <a:pt x="166298" y="7115"/>
                  </a:lnTo>
                  <a:lnTo>
                    <a:pt x="200074" y="2108"/>
                  </a:lnTo>
                  <a:lnTo>
                    <a:pt x="235101" y="416"/>
                  </a:lnTo>
                  <a:lnTo>
                    <a:pt x="2590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49"/>
            <p:cNvSpPr/>
            <p:nvPr/>
          </p:nvSpPr>
          <p:spPr>
            <a:xfrm>
              <a:off x="4777740" y="2318930"/>
              <a:ext cx="264171" cy="285327"/>
            </a:xfrm>
            <a:custGeom>
              <a:avLst/>
              <a:gdLst/>
              <a:ahLst/>
              <a:cxnLst/>
              <a:rect l="0" t="0" r="0" b="0"/>
              <a:pathLst>
                <a:path w="264171" h="285327">
                  <a:moveTo>
                    <a:pt x="0" y="73749"/>
                  </a:moveTo>
                  <a:lnTo>
                    <a:pt x="4045" y="69704"/>
                  </a:lnTo>
                  <a:lnTo>
                    <a:pt x="6031" y="65461"/>
                  </a:lnTo>
                  <a:lnTo>
                    <a:pt x="6560" y="63143"/>
                  </a:lnTo>
                  <a:lnTo>
                    <a:pt x="28739" y="37704"/>
                  </a:lnTo>
                  <a:lnTo>
                    <a:pt x="54501" y="18620"/>
                  </a:lnTo>
                  <a:lnTo>
                    <a:pt x="86306" y="5820"/>
                  </a:lnTo>
                  <a:lnTo>
                    <a:pt x="115036" y="0"/>
                  </a:lnTo>
                  <a:lnTo>
                    <a:pt x="144998" y="533"/>
                  </a:lnTo>
                  <a:lnTo>
                    <a:pt x="175324" y="8312"/>
                  </a:lnTo>
                  <a:lnTo>
                    <a:pt x="205759" y="21340"/>
                  </a:lnTo>
                  <a:lnTo>
                    <a:pt x="233967" y="38183"/>
                  </a:lnTo>
                  <a:lnTo>
                    <a:pt x="248765" y="52862"/>
                  </a:lnTo>
                  <a:lnTo>
                    <a:pt x="258165" y="70675"/>
                  </a:lnTo>
                  <a:lnTo>
                    <a:pt x="264170" y="103789"/>
                  </a:lnTo>
                  <a:lnTo>
                    <a:pt x="257860" y="136367"/>
                  </a:lnTo>
                  <a:lnTo>
                    <a:pt x="241221" y="171513"/>
                  </a:lnTo>
                  <a:lnTo>
                    <a:pt x="216158" y="204693"/>
                  </a:lnTo>
                  <a:lnTo>
                    <a:pt x="187284" y="231927"/>
                  </a:lnTo>
                  <a:lnTo>
                    <a:pt x="153234" y="256084"/>
                  </a:lnTo>
                  <a:lnTo>
                    <a:pt x="116334" y="271237"/>
                  </a:lnTo>
                  <a:lnTo>
                    <a:pt x="82635" y="281089"/>
                  </a:lnTo>
                  <a:lnTo>
                    <a:pt x="51201" y="285326"/>
                  </a:lnTo>
                  <a:lnTo>
                    <a:pt x="15115" y="280843"/>
                  </a:lnTo>
                  <a:lnTo>
                    <a:pt x="7619" y="2794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50"/>
            <p:cNvSpPr/>
            <p:nvPr/>
          </p:nvSpPr>
          <p:spPr>
            <a:xfrm>
              <a:off x="4739640" y="2377440"/>
              <a:ext cx="68572" cy="409749"/>
            </a:xfrm>
            <a:custGeom>
              <a:avLst/>
              <a:gdLst/>
              <a:ahLst/>
              <a:cxnLst/>
              <a:rect l="0" t="0" r="0" b="0"/>
              <a:pathLst>
                <a:path w="68572" h="409749">
                  <a:moveTo>
                    <a:pt x="60960" y="0"/>
                  </a:moveTo>
                  <a:lnTo>
                    <a:pt x="65005" y="0"/>
                  </a:lnTo>
                  <a:lnTo>
                    <a:pt x="66196" y="846"/>
                  </a:lnTo>
                  <a:lnTo>
                    <a:pt x="66991" y="2257"/>
                  </a:lnTo>
                  <a:lnTo>
                    <a:pt x="68109" y="10546"/>
                  </a:lnTo>
                  <a:lnTo>
                    <a:pt x="68518" y="40335"/>
                  </a:lnTo>
                  <a:lnTo>
                    <a:pt x="68561" y="69148"/>
                  </a:lnTo>
                  <a:lnTo>
                    <a:pt x="68571" y="95079"/>
                  </a:lnTo>
                  <a:lnTo>
                    <a:pt x="66318" y="123537"/>
                  </a:lnTo>
                  <a:lnTo>
                    <a:pt x="63341" y="153118"/>
                  </a:lnTo>
                  <a:lnTo>
                    <a:pt x="62018" y="183199"/>
                  </a:lnTo>
                  <a:lnTo>
                    <a:pt x="56914" y="215759"/>
                  </a:lnTo>
                  <a:lnTo>
                    <a:pt x="49848" y="249139"/>
                  </a:lnTo>
                  <a:lnTo>
                    <a:pt x="43885" y="280908"/>
                  </a:lnTo>
                  <a:lnTo>
                    <a:pt x="38413" y="309703"/>
                  </a:lnTo>
                  <a:lnTo>
                    <a:pt x="28315" y="347457"/>
                  </a:lnTo>
                  <a:lnTo>
                    <a:pt x="17822" y="382464"/>
                  </a:lnTo>
                  <a:lnTo>
                    <a:pt x="11959" y="396203"/>
                  </a:lnTo>
                  <a:lnTo>
                    <a:pt x="1439" y="409748"/>
                  </a:lnTo>
                  <a:lnTo>
                    <a:pt x="960" y="409479"/>
                  </a:lnTo>
                  <a:lnTo>
                    <a:pt x="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51"/>
            <p:cNvSpPr/>
            <p:nvPr/>
          </p:nvSpPr>
          <p:spPr>
            <a:xfrm>
              <a:off x="4442459" y="2318219"/>
              <a:ext cx="263671" cy="242101"/>
            </a:xfrm>
            <a:custGeom>
              <a:avLst/>
              <a:gdLst/>
              <a:ahLst/>
              <a:cxnLst/>
              <a:rect l="0" t="0" r="0" b="0"/>
              <a:pathLst>
                <a:path w="263671" h="242101">
                  <a:moveTo>
                    <a:pt x="0" y="112560"/>
                  </a:moveTo>
                  <a:lnTo>
                    <a:pt x="4045" y="108515"/>
                  </a:lnTo>
                  <a:lnTo>
                    <a:pt x="6032" y="104272"/>
                  </a:lnTo>
                  <a:lnTo>
                    <a:pt x="15770" y="73064"/>
                  </a:lnTo>
                  <a:lnTo>
                    <a:pt x="21403" y="59446"/>
                  </a:lnTo>
                  <a:lnTo>
                    <a:pt x="47703" y="27600"/>
                  </a:lnTo>
                  <a:lnTo>
                    <a:pt x="69168" y="13633"/>
                  </a:lnTo>
                  <a:lnTo>
                    <a:pt x="91614" y="4132"/>
                  </a:lnTo>
                  <a:lnTo>
                    <a:pt x="122442" y="0"/>
                  </a:lnTo>
                  <a:lnTo>
                    <a:pt x="154343" y="2821"/>
                  </a:lnTo>
                  <a:lnTo>
                    <a:pt x="185243" y="13064"/>
                  </a:lnTo>
                  <a:lnTo>
                    <a:pt x="215848" y="26824"/>
                  </a:lnTo>
                  <a:lnTo>
                    <a:pt x="238275" y="45670"/>
                  </a:lnTo>
                  <a:lnTo>
                    <a:pt x="255644" y="67341"/>
                  </a:lnTo>
                  <a:lnTo>
                    <a:pt x="261786" y="84561"/>
                  </a:lnTo>
                  <a:lnTo>
                    <a:pt x="263670" y="102656"/>
                  </a:lnTo>
                  <a:lnTo>
                    <a:pt x="261685" y="119165"/>
                  </a:lnTo>
                  <a:lnTo>
                    <a:pt x="253465" y="134969"/>
                  </a:lnTo>
                  <a:lnTo>
                    <a:pt x="227491" y="165811"/>
                  </a:lnTo>
                  <a:lnTo>
                    <a:pt x="190124" y="195516"/>
                  </a:lnTo>
                  <a:lnTo>
                    <a:pt x="164087" y="207567"/>
                  </a:lnTo>
                  <a:lnTo>
                    <a:pt x="128958" y="219827"/>
                  </a:lnTo>
                  <a:lnTo>
                    <a:pt x="93055" y="228822"/>
                  </a:lnTo>
                  <a:lnTo>
                    <a:pt x="59652" y="236849"/>
                  </a:lnTo>
                  <a:lnTo>
                    <a:pt x="38100" y="242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52"/>
            <p:cNvSpPr/>
            <p:nvPr/>
          </p:nvSpPr>
          <p:spPr>
            <a:xfrm>
              <a:off x="3975665" y="2386829"/>
              <a:ext cx="520132" cy="429977"/>
            </a:xfrm>
            <a:custGeom>
              <a:avLst/>
              <a:gdLst/>
              <a:ahLst/>
              <a:cxnLst/>
              <a:rect l="0" t="0" r="0" b="0"/>
              <a:pathLst>
                <a:path w="520132" h="429977">
                  <a:moveTo>
                    <a:pt x="238194" y="59190"/>
                  </a:moveTo>
                  <a:lnTo>
                    <a:pt x="238194" y="55145"/>
                  </a:lnTo>
                  <a:lnTo>
                    <a:pt x="229588" y="25785"/>
                  </a:lnTo>
                  <a:lnTo>
                    <a:pt x="222798" y="15839"/>
                  </a:lnTo>
                  <a:lnTo>
                    <a:pt x="209455" y="4765"/>
                  </a:lnTo>
                  <a:lnTo>
                    <a:pt x="197482" y="1135"/>
                  </a:lnTo>
                  <a:lnTo>
                    <a:pt x="182847" y="368"/>
                  </a:lnTo>
                  <a:lnTo>
                    <a:pt x="154720" y="5543"/>
                  </a:lnTo>
                  <a:lnTo>
                    <a:pt x="119952" y="18271"/>
                  </a:lnTo>
                  <a:lnTo>
                    <a:pt x="83686" y="38600"/>
                  </a:lnTo>
                  <a:lnTo>
                    <a:pt x="51962" y="66542"/>
                  </a:lnTo>
                  <a:lnTo>
                    <a:pt x="26945" y="100410"/>
                  </a:lnTo>
                  <a:lnTo>
                    <a:pt x="9279" y="132270"/>
                  </a:lnTo>
                  <a:lnTo>
                    <a:pt x="0" y="162312"/>
                  </a:lnTo>
                  <a:lnTo>
                    <a:pt x="1860" y="187676"/>
                  </a:lnTo>
                  <a:lnTo>
                    <a:pt x="5592" y="203502"/>
                  </a:lnTo>
                  <a:lnTo>
                    <a:pt x="14589" y="216745"/>
                  </a:lnTo>
                  <a:lnTo>
                    <a:pt x="27054" y="227428"/>
                  </a:lnTo>
                  <a:lnTo>
                    <a:pt x="41061" y="234998"/>
                  </a:lnTo>
                  <a:lnTo>
                    <a:pt x="67272" y="239975"/>
                  </a:lnTo>
                  <a:lnTo>
                    <a:pt x="96487" y="237405"/>
                  </a:lnTo>
                  <a:lnTo>
                    <a:pt x="126592" y="227235"/>
                  </a:lnTo>
                  <a:lnTo>
                    <a:pt x="156961" y="213498"/>
                  </a:lnTo>
                  <a:lnTo>
                    <a:pt x="187408" y="198703"/>
                  </a:lnTo>
                  <a:lnTo>
                    <a:pt x="221953" y="167213"/>
                  </a:lnTo>
                  <a:lnTo>
                    <a:pt x="250979" y="135656"/>
                  </a:lnTo>
                  <a:lnTo>
                    <a:pt x="269224" y="104963"/>
                  </a:lnTo>
                  <a:lnTo>
                    <a:pt x="274898" y="75288"/>
                  </a:lnTo>
                  <a:lnTo>
                    <a:pt x="275034" y="58504"/>
                  </a:lnTo>
                  <a:lnTo>
                    <a:pt x="272065" y="50983"/>
                  </a:lnTo>
                  <a:lnTo>
                    <a:pt x="270089" y="48639"/>
                  </a:lnTo>
                  <a:lnTo>
                    <a:pt x="262411" y="44568"/>
                  </a:lnTo>
                  <a:lnTo>
                    <a:pt x="259400" y="46483"/>
                  </a:lnTo>
                  <a:lnTo>
                    <a:pt x="257411" y="48178"/>
                  </a:lnTo>
                  <a:lnTo>
                    <a:pt x="255202" y="52321"/>
                  </a:lnTo>
                  <a:lnTo>
                    <a:pt x="253667" y="66063"/>
                  </a:lnTo>
                  <a:lnTo>
                    <a:pt x="253538" y="77485"/>
                  </a:lnTo>
                  <a:lnTo>
                    <a:pt x="257996" y="88770"/>
                  </a:lnTo>
                  <a:lnTo>
                    <a:pt x="278284" y="126103"/>
                  </a:lnTo>
                  <a:lnTo>
                    <a:pt x="294382" y="142516"/>
                  </a:lnTo>
                  <a:lnTo>
                    <a:pt x="308040" y="151257"/>
                  </a:lnTo>
                  <a:lnTo>
                    <a:pt x="330856" y="156178"/>
                  </a:lnTo>
                  <a:lnTo>
                    <a:pt x="366220" y="157841"/>
                  </a:lnTo>
                  <a:lnTo>
                    <a:pt x="383148" y="156375"/>
                  </a:lnTo>
                  <a:lnTo>
                    <a:pt x="419353" y="141637"/>
                  </a:lnTo>
                  <a:lnTo>
                    <a:pt x="451214" y="118374"/>
                  </a:lnTo>
                  <a:lnTo>
                    <a:pt x="483579" y="81817"/>
                  </a:lnTo>
                  <a:lnTo>
                    <a:pt x="500836" y="59121"/>
                  </a:lnTo>
                  <a:lnTo>
                    <a:pt x="516213" y="22775"/>
                  </a:lnTo>
                  <a:lnTo>
                    <a:pt x="519982" y="0"/>
                  </a:lnTo>
                  <a:lnTo>
                    <a:pt x="520131" y="30840"/>
                  </a:lnTo>
                  <a:lnTo>
                    <a:pt x="514897" y="66541"/>
                  </a:lnTo>
                  <a:lnTo>
                    <a:pt x="513220" y="102103"/>
                  </a:lnTo>
                  <a:lnTo>
                    <a:pt x="512828" y="129909"/>
                  </a:lnTo>
                  <a:lnTo>
                    <a:pt x="512654" y="161459"/>
                  </a:lnTo>
                  <a:lnTo>
                    <a:pt x="512576" y="196083"/>
                  </a:lnTo>
                  <a:lnTo>
                    <a:pt x="512542" y="234049"/>
                  </a:lnTo>
                  <a:lnTo>
                    <a:pt x="510269" y="271244"/>
                  </a:lnTo>
                  <a:lnTo>
                    <a:pt x="507283" y="306683"/>
                  </a:lnTo>
                  <a:lnTo>
                    <a:pt x="505956" y="339367"/>
                  </a:lnTo>
                  <a:lnTo>
                    <a:pt x="503108" y="366311"/>
                  </a:lnTo>
                  <a:lnTo>
                    <a:pt x="499003" y="398263"/>
                  </a:lnTo>
                  <a:lnTo>
                    <a:pt x="497616" y="423724"/>
                  </a:lnTo>
                  <a:lnTo>
                    <a:pt x="496655" y="426673"/>
                  </a:lnTo>
                  <a:lnTo>
                    <a:pt x="495169" y="428639"/>
                  </a:lnTo>
                  <a:lnTo>
                    <a:pt x="493331" y="429949"/>
                  </a:lnTo>
                  <a:lnTo>
                    <a:pt x="492105" y="429976"/>
                  </a:lnTo>
                  <a:lnTo>
                    <a:pt x="491288" y="429148"/>
                  </a:lnTo>
                  <a:lnTo>
                    <a:pt x="490744" y="427749"/>
                  </a:lnTo>
                  <a:lnTo>
                    <a:pt x="487540" y="408741"/>
                  </a:lnTo>
                  <a:lnTo>
                    <a:pt x="483666" y="394183"/>
                  </a:lnTo>
                  <a:lnTo>
                    <a:pt x="482035" y="3792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p:cNvPicPr>
            <a:picLocks noChangeAspect="1" noChangeArrowheads="1"/>
          </p:cNvPicPr>
          <p:nvPr/>
        </p:nvPicPr>
        <p:blipFill>
          <a:blip r:embed="rId2" cstate="print"/>
          <a:srcRect/>
          <a:stretch>
            <a:fillRect/>
          </a:stretch>
        </p:blipFill>
        <p:spPr bwMode="auto">
          <a:xfrm>
            <a:off x="0" y="533400"/>
            <a:ext cx="9144000" cy="3463925"/>
          </a:xfrm>
          <a:prstGeom prst="rect">
            <a:avLst/>
          </a:prstGeom>
          <a:noFill/>
          <a:ln w="9525">
            <a:noFill/>
            <a:miter lim="800000"/>
            <a:headEnd/>
            <a:tailEnd/>
          </a:ln>
        </p:spPr>
      </p:pic>
      <p:sp>
        <p:nvSpPr>
          <p:cNvPr id="184322" name="WordArt 4"/>
          <p:cNvSpPr>
            <a:spLocks noChangeArrowheads="1" noChangeShapeType="1" noTextEdit="1"/>
          </p:cNvSpPr>
          <p:nvPr/>
        </p:nvSpPr>
        <p:spPr bwMode="auto">
          <a:xfrm>
            <a:off x="152400" y="381000"/>
            <a:ext cx="56388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Genetic Equilibirum</a:t>
            </a:r>
          </a:p>
        </p:txBody>
      </p:sp>
      <p:grpSp>
        <p:nvGrpSpPr>
          <p:cNvPr id="23" name="SMARTInkShape-Group13"/>
          <p:cNvGrpSpPr/>
          <p:nvPr/>
        </p:nvGrpSpPr>
        <p:grpSpPr>
          <a:xfrm>
            <a:off x="2309294" y="1821179"/>
            <a:ext cx="5568054" cy="655322"/>
            <a:chOff x="2309294" y="1821179"/>
            <a:chExt cx="5568054" cy="655322"/>
          </a:xfrm>
        </p:grpSpPr>
        <p:sp>
          <p:nvSpPr>
            <p:cNvPr id="4" name="SMARTInkShape-153"/>
            <p:cNvSpPr/>
            <p:nvPr/>
          </p:nvSpPr>
          <p:spPr>
            <a:xfrm>
              <a:off x="6676181" y="2042159"/>
              <a:ext cx="200514" cy="246870"/>
            </a:xfrm>
            <a:custGeom>
              <a:avLst/>
              <a:gdLst/>
              <a:ahLst/>
              <a:cxnLst/>
              <a:rect l="0" t="0" r="0" b="0"/>
              <a:pathLst>
                <a:path w="200514" h="246870">
                  <a:moveTo>
                    <a:pt x="14179" y="60961"/>
                  </a:moveTo>
                  <a:lnTo>
                    <a:pt x="10133" y="60961"/>
                  </a:lnTo>
                  <a:lnTo>
                    <a:pt x="8942" y="61807"/>
                  </a:lnTo>
                  <a:lnTo>
                    <a:pt x="8147" y="63218"/>
                  </a:lnTo>
                  <a:lnTo>
                    <a:pt x="569" y="100457"/>
                  </a:lnTo>
                  <a:lnTo>
                    <a:pt x="0" y="137344"/>
                  </a:lnTo>
                  <a:lnTo>
                    <a:pt x="9572" y="175285"/>
                  </a:lnTo>
                  <a:lnTo>
                    <a:pt x="14962" y="204898"/>
                  </a:lnTo>
                  <a:lnTo>
                    <a:pt x="28319" y="225675"/>
                  </a:lnTo>
                  <a:lnTo>
                    <a:pt x="34857" y="232380"/>
                  </a:lnTo>
                  <a:lnTo>
                    <a:pt x="57740" y="246209"/>
                  </a:lnTo>
                  <a:lnTo>
                    <a:pt x="69946" y="246869"/>
                  </a:lnTo>
                  <a:lnTo>
                    <a:pt x="105938" y="238156"/>
                  </a:lnTo>
                  <a:lnTo>
                    <a:pt x="128574" y="229268"/>
                  </a:lnTo>
                  <a:lnTo>
                    <a:pt x="150520" y="211300"/>
                  </a:lnTo>
                  <a:lnTo>
                    <a:pt x="173535" y="180216"/>
                  </a:lnTo>
                  <a:lnTo>
                    <a:pt x="186984" y="151611"/>
                  </a:lnTo>
                  <a:lnTo>
                    <a:pt x="194074" y="121687"/>
                  </a:lnTo>
                  <a:lnTo>
                    <a:pt x="200513" y="85279"/>
                  </a:lnTo>
                  <a:lnTo>
                    <a:pt x="199400" y="61393"/>
                  </a:lnTo>
                  <a:lnTo>
                    <a:pt x="186659" y="32445"/>
                  </a:lnTo>
                  <a:lnTo>
                    <a:pt x="179208" y="21655"/>
                  </a:lnTo>
                  <a:lnTo>
                    <a:pt x="174167" y="18092"/>
                  </a:lnTo>
                  <a:lnTo>
                    <a:pt x="169105" y="15661"/>
                  </a:lnTo>
                  <a:lnTo>
                    <a:pt x="164032" y="11759"/>
                  </a:lnTo>
                  <a:lnTo>
                    <a:pt x="161214" y="7202"/>
                  </a:lnTo>
                  <a:lnTo>
                    <a:pt x="15895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54"/>
            <p:cNvSpPr/>
            <p:nvPr/>
          </p:nvSpPr>
          <p:spPr>
            <a:xfrm>
              <a:off x="6561821" y="1828800"/>
              <a:ext cx="52340" cy="479387"/>
            </a:xfrm>
            <a:custGeom>
              <a:avLst/>
              <a:gdLst/>
              <a:ahLst/>
              <a:cxnLst/>
              <a:rect l="0" t="0" r="0" b="0"/>
              <a:pathLst>
                <a:path w="52340" h="479387">
                  <a:moveTo>
                    <a:pt x="52339" y="0"/>
                  </a:moveTo>
                  <a:lnTo>
                    <a:pt x="52339" y="4045"/>
                  </a:lnTo>
                  <a:lnTo>
                    <a:pt x="45778" y="36608"/>
                  </a:lnTo>
                  <a:lnTo>
                    <a:pt x="40987" y="64563"/>
                  </a:lnTo>
                  <a:lnTo>
                    <a:pt x="38251" y="98340"/>
                  </a:lnTo>
                  <a:lnTo>
                    <a:pt x="35353" y="127244"/>
                  </a:lnTo>
                  <a:lnTo>
                    <a:pt x="31243" y="159846"/>
                  </a:lnTo>
                  <a:lnTo>
                    <a:pt x="26593" y="194091"/>
                  </a:lnTo>
                  <a:lnTo>
                    <a:pt x="21705" y="229067"/>
                  </a:lnTo>
                  <a:lnTo>
                    <a:pt x="16710" y="265214"/>
                  </a:lnTo>
                  <a:lnTo>
                    <a:pt x="14193" y="284336"/>
                  </a:lnTo>
                  <a:lnTo>
                    <a:pt x="9139" y="321951"/>
                  </a:lnTo>
                  <a:lnTo>
                    <a:pt x="4069" y="355603"/>
                  </a:lnTo>
                  <a:lnTo>
                    <a:pt x="1252" y="385234"/>
                  </a:lnTo>
                  <a:lnTo>
                    <a:pt x="0" y="411668"/>
                  </a:lnTo>
                  <a:lnTo>
                    <a:pt x="142" y="443897"/>
                  </a:lnTo>
                  <a:lnTo>
                    <a:pt x="5598" y="472392"/>
                  </a:lnTo>
                  <a:lnTo>
                    <a:pt x="7632" y="474948"/>
                  </a:lnTo>
                  <a:lnTo>
                    <a:pt x="14407" y="477787"/>
                  </a:lnTo>
                  <a:lnTo>
                    <a:pt x="23696" y="479386"/>
                  </a:lnTo>
                  <a:lnTo>
                    <a:pt x="25624" y="478764"/>
                  </a:lnTo>
                  <a:lnTo>
                    <a:pt x="26909" y="477503"/>
                  </a:lnTo>
                  <a:lnTo>
                    <a:pt x="29479" y="472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55"/>
            <p:cNvSpPr/>
            <p:nvPr/>
          </p:nvSpPr>
          <p:spPr>
            <a:xfrm>
              <a:off x="6340679" y="2019300"/>
              <a:ext cx="162245" cy="256978"/>
            </a:xfrm>
            <a:custGeom>
              <a:avLst/>
              <a:gdLst/>
              <a:ahLst/>
              <a:cxnLst/>
              <a:rect l="0" t="0" r="0" b="0"/>
              <a:pathLst>
                <a:path w="162245" h="256978">
                  <a:moveTo>
                    <a:pt x="98221" y="76200"/>
                  </a:moveTo>
                  <a:lnTo>
                    <a:pt x="109572" y="64848"/>
                  </a:lnTo>
                  <a:lnTo>
                    <a:pt x="111732" y="60430"/>
                  </a:lnTo>
                  <a:lnTo>
                    <a:pt x="112309" y="58066"/>
                  </a:lnTo>
                  <a:lnTo>
                    <a:pt x="119340" y="45673"/>
                  </a:lnTo>
                  <a:lnTo>
                    <a:pt x="119920" y="43148"/>
                  </a:lnTo>
                  <a:lnTo>
                    <a:pt x="119460" y="40619"/>
                  </a:lnTo>
                  <a:lnTo>
                    <a:pt x="116691" y="35550"/>
                  </a:lnTo>
                  <a:lnTo>
                    <a:pt x="114768" y="33860"/>
                  </a:lnTo>
                  <a:lnTo>
                    <a:pt x="110372" y="31982"/>
                  </a:lnTo>
                  <a:lnTo>
                    <a:pt x="103340" y="33405"/>
                  </a:lnTo>
                  <a:lnTo>
                    <a:pt x="80981" y="45263"/>
                  </a:lnTo>
                  <a:lnTo>
                    <a:pt x="43646" y="77888"/>
                  </a:lnTo>
                  <a:lnTo>
                    <a:pt x="25477" y="113096"/>
                  </a:lnTo>
                  <a:lnTo>
                    <a:pt x="12227" y="143482"/>
                  </a:lnTo>
                  <a:lnTo>
                    <a:pt x="3408" y="177227"/>
                  </a:lnTo>
                  <a:lnTo>
                    <a:pt x="0" y="212243"/>
                  </a:lnTo>
                  <a:lnTo>
                    <a:pt x="380" y="227257"/>
                  </a:lnTo>
                  <a:lnTo>
                    <a:pt x="3371" y="239574"/>
                  </a:lnTo>
                  <a:lnTo>
                    <a:pt x="7048" y="244382"/>
                  </a:lnTo>
                  <a:lnTo>
                    <a:pt x="17906" y="251983"/>
                  </a:lnTo>
                  <a:lnTo>
                    <a:pt x="38299" y="256977"/>
                  </a:lnTo>
                  <a:lnTo>
                    <a:pt x="60428" y="254411"/>
                  </a:lnTo>
                  <a:lnTo>
                    <a:pt x="83071" y="244244"/>
                  </a:lnTo>
                  <a:lnTo>
                    <a:pt x="112632" y="219554"/>
                  </a:lnTo>
                  <a:lnTo>
                    <a:pt x="135655" y="187960"/>
                  </a:lnTo>
                  <a:lnTo>
                    <a:pt x="149106" y="157009"/>
                  </a:lnTo>
                  <a:lnTo>
                    <a:pt x="158453" y="123285"/>
                  </a:lnTo>
                  <a:lnTo>
                    <a:pt x="162244" y="102207"/>
                  </a:lnTo>
                  <a:lnTo>
                    <a:pt x="159618" y="72993"/>
                  </a:lnTo>
                  <a:lnTo>
                    <a:pt x="155706" y="58970"/>
                  </a:lnTo>
                  <a:lnTo>
                    <a:pt x="146629" y="47093"/>
                  </a:lnTo>
                  <a:lnTo>
                    <a:pt x="124152" y="29716"/>
                  </a:lnTo>
                  <a:lnTo>
                    <a:pt x="90002" y="15474"/>
                  </a:lnTo>
                  <a:lnTo>
                    <a:pt x="54962" y="3417"/>
                  </a:lnTo>
                  <a:lnTo>
                    <a:pt x="44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56"/>
            <p:cNvSpPr/>
            <p:nvPr/>
          </p:nvSpPr>
          <p:spPr>
            <a:xfrm>
              <a:off x="6149339" y="1988820"/>
              <a:ext cx="167642" cy="310738"/>
            </a:xfrm>
            <a:custGeom>
              <a:avLst/>
              <a:gdLst/>
              <a:ahLst/>
              <a:cxnLst/>
              <a:rect l="0" t="0" r="0" b="0"/>
              <a:pathLst>
                <a:path w="167642" h="310738">
                  <a:moveTo>
                    <a:pt x="0" y="68580"/>
                  </a:moveTo>
                  <a:lnTo>
                    <a:pt x="847" y="90681"/>
                  </a:lnTo>
                  <a:lnTo>
                    <a:pt x="10607" y="122823"/>
                  </a:lnTo>
                  <a:lnTo>
                    <a:pt x="21255" y="158661"/>
                  </a:lnTo>
                  <a:lnTo>
                    <a:pt x="34050" y="189156"/>
                  </a:lnTo>
                  <a:lnTo>
                    <a:pt x="48565" y="222933"/>
                  </a:lnTo>
                  <a:lnTo>
                    <a:pt x="66383" y="257960"/>
                  </a:lnTo>
                  <a:lnTo>
                    <a:pt x="83628" y="294154"/>
                  </a:lnTo>
                  <a:lnTo>
                    <a:pt x="87968" y="300915"/>
                  </a:lnTo>
                  <a:lnTo>
                    <a:pt x="89897" y="306742"/>
                  </a:lnTo>
                  <a:lnTo>
                    <a:pt x="91258" y="308634"/>
                  </a:lnTo>
                  <a:lnTo>
                    <a:pt x="93012" y="309896"/>
                  </a:lnTo>
                  <a:lnTo>
                    <a:pt x="95028" y="310737"/>
                  </a:lnTo>
                  <a:lnTo>
                    <a:pt x="96372" y="310451"/>
                  </a:lnTo>
                  <a:lnTo>
                    <a:pt x="97269" y="309414"/>
                  </a:lnTo>
                  <a:lnTo>
                    <a:pt x="98264" y="306004"/>
                  </a:lnTo>
                  <a:lnTo>
                    <a:pt x="101271" y="270645"/>
                  </a:lnTo>
                  <a:lnTo>
                    <a:pt x="107336" y="240493"/>
                  </a:lnTo>
                  <a:lnTo>
                    <a:pt x="112052" y="215259"/>
                  </a:lnTo>
                  <a:lnTo>
                    <a:pt x="116970" y="184288"/>
                  </a:lnTo>
                  <a:lnTo>
                    <a:pt x="124236" y="153026"/>
                  </a:lnTo>
                  <a:lnTo>
                    <a:pt x="132262" y="123044"/>
                  </a:lnTo>
                  <a:lnTo>
                    <a:pt x="138653" y="95608"/>
                  </a:lnTo>
                  <a:lnTo>
                    <a:pt x="147010" y="60407"/>
                  </a:lnTo>
                  <a:lnTo>
                    <a:pt x="159980" y="24459"/>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57"/>
            <p:cNvSpPr/>
            <p:nvPr/>
          </p:nvSpPr>
          <p:spPr>
            <a:xfrm>
              <a:off x="5798819" y="1990825"/>
              <a:ext cx="218887" cy="309169"/>
            </a:xfrm>
            <a:custGeom>
              <a:avLst/>
              <a:gdLst/>
              <a:ahLst/>
              <a:cxnLst/>
              <a:rect l="0" t="0" r="0" b="0"/>
              <a:pathLst>
                <a:path w="218887" h="309169">
                  <a:moveTo>
                    <a:pt x="0" y="158015"/>
                  </a:moveTo>
                  <a:lnTo>
                    <a:pt x="19928" y="157168"/>
                  </a:lnTo>
                  <a:lnTo>
                    <a:pt x="53958" y="147409"/>
                  </a:lnTo>
                  <a:lnTo>
                    <a:pt x="84790" y="137606"/>
                  </a:lnTo>
                  <a:lnTo>
                    <a:pt x="122613" y="125259"/>
                  </a:lnTo>
                  <a:lnTo>
                    <a:pt x="150348" y="109363"/>
                  </a:lnTo>
                  <a:lnTo>
                    <a:pt x="182475" y="85281"/>
                  </a:lnTo>
                  <a:lnTo>
                    <a:pt x="206350" y="58981"/>
                  </a:lnTo>
                  <a:lnTo>
                    <a:pt x="213913" y="47395"/>
                  </a:lnTo>
                  <a:lnTo>
                    <a:pt x="218886" y="27307"/>
                  </a:lnTo>
                  <a:lnTo>
                    <a:pt x="217792" y="17231"/>
                  </a:lnTo>
                  <a:lnTo>
                    <a:pt x="212416" y="6799"/>
                  </a:lnTo>
                  <a:lnTo>
                    <a:pt x="210190" y="3864"/>
                  </a:lnTo>
                  <a:lnTo>
                    <a:pt x="200945" y="603"/>
                  </a:lnTo>
                  <a:lnTo>
                    <a:pt x="187523" y="0"/>
                  </a:lnTo>
                  <a:lnTo>
                    <a:pt x="160925" y="5268"/>
                  </a:lnTo>
                  <a:lnTo>
                    <a:pt x="132443" y="18024"/>
                  </a:lnTo>
                  <a:lnTo>
                    <a:pt x="97376" y="46918"/>
                  </a:lnTo>
                  <a:lnTo>
                    <a:pt x="62133" y="84987"/>
                  </a:lnTo>
                  <a:lnTo>
                    <a:pt x="42493" y="119067"/>
                  </a:lnTo>
                  <a:lnTo>
                    <a:pt x="25949" y="155976"/>
                  </a:lnTo>
                  <a:lnTo>
                    <a:pt x="18414" y="193723"/>
                  </a:lnTo>
                  <a:lnTo>
                    <a:pt x="20226" y="223628"/>
                  </a:lnTo>
                  <a:lnTo>
                    <a:pt x="30170" y="252621"/>
                  </a:lnTo>
                  <a:lnTo>
                    <a:pt x="41349" y="268077"/>
                  </a:lnTo>
                  <a:lnTo>
                    <a:pt x="69222" y="291798"/>
                  </a:lnTo>
                  <a:lnTo>
                    <a:pt x="99721" y="303581"/>
                  </a:lnTo>
                  <a:lnTo>
                    <a:pt x="131524" y="308390"/>
                  </a:lnTo>
                  <a:lnTo>
                    <a:pt x="166527" y="309168"/>
                  </a:lnTo>
                  <a:lnTo>
                    <a:pt x="198120" y="3027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58"/>
            <p:cNvSpPr/>
            <p:nvPr/>
          </p:nvSpPr>
          <p:spPr>
            <a:xfrm>
              <a:off x="4709159" y="2407920"/>
              <a:ext cx="716281" cy="68581"/>
            </a:xfrm>
            <a:custGeom>
              <a:avLst/>
              <a:gdLst/>
              <a:ahLst/>
              <a:cxnLst/>
              <a:rect l="0" t="0" r="0" b="0"/>
              <a:pathLst>
                <a:path w="716281" h="68581">
                  <a:moveTo>
                    <a:pt x="0" y="68580"/>
                  </a:moveTo>
                  <a:lnTo>
                    <a:pt x="0" y="64534"/>
                  </a:lnTo>
                  <a:lnTo>
                    <a:pt x="2541" y="63343"/>
                  </a:lnTo>
                  <a:lnTo>
                    <a:pt x="35864" y="61273"/>
                  </a:lnTo>
                  <a:lnTo>
                    <a:pt x="68388" y="57007"/>
                  </a:lnTo>
                  <a:lnTo>
                    <a:pt x="99257" y="52712"/>
                  </a:lnTo>
                  <a:lnTo>
                    <a:pt x="135555" y="47134"/>
                  </a:lnTo>
                  <a:lnTo>
                    <a:pt x="154716" y="43276"/>
                  </a:lnTo>
                  <a:lnTo>
                    <a:pt x="174265" y="39010"/>
                  </a:lnTo>
                  <a:lnTo>
                    <a:pt x="195763" y="35320"/>
                  </a:lnTo>
                  <a:lnTo>
                    <a:pt x="218562" y="32013"/>
                  </a:lnTo>
                  <a:lnTo>
                    <a:pt x="242228" y="28962"/>
                  </a:lnTo>
                  <a:lnTo>
                    <a:pt x="266472" y="26081"/>
                  </a:lnTo>
                  <a:lnTo>
                    <a:pt x="291102" y="23314"/>
                  </a:lnTo>
                  <a:lnTo>
                    <a:pt x="315988" y="20623"/>
                  </a:lnTo>
                  <a:lnTo>
                    <a:pt x="340199" y="17982"/>
                  </a:lnTo>
                  <a:lnTo>
                    <a:pt x="363960" y="15374"/>
                  </a:lnTo>
                  <a:lnTo>
                    <a:pt x="387419" y="12789"/>
                  </a:lnTo>
                  <a:lnTo>
                    <a:pt x="411527" y="10219"/>
                  </a:lnTo>
                  <a:lnTo>
                    <a:pt x="436064" y="7659"/>
                  </a:lnTo>
                  <a:lnTo>
                    <a:pt x="460890" y="5106"/>
                  </a:lnTo>
                  <a:lnTo>
                    <a:pt x="485060" y="3404"/>
                  </a:lnTo>
                  <a:lnTo>
                    <a:pt x="508793" y="2269"/>
                  </a:lnTo>
                  <a:lnTo>
                    <a:pt x="532236" y="1512"/>
                  </a:lnTo>
                  <a:lnTo>
                    <a:pt x="555484" y="1008"/>
                  </a:lnTo>
                  <a:lnTo>
                    <a:pt x="578603" y="672"/>
                  </a:lnTo>
                  <a:lnTo>
                    <a:pt x="601636" y="448"/>
                  </a:lnTo>
                  <a:lnTo>
                    <a:pt x="624610" y="298"/>
                  </a:lnTo>
                  <a:lnTo>
                    <a:pt x="647547" y="199"/>
                  </a:lnTo>
                  <a:lnTo>
                    <a:pt x="670458" y="132"/>
                  </a:lnTo>
                  <a:lnTo>
                    <a:pt x="707229" y="26"/>
                  </a:lnTo>
                  <a:lnTo>
                    <a:pt x="7162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59"/>
            <p:cNvSpPr/>
            <p:nvPr/>
          </p:nvSpPr>
          <p:spPr>
            <a:xfrm>
              <a:off x="4099559" y="1988820"/>
              <a:ext cx="258453" cy="226950"/>
            </a:xfrm>
            <a:custGeom>
              <a:avLst/>
              <a:gdLst/>
              <a:ahLst/>
              <a:cxnLst/>
              <a:rect l="0" t="0" r="0" b="0"/>
              <a:pathLst>
                <a:path w="258453" h="226950">
                  <a:moveTo>
                    <a:pt x="213360" y="0"/>
                  </a:moveTo>
                  <a:lnTo>
                    <a:pt x="206430" y="6083"/>
                  </a:lnTo>
                  <a:lnTo>
                    <a:pt x="172746" y="28950"/>
                  </a:lnTo>
                  <a:lnTo>
                    <a:pt x="136829" y="48215"/>
                  </a:lnTo>
                  <a:lnTo>
                    <a:pt x="103062" y="63159"/>
                  </a:lnTo>
                  <a:lnTo>
                    <a:pt x="84682" y="70123"/>
                  </a:lnTo>
                  <a:lnTo>
                    <a:pt x="81855" y="72149"/>
                  </a:lnTo>
                  <a:lnTo>
                    <a:pt x="78714" y="76657"/>
                  </a:lnTo>
                  <a:lnTo>
                    <a:pt x="77876" y="79044"/>
                  </a:lnTo>
                  <a:lnTo>
                    <a:pt x="79011" y="80636"/>
                  </a:lnTo>
                  <a:lnTo>
                    <a:pt x="97903" y="88777"/>
                  </a:lnTo>
                  <a:lnTo>
                    <a:pt x="134437" y="95134"/>
                  </a:lnTo>
                  <a:lnTo>
                    <a:pt x="163259" y="101942"/>
                  </a:lnTo>
                  <a:lnTo>
                    <a:pt x="193247" y="109321"/>
                  </a:lnTo>
                  <a:lnTo>
                    <a:pt x="226791" y="120246"/>
                  </a:lnTo>
                  <a:lnTo>
                    <a:pt x="244245" y="133089"/>
                  </a:lnTo>
                  <a:lnTo>
                    <a:pt x="251922" y="142688"/>
                  </a:lnTo>
                  <a:lnTo>
                    <a:pt x="255899" y="152599"/>
                  </a:lnTo>
                  <a:lnTo>
                    <a:pt x="258452" y="176804"/>
                  </a:lnTo>
                  <a:lnTo>
                    <a:pt x="254286" y="188928"/>
                  </a:lnTo>
                  <a:lnTo>
                    <a:pt x="246790" y="199114"/>
                  </a:lnTo>
                  <a:lnTo>
                    <a:pt x="237814" y="206464"/>
                  </a:lnTo>
                  <a:lnTo>
                    <a:pt x="215150" y="215362"/>
                  </a:lnTo>
                  <a:lnTo>
                    <a:pt x="177150" y="220716"/>
                  </a:lnTo>
                  <a:lnTo>
                    <a:pt x="146281" y="225888"/>
                  </a:lnTo>
                  <a:lnTo>
                    <a:pt x="111547" y="226949"/>
                  </a:lnTo>
                  <a:lnTo>
                    <a:pt x="79430" y="223125"/>
                  </a:lnTo>
                  <a:lnTo>
                    <a:pt x="49311" y="221615"/>
                  </a:lnTo>
                  <a:lnTo>
                    <a:pt x="18207" y="218847"/>
                  </a:lnTo>
                  <a:lnTo>
                    <a:pt x="0"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60"/>
            <p:cNvSpPr/>
            <p:nvPr/>
          </p:nvSpPr>
          <p:spPr>
            <a:xfrm>
              <a:off x="4046219" y="1889759"/>
              <a:ext cx="15241" cy="15242"/>
            </a:xfrm>
            <a:custGeom>
              <a:avLst/>
              <a:gdLst/>
              <a:ahLst/>
              <a:cxnLst/>
              <a:rect l="0" t="0" r="0" b="0"/>
              <a:pathLst>
                <a:path w="15241" h="15242">
                  <a:moveTo>
                    <a:pt x="0" y="0"/>
                  </a:moveTo>
                  <a:lnTo>
                    <a:pt x="0" y="4046"/>
                  </a:lnTo>
                  <a:lnTo>
                    <a:pt x="847" y="5237"/>
                  </a:lnTo>
                  <a:lnTo>
                    <a:pt x="2258" y="6032"/>
                  </a:lnTo>
                  <a:lnTo>
                    <a:pt x="4046" y="6561"/>
                  </a:lnTo>
                  <a:lnTo>
                    <a:pt x="5237" y="7761"/>
                  </a:lnTo>
                  <a:lnTo>
                    <a:pt x="6561" y="11352"/>
                  </a:lnTo>
                  <a:lnTo>
                    <a:pt x="7761" y="12648"/>
                  </a:lnTo>
                  <a:lnTo>
                    <a:pt x="1524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61"/>
            <p:cNvSpPr/>
            <p:nvPr/>
          </p:nvSpPr>
          <p:spPr>
            <a:xfrm>
              <a:off x="3970055" y="2011679"/>
              <a:ext cx="15205" cy="233167"/>
            </a:xfrm>
            <a:custGeom>
              <a:avLst/>
              <a:gdLst/>
              <a:ahLst/>
              <a:cxnLst/>
              <a:rect l="0" t="0" r="0" b="0"/>
              <a:pathLst>
                <a:path w="15205" h="233167">
                  <a:moveTo>
                    <a:pt x="15204" y="0"/>
                  </a:moveTo>
                  <a:lnTo>
                    <a:pt x="15204" y="34274"/>
                  </a:lnTo>
                  <a:lnTo>
                    <a:pt x="15204" y="64342"/>
                  </a:lnTo>
                  <a:lnTo>
                    <a:pt x="15204" y="100063"/>
                  </a:lnTo>
                  <a:lnTo>
                    <a:pt x="15204" y="137457"/>
                  </a:lnTo>
                  <a:lnTo>
                    <a:pt x="12947" y="173091"/>
                  </a:lnTo>
                  <a:lnTo>
                    <a:pt x="4599" y="207381"/>
                  </a:lnTo>
                  <a:lnTo>
                    <a:pt x="371" y="232908"/>
                  </a:lnTo>
                  <a:lnTo>
                    <a:pt x="235" y="233166"/>
                  </a:lnTo>
                  <a:lnTo>
                    <a:pt x="0" y="221279"/>
                  </a:lnTo>
                  <a:lnTo>
                    <a:pt x="2238" y="214622"/>
                  </a:lnTo>
                  <a:lnTo>
                    <a:pt x="7585"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62"/>
            <p:cNvSpPr/>
            <p:nvPr/>
          </p:nvSpPr>
          <p:spPr>
            <a:xfrm>
              <a:off x="3398519" y="2016397"/>
              <a:ext cx="182882" cy="254363"/>
            </a:xfrm>
            <a:custGeom>
              <a:avLst/>
              <a:gdLst/>
              <a:ahLst/>
              <a:cxnLst/>
              <a:rect l="0" t="0" r="0" b="0"/>
              <a:pathLst>
                <a:path w="182882" h="254363">
                  <a:moveTo>
                    <a:pt x="0" y="117203"/>
                  </a:moveTo>
                  <a:lnTo>
                    <a:pt x="0" y="121248"/>
                  </a:lnTo>
                  <a:lnTo>
                    <a:pt x="847" y="122439"/>
                  </a:lnTo>
                  <a:lnTo>
                    <a:pt x="2258" y="123234"/>
                  </a:lnTo>
                  <a:lnTo>
                    <a:pt x="10607" y="124509"/>
                  </a:lnTo>
                  <a:lnTo>
                    <a:pt x="47048" y="124804"/>
                  </a:lnTo>
                  <a:lnTo>
                    <a:pt x="68127" y="123970"/>
                  </a:lnTo>
                  <a:lnTo>
                    <a:pt x="86321" y="117891"/>
                  </a:lnTo>
                  <a:lnTo>
                    <a:pt x="123676" y="96654"/>
                  </a:lnTo>
                  <a:lnTo>
                    <a:pt x="134272" y="88032"/>
                  </a:lnTo>
                  <a:lnTo>
                    <a:pt x="145712" y="69613"/>
                  </a:lnTo>
                  <a:lnTo>
                    <a:pt x="155859" y="36204"/>
                  </a:lnTo>
                  <a:lnTo>
                    <a:pt x="155913" y="25888"/>
                  </a:lnTo>
                  <a:lnTo>
                    <a:pt x="153115" y="16505"/>
                  </a:lnTo>
                  <a:lnTo>
                    <a:pt x="149049" y="9512"/>
                  </a:lnTo>
                  <a:lnTo>
                    <a:pt x="137955" y="816"/>
                  </a:lnTo>
                  <a:lnTo>
                    <a:pt x="126507" y="0"/>
                  </a:lnTo>
                  <a:lnTo>
                    <a:pt x="98461" y="6374"/>
                  </a:lnTo>
                  <a:lnTo>
                    <a:pt x="76023" y="17384"/>
                  </a:lnTo>
                  <a:lnTo>
                    <a:pt x="57333" y="39461"/>
                  </a:lnTo>
                  <a:lnTo>
                    <a:pt x="37541" y="72025"/>
                  </a:lnTo>
                  <a:lnTo>
                    <a:pt x="31726" y="100336"/>
                  </a:lnTo>
                  <a:lnTo>
                    <a:pt x="26710" y="130173"/>
                  </a:lnTo>
                  <a:lnTo>
                    <a:pt x="29834" y="160463"/>
                  </a:lnTo>
                  <a:lnTo>
                    <a:pt x="36968" y="189193"/>
                  </a:lnTo>
                  <a:lnTo>
                    <a:pt x="44935" y="203103"/>
                  </a:lnTo>
                  <a:lnTo>
                    <a:pt x="62986" y="220454"/>
                  </a:lnTo>
                  <a:lnTo>
                    <a:pt x="97924" y="240640"/>
                  </a:lnTo>
                  <a:lnTo>
                    <a:pt x="129110" y="249920"/>
                  </a:lnTo>
                  <a:lnTo>
                    <a:pt x="164691" y="253046"/>
                  </a:lnTo>
                  <a:lnTo>
                    <a:pt x="182881" y="2543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63"/>
            <p:cNvSpPr/>
            <p:nvPr/>
          </p:nvSpPr>
          <p:spPr>
            <a:xfrm>
              <a:off x="2878534" y="2008603"/>
              <a:ext cx="481886" cy="260532"/>
            </a:xfrm>
            <a:custGeom>
              <a:avLst/>
              <a:gdLst/>
              <a:ahLst/>
              <a:cxnLst/>
              <a:rect l="0" t="0" r="0" b="0"/>
              <a:pathLst>
                <a:path w="481886" h="260532">
                  <a:moveTo>
                    <a:pt x="1825" y="86897"/>
                  </a:moveTo>
                  <a:lnTo>
                    <a:pt x="5870" y="90942"/>
                  </a:lnTo>
                  <a:lnTo>
                    <a:pt x="7857" y="95185"/>
                  </a:lnTo>
                  <a:lnTo>
                    <a:pt x="8386" y="97502"/>
                  </a:lnTo>
                  <a:lnTo>
                    <a:pt x="13177" y="104809"/>
                  </a:lnTo>
                  <a:lnTo>
                    <a:pt x="24004" y="112336"/>
                  </a:lnTo>
                  <a:lnTo>
                    <a:pt x="37936" y="115883"/>
                  </a:lnTo>
                  <a:lnTo>
                    <a:pt x="52789" y="116934"/>
                  </a:lnTo>
                  <a:lnTo>
                    <a:pt x="67914" y="113200"/>
                  </a:lnTo>
                  <a:lnTo>
                    <a:pt x="88195" y="103507"/>
                  </a:lnTo>
                  <a:lnTo>
                    <a:pt x="123746" y="73697"/>
                  </a:lnTo>
                  <a:lnTo>
                    <a:pt x="128826" y="70477"/>
                  </a:lnTo>
                  <a:lnTo>
                    <a:pt x="132212" y="65790"/>
                  </a:lnTo>
                  <a:lnTo>
                    <a:pt x="142139" y="36829"/>
                  </a:lnTo>
                  <a:lnTo>
                    <a:pt x="142363" y="26262"/>
                  </a:lnTo>
                  <a:lnTo>
                    <a:pt x="139640" y="16768"/>
                  </a:lnTo>
                  <a:lnTo>
                    <a:pt x="135607" y="9726"/>
                  </a:lnTo>
                  <a:lnTo>
                    <a:pt x="124532" y="1002"/>
                  </a:lnTo>
                  <a:lnTo>
                    <a:pt x="120037" y="0"/>
                  </a:lnTo>
                  <a:lnTo>
                    <a:pt x="110526" y="1145"/>
                  </a:lnTo>
                  <a:lnTo>
                    <a:pt x="75030" y="19400"/>
                  </a:lnTo>
                  <a:lnTo>
                    <a:pt x="58068" y="29805"/>
                  </a:lnTo>
                  <a:lnTo>
                    <a:pt x="23897" y="64546"/>
                  </a:lnTo>
                  <a:lnTo>
                    <a:pt x="9682" y="91093"/>
                  </a:lnTo>
                  <a:lnTo>
                    <a:pt x="108" y="124453"/>
                  </a:lnTo>
                  <a:lnTo>
                    <a:pt x="0" y="157103"/>
                  </a:lnTo>
                  <a:lnTo>
                    <a:pt x="5330" y="188226"/>
                  </a:lnTo>
                  <a:lnTo>
                    <a:pt x="20800" y="222999"/>
                  </a:lnTo>
                  <a:lnTo>
                    <a:pt x="30296" y="238827"/>
                  </a:lnTo>
                  <a:lnTo>
                    <a:pt x="44677" y="249812"/>
                  </a:lnTo>
                  <a:lnTo>
                    <a:pt x="62357" y="256670"/>
                  </a:lnTo>
                  <a:lnTo>
                    <a:pt x="91351" y="260531"/>
                  </a:lnTo>
                  <a:lnTo>
                    <a:pt x="121391" y="259981"/>
                  </a:lnTo>
                  <a:lnTo>
                    <a:pt x="151740" y="249847"/>
                  </a:lnTo>
                  <a:lnTo>
                    <a:pt x="182182" y="236120"/>
                  </a:lnTo>
                  <a:lnTo>
                    <a:pt x="211804" y="219635"/>
                  </a:lnTo>
                  <a:lnTo>
                    <a:pt x="244998" y="186839"/>
                  </a:lnTo>
                  <a:lnTo>
                    <a:pt x="266070" y="161100"/>
                  </a:lnTo>
                  <a:lnTo>
                    <a:pt x="288361" y="126107"/>
                  </a:lnTo>
                  <a:lnTo>
                    <a:pt x="305893" y="89300"/>
                  </a:lnTo>
                  <a:lnTo>
                    <a:pt x="321730" y="64220"/>
                  </a:lnTo>
                  <a:lnTo>
                    <a:pt x="325870" y="68136"/>
                  </a:lnTo>
                  <a:lnTo>
                    <a:pt x="327879" y="74607"/>
                  </a:lnTo>
                  <a:lnTo>
                    <a:pt x="330120" y="104375"/>
                  </a:lnTo>
                  <a:lnTo>
                    <a:pt x="335475" y="141181"/>
                  </a:lnTo>
                  <a:lnTo>
                    <a:pt x="336783" y="177018"/>
                  </a:lnTo>
                  <a:lnTo>
                    <a:pt x="337077" y="213335"/>
                  </a:lnTo>
                  <a:lnTo>
                    <a:pt x="337105" y="235672"/>
                  </a:lnTo>
                  <a:lnTo>
                    <a:pt x="337105" y="234016"/>
                  </a:lnTo>
                  <a:lnTo>
                    <a:pt x="331869" y="225209"/>
                  </a:lnTo>
                  <a:lnTo>
                    <a:pt x="329799" y="195129"/>
                  </a:lnTo>
                  <a:lnTo>
                    <a:pt x="330394" y="161710"/>
                  </a:lnTo>
                  <a:lnTo>
                    <a:pt x="335587" y="129854"/>
                  </a:lnTo>
                  <a:lnTo>
                    <a:pt x="344182" y="103576"/>
                  </a:lnTo>
                  <a:lnTo>
                    <a:pt x="368983" y="71941"/>
                  </a:lnTo>
                  <a:lnTo>
                    <a:pt x="398341" y="45278"/>
                  </a:lnTo>
                  <a:lnTo>
                    <a:pt x="436202" y="26811"/>
                  </a:lnTo>
                  <a:lnTo>
                    <a:pt x="471342" y="16804"/>
                  </a:lnTo>
                  <a:lnTo>
                    <a:pt x="481885" y="106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64"/>
            <p:cNvSpPr/>
            <p:nvPr/>
          </p:nvSpPr>
          <p:spPr>
            <a:xfrm>
              <a:off x="2309294" y="1830832"/>
              <a:ext cx="487247" cy="401828"/>
            </a:xfrm>
            <a:custGeom>
              <a:avLst/>
              <a:gdLst/>
              <a:ahLst/>
              <a:cxnLst/>
              <a:rect l="0" t="0" r="0" b="0"/>
              <a:pathLst>
                <a:path w="487247" h="401828">
                  <a:moveTo>
                    <a:pt x="22426" y="241808"/>
                  </a:moveTo>
                  <a:lnTo>
                    <a:pt x="4513" y="259720"/>
                  </a:lnTo>
                  <a:lnTo>
                    <a:pt x="1765" y="266984"/>
                  </a:lnTo>
                  <a:lnTo>
                    <a:pt x="0" y="281400"/>
                  </a:lnTo>
                  <a:lnTo>
                    <a:pt x="4274" y="289320"/>
                  </a:lnTo>
                  <a:lnTo>
                    <a:pt x="11818" y="297637"/>
                  </a:lnTo>
                  <a:lnTo>
                    <a:pt x="20816" y="304156"/>
                  </a:lnTo>
                  <a:lnTo>
                    <a:pt x="30459" y="307618"/>
                  </a:lnTo>
                  <a:lnTo>
                    <a:pt x="42083" y="308310"/>
                  </a:lnTo>
                  <a:lnTo>
                    <a:pt x="67667" y="303093"/>
                  </a:lnTo>
                  <a:lnTo>
                    <a:pt x="96696" y="291199"/>
                  </a:lnTo>
                  <a:lnTo>
                    <a:pt x="126747" y="276950"/>
                  </a:lnTo>
                  <a:lnTo>
                    <a:pt x="157099" y="260310"/>
                  </a:lnTo>
                  <a:lnTo>
                    <a:pt x="187541" y="235531"/>
                  </a:lnTo>
                  <a:lnTo>
                    <a:pt x="217163" y="210879"/>
                  </a:lnTo>
                  <a:lnTo>
                    <a:pt x="242404" y="181655"/>
                  </a:lnTo>
                  <a:lnTo>
                    <a:pt x="265122" y="146562"/>
                  </a:lnTo>
                  <a:lnTo>
                    <a:pt x="282107" y="110199"/>
                  </a:lnTo>
                  <a:lnTo>
                    <a:pt x="292879" y="77600"/>
                  </a:lnTo>
                  <a:lnTo>
                    <a:pt x="304104" y="40759"/>
                  </a:lnTo>
                  <a:lnTo>
                    <a:pt x="309650" y="22218"/>
                  </a:lnTo>
                  <a:lnTo>
                    <a:pt x="311849" y="0"/>
                  </a:lnTo>
                  <a:lnTo>
                    <a:pt x="311894" y="169"/>
                  </a:lnTo>
                  <a:lnTo>
                    <a:pt x="311984" y="33714"/>
                  </a:lnTo>
                  <a:lnTo>
                    <a:pt x="311985" y="70128"/>
                  </a:lnTo>
                  <a:lnTo>
                    <a:pt x="311986" y="107966"/>
                  </a:lnTo>
                  <a:lnTo>
                    <a:pt x="311986" y="138860"/>
                  </a:lnTo>
                  <a:lnTo>
                    <a:pt x="311986" y="172347"/>
                  </a:lnTo>
                  <a:lnTo>
                    <a:pt x="311986" y="206985"/>
                  </a:lnTo>
                  <a:lnTo>
                    <a:pt x="311986" y="239878"/>
                  </a:lnTo>
                  <a:lnTo>
                    <a:pt x="311986" y="270583"/>
                  </a:lnTo>
                  <a:lnTo>
                    <a:pt x="311986" y="298341"/>
                  </a:lnTo>
                  <a:lnTo>
                    <a:pt x="311986" y="333723"/>
                  </a:lnTo>
                  <a:lnTo>
                    <a:pt x="311986" y="368243"/>
                  </a:lnTo>
                  <a:lnTo>
                    <a:pt x="311986" y="393667"/>
                  </a:lnTo>
                  <a:lnTo>
                    <a:pt x="307941" y="390002"/>
                  </a:lnTo>
                  <a:lnTo>
                    <a:pt x="305954" y="383590"/>
                  </a:lnTo>
                  <a:lnTo>
                    <a:pt x="305918" y="372555"/>
                  </a:lnTo>
                  <a:lnTo>
                    <a:pt x="309812" y="342542"/>
                  </a:lnTo>
                  <a:lnTo>
                    <a:pt x="312188" y="305992"/>
                  </a:lnTo>
                  <a:lnTo>
                    <a:pt x="315744" y="277954"/>
                  </a:lnTo>
                  <a:lnTo>
                    <a:pt x="322405" y="250817"/>
                  </a:lnTo>
                  <a:lnTo>
                    <a:pt x="333417" y="213997"/>
                  </a:lnTo>
                  <a:lnTo>
                    <a:pt x="344300" y="183896"/>
                  </a:lnTo>
                  <a:lnTo>
                    <a:pt x="363148" y="155015"/>
                  </a:lnTo>
                  <a:lnTo>
                    <a:pt x="373106" y="148200"/>
                  </a:lnTo>
                  <a:lnTo>
                    <a:pt x="397520" y="139076"/>
                  </a:lnTo>
                  <a:lnTo>
                    <a:pt x="404470" y="140551"/>
                  </a:lnTo>
                  <a:lnTo>
                    <a:pt x="413142" y="146142"/>
                  </a:lnTo>
                  <a:lnTo>
                    <a:pt x="425119" y="157206"/>
                  </a:lnTo>
                  <a:lnTo>
                    <a:pt x="439100" y="188282"/>
                  </a:lnTo>
                  <a:lnTo>
                    <a:pt x="450779" y="217952"/>
                  </a:lnTo>
                  <a:lnTo>
                    <a:pt x="455838" y="254024"/>
                  </a:lnTo>
                  <a:lnTo>
                    <a:pt x="460022" y="281951"/>
                  </a:lnTo>
                  <a:lnTo>
                    <a:pt x="462446" y="309038"/>
                  </a:lnTo>
                  <a:lnTo>
                    <a:pt x="466068" y="343572"/>
                  </a:lnTo>
                  <a:lnTo>
                    <a:pt x="470833" y="377996"/>
                  </a:lnTo>
                  <a:lnTo>
                    <a:pt x="473742" y="389260"/>
                  </a:lnTo>
                  <a:lnTo>
                    <a:pt x="477857" y="396242"/>
                  </a:lnTo>
                  <a:lnTo>
                    <a:pt x="487246" y="4018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65"/>
            <p:cNvSpPr/>
            <p:nvPr/>
          </p:nvSpPr>
          <p:spPr>
            <a:xfrm>
              <a:off x="2423159" y="1882167"/>
              <a:ext cx="60961" cy="394419"/>
            </a:xfrm>
            <a:custGeom>
              <a:avLst/>
              <a:gdLst/>
              <a:ahLst/>
              <a:cxnLst/>
              <a:rect l="0" t="0" r="0" b="0"/>
              <a:pathLst>
                <a:path w="60961" h="394419">
                  <a:moveTo>
                    <a:pt x="60960" y="7592"/>
                  </a:moveTo>
                  <a:lnTo>
                    <a:pt x="60960" y="3547"/>
                  </a:lnTo>
                  <a:lnTo>
                    <a:pt x="60114" y="2356"/>
                  </a:lnTo>
                  <a:lnTo>
                    <a:pt x="58703" y="1561"/>
                  </a:lnTo>
                  <a:lnTo>
                    <a:pt x="53434" y="0"/>
                  </a:lnTo>
                  <a:lnTo>
                    <a:pt x="52499" y="32052"/>
                  </a:lnTo>
                  <a:lnTo>
                    <a:pt x="47310" y="68022"/>
                  </a:lnTo>
                  <a:lnTo>
                    <a:pt x="44734" y="94563"/>
                  </a:lnTo>
                  <a:lnTo>
                    <a:pt x="37944" y="123293"/>
                  </a:lnTo>
                  <a:lnTo>
                    <a:pt x="31540" y="155253"/>
                  </a:lnTo>
                  <a:lnTo>
                    <a:pt x="26718" y="189213"/>
                  </a:lnTo>
                  <a:lnTo>
                    <a:pt x="24575" y="224061"/>
                  </a:lnTo>
                  <a:lnTo>
                    <a:pt x="19107" y="254790"/>
                  </a:lnTo>
                  <a:lnTo>
                    <a:pt x="12726" y="282558"/>
                  </a:lnTo>
                  <a:lnTo>
                    <a:pt x="8286" y="320298"/>
                  </a:lnTo>
                  <a:lnTo>
                    <a:pt x="1888" y="356664"/>
                  </a:lnTo>
                  <a:lnTo>
                    <a:pt x="33" y="394418"/>
                  </a:lnTo>
                  <a:lnTo>
                    <a:pt x="0" y="3885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6"/>
            <p:cNvSpPr/>
            <p:nvPr/>
          </p:nvSpPr>
          <p:spPr>
            <a:xfrm>
              <a:off x="7036489" y="1821179"/>
              <a:ext cx="4392" cy="460847"/>
            </a:xfrm>
            <a:custGeom>
              <a:avLst/>
              <a:gdLst/>
              <a:ahLst/>
              <a:cxnLst/>
              <a:rect l="0" t="0" r="0" b="0"/>
              <a:pathLst>
                <a:path w="4392" h="460847">
                  <a:moveTo>
                    <a:pt x="4391" y="0"/>
                  </a:moveTo>
                  <a:lnTo>
                    <a:pt x="3544" y="22102"/>
                  </a:lnTo>
                  <a:lnTo>
                    <a:pt x="0" y="41827"/>
                  </a:lnTo>
                  <a:lnTo>
                    <a:pt x="2713" y="73730"/>
                  </a:lnTo>
                  <a:lnTo>
                    <a:pt x="3893" y="111687"/>
                  </a:lnTo>
                  <a:lnTo>
                    <a:pt x="4170" y="143054"/>
                  </a:lnTo>
                  <a:lnTo>
                    <a:pt x="4292" y="176751"/>
                  </a:lnTo>
                  <a:lnTo>
                    <a:pt x="4347" y="211483"/>
                  </a:lnTo>
                  <a:lnTo>
                    <a:pt x="4371" y="246675"/>
                  </a:lnTo>
                  <a:lnTo>
                    <a:pt x="4382" y="282071"/>
                  </a:lnTo>
                  <a:lnTo>
                    <a:pt x="4386" y="316712"/>
                  </a:lnTo>
                  <a:lnTo>
                    <a:pt x="4389" y="349041"/>
                  </a:lnTo>
                  <a:lnTo>
                    <a:pt x="4389" y="378085"/>
                  </a:lnTo>
                  <a:lnTo>
                    <a:pt x="4391" y="413721"/>
                  </a:lnTo>
                  <a:lnTo>
                    <a:pt x="4391" y="451544"/>
                  </a:lnTo>
                  <a:lnTo>
                    <a:pt x="4391" y="460846"/>
                  </a:lnTo>
                  <a:lnTo>
                    <a:pt x="4391"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7"/>
            <p:cNvSpPr/>
            <p:nvPr/>
          </p:nvSpPr>
          <p:spPr>
            <a:xfrm>
              <a:off x="6964680" y="2095500"/>
              <a:ext cx="220981" cy="45721"/>
            </a:xfrm>
            <a:custGeom>
              <a:avLst/>
              <a:gdLst/>
              <a:ahLst/>
              <a:cxnLst/>
              <a:rect l="0" t="0" r="0" b="0"/>
              <a:pathLst>
                <a:path w="220981" h="45721">
                  <a:moveTo>
                    <a:pt x="0" y="45720"/>
                  </a:moveTo>
                  <a:lnTo>
                    <a:pt x="22211" y="43462"/>
                  </a:lnTo>
                  <a:lnTo>
                    <a:pt x="57257" y="35114"/>
                  </a:lnTo>
                  <a:lnTo>
                    <a:pt x="86767" y="27807"/>
                  </a:lnTo>
                  <a:lnTo>
                    <a:pt x="121006" y="20280"/>
                  </a:lnTo>
                  <a:lnTo>
                    <a:pt x="157961" y="12688"/>
                  </a:lnTo>
                  <a:lnTo>
                    <a:pt x="195361" y="3384"/>
                  </a:lnTo>
                  <a:lnTo>
                    <a:pt x="220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8"/>
            <p:cNvSpPr/>
            <p:nvPr/>
          </p:nvSpPr>
          <p:spPr>
            <a:xfrm>
              <a:off x="7254239" y="2057400"/>
              <a:ext cx="22862" cy="213360"/>
            </a:xfrm>
            <a:custGeom>
              <a:avLst/>
              <a:gdLst/>
              <a:ahLst/>
              <a:cxnLst/>
              <a:rect l="0" t="0" r="0" b="0"/>
              <a:pathLst>
                <a:path w="22862" h="213360">
                  <a:moveTo>
                    <a:pt x="22861" y="0"/>
                  </a:moveTo>
                  <a:lnTo>
                    <a:pt x="22861" y="8090"/>
                  </a:lnTo>
                  <a:lnTo>
                    <a:pt x="20602" y="14320"/>
                  </a:lnTo>
                  <a:lnTo>
                    <a:pt x="18816" y="17166"/>
                  </a:lnTo>
                  <a:lnTo>
                    <a:pt x="13453" y="53008"/>
                  </a:lnTo>
                  <a:lnTo>
                    <a:pt x="8772" y="87799"/>
                  </a:lnTo>
                  <a:lnTo>
                    <a:pt x="7962" y="117266"/>
                  </a:lnTo>
                  <a:lnTo>
                    <a:pt x="3677" y="147446"/>
                  </a:lnTo>
                  <a:lnTo>
                    <a:pt x="726" y="181054"/>
                  </a:lnTo>
                  <a:lnTo>
                    <a:pt x="0"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9"/>
            <p:cNvSpPr/>
            <p:nvPr/>
          </p:nvSpPr>
          <p:spPr>
            <a:xfrm>
              <a:off x="7284812" y="1958340"/>
              <a:ext cx="7528" cy="15240"/>
            </a:xfrm>
            <a:custGeom>
              <a:avLst/>
              <a:gdLst/>
              <a:ahLst/>
              <a:cxnLst/>
              <a:rect l="0" t="0" r="0" b="0"/>
              <a:pathLst>
                <a:path w="7528" h="15240">
                  <a:moveTo>
                    <a:pt x="7527" y="0"/>
                  </a:moveTo>
                  <a:lnTo>
                    <a:pt x="221" y="0"/>
                  </a:lnTo>
                  <a:lnTo>
                    <a:pt x="0" y="4045"/>
                  </a:lnTo>
                  <a:lnTo>
                    <a:pt x="816" y="5236"/>
                  </a:lnTo>
                  <a:lnTo>
                    <a:pt x="2206" y="6031"/>
                  </a:lnTo>
                  <a:lnTo>
                    <a:pt x="3981" y="6560"/>
                  </a:lnTo>
                  <a:lnTo>
                    <a:pt x="5163" y="7760"/>
                  </a:lnTo>
                  <a:lnTo>
                    <a:pt x="7527"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70"/>
            <p:cNvSpPr/>
            <p:nvPr/>
          </p:nvSpPr>
          <p:spPr>
            <a:xfrm>
              <a:off x="7347670" y="2072640"/>
              <a:ext cx="173270" cy="185913"/>
            </a:xfrm>
            <a:custGeom>
              <a:avLst/>
              <a:gdLst/>
              <a:ahLst/>
              <a:cxnLst/>
              <a:rect l="0" t="0" r="0" b="0"/>
              <a:pathLst>
                <a:path w="173270" h="185913">
                  <a:moveTo>
                    <a:pt x="173269" y="0"/>
                  </a:moveTo>
                  <a:lnTo>
                    <a:pt x="146777" y="846"/>
                  </a:lnTo>
                  <a:lnTo>
                    <a:pt x="111211" y="13843"/>
                  </a:lnTo>
                  <a:lnTo>
                    <a:pt x="74064" y="36045"/>
                  </a:lnTo>
                  <a:lnTo>
                    <a:pt x="38348" y="69312"/>
                  </a:lnTo>
                  <a:lnTo>
                    <a:pt x="11851" y="105929"/>
                  </a:lnTo>
                  <a:lnTo>
                    <a:pt x="2487" y="124331"/>
                  </a:lnTo>
                  <a:lnTo>
                    <a:pt x="0" y="138231"/>
                  </a:lnTo>
                  <a:lnTo>
                    <a:pt x="1151" y="150618"/>
                  </a:lnTo>
                  <a:lnTo>
                    <a:pt x="2644" y="156292"/>
                  </a:lnTo>
                  <a:lnTo>
                    <a:pt x="6180" y="160921"/>
                  </a:lnTo>
                  <a:lnTo>
                    <a:pt x="33140" y="177249"/>
                  </a:lnTo>
                  <a:lnTo>
                    <a:pt x="52727" y="185256"/>
                  </a:lnTo>
                  <a:lnTo>
                    <a:pt x="67202" y="185912"/>
                  </a:lnTo>
                  <a:lnTo>
                    <a:pt x="103924" y="177195"/>
                  </a:lnTo>
                  <a:lnTo>
                    <a:pt x="121491" y="169154"/>
                  </a:lnTo>
                  <a:lnTo>
                    <a:pt x="147740" y="146850"/>
                  </a:lnTo>
                  <a:lnTo>
                    <a:pt x="159026" y="127895"/>
                  </a:lnTo>
                  <a:lnTo>
                    <a:pt x="167732" y="106192"/>
                  </a:lnTo>
                  <a:lnTo>
                    <a:pt x="168551" y="91223"/>
                  </a:lnTo>
                  <a:lnTo>
                    <a:pt x="162177" y="64962"/>
                  </a:lnTo>
                  <a:lnTo>
                    <a:pt x="151919" y="43468"/>
                  </a:lnTo>
                  <a:lnTo>
                    <a:pt x="11993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71"/>
            <p:cNvSpPr/>
            <p:nvPr/>
          </p:nvSpPr>
          <p:spPr>
            <a:xfrm>
              <a:off x="7574280" y="2044279"/>
              <a:ext cx="303068" cy="218862"/>
            </a:xfrm>
            <a:custGeom>
              <a:avLst/>
              <a:gdLst/>
              <a:ahLst/>
              <a:cxnLst/>
              <a:rect l="0" t="0" r="0" b="0"/>
              <a:pathLst>
                <a:path w="303068" h="218862">
                  <a:moveTo>
                    <a:pt x="0" y="20741"/>
                  </a:moveTo>
                  <a:lnTo>
                    <a:pt x="4045" y="20741"/>
                  </a:lnTo>
                  <a:lnTo>
                    <a:pt x="8288" y="22998"/>
                  </a:lnTo>
                  <a:lnTo>
                    <a:pt x="12997" y="25977"/>
                  </a:lnTo>
                  <a:lnTo>
                    <a:pt x="17912" y="27301"/>
                  </a:lnTo>
                  <a:lnTo>
                    <a:pt x="22918" y="32405"/>
                  </a:lnTo>
                  <a:lnTo>
                    <a:pt x="40643" y="61642"/>
                  </a:lnTo>
                  <a:lnTo>
                    <a:pt x="51083" y="95052"/>
                  </a:lnTo>
                  <a:lnTo>
                    <a:pt x="56939" y="124978"/>
                  </a:lnTo>
                  <a:lnTo>
                    <a:pt x="60430" y="162941"/>
                  </a:lnTo>
                  <a:lnTo>
                    <a:pt x="60945" y="200627"/>
                  </a:lnTo>
                  <a:lnTo>
                    <a:pt x="60957" y="203029"/>
                  </a:lnTo>
                  <a:lnTo>
                    <a:pt x="60112" y="177119"/>
                  </a:lnTo>
                  <a:lnTo>
                    <a:pt x="56914" y="167571"/>
                  </a:lnTo>
                  <a:lnTo>
                    <a:pt x="59283" y="136324"/>
                  </a:lnTo>
                  <a:lnTo>
                    <a:pt x="62886" y="102556"/>
                  </a:lnTo>
                  <a:lnTo>
                    <a:pt x="71408" y="73487"/>
                  </a:lnTo>
                  <a:lnTo>
                    <a:pt x="86915" y="45682"/>
                  </a:lnTo>
                  <a:lnTo>
                    <a:pt x="114911" y="17577"/>
                  </a:lnTo>
                  <a:lnTo>
                    <a:pt x="137340" y="5033"/>
                  </a:lnTo>
                  <a:lnTo>
                    <a:pt x="160073" y="0"/>
                  </a:lnTo>
                  <a:lnTo>
                    <a:pt x="190510" y="4383"/>
                  </a:lnTo>
                  <a:lnTo>
                    <a:pt x="223240" y="15659"/>
                  </a:lnTo>
                  <a:lnTo>
                    <a:pt x="240611" y="25255"/>
                  </a:lnTo>
                  <a:lnTo>
                    <a:pt x="259910" y="45785"/>
                  </a:lnTo>
                  <a:lnTo>
                    <a:pt x="281602" y="82634"/>
                  </a:lnTo>
                  <a:lnTo>
                    <a:pt x="290257" y="103282"/>
                  </a:lnTo>
                  <a:lnTo>
                    <a:pt x="295976" y="137860"/>
                  </a:lnTo>
                  <a:lnTo>
                    <a:pt x="301809" y="169084"/>
                  </a:lnTo>
                  <a:lnTo>
                    <a:pt x="303067" y="193952"/>
                  </a:lnTo>
                  <a:lnTo>
                    <a:pt x="297180" y="218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SMARTInkShape-Group14"/>
          <p:cNvGrpSpPr/>
          <p:nvPr/>
        </p:nvGrpSpPr>
        <p:grpSpPr>
          <a:xfrm>
            <a:off x="4763691" y="1965959"/>
            <a:ext cx="706528" cy="289562"/>
            <a:chOff x="4763691" y="1965959"/>
            <a:chExt cx="706528" cy="289562"/>
          </a:xfrm>
        </p:grpSpPr>
        <p:sp>
          <p:nvSpPr>
            <p:cNvPr id="24" name="SMARTInkShape-172"/>
            <p:cNvSpPr/>
            <p:nvPr/>
          </p:nvSpPr>
          <p:spPr>
            <a:xfrm>
              <a:off x="5207440" y="1965959"/>
              <a:ext cx="262779" cy="279673"/>
            </a:xfrm>
            <a:custGeom>
              <a:avLst/>
              <a:gdLst/>
              <a:ahLst/>
              <a:cxnLst/>
              <a:rect l="0" t="0" r="0" b="0"/>
              <a:pathLst>
                <a:path w="262779" h="279673">
                  <a:moveTo>
                    <a:pt x="141799" y="60961"/>
                  </a:moveTo>
                  <a:lnTo>
                    <a:pt x="141799" y="56915"/>
                  </a:lnTo>
                  <a:lnTo>
                    <a:pt x="139542" y="52672"/>
                  </a:lnTo>
                  <a:lnTo>
                    <a:pt x="131193" y="43048"/>
                  </a:lnTo>
                  <a:lnTo>
                    <a:pt x="124103" y="40300"/>
                  </a:lnTo>
                  <a:lnTo>
                    <a:pt x="119842" y="39567"/>
                  </a:lnTo>
                  <a:lnTo>
                    <a:pt x="110592" y="41010"/>
                  </a:lnTo>
                  <a:lnTo>
                    <a:pt x="78517" y="55854"/>
                  </a:lnTo>
                  <a:lnTo>
                    <a:pt x="64567" y="66311"/>
                  </a:lnTo>
                  <a:lnTo>
                    <a:pt x="37173" y="100619"/>
                  </a:lnTo>
                  <a:lnTo>
                    <a:pt x="20488" y="132260"/>
                  </a:lnTo>
                  <a:lnTo>
                    <a:pt x="7077" y="168446"/>
                  </a:lnTo>
                  <a:lnTo>
                    <a:pt x="0" y="203721"/>
                  </a:lnTo>
                  <a:lnTo>
                    <a:pt x="38" y="224316"/>
                  </a:lnTo>
                  <a:lnTo>
                    <a:pt x="5699" y="241936"/>
                  </a:lnTo>
                  <a:lnTo>
                    <a:pt x="16117" y="255976"/>
                  </a:lnTo>
                  <a:lnTo>
                    <a:pt x="30061" y="267014"/>
                  </a:lnTo>
                  <a:lnTo>
                    <a:pt x="56951" y="277142"/>
                  </a:lnTo>
                  <a:lnTo>
                    <a:pt x="86367" y="279672"/>
                  </a:lnTo>
                  <a:lnTo>
                    <a:pt x="117379" y="274589"/>
                  </a:lnTo>
                  <a:lnTo>
                    <a:pt x="151309" y="262735"/>
                  </a:lnTo>
                  <a:lnTo>
                    <a:pt x="179048" y="246805"/>
                  </a:lnTo>
                  <a:lnTo>
                    <a:pt x="216075" y="211939"/>
                  </a:lnTo>
                  <a:lnTo>
                    <a:pt x="238031" y="180202"/>
                  </a:lnTo>
                  <a:lnTo>
                    <a:pt x="253004" y="143987"/>
                  </a:lnTo>
                  <a:lnTo>
                    <a:pt x="260544" y="106445"/>
                  </a:lnTo>
                  <a:lnTo>
                    <a:pt x="262778" y="70769"/>
                  </a:lnTo>
                  <a:lnTo>
                    <a:pt x="261608" y="50080"/>
                  </a:lnTo>
                  <a:lnTo>
                    <a:pt x="255443" y="32418"/>
                  </a:lnTo>
                  <a:lnTo>
                    <a:pt x="244801" y="20617"/>
                  </a:lnTo>
                  <a:lnTo>
                    <a:pt x="217273" y="6143"/>
                  </a:lnTo>
                  <a:lnTo>
                    <a:pt x="17989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73"/>
            <p:cNvSpPr/>
            <p:nvPr/>
          </p:nvSpPr>
          <p:spPr>
            <a:xfrm>
              <a:off x="4763691" y="1989583"/>
              <a:ext cx="341710" cy="265938"/>
            </a:xfrm>
            <a:custGeom>
              <a:avLst/>
              <a:gdLst/>
              <a:ahLst/>
              <a:cxnLst/>
              <a:rect l="0" t="0" r="0" b="0"/>
              <a:pathLst>
                <a:path w="341710" h="265938">
                  <a:moveTo>
                    <a:pt x="36909" y="37337"/>
                  </a:moveTo>
                  <a:lnTo>
                    <a:pt x="49059" y="58941"/>
                  </a:lnTo>
                  <a:lnTo>
                    <a:pt x="51742" y="95560"/>
                  </a:lnTo>
                  <a:lnTo>
                    <a:pt x="47983" y="124391"/>
                  </a:lnTo>
                  <a:lnTo>
                    <a:pt x="41507" y="154382"/>
                  </a:lnTo>
                  <a:lnTo>
                    <a:pt x="34226" y="184717"/>
                  </a:lnTo>
                  <a:lnTo>
                    <a:pt x="24181" y="218378"/>
                  </a:lnTo>
                  <a:lnTo>
                    <a:pt x="14043" y="239954"/>
                  </a:lnTo>
                  <a:lnTo>
                    <a:pt x="7932" y="248574"/>
                  </a:lnTo>
                  <a:lnTo>
                    <a:pt x="4839" y="249753"/>
                  </a:lnTo>
                  <a:lnTo>
                    <a:pt x="2829" y="250068"/>
                  </a:lnTo>
                  <a:lnTo>
                    <a:pt x="1489" y="249431"/>
                  </a:lnTo>
                  <a:lnTo>
                    <a:pt x="595" y="248159"/>
                  </a:lnTo>
                  <a:lnTo>
                    <a:pt x="0" y="246465"/>
                  </a:lnTo>
                  <a:lnTo>
                    <a:pt x="449" y="244489"/>
                  </a:lnTo>
                  <a:lnTo>
                    <a:pt x="3207" y="240035"/>
                  </a:lnTo>
                  <a:lnTo>
                    <a:pt x="5792" y="217264"/>
                  </a:lnTo>
                  <a:lnTo>
                    <a:pt x="6240" y="189802"/>
                  </a:lnTo>
                  <a:lnTo>
                    <a:pt x="8066" y="154384"/>
                  </a:lnTo>
                  <a:lnTo>
                    <a:pt x="14494" y="126611"/>
                  </a:lnTo>
                  <a:lnTo>
                    <a:pt x="22996" y="99592"/>
                  </a:lnTo>
                  <a:lnTo>
                    <a:pt x="34112" y="74319"/>
                  </a:lnTo>
                  <a:lnTo>
                    <a:pt x="58564" y="41897"/>
                  </a:lnTo>
                  <a:lnTo>
                    <a:pt x="82272" y="17521"/>
                  </a:lnTo>
                  <a:lnTo>
                    <a:pt x="97710" y="7928"/>
                  </a:lnTo>
                  <a:lnTo>
                    <a:pt x="124727" y="1812"/>
                  </a:lnTo>
                  <a:lnTo>
                    <a:pt x="154180" y="0"/>
                  </a:lnTo>
                  <a:lnTo>
                    <a:pt x="172003" y="4091"/>
                  </a:lnTo>
                  <a:lnTo>
                    <a:pt x="208186" y="24561"/>
                  </a:lnTo>
                  <a:lnTo>
                    <a:pt x="241015" y="48673"/>
                  </a:lnTo>
                  <a:lnTo>
                    <a:pt x="258345" y="74750"/>
                  </a:lnTo>
                  <a:lnTo>
                    <a:pt x="269219" y="104772"/>
                  </a:lnTo>
                  <a:lnTo>
                    <a:pt x="277802" y="139256"/>
                  </a:lnTo>
                  <a:lnTo>
                    <a:pt x="285708" y="171299"/>
                  </a:lnTo>
                  <a:lnTo>
                    <a:pt x="294259" y="201395"/>
                  </a:lnTo>
                  <a:lnTo>
                    <a:pt x="312704" y="238560"/>
                  </a:lnTo>
                  <a:lnTo>
                    <a:pt x="320634" y="247560"/>
                  </a:lnTo>
                  <a:lnTo>
                    <a:pt x="341709" y="2659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noChangeArrowheads="1"/>
          </p:cNvPicPr>
          <p:nvPr/>
        </p:nvPicPr>
        <p:blipFill>
          <a:blip r:embed="rId2" cstate="print"/>
          <a:srcRect/>
          <a:stretch>
            <a:fillRect/>
          </a:stretch>
        </p:blipFill>
        <p:spPr bwMode="auto">
          <a:xfrm>
            <a:off x="0" y="0"/>
            <a:ext cx="9144000" cy="4194175"/>
          </a:xfrm>
          <a:prstGeom prst="rect">
            <a:avLst/>
          </a:prstGeom>
          <a:noFill/>
          <a:ln w="9525">
            <a:noFill/>
            <a:miter lim="800000"/>
            <a:headEnd/>
            <a:tailEnd/>
          </a:ln>
        </p:spPr>
      </p:pic>
      <p:pic>
        <p:nvPicPr>
          <p:cNvPr id="185346" name="Picture 6" descr="http://newsimg.bbc.co.uk/media/images/44301000/jpg/_44301931_hardy203.jpg"/>
          <p:cNvPicPr>
            <a:picLocks noChangeAspect="1" noChangeArrowheads="1"/>
          </p:cNvPicPr>
          <p:nvPr/>
        </p:nvPicPr>
        <p:blipFill>
          <a:blip r:embed="rId3" cstate="print"/>
          <a:srcRect/>
          <a:stretch>
            <a:fillRect/>
          </a:stretch>
        </p:blipFill>
        <p:spPr bwMode="auto">
          <a:xfrm>
            <a:off x="4997450" y="4038600"/>
            <a:ext cx="2041525" cy="2514600"/>
          </a:xfrm>
          <a:prstGeom prst="rect">
            <a:avLst/>
          </a:prstGeom>
          <a:noFill/>
          <a:ln w="9525">
            <a:noFill/>
            <a:miter lim="800000"/>
            <a:headEnd/>
            <a:tailEnd/>
          </a:ln>
        </p:spPr>
      </p:pic>
      <p:pic>
        <p:nvPicPr>
          <p:cNvPr id="185347" name="Picture 8" descr="http://www.epidemiology.ch/history/weinberg%20from%20Stern.gif"/>
          <p:cNvPicPr>
            <a:picLocks noChangeAspect="1" noChangeArrowheads="1"/>
          </p:cNvPicPr>
          <p:nvPr/>
        </p:nvPicPr>
        <p:blipFill>
          <a:blip r:embed="rId4" cstate="print"/>
          <a:srcRect/>
          <a:stretch>
            <a:fillRect/>
          </a:stretch>
        </p:blipFill>
        <p:spPr bwMode="auto">
          <a:xfrm>
            <a:off x="7162800" y="4038600"/>
            <a:ext cx="176212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4"/>
          <p:cNvPicPr>
            <a:picLocks noChangeAspect="1" noChangeArrowheads="1"/>
          </p:cNvPicPr>
          <p:nvPr/>
        </p:nvPicPr>
        <p:blipFill>
          <a:blip r:embed="rId2" cstate="print"/>
          <a:srcRect/>
          <a:stretch>
            <a:fillRect/>
          </a:stretch>
        </p:blipFill>
        <p:spPr bwMode="auto">
          <a:xfrm>
            <a:off x="0" y="0"/>
            <a:ext cx="9144000" cy="4938713"/>
          </a:xfrm>
          <a:prstGeom prst="rect">
            <a:avLst/>
          </a:prstGeom>
          <a:noFill/>
          <a:ln w="9525">
            <a:noFill/>
            <a:miter lim="800000"/>
            <a:headEnd/>
            <a:tailEnd/>
          </a:ln>
        </p:spPr>
      </p:pic>
      <p:grpSp>
        <p:nvGrpSpPr>
          <p:cNvPr id="165" name="SMARTInkShape-Group48"/>
          <p:cNvGrpSpPr/>
          <p:nvPr/>
        </p:nvGrpSpPr>
        <p:grpSpPr>
          <a:xfrm>
            <a:off x="3848193" y="990746"/>
            <a:ext cx="883826" cy="502775"/>
            <a:chOff x="3848193" y="990746"/>
            <a:chExt cx="883826" cy="502775"/>
          </a:xfrm>
        </p:grpSpPr>
        <p:sp>
          <p:nvSpPr>
            <p:cNvPr id="157" name="SMARTInkShape-374"/>
            <p:cNvSpPr/>
            <p:nvPr/>
          </p:nvSpPr>
          <p:spPr>
            <a:xfrm>
              <a:off x="3886208" y="1341120"/>
              <a:ext cx="7611" cy="152401"/>
            </a:xfrm>
            <a:custGeom>
              <a:avLst/>
              <a:gdLst/>
              <a:ahLst/>
              <a:cxnLst/>
              <a:rect l="0" t="0" r="0" b="0"/>
              <a:pathLst>
                <a:path w="7611" h="152401">
                  <a:moveTo>
                    <a:pt x="7610" y="0"/>
                  </a:moveTo>
                  <a:lnTo>
                    <a:pt x="19" y="0"/>
                  </a:lnTo>
                  <a:lnTo>
                    <a:pt x="0" y="4044"/>
                  </a:lnTo>
                  <a:lnTo>
                    <a:pt x="6905" y="33405"/>
                  </a:lnTo>
                  <a:lnTo>
                    <a:pt x="7550" y="68769"/>
                  </a:lnTo>
                  <a:lnTo>
                    <a:pt x="7605" y="106630"/>
                  </a:lnTo>
                  <a:lnTo>
                    <a:pt x="761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375"/>
            <p:cNvSpPr/>
            <p:nvPr/>
          </p:nvSpPr>
          <p:spPr>
            <a:xfrm>
              <a:off x="3848193" y="1023407"/>
              <a:ext cx="263948" cy="279614"/>
            </a:xfrm>
            <a:custGeom>
              <a:avLst/>
              <a:gdLst/>
              <a:ahLst/>
              <a:cxnLst/>
              <a:rect l="0" t="0" r="0" b="0"/>
              <a:pathLst>
                <a:path w="263948" h="279614">
                  <a:moveTo>
                    <a:pt x="7525" y="119593"/>
                  </a:moveTo>
                  <a:lnTo>
                    <a:pt x="3480" y="119593"/>
                  </a:lnTo>
                  <a:lnTo>
                    <a:pt x="2290" y="118744"/>
                  </a:lnTo>
                  <a:lnTo>
                    <a:pt x="1496" y="117334"/>
                  </a:lnTo>
                  <a:lnTo>
                    <a:pt x="377" y="109045"/>
                  </a:lnTo>
                  <a:lnTo>
                    <a:pt x="0" y="91074"/>
                  </a:lnTo>
                  <a:lnTo>
                    <a:pt x="2206" y="83492"/>
                  </a:lnTo>
                  <a:lnTo>
                    <a:pt x="17821" y="49178"/>
                  </a:lnTo>
                  <a:lnTo>
                    <a:pt x="29392" y="31653"/>
                  </a:lnTo>
                  <a:lnTo>
                    <a:pt x="43543" y="19783"/>
                  </a:lnTo>
                  <a:lnTo>
                    <a:pt x="76836" y="5526"/>
                  </a:lnTo>
                  <a:lnTo>
                    <a:pt x="101441" y="0"/>
                  </a:lnTo>
                  <a:lnTo>
                    <a:pt x="127922" y="620"/>
                  </a:lnTo>
                  <a:lnTo>
                    <a:pt x="163671" y="4369"/>
                  </a:lnTo>
                  <a:lnTo>
                    <a:pt x="189257" y="13108"/>
                  </a:lnTo>
                  <a:lnTo>
                    <a:pt x="220660" y="32926"/>
                  </a:lnTo>
                  <a:lnTo>
                    <a:pt x="241986" y="57412"/>
                  </a:lnTo>
                  <a:lnTo>
                    <a:pt x="257635" y="91129"/>
                  </a:lnTo>
                  <a:lnTo>
                    <a:pt x="263947" y="120188"/>
                  </a:lnTo>
                  <a:lnTo>
                    <a:pt x="263561" y="150250"/>
                  </a:lnTo>
                  <a:lnTo>
                    <a:pt x="259326" y="169625"/>
                  </a:lnTo>
                  <a:lnTo>
                    <a:pt x="246576" y="194810"/>
                  </a:lnTo>
                  <a:lnTo>
                    <a:pt x="219940" y="223821"/>
                  </a:lnTo>
                  <a:lnTo>
                    <a:pt x="190220" y="246106"/>
                  </a:lnTo>
                  <a:lnTo>
                    <a:pt x="153806" y="260733"/>
                  </a:lnTo>
                  <a:lnTo>
                    <a:pt x="116258" y="271774"/>
                  </a:lnTo>
                  <a:lnTo>
                    <a:pt x="76107" y="2796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376"/>
            <p:cNvSpPr/>
            <p:nvPr/>
          </p:nvSpPr>
          <p:spPr>
            <a:xfrm>
              <a:off x="3870959" y="1112519"/>
              <a:ext cx="15242" cy="289559"/>
            </a:xfrm>
            <a:custGeom>
              <a:avLst/>
              <a:gdLst/>
              <a:ahLst/>
              <a:cxnLst/>
              <a:rect l="0" t="0" r="0" b="0"/>
              <a:pathLst>
                <a:path w="15242" h="289559">
                  <a:moveTo>
                    <a:pt x="0" y="0"/>
                  </a:moveTo>
                  <a:lnTo>
                    <a:pt x="0" y="4045"/>
                  </a:lnTo>
                  <a:lnTo>
                    <a:pt x="2258" y="8290"/>
                  </a:lnTo>
                  <a:lnTo>
                    <a:pt x="4045" y="10607"/>
                  </a:lnTo>
                  <a:lnTo>
                    <a:pt x="11352" y="46652"/>
                  </a:lnTo>
                  <a:lnTo>
                    <a:pt x="14472" y="78077"/>
                  </a:lnTo>
                  <a:lnTo>
                    <a:pt x="15013" y="110435"/>
                  </a:lnTo>
                  <a:lnTo>
                    <a:pt x="15173" y="141848"/>
                  </a:lnTo>
                  <a:lnTo>
                    <a:pt x="15220" y="173449"/>
                  </a:lnTo>
                  <a:lnTo>
                    <a:pt x="15235" y="207556"/>
                  </a:lnTo>
                  <a:lnTo>
                    <a:pt x="15239" y="240436"/>
                  </a:lnTo>
                  <a:lnTo>
                    <a:pt x="15241" y="278262"/>
                  </a:lnTo>
                  <a:lnTo>
                    <a:pt x="15241" y="2895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377"/>
            <p:cNvSpPr/>
            <p:nvPr/>
          </p:nvSpPr>
          <p:spPr>
            <a:xfrm>
              <a:off x="4206240" y="1104900"/>
              <a:ext cx="45720" cy="30478"/>
            </a:xfrm>
            <a:custGeom>
              <a:avLst/>
              <a:gdLst/>
              <a:ahLst/>
              <a:cxnLst/>
              <a:rect l="0" t="0" r="0" b="0"/>
              <a:pathLst>
                <a:path w="45720" h="30478">
                  <a:moveTo>
                    <a:pt x="0" y="30477"/>
                  </a:moveTo>
                  <a:lnTo>
                    <a:pt x="4044" y="30477"/>
                  </a:lnTo>
                  <a:lnTo>
                    <a:pt x="5235" y="29632"/>
                  </a:lnTo>
                  <a:lnTo>
                    <a:pt x="6031" y="28222"/>
                  </a:lnTo>
                  <a:lnTo>
                    <a:pt x="6559" y="26434"/>
                  </a:lnTo>
                  <a:lnTo>
                    <a:pt x="11664" y="22190"/>
                  </a:lnTo>
                  <a:lnTo>
                    <a:pt x="30166" y="9818"/>
                  </a:lnTo>
                  <a:lnTo>
                    <a:pt x="35420" y="7750"/>
                  </a:lnTo>
                  <a:lnTo>
                    <a:pt x="457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378"/>
            <p:cNvSpPr/>
            <p:nvPr/>
          </p:nvSpPr>
          <p:spPr>
            <a:xfrm>
              <a:off x="4316969" y="990746"/>
              <a:ext cx="117872" cy="227968"/>
            </a:xfrm>
            <a:custGeom>
              <a:avLst/>
              <a:gdLst/>
              <a:ahLst/>
              <a:cxnLst/>
              <a:rect l="0" t="0" r="0" b="0"/>
              <a:pathLst>
                <a:path w="117872" h="227968">
                  <a:moveTo>
                    <a:pt x="87390" y="121773"/>
                  </a:moveTo>
                  <a:lnTo>
                    <a:pt x="87390" y="115213"/>
                  </a:lnTo>
                  <a:lnTo>
                    <a:pt x="80830" y="107685"/>
                  </a:lnTo>
                  <a:lnTo>
                    <a:pt x="76038" y="106874"/>
                  </a:lnTo>
                  <a:lnTo>
                    <a:pt x="60752" y="107448"/>
                  </a:lnTo>
                  <a:lnTo>
                    <a:pt x="47230" y="112637"/>
                  </a:lnTo>
                  <a:lnTo>
                    <a:pt x="23997" y="127789"/>
                  </a:lnTo>
                  <a:lnTo>
                    <a:pt x="14515" y="141430"/>
                  </a:lnTo>
                  <a:lnTo>
                    <a:pt x="5983" y="166107"/>
                  </a:lnTo>
                  <a:lnTo>
                    <a:pt x="2027" y="182322"/>
                  </a:lnTo>
                  <a:lnTo>
                    <a:pt x="0" y="187540"/>
                  </a:lnTo>
                  <a:lnTo>
                    <a:pt x="7" y="197851"/>
                  </a:lnTo>
                  <a:lnTo>
                    <a:pt x="2832" y="207233"/>
                  </a:lnTo>
                  <a:lnTo>
                    <a:pt x="11547" y="220154"/>
                  </a:lnTo>
                  <a:lnTo>
                    <a:pt x="16428" y="224764"/>
                  </a:lnTo>
                  <a:lnTo>
                    <a:pt x="21420" y="226813"/>
                  </a:lnTo>
                  <a:lnTo>
                    <a:pt x="33036" y="227967"/>
                  </a:lnTo>
                  <a:lnTo>
                    <a:pt x="40091" y="225980"/>
                  </a:lnTo>
                  <a:lnTo>
                    <a:pt x="65918" y="210529"/>
                  </a:lnTo>
                  <a:lnTo>
                    <a:pt x="74349" y="194920"/>
                  </a:lnTo>
                  <a:lnTo>
                    <a:pt x="81314" y="163244"/>
                  </a:lnTo>
                  <a:lnTo>
                    <a:pt x="86190" y="130059"/>
                  </a:lnTo>
                  <a:lnTo>
                    <a:pt x="86307" y="92961"/>
                  </a:lnTo>
                  <a:lnTo>
                    <a:pt x="81312" y="55279"/>
                  </a:lnTo>
                  <a:lnTo>
                    <a:pt x="77970" y="33209"/>
                  </a:lnTo>
                  <a:lnTo>
                    <a:pt x="71617" y="18202"/>
                  </a:lnTo>
                  <a:lnTo>
                    <a:pt x="67680" y="11396"/>
                  </a:lnTo>
                  <a:lnTo>
                    <a:pt x="64944" y="1541"/>
                  </a:lnTo>
                  <a:lnTo>
                    <a:pt x="63960" y="976"/>
                  </a:lnTo>
                  <a:lnTo>
                    <a:pt x="58005" y="0"/>
                  </a:lnTo>
                  <a:lnTo>
                    <a:pt x="57641" y="799"/>
                  </a:lnTo>
                  <a:lnTo>
                    <a:pt x="57234" y="3942"/>
                  </a:lnTo>
                  <a:lnTo>
                    <a:pt x="66330" y="40470"/>
                  </a:lnTo>
                  <a:lnTo>
                    <a:pt x="71001" y="72975"/>
                  </a:lnTo>
                  <a:lnTo>
                    <a:pt x="78006" y="106771"/>
                  </a:lnTo>
                  <a:lnTo>
                    <a:pt x="87543" y="142925"/>
                  </a:lnTo>
                  <a:lnTo>
                    <a:pt x="101626" y="174775"/>
                  </a:lnTo>
                  <a:lnTo>
                    <a:pt x="117871" y="2055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379"/>
            <p:cNvSpPr/>
            <p:nvPr/>
          </p:nvSpPr>
          <p:spPr>
            <a:xfrm>
              <a:off x="4469338" y="1089660"/>
              <a:ext cx="79348" cy="113806"/>
            </a:xfrm>
            <a:custGeom>
              <a:avLst/>
              <a:gdLst/>
              <a:ahLst/>
              <a:cxnLst/>
              <a:rect l="0" t="0" r="0" b="0"/>
              <a:pathLst>
                <a:path w="79348" h="113806">
                  <a:moveTo>
                    <a:pt x="49321" y="0"/>
                  </a:moveTo>
                  <a:lnTo>
                    <a:pt x="37969" y="0"/>
                  </a:lnTo>
                  <a:lnTo>
                    <a:pt x="33551" y="2256"/>
                  </a:lnTo>
                  <a:lnTo>
                    <a:pt x="23816" y="10605"/>
                  </a:lnTo>
                  <a:lnTo>
                    <a:pt x="8673" y="36045"/>
                  </a:lnTo>
                  <a:lnTo>
                    <a:pt x="0" y="70125"/>
                  </a:lnTo>
                  <a:lnTo>
                    <a:pt x="26" y="82248"/>
                  </a:lnTo>
                  <a:lnTo>
                    <a:pt x="2859" y="92434"/>
                  </a:lnTo>
                  <a:lnTo>
                    <a:pt x="11576" y="105873"/>
                  </a:lnTo>
                  <a:lnTo>
                    <a:pt x="16459" y="110554"/>
                  </a:lnTo>
                  <a:lnTo>
                    <a:pt x="21451" y="112635"/>
                  </a:lnTo>
                  <a:lnTo>
                    <a:pt x="29023" y="113805"/>
                  </a:lnTo>
                  <a:lnTo>
                    <a:pt x="34089" y="111821"/>
                  </a:lnTo>
                  <a:lnTo>
                    <a:pt x="52020" y="100427"/>
                  </a:lnTo>
                  <a:lnTo>
                    <a:pt x="69433" y="73334"/>
                  </a:lnTo>
                  <a:lnTo>
                    <a:pt x="76353" y="58323"/>
                  </a:lnTo>
                  <a:lnTo>
                    <a:pt x="79347" y="33007"/>
                  </a:lnTo>
                  <a:lnTo>
                    <a:pt x="77341" y="25111"/>
                  </a:lnTo>
                  <a:lnTo>
                    <a:pt x="74474" y="17934"/>
                  </a:lnTo>
                  <a:lnTo>
                    <a:pt x="72013" y="6066"/>
                  </a:lnTo>
                  <a:lnTo>
                    <a:pt x="70377" y="4043"/>
                  </a:lnTo>
                  <a:lnTo>
                    <a:pt x="66299" y="17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380"/>
            <p:cNvSpPr/>
            <p:nvPr/>
          </p:nvSpPr>
          <p:spPr>
            <a:xfrm>
              <a:off x="4572001" y="1059324"/>
              <a:ext cx="160018" cy="129396"/>
            </a:xfrm>
            <a:custGeom>
              <a:avLst/>
              <a:gdLst/>
              <a:ahLst/>
              <a:cxnLst/>
              <a:rect l="0" t="0" r="0" b="0"/>
              <a:pathLst>
                <a:path w="160018" h="129396">
                  <a:moveTo>
                    <a:pt x="22858" y="45576"/>
                  </a:moveTo>
                  <a:lnTo>
                    <a:pt x="22858" y="60970"/>
                  </a:lnTo>
                  <a:lnTo>
                    <a:pt x="20600" y="67376"/>
                  </a:lnTo>
                  <a:lnTo>
                    <a:pt x="18812" y="70268"/>
                  </a:lnTo>
                  <a:lnTo>
                    <a:pt x="13452" y="89614"/>
                  </a:lnTo>
                  <a:lnTo>
                    <a:pt x="11506" y="92714"/>
                  </a:lnTo>
                  <a:lnTo>
                    <a:pt x="5873" y="112419"/>
                  </a:lnTo>
                  <a:lnTo>
                    <a:pt x="1159" y="119926"/>
                  </a:lnTo>
                  <a:lnTo>
                    <a:pt x="100" y="128172"/>
                  </a:lnTo>
                  <a:lnTo>
                    <a:pt x="0" y="113966"/>
                  </a:lnTo>
                  <a:lnTo>
                    <a:pt x="7757" y="80129"/>
                  </a:lnTo>
                  <a:lnTo>
                    <a:pt x="18132" y="45108"/>
                  </a:lnTo>
                  <a:lnTo>
                    <a:pt x="30525" y="17961"/>
                  </a:lnTo>
                  <a:lnTo>
                    <a:pt x="40648" y="5501"/>
                  </a:lnTo>
                  <a:lnTo>
                    <a:pt x="45722" y="2364"/>
                  </a:lnTo>
                  <a:lnTo>
                    <a:pt x="48261" y="1528"/>
                  </a:lnTo>
                  <a:lnTo>
                    <a:pt x="50800" y="1817"/>
                  </a:lnTo>
                  <a:lnTo>
                    <a:pt x="55880" y="4394"/>
                  </a:lnTo>
                  <a:lnTo>
                    <a:pt x="71119" y="17811"/>
                  </a:lnTo>
                  <a:lnTo>
                    <a:pt x="73939" y="25050"/>
                  </a:lnTo>
                  <a:lnTo>
                    <a:pt x="82626" y="58412"/>
                  </a:lnTo>
                  <a:lnTo>
                    <a:pt x="83714" y="95328"/>
                  </a:lnTo>
                  <a:lnTo>
                    <a:pt x="83817" y="121629"/>
                  </a:lnTo>
                  <a:lnTo>
                    <a:pt x="83817" y="88366"/>
                  </a:lnTo>
                  <a:lnTo>
                    <a:pt x="83817" y="53005"/>
                  </a:lnTo>
                  <a:lnTo>
                    <a:pt x="83817" y="25565"/>
                  </a:lnTo>
                  <a:lnTo>
                    <a:pt x="85510" y="21227"/>
                  </a:lnTo>
                  <a:lnTo>
                    <a:pt x="95881" y="8183"/>
                  </a:lnTo>
                  <a:lnTo>
                    <a:pt x="96938" y="5408"/>
                  </a:lnTo>
                  <a:lnTo>
                    <a:pt x="98491" y="3558"/>
                  </a:lnTo>
                  <a:lnTo>
                    <a:pt x="102476" y="1500"/>
                  </a:lnTo>
                  <a:lnTo>
                    <a:pt x="123475" y="0"/>
                  </a:lnTo>
                  <a:lnTo>
                    <a:pt x="129100" y="2177"/>
                  </a:lnTo>
                  <a:lnTo>
                    <a:pt x="131787" y="3944"/>
                  </a:lnTo>
                  <a:lnTo>
                    <a:pt x="142181" y="18944"/>
                  </a:lnTo>
                  <a:lnTo>
                    <a:pt x="156627" y="49077"/>
                  </a:lnTo>
                  <a:lnTo>
                    <a:pt x="159721" y="85519"/>
                  </a:lnTo>
                  <a:lnTo>
                    <a:pt x="160007" y="122783"/>
                  </a:lnTo>
                  <a:lnTo>
                    <a:pt x="160017" y="1293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381"/>
            <p:cNvSpPr/>
            <p:nvPr/>
          </p:nvSpPr>
          <p:spPr>
            <a:xfrm>
              <a:off x="4213859" y="1173477"/>
              <a:ext cx="38101" cy="15243"/>
            </a:xfrm>
            <a:custGeom>
              <a:avLst/>
              <a:gdLst/>
              <a:ahLst/>
              <a:cxnLst/>
              <a:rect l="0" t="0" r="0" b="0"/>
              <a:pathLst>
                <a:path w="38101" h="15243">
                  <a:moveTo>
                    <a:pt x="0" y="15242"/>
                  </a:moveTo>
                  <a:lnTo>
                    <a:pt x="4045" y="15242"/>
                  </a:lnTo>
                  <a:lnTo>
                    <a:pt x="8289" y="12984"/>
                  </a:lnTo>
                  <a:lnTo>
                    <a:pt x="12998" y="10005"/>
                  </a:lnTo>
                  <a:lnTo>
                    <a:pt x="20408" y="7482"/>
                  </a:lnTo>
                  <a:lnTo>
                    <a:pt x="27966" y="2595"/>
                  </a:lnTo>
                  <a:lnTo>
                    <a:pt x="381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6" name="SMARTInkShape-382"/>
          <p:cNvSpPr/>
          <p:nvPr/>
        </p:nvSpPr>
        <p:spPr>
          <a:xfrm>
            <a:off x="5305614" y="1052004"/>
            <a:ext cx="371287" cy="393763"/>
          </a:xfrm>
          <a:custGeom>
            <a:avLst/>
            <a:gdLst/>
            <a:ahLst/>
            <a:cxnLst/>
            <a:rect l="0" t="0" r="0" b="0"/>
            <a:pathLst>
              <a:path w="371287" h="393763">
                <a:moveTo>
                  <a:pt x="295086" y="37656"/>
                </a:moveTo>
                <a:lnTo>
                  <a:pt x="291040" y="37656"/>
                </a:lnTo>
                <a:lnTo>
                  <a:pt x="286795" y="35398"/>
                </a:lnTo>
                <a:lnTo>
                  <a:pt x="251447" y="12216"/>
                </a:lnTo>
                <a:lnTo>
                  <a:pt x="230648" y="2934"/>
                </a:lnTo>
                <a:lnTo>
                  <a:pt x="195568" y="0"/>
                </a:lnTo>
                <a:lnTo>
                  <a:pt x="164609" y="489"/>
                </a:lnTo>
                <a:lnTo>
                  <a:pt x="126759" y="10120"/>
                </a:lnTo>
                <a:lnTo>
                  <a:pt x="96762" y="23288"/>
                </a:lnTo>
                <a:lnTo>
                  <a:pt x="68681" y="40171"/>
                </a:lnTo>
                <a:lnTo>
                  <a:pt x="36440" y="68633"/>
                </a:lnTo>
                <a:lnTo>
                  <a:pt x="12541" y="98714"/>
                </a:lnTo>
                <a:lnTo>
                  <a:pt x="2618" y="120658"/>
                </a:lnTo>
                <a:lnTo>
                  <a:pt x="0" y="132682"/>
                </a:lnTo>
                <a:lnTo>
                  <a:pt x="1093" y="143672"/>
                </a:lnTo>
                <a:lnTo>
                  <a:pt x="2572" y="148972"/>
                </a:lnTo>
                <a:lnTo>
                  <a:pt x="8727" y="157121"/>
                </a:lnTo>
                <a:lnTo>
                  <a:pt x="12741" y="160477"/>
                </a:lnTo>
                <a:lnTo>
                  <a:pt x="23973" y="164211"/>
                </a:lnTo>
                <a:lnTo>
                  <a:pt x="51879" y="166606"/>
                </a:lnTo>
                <a:lnTo>
                  <a:pt x="75797" y="164675"/>
                </a:lnTo>
                <a:lnTo>
                  <a:pt x="103643" y="160149"/>
                </a:lnTo>
                <a:lnTo>
                  <a:pt x="137513" y="148080"/>
                </a:lnTo>
                <a:lnTo>
                  <a:pt x="174401" y="128830"/>
                </a:lnTo>
                <a:lnTo>
                  <a:pt x="210005" y="108723"/>
                </a:lnTo>
                <a:lnTo>
                  <a:pt x="246940" y="77337"/>
                </a:lnTo>
                <a:lnTo>
                  <a:pt x="284783" y="44331"/>
                </a:lnTo>
                <a:lnTo>
                  <a:pt x="296078" y="35589"/>
                </a:lnTo>
                <a:lnTo>
                  <a:pt x="299760" y="30246"/>
                </a:lnTo>
                <a:lnTo>
                  <a:pt x="302123" y="23962"/>
                </a:lnTo>
                <a:lnTo>
                  <a:pt x="302318" y="24292"/>
                </a:lnTo>
                <a:lnTo>
                  <a:pt x="302654" y="33156"/>
                </a:lnTo>
                <a:lnTo>
                  <a:pt x="294096" y="70317"/>
                </a:lnTo>
                <a:lnTo>
                  <a:pt x="280903" y="107167"/>
                </a:lnTo>
                <a:lnTo>
                  <a:pt x="270281" y="139250"/>
                </a:lnTo>
                <a:lnTo>
                  <a:pt x="260354" y="164086"/>
                </a:lnTo>
                <a:lnTo>
                  <a:pt x="247476" y="192059"/>
                </a:lnTo>
                <a:lnTo>
                  <a:pt x="235543" y="219168"/>
                </a:lnTo>
                <a:lnTo>
                  <a:pt x="224596" y="245328"/>
                </a:lnTo>
                <a:lnTo>
                  <a:pt x="208912" y="283007"/>
                </a:lnTo>
                <a:lnTo>
                  <a:pt x="194388" y="315997"/>
                </a:lnTo>
                <a:lnTo>
                  <a:pt x="183723" y="352969"/>
                </a:lnTo>
                <a:lnTo>
                  <a:pt x="182937" y="365755"/>
                </a:lnTo>
                <a:lnTo>
                  <a:pt x="187256" y="381626"/>
                </a:lnTo>
                <a:lnTo>
                  <a:pt x="191562" y="388934"/>
                </a:lnTo>
                <a:lnTo>
                  <a:pt x="194744" y="391219"/>
                </a:lnTo>
                <a:lnTo>
                  <a:pt x="202793" y="393762"/>
                </a:lnTo>
                <a:lnTo>
                  <a:pt x="220891" y="391148"/>
                </a:lnTo>
                <a:lnTo>
                  <a:pt x="250608" y="381833"/>
                </a:lnTo>
                <a:lnTo>
                  <a:pt x="288213" y="364563"/>
                </a:lnTo>
                <a:lnTo>
                  <a:pt x="315909" y="347595"/>
                </a:lnTo>
                <a:lnTo>
                  <a:pt x="352069" y="319106"/>
                </a:lnTo>
                <a:lnTo>
                  <a:pt x="371286" y="3043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2" name="SMARTInkShape-Group50"/>
          <p:cNvGrpSpPr/>
          <p:nvPr/>
        </p:nvGrpSpPr>
        <p:grpSpPr>
          <a:xfrm>
            <a:off x="5699759" y="1043938"/>
            <a:ext cx="541022" cy="167091"/>
            <a:chOff x="5699759" y="1043938"/>
            <a:chExt cx="541022" cy="167091"/>
          </a:xfrm>
        </p:grpSpPr>
        <p:sp>
          <p:nvSpPr>
            <p:cNvPr id="167" name="SMARTInkShape-383"/>
            <p:cNvSpPr/>
            <p:nvPr/>
          </p:nvSpPr>
          <p:spPr>
            <a:xfrm>
              <a:off x="6120155" y="1043938"/>
              <a:ext cx="120626" cy="125491"/>
            </a:xfrm>
            <a:custGeom>
              <a:avLst/>
              <a:gdLst/>
              <a:ahLst/>
              <a:cxnLst/>
              <a:rect l="0" t="0" r="0" b="0"/>
              <a:pathLst>
                <a:path w="120626" h="125491">
                  <a:moveTo>
                    <a:pt x="90145" y="0"/>
                  </a:moveTo>
                  <a:lnTo>
                    <a:pt x="79539" y="0"/>
                  </a:lnTo>
                  <a:lnTo>
                    <a:pt x="44209" y="15439"/>
                  </a:lnTo>
                  <a:lnTo>
                    <a:pt x="35015" y="21255"/>
                  </a:lnTo>
                  <a:lnTo>
                    <a:pt x="12383" y="48567"/>
                  </a:lnTo>
                  <a:lnTo>
                    <a:pt x="0" y="84868"/>
                  </a:lnTo>
                  <a:lnTo>
                    <a:pt x="1538" y="93036"/>
                  </a:lnTo>
                  <a:lnTo>
                    <a:pt x="7164" y="104896"/>
                  </a:lnTo>
                  <a:lnTo>
                    <a:pt x="12624" y="110966"/>
                  </a:lnTo>
                  <a:lnTo>
                    <a:pt x="20694" y="116489"/>
                  </a:lnTo>
                  <a:lnTo>
                    <a:pt x="45605" y="125490"/>
                  </a:lnTo>
                  <a:lnTo>
                    <a:pt x="55957" y="125481"/>
                  </a:lnTo>
                  <a:lnTo>
                    <a:pt x="87562" y="119976"/>
                  </a:lnTo>
                  <a:lnTo>
                    <a:pt x="94923" y="116823"/>
                  </a:lnTo>
                  <a:lnTo>
                    <a:pt x="120625"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384"/>
            <p:cNvSpPr/>
            <p:nvPr/>
          </p:nvSpPr>
          <p:spPr>
            <a:xfrm>
              <a:off x="6004559" y="1055085"/>
              <a:ext cx="99060" cy="148418"/>
            </a:xfrm>
            <a:custGeom>
              <a:avLst/>
              <a:gdLst/>
              <a:ahLst/>
              <a:cxnLst/>
              <a:rect l="0" t="0" r="0" b="0"/>
              <a:pathLst>
                <a:path w="99060" h="148418">
                  <a:moveTo>
                    <a:pt x="0" y="49815"/>
                  </a:moveTo>
                  <a:lnTo>
                    <a:pt x="0" y="53860"/>
                  </a:lnTo>
                  <a:lnTo>
                    <a:pt x="847" y="55051"/>
                  </a:lnTo>
                  <a:lnTo>
                    <a:pt x="2258" y="55846"/>
                  </a:lnTo>
                  <a:lnTo>
                    <a:pt x="4045" y="56373"/>
                  </a:lnTo>
                  <a:lnTo>
                    <a:pt x="15439" y="63325"/>
                  </a:lnTo>
                  <a:lnTo>
                    <a:pt x="29485" y="64713"/>
                  </a:lnTo>
                  <a:lnTo>
                    <a:pt x="36528" y="62645"/>
                  </a:lnTo>
                  <a:lnTo>
                    <a:pt x="42480" y="59748"/>
                  </a:lnTo>
                  <a:lnTo>
                    <a:pt x="59834" y="53694"/>
                  </a:lnTo>
                  <a:lnTo>
                    <a:pt x="75717" y="42036"/>
                  </a:lnTo>
                  <a:lnTo>
                    <a:pt x="86265" y="32003"/>
                  </a:lnTo>
                  <a:lnTo>
                    <a:pt x="89138" y="26941"/>
                  </a:lnTo>
                  <a:lnTo>
                    <a:pt x="90984" y="16792"/>
                  </a:lnTo>
                  <a:lnTo>
                    <a:pt x="91306" y="9173"/>
                  </a:lnTo>
                  <a:lnTo>
                    <a:pt x="90503" y="7479"/>
                  </a:lnTo>
                  <a:lnTo>
                    <a:pt x="89123" y="6350"/>
                  </a:lnTo>
                  <a:lnTo>
                    <a:pt x="85330" y="4251"/>
                  </a:lnTo>
                  <a:lnTo>
                    <a:pt x="80823" y="495"/>
                  </a:lnTo>
                  <a:lnTo>
                    <a:pt x="78434" y="0"/>
                  </a:lnTo>
                  <a:lnTo>
                    <a:pt x="75996" y="518"/>
                  </a:lnTo>
                  <a:lnTo>
                    <a:pt x="70184" y="2505"/>
                  </a:lnTo>
                  <a:lnTo>
                    <a:pt x="61955" y="3387"/>
                  </a:lnTo>
                  <a:lnTo>
                    <a:pt x="58236" y="5317"/>
                  </a:lnTo>
                  <a:lnTo>
                    <a:pt x="27844" y="37985"/>
                  </a:lnTo>
                  <a:lnTo>
                    <a:pt x="15723" y="59863"/>
                  </a:lnTo>
                  <a:lnTo>
                    <a:pt x="2301" y="95079"/>
                  </a:lnTo>
                  <a:lnTo>
                    <a:pt x="455" y="115765"/>
                  </a:lnTo>
                  <a:lnTo>
                    <a:pt x="2461" y="123716"/>
                  </a:lnTo>
                  <a:lnTo>
                    <a:pt x="10647" y="135720"/>
                  </a:lnTo>
                  <a:lnTo>
                    <a:pt x="17925" y="143660"/>
                  </a:lnTo>
                  <a:lnTo>
                    <a:pt x="25183" y="146555"/>
                  </a:lnTo>
                  <a:lnTo>
                    <a:pt x="43640" y="148417"/>
                  </a:lnTo>
                  <a:lnTo>
                    <a:pt x="58556" y="144693"/>
                  </a:lnTo>
                  <a:lnTo>
                    <a:pt x="81581" y="133418"/>
                  </a:lnTo>
                  <a:lnTo>
                    <a:pt x="99059" y="1183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385"/>
            <p:cNvSpPr/>
            <p:nvPr/>
          </p:nvSpPr>
          <p:spPr>
            <a:xfrm>
              <a:off x="5882642" y="1051560"/>
              <a:ext cx="114298" cy="159469"/>
            </a:xfrm>
            <a:custGeom>
              <a:avLst/>
              <a:gdLst/>
              <a:ahLst/>
              <a:cxnLst/>
              <a:rect l="0" t="0" r="0" b="0"/>
              <a:pathLst>
                <a:path w="114298" h="159469">
                  <a:moveTo>
                    <a:pt x="15238" y="60959"/>
                  </a:moveTo>
                  <a:lnTo>
                    <a:pt x="11192" y="60959"/>
                  </a:lnTo>
                  <a:lnTo>
                    <a:pt x="10001" y="61804"/>
                  </a:lnTo>
                  <a:lnTo>
                    <a:pt x="9206" y="63217"/>
                  </a:lnTo>
                  <a:lnTo>
                    <a:pt x="8089" y="71506"/>
                  </a:lnTo>
                  <a:lnTo>
                    <a:pt x="7636" y="109332"/>
                  </a:lnTo>
                  <a:lnTo>
                    <a:pt x="6771" y="147182"/>
                  </a:lnTo>
                  <a:lnTo>
                    <a:pt x="311" y="159468"/>
                  </a:lnTo>
                  <a:lnTo>
                    <a:pt x="0" y="130531"/>
                  </a:lnTo>
                  <a:lnTo>
                    <a:pt x="10604" y="97418"/>
                  </a:lnTo>
                  <a:lnTo>
                    <a:pt x="22916" y="63001"/>
                  </a:lnTo>
                  <a:lnTo>
                    <a:pt x="28809" y="52554"/>
                  </a:lnTo>
                  <a:lnTo>
                    <a:pt x="65122" y="19444"/>
                  </a:lnTo>
                  <a:lnTo>
                    <a:pt x="89794" y="9454"/>
                  </a:lnTo>
                  <a:lnTo>
                    <a:pt x="103921" y="7012"/>
                  </a:lnTo>
                  <a:lnTo>
                    <a:pt x="11429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386"/>
            <p:cNvSpPr/>
            <p:nvPr/>
          </p:nvSpPr>
          <p:spPr>
            <a:xfrm>
              <a:off x="5707380" y="1173477"/>
              <a:ext cx="38101" cy="15243"/>
            </a:xfrm>
            <a:custGeom>
              <a:avLst/>
              <a:gdLst/>
              <a:ahLst/>
              <a:cxnLst/>
              <a:rect l="0" t="0" r="0" b="0"/>
              <a:pathLst>
                <a:path w="38101" h="15243">
                  <a:moveTo>
                    <a:pt x="0" y="15242"/>
                  </a:moveTo>
                  <a:lnTo>
                    <a:pt x="4045" y="15242"/>
                  </a:lnTo>
                  <a:lnTo>
                    <a:pt x="8288" y="12984"/>
                  </a:lnTo>
                  <a:lnTo>
                    <a:pt x="10605" y="11197"/>
                  </a:lnTo>
                  <a:lnTo>
                    <a:pt x="17696" y="9210"/>
                  </a:lnTo>
                  <a:lnTo>
                    <a:pt x="25645" y="7482"/>
                  </a:lnTo>
                  <a:lnTo>
                    <a:pt x="381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387"/>
            <p:cNvSpPr/>
            <p:nvPr/>
          </p:nvSpPr>
          <p:spPr>
            <a:xfrm>
              <a:off x="5699759" y="1127760"/>
              <a:ext cx="68581" cy="22860"/>
            </a:xfrm>
            <a:custGeom>
              <a:avLst/>
              <a:gdLst/>
              <a:ahLst/>
              <a:cxnLst/>
              <a:rect l="0" t="0" r="0" b="0"/>
              <a:pathLst>
                <a:path w="68581" h="22860">
                  <a:moveTo>
                    <a:pt x="0" y="22859"/>
                  </a:moveTo>
                  <a:lnTo>
                    <a:pt x="4045" y="18814"/>
                  </a:lnTo>
                  <a:lnTo>
                    <a:pt x="8289" y="16827"/>
                  </a:lnTo>
                  <a:lnTo>
                    <a:pt x="10607" y="16299"/>
                  </a:lnTo>
                  <a:lnTo>
                    <a:pt x="21255" y="10212"/>
                  </a:lnTo>
                  <a:lnTo>
                    <a:pt x="51286" y="5514"/>
                  </a:lnTo>
                  <a:lnTo>
                    <a:pt x="57508" y="2449"/>
                  </a:lnTo>
                  <a:lnTo>
                    <a:pt x="685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6" name="SMARTInkShape-Group51"/>
          <p:cNvGrpSpPr/>
          <p:nvPr/>
        </p:nvGrpSpPr>
        <p:grpSpPr>
          <a:xfrm>
            <a:off x="3169917" y="1356808"/>
            <a:ext cx="449584" cy="548193"/>
            <a:chOff x="3169917" y="1356808"/>
            <a:chExt cx="449584" cy="548193"/>
          </a:xfrm>
        </p:grpSpPr>
        <p:sp>
          <p:nvSpPr>
            <p:cNvPr id="173" name="SMARTInkShape-388"/>
            <p:cNvSpPr/>
            <p:nvPr/>
          </p:nvSpPr>
          <p:spPr>
            <a:xfrm>
              <a:off x="3413785" y="1356808"/>
              <a:ext cx="205716" cy="167055"/>
            </a:xfrm>
            <a:custGeom>
              <a:avLst/>
              <a:gdLst/>
              <a:ahLst/>
              <a:cxnLst/>
              <a:rect l="0" t="0" r="0" b="0"/>
              <a:pathLst>
                <a:path w="205716" h="167055">
                  <a:moveTo>
                    <a:pt x="7594" y="83369"/>
                  </a:moveTo>
                  <a:lnTo>
                    <a:pt x="3549" y="83369"/>
                  </a:lnTo>
                  <a:lnTo>
                    <a:pt x="2358" y="82524"/>
                  </a:lnTo>
                  <a:lnTo>
                    <a:pt x="1563" y="81112"/>
                  </a:lnTo>
                  <a:lnTo>
                    <a:pt x="184" y="75609"/>
                  </a:lnTo>
                  <a:lnTo>
                    <a:pt x="0" y="65239"/>
                  </a:lnTo>
                  <a:lnTo>
                    <a:pt x="2244" y="60355"/>
                  </a:lnTo>
                  <a:lnTo>
                    <a:pt x="12126" y="46943"/>
                  </a:lnTo>
                  <a:lnTo>
                    <a:pt x="13841" y="38676"/>
                  </a:lnTo>
                  <a:lnTo>
                    <a:pt x="15992" y="34949"/>
                  </a:lnTo>
                  <a:lnTo>
                    <a:pt x="43855" y="9771"/>
                  </a:lnTo>
                  <a:lnTo>
                    <a:pt x="56815" y="2955"/>
                  </a:lnTo>
                  <a:lnTo>
                    <a:pt x="81381" y="0"/>
                  </a:lnTo>
                  <a:lnTo>
                    <a:pt x="89212" y="2008"/>
                  </a:lnTo>
                  <a:lnTo>
                    <a:pt x="101138" y="10197"/>
                  </a:lnTo>
                  <a:lnTo>
                    <a:pt x="109065" y="21519"/>
                  </a:lnTo>
                  <a:lnTo>
                    <a:pt x="112731" y="35600"/>
                  </a:lnTo>
                  <a:lnTo>
                    <a:pt x="114069" y="68865"/>
                  </a:lnTo>
                  <a:lnTo>
                    <a:pt x="113336" y="82851"/>
                  </a:lnTo>
                  <a:lnTo>
                    <a:pt x="103656" y="114954"/>
                  </a:lnTo>
                  <a:lnTo>
                    <a:pt x="88627" y="137618"/>
                  </a:lnTo>
                  <a:lnTo>
                    <a:pt x="78547" y="148173"/>
                  </a:lnTo>
                  <a:lnTo>
                    <a:pt x="53825" y="164861"/>
                  </a:lnTo>
                  <a:lnTo>
                    <a:pt x="39610" y="167054"/>
                  </a:lnTo>
                  <a:lnTo>
                    <a:pt x="39098" y="166252"/>
                  </a:lnTo>
                  <a:lnTo>
                    <a:pt x="38208" y="156574"/>
                  </a:lnTo>
                  <a:lnTo>
                    <a:pt x="38115" y="145229"/>
                  </a:lnTo>
                  <a:lnTo>
                    <a:pt x="40349" y="138238"/>
                  </a:lnTo>
                  <a:lnTo>
                    <a:pt x="53513" y="121606"/>
                  </a:lnTo>
                  <a:lnTo>
                    <a:pt x="59330" y="116451"/>
                  </a:lnTo>
                  <a:lnTo>
                    <a:pt x="71277" y="109636"/>
                  </a:lnTo>
                  <a:lnTo>
                    <a:pt x="77667" y="107745"/>
                  </a:lnTo>
                  <a:lnTo>
                    <a:pt x="85587" y="109162"/>
                  </a:lnTo>
                  <a:lnTo>
                    <a:pt x="119459" y="124182"/>
                  </a:lnTo>
                  <a:lnTo>
                    <a:pt x="149683" y="147867"/>
                  </a:lnTo>
                  <a:lnTo>
                    <a:pt x="186768" y="157744"/>
                  </a:lnTo>
                  <a:lnTo>
                    <a:pt x="205715" y="1595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389"/>
            <p:cNvSpPr/>
            <p:nvPr/>
          </p:nvSpPr>
          <p:spPr>
            <a:xfrm>
              <a:off x="3169917" y="1494005"/>
              <a:ext cx="159493" cy="212873"/>
            </a:xfrm>
            <a:custGeom>
              <a:avLst/>
              <a:gdLst/>
              <a:ahLst/>
              <a:cxnLst/>
              <a:rect l="0" t="0" r="0" b="0"/>
              <a:pathLst>
                <a:path w="159493" h="212873">
                  <a:moveTo>
                    <a:pt x="0" y="182395"/>
                  </a:moveTo>
                  <a:lnTo>
                    <a:pt x="0" y="178347"/>
                  </a:lnTo>
                  <a:lnTo>
                    <a:pt x="6916" y="154225"/>
                  </a:lnTo>
                  <a:lnTo>
                    <a:pt x="12797" y="120188"/>
                  </a:lnTo>
                  <a:lnTo>
                    <a:pt x="18964" y="87216"/>
                  </a:lnTo>
                  <a:lnTo>
                    <a:pt x="35630" y="50392"/>
                  </a:lnTo>
                  <a:lnTo>
                    <a:pt x="47992" y="30008"/>
                  </a:lnTo>
                  <a:lnTo>
                    <a:pt x="66185" y="10680"/>
                  </a:lnTo>
                  <a:lnTo>
                    <a:pt x="74855" y="5039"/>
                  </a:lnTo>
                  <a:lnTo>
                    <a:pt x="89256" y="1151"/>
                  </a:lnTo>
                  <a:lnTo>
                    <a:pt x="100202" y="0"/>
                  </a:lnTo>
                  <a:lnTo>
                    <a:pt x="117569" y="5692"/>
                  </a:lnTo>
                  <a:lnTo>
                    <a:pt x="127325" y="10162"/>
                  </a:lnTo>
                  <a:lnTo>
                    <a:pt x="135047" y="17229"/>
                  </a:lnTo>
                  <a:lnTo>
                    <a:pt x="150950" y="39609"/>
                  </a:lnTo>
                  <a:lnTo>
                    <a:pt x="155990" y="53741"/>
                  </a:lnTo>
                  <a:lnTo>
                    <a:pt x="159492" y="85834"/>
                  </a:lnTo>
                  <a:lnTo>
                    <a:pt x="157660" y="114308"/>
                  </a:lnTo>
                  <a:lnTo>
                    <a:pt x="153046" y="128426"/>
                  </a:lnTo>
                  <a:lnTo>
                    <a:pt x="131002" y="161797"/>
                  </a:lnTo>
                  <a:lnTo>
                    <a:pt x="96137" y="191682"/>
                  </a:lnTo>
                  <a:lnTo>
                    <a:pt x="62129" y="210415"/>
                  </a:lnTo>
                  <a:lnTo>
                    <a:pt x="53342" y="2128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390"/>
            <p:cNvSpPr/>
            <p:nvPr/>
          </p:nvSpPr>
          <p:spPr>
            <a:xfrm>
              <a:off x="3215642" y="1623058"/>
              <a:ext cx="22859" cy="281943"/>
            </a:xfrm>
            <a:custGeom>
              <a:avLst/>
              <a:gdLst/>
              <a:ahLst/>
              <a:cxnLst/>
              <a:rect l="0" t="0" r="0" b="0"/>
              <a:pathLst>
                <a:path w="22859" h="281943">
                  <a:moveTo>
                    <a:pt x="7617" y="0"/>
                  </a:moveTo>
                  <a:lnTo>
                    <a:pt x="3571" y="4045"/>
                  </a:lnTo>
                  <a:lnTo>
                    <a:pt x="1586" y="10546"/>
                  </a:lnTo>
                  <a:lnTo>
                    <a:pt x="90" y="47397"/>
                  </a:lnTo>
                  <a:lnTo>
                    <a:pt x="9" y="84042"/>
                  </a:lnTo>
                  <a:lnTo>
                    <a:pt x="0" y="118388"/>
                  </a:lnTo>
                  <a:lnTo>
                    <a:pt x="4044" y="147780"/>
                  </a:lnTo>
                  <a:lnTo>
                    <a:pt x="6558" y="177938"/>
                  </a:lnTo>
                  <a:lnTo>
                    <a:pt x="8255" y="212385"/>
                  </a:lnTo>
                  <a:lnTo>
                    <a:pt x="14150" y="247286"/>
                  </a:lnTo>
                  <a:lnTo>
                    <a:pt x="15870" y="268070"/>
                  </a:lnTo>
                  <a:lnTo>
                    <a:pt x="22858" y="2819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9" name="SMARTInkShape-Group52"/>
          <p:cNvGrpSpPr/>
          <p:nvPr/>
        </p:nvGrpSpPr>
        <p:grpSpPr>
          <a:xfrm>
            <a:off x="5083126" y="1364049"/>
            <a:ext cx="349934" cy="495047"/>
            <a:chOff x="5083126" y="1364049"/>
            <a:chExt cx="349934" cy="495047"/>
          </a:xfrm>
        </p:grpSpPr>
        <p:sp>
          <p:nvSpPr>
            <p:cNvPr id="177" name="SMARTInkShape-391"/>
            <p:cNvSpPr/>
            <p:nvPr/>
          </p:nvSpPr>
          <p:spPr>
            <a:xfrm>
              <a:off x="5295900" y="1364049"/>
              <a:ext cx="137160" cy="174693"/>
            </a:xfrm>
            <a:custGeom>
              <a:avLst/>
              <a:gdLst/>
              <a:ahLst/>
              <a:cxnLst/>
              <a:rect l="0" t="0" r="0" b="0"/>
              <a:pathLst>
                <a:path w="137160" h="174693">
                  <a:moveTo>
                    <a:pt x="0" y="76128"/>
                  </a:moveTo>
                  <a:lnTo>
                    <a:pt x="0" y="65524"/>
                  </a:lnTo>
                  <a:lnTo>
                    <a:pt x="2256" y="60692"/>
                  </a:lnTo>
                  <a:lnTo>
                    <a:pt x="25174" y="24845"/>
                  </a:lnTo>
                  <a:lnTo>
                    <a:pt x="48565" y="5971"/>
                  </a:lnTo>
                  <a:lnTo>
                    <a:pt x="63589" y="1718"/>
                  </a:lnTo>
                  <a:lnTo>
                    <a:pt x="93536" y="0"/>
                  </a:lnTo>
                  <a:lnTo>
                    <a:pt x="101120" y="4475"/>
                  </a:lnTo>
                  <a:lnTo>
                    <a:pt x="109289" y="12110"/>
                  </a:lnTo>
                  <a:lnTo>
                    <a:pt x="124135" y="35757"/>
                  </a:lnTo>
                  <a:lnTo>
                    <a:pt x="127937" y="58899"/>
                  </a:lnTo>
                  <a:lnTo>
                    <a:pt x="125019" y="83161"/>
                  </a:lnTo>
                  <a:lnTo>
                    <a:pt x="110364" y="114112"/>
                  </a:lnTo>
                  <a:lnTo>
                    <a:pt x="86176" y="148270"/>
                  </a:lnTo>
                  <a:lnTo>
                    <a:pt x="66002" y="163727"/>
                  </a:lnTo>
                  <a:lnTo>
                    <a:pt x="50789" y="171418"/>
                  </a:lnTo>
                  <a:lnTo>
                    <a:pt x="25396" y="174692"/>
                  </a:lnTo>
                  <a:lnTo>
                    <a:pt x="17497" y="172712"/>
                  </a:lnTo>
                  <a:lnTo>
                    <a:pt x="14204" y="170998"/>
                  </a:lnTo>
                  <a:lnTo>
                    <a:pt x="8289" y="164578"/>
                  </a:lnTo>
                  <a:lnTo>
                    <a:pt x="5526" y="160496"/>
                  </a:lnTo>
                  <a:lnTo>
                    <a:pt x="4529" y="156081"/>
                  </a:lnTo>
                  <a:lnTo>
                    <a:pt x="5681" y="146658"/>
                  </a:lnTo>
                  <a:lnTo>
                    <a:pt x="13320" y="127660"/>
                  </a:lnTo>
                  <a:lnTo>
                    <a:pt x="29526" y="108074"/>
                  </a:lnTo>
                  <a:lnTo>
                    <a:pt x="47695" y="97636"/>
                  </a:lnTo>
                  <a:lnTo>
                    <a:pt x="65120" y="93226"/>
                  </a:lnTo>
                  <a:lnTo>
                    <a:pt x="75791" y="94454"/>
                  </a:lnTo>
                  <a:lnTo>
                    <a:pt x="104385" y="100848"/>
                  </a:lnTo>
                  <a:lnTo>
                    <a:pt x="130885" y="116879"/>
                  </a:lnTo>
                  <a:lnTo>
                    <a:pt x="134372" y="121897"/>
                  </a:lnTo>
                  <a:lnTo>
                    <a:pt x="137159" y="1294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392"/>
            <p:cNvSpPr/>
            <p:nvPr/>
          </p:nvSpPr>
          <p:spPr>
            <a:xfrm>
              <a:off x="5083126" y="1546898"/>
              <a:ext cx="243255" cy="312198"/>
            </a:xfrm>
            <a:custGeom>
              <a:avLst/>
              <a:gdLst/>
              <a:ahLst/>
              <a:cxnLst/>
              <a:rect l="0" t="0" r="0" b="0"/>
              <a:pathLst>
                <a:path w="243255" h="312198">
                  <a:moveTo>
                    <a:pt x="189913" y="38060"/>
                  </a:moveTo>
                  <a:lnTo>
                    <a:pt x="189913" y="20148"/>
                  </a:lnTo>
                  <a:lnTo>
                    <a:pt x="187656" y="15141"/>
                  </a:lnTo>
                  <a:lnTo>
                    <a:pt x="184676" y="10095"/>
                  </a:lnTo>
                  <a:lnTo>
                    <a:pt x="183353" y="5030"/>
                  </a:lnTo>
                  <a:lnTo>
                    <a:pt x="182153" y="3340"/>
                  </a:lnTo>
                  <a:lnTo>
                    <a:pt x="180505" y="2214"/>
                  </a:lnTo>
                  <a:lnTo>
                    <a:pt x="175572" y="963"/>
                  </a:lnTo>
                  <a:lnTo>
                    <a:pt x="138949" y="0"/>
                  </a:lnTo>
                  <a:lnTo>
                    <a:pt x="123825" y="4017"/>
                  </a:lnTo>
                  <a:lnTo>
                    <a:pt x="89343" y="28481"/>
                  </a:lnTo>
                  <a:lnTo>
                    <a:pt x="58586" y="61666"/>
                  </a:lnTo>
                  <a:lnTo>
                    <a:pt x="28120" y="99118"/>
                  </a:lnTo>
                  <a:lnTo>
                    <a:pt x="6099" y="137134"/>
                  </a:lnTo>
                  <a:lnTo>
                    <a:pt x="734" y="161520"/>
                  </a:lnTo>
                  <a:lnTo>
                    <a:pt x="0" y="172236"/>
                  </a:lnTo>
                  <a:lnTo>
                    <a:pt x="1931" y="180384"/>
                  </a:lnTo>
                  <a:lnTo>
                    <a:pt x="3632" y="183745"/>
                  </a:lnTo>
                  <a:lnTo>
                    <a:pt x="10038" y="189733"/>
                  </a:lnTo>
                  <a:lnTo>
                    <a:pt x="14114" y="192515"/>
                  </a:lnTo>
                  <a:lnTo>
                    <a:pt x="18528" y="193525"/>
                  </a:lnTo>
                  <a:lnTo>
                    <a:pt x="53872" y="189995"/>
                  </a:lnTo>
                  <a:lnTo>
                    <a:pt x="75099" y="183644"/>
                  </a:lnTo>
                  <a:lnTo>
                    <a:pt x="107195" y="166003"/>
                  </a:lnTo>
                  <a:lnTo>
                    <a:pt x="135944" y="148158"/>
                  </a:lnTo>
                  <a:lnTo>
                    <a:pt x="169315" y="113202"/>
                  </a:lnTo>
                  <a:lnTo>
                    <a:pt x="187601" y="97558"/>
                  </a:lnTo>
                  <a:lnTo>
                    <a:pt x="193965" y="89904"/>
                  </a:lnTo>
                  <a:lnTo>
                    <a:pt x="201463" y="84747"/>
                  </a:lnTo>
                  <a:lnTo>
                    <a:pt x="204668" y="77460"/>
                  </a:lnTo>
                  <a:lnTo>
                    <a:pt x="204829" y="77874"/>
                  </a:lnTo>
                  <a:lnTo>
                    <a:pt x="205010" y="80591"/>
                  </a:lnTo>
                  <a:lnTo>
                    <a:pt x="202831" y="84621"/>
                  </a:lnTo>
                  <a:lnTo>
                    <a:pt x="201066" y="86879"/>
                  </a:lnTo>
                  <a:lnTo>
                    <a:pt x="199103" y="93908"/>
                  </a:lnTo>
                  <a:lnTo>
                    <a:pt x="195740" y="107383"/>
                  </a:lnTo>
                  <a:lnTo>
                    <a:pt x="179360" y="139070"/>
                  </a:lnTo>
                  <a:lnTo>
                    <a:pt x="169382" y="167238"/>
                  </a:lnTo>
                  <a:lnTo>
                    <a:pt x="156079" y="201172"/>
                  </a:lnTo>
                  <a:lnTo>
                    <a:pt x="142258" y="232205"/>
                  </a:lnTo>
                  <a:lnTo>
                    <a:pt x="131833" y="265876"/>
                  </a:lnTo>
                  <a:lnTo>
                    <a:pt x="129522" y="292941"/>
                  </a:lnTo>
                  <a:lnTo>
                    <a:pt x="131463" y="301764"/>
                  </a:lnTo>
                  <a:lnTo>
                    <a:pt x="133168" y="305304"/>
                  </a:lnTo>
                  <a:lnTo>
                    <a:pt x="135996" y="307663"/>
                  </a:lnTo>
                  <a:lnTo>
                    <a:pt x="143654" y="310283"/>
                  </a:lnTo>
                  <a:lnTo>
                    <a:pt x="178869" y="312197"/>
                  </a:lnTo>
                  <a:lnTo>
                    <a:pt x="216717" y="295199"/>
                  </a:lnTo>
                  <a:lnTo>
                    <a:pt x="243254" y="2819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6" name="SMARTInkShape-Group53"/>
          <p:cNvGrpSpPr/>
          <p:nvPr/>
        </p:nvGrpSpPr>
        <p:grpSpPr>
          <a:xfrm>
            <a:off x="3657600" y="1349452"/>
            <a:ext cx="699102" cy="304087"/>
            <a:chOff x="3657600" y="1349452"/>
            <a:chExt cx="699102" cy="304087"/>
          </a:xfrm>
        </p:grpSpPr>
        <p:sp>
          <p:nvSpPr>
            <p:cNvPr id="180" name="SMARTInkShape-393"/>
            <p:cNvSpPr/>
            <p:nvPr/>
          </p:nvSpPr>
          <p:spPr>
            <a:xfrm>
              <a:off x="4152993" y="1349452"/>
              <a:ext cx="203709" cy="281226"/>
            </a:xfrm>
            <a:custGeom>
              <a:avLst/>
              <a:gdLst/>
              <a:ahLst/>
              <a:cxnLst/>
              <a:rect l="0" t="0" r="0" b="0"/>
              <a:pathLst>
                <a:path w="203709" h="281226">
                  <a:moveTo>
                    <a:pt x="7525" y="83106"/>
                  </a:moveTo>
                  <a:lnTo>
                    <a:pt x="965" y="83106"/>
                  </a:lnTo>
                  <a:lnTo>
                    <a:pt x="0" y="65939"/>
                  </a:lnTo>
                  <a:lnTo>
                    <a:pt x="2206" y="60519"/>
                  </a:lnTo>
                  <a:lnTo>
                    <a:pt x="13756" y="42345"/>
                  </a:lnTo>
                  <a:lnTo>
                    <a:pt x="41716" y="19661"/>
                  </a:lnTo>
                  <a:lnTo>
                    <a:pt x="76594" y="4709"/>
                  </a:lnTo>
                  <a:lnTo>
                    <a:pt x="108239" y="0"/>
                  </a:lnTo>
                  <a:lnTo>
                    <a:pt x="121715" y="450"/>
                  </a:lnTo>
                  <a:lnTo>
                    <a:pt x="149418" y="9934"/>
                  </a:lnTo>
                  <a:lnTo>
                    <a:pt x="180216" y="35334"/>
                  </a:lnTo>
                  <a:lnTo>
                    <a:pt x="191432" y="54278"/>
                  </a:lnTo>
                  <a:lnTo>
                    <a:pt x="201960" y="89515"/>
                  </a:lnTo>
                  <a:lnTo>
                    <a:pt x="203708" y="119908"/>
                  </a:lnTo>
                  <a:lnTo>
                    <a:pt x="199239" y="153654"/>
                  </a:lnTo>
                  <a:lnTo>
                    <a:pt x="190145" y="188670"/>
                  </a:lnTo>
                  <a:lnTo>
                    <a:pt x="183517" y="204530"/>
                  </a:lnTo>
                  <a:lnTo>
                    <a:pt x="155444" y="239017"/>
                  </a:lnTo>
                  <a:lnTo>
                    <a:pt x="139784" y="251315"/>
                  </a:lnTo>
                  <a:lnTo>
                    <a:pt x="102580" y="268354"/>
                  </a:lnTo>
                  <a:lnTo>
                    <a:pt x="66856" y="278537"/>
                  </a:lnTo>
                  <a:lnTo>
                    <a:pt x="53247" y="281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394"/>
            <p:cNvSpPr/>
            <p:nvPr/>
          </p:nvSpPr>
          <p:spPr>
            <a:xfrm>
              <a:off x="4191000" y="1447800"/>
              <a:ext cx="38101" cy="182878"/>
            </a:xfrm>
            <a:custGeom>
              <a:avLst/>
              <a:gdLst/>
              <a:ahLst/>
              <a:cxnLst/>
              <a:rect l="0" t="0" r="0" b="0"/>
              <a:pathLst>
                <a:path w="38101" h="182878">
                  <a:moveTo>
                    <a:pt x="38100" y="0"/>
                  </a:moveTo>
                  <a:lnTo>
                    <a:pt x="37253" y="32575"/>
                  </a:lnTo>
                  <a:lnTo>
                    <a:pt x="31539" y="68854"/>
                  </a:lnTo>
                  <a:lnTo>
                    <a:pt x="24605" y="104350"/>
                  </a:lnTo>
                  <a:lnTo>
                    <a:pt x="12594" y="140427"/>
                  </a:lnTo>
                  <a:lnTo>
                    <a:pt x="441" y="173261"/>
                  </a:lnTo>
                  <a:lnTo>
                    <a:pt x="0" y="1828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395"/>
            <p:cNvSpPr/>
            <p:nvPr/>
          </p:nvSpPr>
          <p:spPr>
            <a:xfrm>
              <a:off x="3925451" y="1387512"/>
              <a:ext cx="187776" cy="266027"/>
            </a:xfrm>
            <a:custGeom>
              <a:avLst/>
              <a:gdLst/>
              <a:ahLst/>
              <a:cxnLst/>
              <a:rect l="0" t="0" r="0" b="0"/>
              <a:pathLst>
                <a:path w="187776" h="266027">
                  <a:moveTo>
                    <a:pt x="14089" y="83146"/>
                  </a:moveTo>
                  <a:lnTo>
                    <a:pt x="10044" y="83146"/>
                  </a:lnTo>
                  <a:lnTo>
                    <a:pt x="8851" y="82300"/>
                  </a:lnTo>
                  <a:lnTo>
                    <a:pt x="8056" y="80890"/>
                  </a:lnTo>
                  <a:lnTo>
                    <a:pt x="7527" y="79100"/>
                  </a:lnTo>
                  <a:lnTo>
                    <a:pt x="577" y="67708"/>
                  </a:lnTo>
                  <a:lnTo>
                    <a:pt x="0" y="65234"/>
                  </a:lnTo>
                  <a:lnTo>
                    <a:pt x="3235" y="53663"/>
                  </a:lnTo>
                  <a:lnTo>
                    <a:pt x="9556" y="39510"/>
                  </a:lnTo>
                  <a:lnTo>
                    <a:pt x="16589" y="31862"/>
                  </a:lnTo>
                  <a:lnTo>
                    <a:pt x="40665" y="17378"/>
                  </a:lnTo>
                  <a:lnTo>
                    <a:pt x="75538" y="4441"/>
                  </a:lnTo>
                  <a:lnTo>
                    <a:pt x="110954" y="0"/>
                  </a:lnTo>
                  <a:lnTo>
                    <a:pt x="122334" y="474"/>
                  </a:lnTo>
                  <a:lnTo>
                    <a:pt x="139105" y="6346"/>
                  </a:lnTo>
                  <a:lnTo>
                    <a:pt x="158093" y="18435"/>
                  </a:lnTo>
                  <a:lnTo>
                    <a:pt x="172951" y="37688"/>
                  </a:lnTo>
                  <a:lnTo>
                    <a:pt x="181385" y="57261"/>
                  </a:lnTo>
                  <a:lnTo>
                    <a:pt x="187775" y="90170"/>
                  </a:lnTo>
                  <a:lnTo>
                    <a:pt x="184838" y="121541"/>
                  </a:lnTo>
                  <a:lnTo>
                    <a:pt x="174558" y="153601"/>
                  </a:lnTo>
                  <a:lnTo>
                    <a:pt x="155068" y="188691"/>
                  </a:lnTo>
                  <a:lnTo>
                    <a:pt x="127638" y="220083"/>
                  </a:lnTo>
                  <a:lnTo>
                    <a:pt x="112814" y="233755"/>
                  </a:lnTo>
                  <a:lnTo>
                    <a:pt x="75004" y="256468"/>
                  </a:lnTo>
                  <a:lnTo>
                    <a:pt x="56221" y="263194"/>
                  </a:lnTo>
                  <a:lnTo>
                    <a:pt x="21708" y="2660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396"/>
            <p:cNvSpPr/>
            <p:nvPr/>
          </p:nvSpPr>
          <p:spPr>
            <a:xfrm>
              <a:off x="3970018" y="1402077"/>
              <a:ext cx="22862" cy="243844"/>
            </a:xfrm>
            <a:custGeom>
              <a:avLst/>
              <a:gdLst/>
              <a:ahLst/>
              <a:cxnLst/>
              <a:rect l="0" t="0" r="0" b="0"/>
              <a:pathLst>
                <a:path w="22862" h="243844">
                  <a:moveTo>
                    <a:pt x="22861" y="0"/>
                  </a:moveTo>
                  <a:lnTo>
                    <a:pt x="22861" y="4048"/>
                  </a:lnTo>
                  <a:lnTo>
                    <a:pt x="22015" y="5239"/>
                  </a:lnTo>
                  <a:lnTo>
                    <a:pt x="20603" y="6032"/>
                  </a:lnTo>
                  <a:lnTo>
                    <a:pt x="18816" y="6562"/>
                  </a:lnTo>
                  <a:lnTo>
                    <a:pt x="17625" y="7762"/>
                  </a:lnTo>
                  <a:lnTo>
                    <a:pt x="16301" y="11353"/>
                  </a:lnTo>
                  <a:lnTo>
                    <a:pt x="15282" y="43333"/>
                  </a:lnTo>
                  <a:lnTo>
                    <a:pt x="11204" y="75730"/>
                  </a:lnTo>
                  <a:lnTo>
                    <a:pt x="8682" y="107013"/>
                  </a:lnTo>
                  <a:lnTo>
                    <a:pt x="7936" y="139046"/>
                  </a:lnTo>
                  <a:lnTo>
                    <a:pt x="3670" y="169987"/>
                  </a:lnTo>
                  <a:lnTo>
                    <a:pt x="726" y="203854"/>
                  </a:lnTo>
                  <a:lnTo>
                    <a:pt x="7" y="241038"/>
                  </a:lnTo>
                  <a:lnTo>
                    <a:pt x="0" y="2438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397"/>
            <p:cNvSpPr/>
            <p:nvPr/>
          </p:nvSpPr>
          <p:spPr>
            <a:xfrm>
              <a:off x="3688079" y="1584958"/>
              <a:ext cx="91440" cy="38101"/>
            </a:xfrm>
            <a:custGeom>
              <a:avLst/>
              <a:gdLst/>
              <a:ahLst/>
              <a:cxnLst/>
              <a:rect l="0" t="0" r="0" b="0"/>
              <a:pathLst>
                <a:path w="91440" h="38101">
                  <a:moveTo>
                    <a:pt x="0" y="38100"/>
                  </a:moveTo>
                  <a:lnTo>
                    <a:pt x="0" y="34054"/>
                  </a:lnTo>
                  <a:lnTo>
                    <a:pt x="845" y="32863"/>
                  </a:lnTo>
                  <a:lnTo>
                    <a:pt x="2258" y="32070"/>
                  </a:lnTo>
                  <a:lnTo>
                    <a:pt x="35099" y="18392"/>
                  </a:lnTo>
                  <a:lnTo>
                    <a:pt x="71593" y="11611"/>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398"/>
            <p:cNvSpPr/>
            <p:nvPr/>
          </p:nvSpPr>
          <p:spPr>
            <a:xfrm>
              <a:off x="3657600" y="1546858"/>
              <a:ext cx="129541" cy="38101"/>
            </a:xfrm>
            <a:custGeom>
              <a:avLst/>
              <a:gdLst/>
              <a:ahLst/>
              <a:cxnLst/>
              <a:rect l="0" t="0" r="0" b="0"/>
              <a:pathLst>
                <a:path w="129541" h="38101">
                  <a:moveTo>
                    <a:pt x="0" y="38100"/>
                  </a:moveTo>
                  <a:lnTo>
                    <a:pt x="0" y="34054"/>
                  </a:lnTo>
                  <a:lnTo>
                    <a:pt x="2256" y="29813"/>
                  </a:lnTo>
                  <a:lnTo>
                    <a:pt x="6929" y="25103"/>
                  </a:lnTo>
                  <a:lnTo>
                    <a:pt x="14651" y="20188"/>
                  </a:lnTo>
                  <a:lnTo>
                    <a:pt x="46644" y="13633"/>
                  </a:lnTo>
                  <a:lnTo>
                    <a:pt x="80428" y="4762"/>
                  </a:lnTo>
                  <a:lnTo>
                    <a:pt x="116327" y="942"/>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1" name="SMARTInkShape-Group54"/>
          <p:cNvGrpSpPr/>
          <p:nvPr/>
        </p:nvGrpSpPr>
        <p:grpSpPr>
          <a:xfrm>
            <a:off x="5516880" y="1341617"/>
            <a:ext cx="708660" cy="318209"/>
            <a:chOff x="5516880" y="1341617"/>
            <a:chExt cx="708660" cy="318209"/>
          </a:xfrm>
        </p:grpSpPr>
        <p:sp>
          <p:nvSpPr>
            <p:cNvPr id="187" name="SMARTInkShape-399"/>
            <p:cNvSpPr/>
            <p:nvPr/>
          </p:nvSpPr>
          <p:spPr>
            <a:xfrm>
              <a:off x="6043202" y="1341617"/>
              <a:ext cx="182338" cy="289061"/>
            </a:xfrm>
            <a:custGeom>
              <a:avLst/>
              <a:gdLst/>
              <a:ahLst/>
              <a:cxnLst/>
              <a:rect l="0" t="0" r="0" b="0"/>
              <a:pathLst>
                <a:path w="182338" h="289061">
                  <a:moveTo>
                    <a:pt x="121378" y="182383"/>
                  </a:moveTo>
                  <a:lnTo>
                    <a:pt x="121378" y="178337"/>
                  </a:lnTo>
                  <a:lnTo>
                    <a:pt x="119120" y="174093"/>
                  </a:lnTo>
                  <a:lnTo>
                    <a:pt x="95938" y="149351"/>
                  </a:lnTo>
                  <a:lnTo>
                    <a:pt x="90880" y="146534"/>
                  </a:lnTo>
                  <a:lnTo>
                    <a:pt x="81014" y="144950"/>
                  </a:lnTo>
                  <a:lnTo>
                    <a:pt x="72111" y="145424"/>
                  </a:lnTo>
                  <a:lnTo>
                    <a:pt x="47585" y="154926"/>
                  </a:lnTo>
                  <a:lnTo>
                    <a:pt x="39756" y="164254"/>
                  </a:lnTo>
                  <a:lnTo>
                    <a:pt x="24300" y="198245"/>
                  </a:lnTo>
                  <a:lnTo>
                    <a:pt x="5634" y="235805"/>
                  </a:lnTo>
                  <a:lnTo>
                    <a:pt x="0" y="266798"/>
                  </a:lnTo>
                  <a:lnTo>
                    <a:pt x="1956" y="272959"/>
                  </a:lnTo>
                  <a:lnTo>
                    <a:pt x="3663" y="275786"/>
                  </a:lnTo>
                  <a:lnTo>
                    <a:pt x="5648" y="277672"/>
                  </a:lnTo>
                  <a:lnTo>
                    <a:pt x="10111" y="279766"/>
                  </a:lnTo>
                  <a:lnTo>
                    <a:pt x="17383" y="280945"/>
                  </a:lnTo>
                  <a:lnTo>
                    <a:pt x="47139" y="270793"/>
                  </a:lnTo>
                  <a:lnTo>
                    <a:pt x="64574" y="259472"/>
                  </a:lnTo>
                  <a:lnTo>
                    <a:pt x="96806" y="227216"/>
                  </a:lnTo>
                  <a:lnTo>
                    <a:pt x="118500" y="193401"/>
                  </a:lnTo>
                  <a:lnTo>
                    <a:pt x="133977" y="160058"/>
                  </a:lnTo>
                  <a:lnTo>
                    <a:pt x="149288" y="127412"/>
                  </a:lnTo>
                  <a:lnTo>
                    <a:pt x="160503" y="96293"/>
                  </a:lnTo>
                  <a:lnTo>
                    <a:pt x="171879" y="61519"/>
                  </a:lnTo>
                  <a:lnTo>
                    <a:pt x="180793" y="26546"/>
                  </a:lnTo>
                  <a:lnTo>
                    <a:pt x="181880" y="14195"/>
                  </a:lnTo>
                  <a:lnTo>
                    <a:pt x="179875" y="8007"/>
                  </a:lnTo>
                  <a:lnTo>
                    <a:pt x="175019" y="0"/>
                  </a:lnTo>
                  <a:lnTo>
                    <a:pt x="174723" y="34610"/>
                  </a:lnTo>
                  <a:lnTo>
                    <a:pt x="172461" y="71756"/>
                  </a:lnTo>
                  <a:lnTo>
                    <a:pt x="168687" y="107271"/>
                  </a:lnTo>
                  <a:lnTo>
                    <a:pt x="167568" y="142346"/>
                  </a:lnTo>
                  <a:lnTo>
                    <a:pt x="167235" y="176447"/>
                  </a:lnTo>
                  <a:lnTo>
                    <a:pt x="167139" y="208846"/>
                  </a:lnTo>
                  <a:lnTo>
                    <a:pt x="171150" y="242548"/>
                  </a:lnTo>
                  <a:lnTo>
                    <a:pt x="180965" y="278387"/>
                  </a:lnTo>
                  <a:lnTo>
                    <a:pt x="182337" y="28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SMARTInkShape-400"/>
            <p:cNvSpPr/>
            <p:nvPr/>
          </p:nvSpPr>
          <p:spPr>
            <a:xfrm>
              <a:off x="5747156" y="1396139"/>
              <a:ext cx="219304" cy="263687"/>
            </a:xfrm>
            <a:custGeom>
              <a:avLst/>
              <a:gdLst/>
              <a:ahLst/>
              <a:cxnLst/>
              <a:rect l="0" t="0" r="0" b="0"/>
              <a:pathLst>
                <a:path w="219304" h="263687">
                  <a:moveTo>
                    <a:pt x="219303" y="104999"/>
                  </a:moveTo>
                  <a:lnTo>
                    <a:pt x="186169" y="104999"/>
                  </a:lnTo>
                  <a:lnTo>
                    <a:pt x="150373" y="105847"/>
                  </a:lnTo>
                  <a:lnTo>
                    <a:pt x="112578" y="115606"/>
                  </a:lnTo>
                  <a:lnTo>
                    <a:pt x="82135" y="132339"/>
                  </a:lnTo>
                  <a:lnTo>
                    <a:pt x="44042" y="166550"/>
                  </a:lnTo>
                  <a:lnTo>
                    <a:pt x="20493" y="196557"/>
                  </a:lnTo>
                  <a:lnTo>
                    <a:pt x="3982" y="230509"/>
                  </a:lnTo>
                  <a:lnTo>
                    <a:pt x="0" y="246799"/>
                  </a:lnTo>
                  <a:lnTo>
                    <a:pt x="286" y="250332"/>
                  </a:lnTo>
                  <a:lnTo>
                    <a:pt x="1326" y="252689"/>
                  </a:lnTo>
                  <a:lnTo>
                    <a:pt x="5585" y="256152"/>
                  </a:lnTo>
                  <a:lnTo>
                    <a:pt x="17502" y="262015"/>
                  </a:lnTo>
                  <a:lnTo>
                    <a:pt x="26885" y="263686"/>
                  </a:lnTo>
                  <a:lnTo>
                    <a:pt x="60034" y="256556"/>
                  </a:lnTo>
                  <a:lnTo>
                    <a:pt x="89912" y="243028"/>
                  </a:lnTo>
                  <a:lnTo>
                    <a:pt x="119426" y="217965"/>
                  </a:lnTo>
                  <a:lnTo>
                    <a:pt x="151787" y="181025"/>
                  </a:lnTo>
                  <a:lnTo>
                    <a:pt x="175330" y="144602"/>
                  </a:lnTo>
                  <a:lnTo>
                    <a:pt x="190282" y="114852"/>
                  </a:lnTo>
                  <a:lnTo>
                    <a:pt x="200449" y="85434"/>
                  </a:lnTo>
                  <a:lnTo>
                    <a:pt x="211472" y="52309"/>
                  </a:lnTo>
                  <a:lnTo>
                    <a:pt x="218272" y="20574"/>
                  </a:lnTo>
                  <a:lnTo>
                    <a:pt x="219261" y="0"/>
                  </a:lnTo>
                  <a:lnTo>
                    <a:pt x="219303" y="34379"/>
                  </a:lnTo>
                  <a:lnTo>
                    <a:pt x="214066" y="65619"/>
                  </a:lnTo>
                  <a:lnTo>
                    <a:pt x="209895" y="101643"/>
                  </a:lnTo>
                  <a:lnTo>
                    <a:pt x="205791" y="134485"/>
                  </a:lnTo>
                  <a:lnTo>
                    <a:pt x="204405" y="171877"/>
                  </a:lnTo>
                  <a:lnTo>
                    <a:pt x="204131" y="203724"/>
                  </a:lnTo>
                  <a:lnTo>
                    <a:pt x="204072" y="234026"/>
                  </a:lnTo>
                  <a:lnTo>
                    <a:pt x="204916" y="236735"/>
                  </a:lnTo>
                  <a:lnTo>
                    <a:pt x="206325" y="238543"/>
                  </a:lnTo>
                  <a:lnTo>
                    <a:pt x="211683" y="242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SMARTInkShape-401"/>
            <p:cNvSpPr/>
            <p:nvPr/>
          </p:nvSpPr>
          <p:spPr>
            <a:xfrm>
              <a:off x="5516880" y="1569720"/>
              <a:ext cx="152401" cy="38101"/>
            </a:xfrm>
            <a:custGeom>
              <a:avLst/>
              <a:gdLst/>
              <a:ahLst/>
              <a:cxnLst/>
              <a:rect l="0" t="0" r="0" b="0"/>
              <a:pathLst>
                <a:path w="152401" h="38101">
                  <a:moveTo>
                    <a:pt x="0" y="38100"/>
                  </a:moveTo>
                  <a:lnTo>
                    <a:pt x="12167" y="32862"/>
                  </a:lnTo>
                  <a:lnTo>
                    <a:pt x="46897" y="29840"/>
                  </a:lnTo>
                  <a:lnTo>
                    <a:pt x="83975" y="19900"/>
                  </a:lnTo>
                  <a:lnTo>
                    <a:pt x="115177" y="10076"/>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402"/>
            <p:cNvSpPr/>
            <p:nvPr/>
          </p:nvSpPr>
          <p:spPr>
            <a:xfrm>
              <a:off x="5532118" y="1531620"/>
              <a:ext cx="160022" cy="7619"/>
            </a:xfrm>
            <a:custGeom>
              <a:avLst/>
              <a:gdLst/>
              <a:ahLst/>
              <a:cxnLst/>
              <a:rect l="0" t="0" r="0" b="0"/>
              <a:pathLst>
                <a:path w="160022" h="7619">
                  <a:moveTo>
                    <a:pt x="0" y="7618"/>
                  </a:moveTo>
                  <a:lnTo>
                    <a:pt x="19081" y="6773"/>
                  </a:lnTo>
                  <a:lnTo>
                    <a:pt x="47398" y="1057"/>
                  </a:lnTo>
                  <a:lnTo>
                    <a:pt x="77379" y="208"/>
                  </a:lnTo>
                  <a:lnTo>
                    <a:pt x="112778" y="39"/>
                  </a:lnTo>
                  <a:lnTo>
                    <a:pt x="149661" y="3"/>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0" name="SMARTInkShape-Group55"/>
          <p:cNvGrpSpPr/>
          <p:nvPr/>
        </p:nvGrpSpPr>
        <p:grpSpPr>
          <a:xfrm>
            <a:off x="3276693" y="1883048"/>
            <a:ext cx="1415447" cy="418191"/>
            <a:chOff x="3276693" y="1883048"/>
            <a:chExt cx="1415447" cy="418191"/>
          </a:xfrm>
        </p:grpSpPr>
        <p:sp>
          <p:nvSpPr>
            <p:cNvPr id="192" name="SMARTInkShape-403"/>
            <p:cNvSpPr/>
            <p:nvPr/>
          </p:nvSpPr>
          <p:spPr>
            <a:xfrm>
              <a:off x="4458013" y="1883048"/>
              <a:ext cx="234127" cy="212453"/>
            </a:xfrm>
            <a:custGeom>
              <a:avLst/>
              <a:gdLst/>
              <a:ahLst/>
              <a:cxnLst/>
              <a:rect l="0" t="0" r="0" b="0"/>
              <a:pathLst>
                <a:path w="234127" h="212453">
                  <a:moveTo>
                    <a:pt x="7305" y="113390"/>
                  </a:moveTo>
                  <a:lnTo>
                    <a:pt x="7305" y="109346"/>
                  </a:lnTo>
                  <a:lnTo>
                    <a:pt x="6459" y="108155"/>
                  </a:lnTo>
                  <a:lnTo>
                    <a:pt x="5049" y="107358"/>
                  </a:lnTo>
                  <a:lnTo>
                    <a:pt x="3260" y="106829"/>
                  </a:lnTo>
                  <a:lnTo>
                    <a:pt x="2070" y="104782"/>
                  </a:lnTo>
                  <a:lnTo>
                    <a:pt x="0" y="84653"/>
                  </a:lnTo>
                  <a:lnTo>
                    <a:pt x="3825" y="69975"/>
                  </a:lnTo>
                  <a:lnTo>
                    <a:pt x="14396" y="48998"/>
                  </a:lnTo>
                  <a:lnTo>
                    <a:pt x="39186" y="23530"/>
                  </a:lnTo>
                  <a:lnTo>
                    <a:pt x="61061" y="9437"/>
                  </a:lnTo>
                  <a:lnTo>
                    <a:pt x="76917" y="3688"/>
                  </a:lnTo>
                  <a:lnTo>
                    <a:pt x="114690" y="0"/>
                  </a:lnTo>
                  <a:lnTo>
                    <a:pt x="144675" y="1617"/>
                  </a:lnTo>
                  <a:lnTo>
                    <a:pt x="181103" y="9751"/>
                  </a:lnTo>
                  <a:lnTo>
                    <a:pt x="204993" y="25108"/>
                  </a:lnTo>
                  <a:lnTo>
                    <a:pt x="220068" y="41700"/>
                  </a:lnTo>
                  <a:lnTo>
                    <a:pt x="229895" y="61386"/>
                  </a:lnTo>
                  <a:lnTo>
                    <a:pt x="234126" y="87353"/>
                  </a:lnTo>
                  <a:lnTo>
                    <a:pt x="229471" y="120383"/>
                  </a:lnTo>
                  <a:lnTo>
                    <a:pt x="221111" y="143686"/>
                  </a:lnTo>
                  <a:lnTo>
                    <a:pt x="203300" y="165830"/>
                  </a:lnTo>
                  <a:lnTo>
                    <a:pt x="181937" y="182643"/>
                  </a:lnTo>
                  <a:lnTo>
                    <a:pt x="144382" y="199171"/>
                  </a:lnTo>
                  <a:lnTo>
                    <a:pt x="113987" y="2124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SMARTInkShape-404"/>
            <p:cNvSpPr/>
            <p:nvPr/>
          </p:nvSpPr>
          <p:spPr>
            <a:xfrm>
              <a:off x="4495800" y="1965959"/>
              <a:ext cx="22860" cy="281942"/>
            </a:xfrm>
            <a:custGeom>
              <a:avLst/>
              <a:gdLst/>
              <a:ahLst/>
              <a:cxnLst/>
              <a:rect l="0" t="0" r="0" b="0"/>
              <a:pathLst>
                <a:path w="22860" h="281942">
                  <a:moveTo>
                    <a:pt x="22859" y="0"/>
                  </a:moveTo>
                  <a:lnTo>
                    <a:pt x="22011" y="27337"/>
                  </a:lnTo>
                  <a:lnTo>
                    <a:pt x="16828" y="56483"/>
                  </a:lnTo>
                  <a:lnTo>
                    <a:pt x="15711" y="84752"/>
                  </a:lnTo>
                  <a:lnTo>
                    <a:pt x="15378" y="116834"/>
                  </a:lnTo>
                  <a:lnTo>
                    <a:pt x="15280" y="153150"/>
                  </a:lnTo>
                  <a:lnTo>
                    <a:pt x="15252" y="188463"/>
                  </a:lnTo>
                  <a:lnTo>
                    <a:pt x="12986" y="218120"/>
                  </a:lnTo>
                  <a:lnTo>
                    <a:pt x="5831" y="255903"/>
                  </a:lnTo>
                  <a:lnTo>
                    <a:pt x="2592" y="263595"/>
                  </a:lnTo>
                  <a:lnTo>
                    <a:pt x="0" y="2819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SMARTInkShape-405"/>
            <p:cNvSpPr/>
            <p:nvPr/>
          </p:nvSpPr>
          <p:spPr>
            <a:xfrm>
              <a:off x="4200768" y="1905311"/>
              <a:ext cx="226451" cy="357329"/>
            </a:xfrm>
            <a:custGeom>
              <a:avLst/>
              <a:gdLst/>
              <a:ahLst/>
              <a:cxnLst/>
              <a:rect l="0" t="0" r="0" b="0"/>
              <a:pathLst>
                <a:path w="226451" h="357329">
                  <a:moveTo>
                    <a:pt x="150250" y="7309"/>
                  </a:moveTo>
                  <a:lnTo>
                    <a:pt x="143690" y="748"/>
                  </a:lnTo>
                  <a:lnTo>
                    <a:pt x="138900" y="0"/>
                  </a:lnTo>
                  <a:lnTo>
                    <a:pt x="109244" y="554"/>
                  </a:lnTo>
                  <a:lnTo>
                    <a:pt x="73862" y="13534"/>
                  </a:lnTo>
                  <a:lnTo>
                    <a:pt x="56967" y="27027"/>
                  </a:lnTo>
                  <a:lnTo>
                    <a:pt x="30962" y="61236"/>
                  </a:lnTo>
                  <a:lnTo>
                    <a:pt x="7741" y="98825"/>
                  </a:lnTo>
                  <a:lnTo>
                    <a:pt x="782" y="119372"/>
                  </a:lnTo>
                  <a:lnTo>
                    <a:pt x="0" y="129927"/>
                  </a:lnTo>
                  <a:lnTo>
                    <a:pt x="2475" y="137442"/>
                  </a:lnTo>
                  <a:lnTo>
                    <a:pt x="8628" y="146431"/>
                  </a:lnTo>
                  <a:lnTo>
                    <a:pt x="15623" y="149574"/>
                  </a:lnTo>
                  <a:lnTo>
                    <a:pt x="48800" y="151939"/>
                  </a:lnTo>
                  <a:lnTo>
                    <a:pt x="82360" y="137748"/>
                  </a:lnTo>
                  <a:lnTo>
                    <a:pt x="102477" y="127237"/>
                  </a:lnTo>
                  <a:lnTo>
                    <a:pt x="139970" y="97596"/>
                  </a:lnTo>
                  <a:lnTo>
                    <a:pt x="151250" y="84953"/>
                  </a:lnTo>
                  <a:lnTo>
                    <a:pt x="172653" y="53596"/>
                  </a:lnTo>
                  <a:lnTo>
                    <a:pt x="173070" y="63682"/>
                  </a:lnTo>
                  <a:lnTo>
                    <a:pt x="163702" y="101224"/>
                  </a:lnTo>
                  <a:lnTo>
                    <a:pt x="152555" y="138021"/>
                  </a:lnTo>
                  <a:lnTo>
                    <a:pt x="145102" y="166735"/>
                  </a:lnTo>
                  <a:lnTo>
                    <a:pt x="137531" y="201678"/>
                  </a:lnTo>
                  <a:lnTo>
                    <a:pt x="129078" y="237994"/>
                  </a:lnTo>
                  <a:lnTo>
                    <a:pt x="117073" y="269733"/>
                  </a:lnTo>
                  <a:lnTo>
                    <a:pt x="105002" y="303644"/>
                  </a:lnTo>
                  <a:lnTo>
                    <a:pt x="93586" y="335546"/>
                  </a:lnTo>
                  <a:lnTo>
                    <a:pt x="94870" y="343126"/>
                  </a:lnTo>
                  <a:lnTo>
                    <a:pt x="100352" y="352156"/>
                  </a:lnTo>
                  <a:lnTo>
                    <a:pt x="104930" y="355307"/>
                  </a:lnTo>
                  <a:lnTo>
                    <a:pt x="110635" y="356706"/>
                  </a:lnTo>
                  <a:lnTo>
                    <a:pt x="118816" y="357328"/>
                  </a:lnTo>
                  <a:lnTo>
                    <a:pt x="151896" y="347179"/>
                  </a:lnTo>
                  <a:lnTo>
                    <a:pt x="186311" y="328872"/>
                  </a:lnTo>
                  <a:lnTo>
                    <a:pt x="226450" y="3044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SMARTInkShape-406"/>
            <p:cNvSpPr/>
            <p:nvPr/>
          </p:nvSpPr>
          <p:spPr>
            <a:xfrm>
              <a:off x="3582170" y="1912648"/>
              <a:ext cx="220210" cy="346220"/>
            </a:xfrm>
            <a:custGeom>
              <a:avLst/>
              <a:gdLst/>
              <a:ahLst/>
              <a:cxnLst/>
              <a:rect l="0" t="0" r="0" b="0"/>
              <a:pathLst>
                <a:path w="220210" h="346220">
                  <a:moveTo>
                    <a:pt x="128770" y="22829"/>
                  </a:moveTo>
                  <a:lnTo>
                    <a:pt x="132814" y="18786"/>
                  </a:lnTo>
                  <a:lnTo>
                    <a:pt x="134801" y="14543"/>
                  </a:lnTo>
                  <a:lnTo>
                    <a:pt x="136075" y="8963"/>
                  </a:lnTo>
                  <a:lnTo>
                    <a:pt x="132250" y="3953"/>
                  </a:lnTo>
                  <a:lnTo>
                    <a:pt x="128058" y="1739"/>
                  </a:lnTo>
                  <a:lnTo>
                    <a:pt x="115129" y="205"/>
                  </a:lnTo>
                  <a:lnTo>
                    <a:pt x="96796" y="0"/>
                  </a:lnTo>
                  <a:lnTo>
                    <a:pt x="84394" y="4026"/>
                  </a:lnTo>
                  <a:lnTo>
                    <a:pt x="49959" y="28986"/>
                  </a:lnTo>
                  <a:lnTo>
                    <a:pt x="28666" y="57697"/>
                  </a:lnTo>
                  <a:lnTo>
                    <a:pt x="8015" y="95369"/>
                  </a:lnTo>
                  <a:lnTo>
                    <a:pt x="3135" y="106152"/>
                  </a:lnTo>
                  <a:lnTo>
                    <a:pt x="0" y="122826"/>
                  </a:lnTo>
                  <a:lnTo>
                    <a:pt x="1829" y="128797"/>
                  </a:lnTo>
                  <a:lnTo>
                    <a:pt x="3501" y="131576"/>
                  </a:lnTo>
                  <a:lnTo>
                    <a:pt x="6312" y="133428"/>
                  </a:lnTo>
                  <a:lnTo>
                    <a:pt x="20729" y="136399"/>
                  </a:lnTo>
                  <a:lnTo>
                    <a:pt x="23723" y="136642"/>
                  </a:lnTo>
                  <a:lnTo>
                    <a:pt x="60589" y="124105"/>
                  </a:lnTo>
                  <a:lnTo>
                    <a:pt x="77336" y="115866"/>
                  </a:lnTo>
                  <a:lnTo>
                    <a:pt x="113492" y="89617"/>
                  </a:lnTo>
                  <a:lnTo>
                    <a:pt x="122825" y="79606"/>
                  </a:lnTo>
                  <a:lnTo>
                    <a:pt x="133688" y="61384"/>
                  </a:lnTo>
                  <a:lnTo>
                    <a:pt x="166612" y="30695"/>
                  </a:lnTo>
                  <a:lnTo>
                    <a:pt x="166794" y="34568"/>
                  </a:lnTo>
                  <a:lnTo>
                    <a:pt x="169094" y="38773"/>
                  </a:lnTo>
                  <a:lnTo>
                    <a:pt x="170892" y="41079"/>
                  </a:lnTo>
                  <a:lnTo>
                    <a:pt x="171245" y="44310"/>
                  </a:lnTo>
                  <a:lnTo>
                    <a:pt x="166519" y="78345"/>
                  </a:lnTo>
                  <a:lnTo>
                    <a:pt x="156421" y="115203"/>
                  </a:lnTo>
                  <a:lnTo>
                    <a:pt x="145428" y="147284"/>
                  </a:lnTo>
                  <a:lnTo>
                    <a:pt x="134550" y="181342"/>
                  </a:lnTo>
                  <a:lnTo>
                    <a:pt x="122863" y="215143"/>
                  </a:lnTo>
                  <a:lnTo>
                    <a:pt x="111780" y="249708"/>
                  </a:lnTo>
                  <a:lnTo>
                    <a:pt x="102286" y="279143"/>
                  </a:lnTo>
                  <a:lnTo>
                    <a:pt x="98639" y="316842"/>
                  </a:lnTo>
                  <a:lnTo>
                    <a:pt x="98523" y="320437"/>
                  </a:lnTo>
                  <a:lnTo>
                    <a:pt x="100138" y="323681"/>
                  </a:lnTo>
                  <a:lnTo>
                    <a:pt x="119061" y="340208"/>
                  </a:lnTo>
                  <a:lnTo>
                    <a:pt x="127557" y="345357"/>
                  </a:lnTo>
                  <a:lnTo>
                    <a:pt x="131349" y="346219"/>
                  </a:lnTo>
                  <a:lnTo>
                    <a:pt x="134722" y="345949"/>
                  </a:lnTo>
                  <a:lnTo>
                    <a:pt x="142422" y="344240"/>
                  </a:lnTo>
                  <a:lnTo>
                    <a:pt x="165803" y="340884"/>
                  </a:lnTo>
                  <a:lnTo>
                    <a:pt x="202366" y="324973"/>
                  </a:lnTo>
                  <a:lnTo>
                    <a:pt x="220209" y="3123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SMARTInkShape-407"/>
            <p:cNvSpPr/>
            <p:nvPr/>
          </p:nvSpPr>
          <p:spPr>
            <a:xfrm>
              <a:off x="3276693" y="1884595"/>
              <a:ext cx="265646" cy="218526"/>
            </a:xfrm>
            <a:custGeom>
              <a:avLst/>
              <a:gdLst/>
              <a:ahLst/>
              <a:cxnLst/>
              <a:rect l="0" t="0" r="0" b="0"/>
              <a:pathLst>
                <a:path w="265646" h="218526">
                  <a:moveTo>
                    <a:pt x="7525" y="134705"/>
                  </a:moveTo>
                  <a:lnTo>
                    <a:pt x="7525" y="130657"/>
                  </a:lnTo>
                  <a:lnTo>
                    <a:pt x="6679" y="129466"/>
                  </a:lnTo>
                  <a:lnTo>
                    <a:pt x="5269" y="128673"/>
                  </a:lnTo>
                  <a:lnTo>
                    <a:pt x="3480" y="128142"/>
                  </a:lnTo>
                  <a:lnTo>
                    <a:pt x="2290" y="126944"/>
                  </a:lnTo>
                  <a:lnTo>
                    <a:pt x="965" y="123352"/>
                  </a:lnTo>
                  <a:lnTo>
                    <a:pt x="0" y="98594"/>
                  </a:lnTo>
                  <a:lnTo>
                    <a:pt x="3978" y="83741"/>
                  </a:lnTo>
                  <a:lnTo>
                    <a:pt x="28923" y="48335"/>
                  </a:lnTo>
                  <a:lnTo>
                    <a:pt x="61678" y="22943"/>
                  </a:lnTo>
                  <a:lnTo>
                    <a:pt x="92354" y="8708"/>
                  </a:lnTo>
                  <a:lnTo>
                    <a:pt x="127889" y="0"/>
                  </a:lnTo>
                  <a:lnTo>
                    <a:pt x="154103" y="530"/>
                  </a:lnTo>
                  <a:lnTo>
                    <a:pt x="189255" y="8292"/>
                  </a:lnTo>
                  <a:lnTo>
                    <a:pt x="216970" y="19544"/>
                  </a:lnTo>
                  <a:lnTo>
                    <a:pt x="250182" y="49516"/>
                  </a:lnTo>
                  <a:lnTo>
                    <a:pt x="255656" y="55053"/>
                  </a:lnTo>
                  <a:lnTo>
                    <a:pt x="261739" y="67977"/>
                  </a:lnTo>
                  <a:lnTo>
                    <a:pt x="265645" y="96970"/>
                  </a:lnTo>
                  <a:lnTo>
                    <a:pt x="261663" y="112005"/>
                  </a:lnTo>
                  <a:lnTo>
                    <a:pt x="249901" y="132495"/>
                  </a:lnTo>
                  <a:lnTo>
                    <a:pt x="233433" y="149288"/>
                  </a:lnTo>
                  <a:lnTo>
                    <a:pt x="197672" y="175256"/>
                  </a:lnTo>
                  <a:lnTo>
                    <a:pt x="165219" y="193389"/>
                  </a:lnTo>
                  <a:lnTo>
                    <a:pt x="128606" y="208065"/>
                  </a:lnTo>
                  <a:lnTo>
                    <a:pt x="98966" y="2185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SMARTInkShape-408"/>
            <p:cNvSpPr/>
            <p:nvPr/>
          </p:nvSpPr>
          <p:spPr>
            <a:xfrm>
              <a:off x="3345179" y="1950720"/>
              <a:ext cx="22862" cy="350519"/>
            </a:xfrm>
            <a:custGeom>
              <a:avLst/>
              <a:gdLst/>
              <a:ahLst/>
              <a:cxnLst/>
              <a:rect l="0" t="0" r="0" b="0"/>
              <a:pathLst>
                <a:path w="22862" h="350519">
                  <a:moveTo>
                    <a:pt x="22861" y="0"/>
                  </a:moveTo>
                  <a:lnTo>
                    <a:pt x="15553" y="0"/>
                  </a:lnTo>
                  <a:lnTo>
                    <a:pt x="11287" y="4044"/>
                  </a:lnTo>
                  <a:lnTo>
                    <a:pt x="9251" y="10544"/>
                  </a:lnTo>
                  <a:lnTo>
                    <a:pt x="7764" y="46643"/>
                  </a:lnTo>
                  <a:lnTo>
                    <a:pt x="7648" y="80426"/>
                  </a:lnTo>
                  <a:lnTo>
                    <a:pt x="3584" y="113765"/>
                  </a:lnTo>
                  <a:lnTo>
                    <a:pt x="1062" y="150454"/>
                  </a:lnTo>
                  <a:lnTo>
                    <a:pt x="314" y="188136"/>
                  </a:lnTo>
                  <a:lnTo>
                    <a:pt x="93" y="226112"/>
                  </a:lnTo>
                  <a:lnTo>
                    <a:pt x="28" y="260128"/>
                  </a:lnTo>
                  <a:lnTo>
                    <a:pt x="5" y="295882"/>
                  </a:lnTo>
                  <a:lnTo>
                    <a:pt x="0" y="333864"/>
                  </a:lnTo>
                  <a:lnTo>
                    <a:pt x="0" y="350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SMARTInkShape-409"/>
            <p:cNvSpPr/>
            <p:nvPr/>
          </p:nvSpPr>
          <p:spPr>
            <a:xfrm>
              <a:off x="3977640" y="1912620"/>
              <a:ext cx="15240" cy="137158"/>
            </a:xfrm>
            <a:custGeom>
              <a:avLst/>
              <a:gdLst/>
              <a:ahLst/>
              <a:cxnLst/>
              <a:rect l="0" t="0" r="0" b="0"/>
              <a:pathLst>
                <a:path w="15240" h="137158">
                  <a:moveTo>
                    <a:pt x="15239" y="0"/>
                  </a:moveTo>
                  <a:lnTo>
                    <a:pt x="15239" y="4044"/>
                  </a:lnTo>
                  <a:lnTo>
                    <a:pt x="12981" y="8286"/>
                  </a:lnTo>
                  <a:lnTo>
                    <a:pt x="11194" y="10606"/>
                  </a:lnTo>
                  <a:lnTo>
                    <a:pt x="9208" y="17693"/>
                  </a:lnTo>
                  <a:lnTo>
                    <a:pt x="5499" y="54224"/>
                  </a:lnTo>
                  <a:lnTo>
                    <a:pt x="724" y="90709"/>
                  </a:lnTo>
                  <a:lnTo>
                    <a:pt x="16" y="126615"/>
                  </a:lnTo>
                  <a:lnTo>
                    <a:pt x="0" y="1371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SMARTInkShape-410"/>
            <p:cNvSpPr/>
            <p:nvPr/>
          </p:nvSpPr>
          <p:spPr>
            <a:xfrm>
              <a:off x="3931918" y="1965959"/>
              <a:ext cx="129542" cy="22862"/>
            </a:xfrm>
            <a:custGeom>
              <a:avLst/>
              <a:gdLst/>
              <a:ahLst/>
              <a:cxnLst/>
              <a:rect l="0" t="0" r="0" b="0"/>
              <a:pathLst>
                <a:path w="129542" h="22862">
                  <a:moveTo>
                    <a:pt x="0" y="22861"/>
                  </a:moveTo>
                  <a:lnTo>
                    <a:pt x="27339" y="22014"/>
                  </a:lnTo>
                  <a:lnTo>
                    <a:pt x="61551" y="16300"/>
                  </a:lnTo>
                  <a:lnTo>
                    <a:pt x="96881" y="9347"/>
                  </a:lnTo>
                  <a:lnTo>
                    <a:pt x="113654" y="5873"/>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7" name="SMARTInkShape-Group56"/>
          <p:cNvGrpSpPr/>
          <p:nvPr/>
        </p:nvGrpSpPr>
        <p:grpSpPr>
          <a:xfrm>
            <a:off x="4892039" y="1792240"/>
            <a:ext cx="1211580" cy="546164"/>
            <a:chOff x="4892039" y="1792240"/>
            <a:chExt cx="1211580" cy="546164"/>
          </a:xfrm>
        </p:grpSpPr>
        <p:sp>
          <p:nvSpPr>
            <p:cNvPr id="201" name="SMARTInkShape-411"/>
            <p:cNvSpPr/>
            <p:nvPr/>
          </p:nvSpPr>
          <p:spPr>
            <a:xfrm>
              <a:off x="5885365" y="1905442"/>
              <a:ext cx="218254" cy="432962"/>
            </a:xfrm>
            <a:custGeom>
              <a:avLst/>
              <a:gdLst/>
              <a:ahLst/>
              <a:cxnLst/>
              <a:rect l="0" t="0" r="0" b="0"/>
              <a:pathLst>
                <a:path w="218254" h="432962">
                  <a:moveTo>
                    <a:pt x="195394" y="37658"/>
                  </a:moveTo>
                  <a:lnTo>
                    <a:pt x="191348" y="33610"/>
                  </a:lnTo>
                  <a:lnTo>
                    <a:pt x="189363" y="29368"/>
                  </a:lnTo>
                  <a:lnTo>
                    <a:pt x="188834" y="27052"/>
                  </a:lnTo>
                  <a:lnTo>
                    <a:pt x="184042" y="19743"/>
                  </a:lnTo>
                  <a:lnTo>
                    <a:pt x="173993" y="9689"/>
                  </a:lnTo>
                  <a:lnTo>
                    <a:pt x="161301" y="2937"/>
                  </a:lnTo>
                  <a:lnTo>
                    <a:pt x="136833" y="0"/>
                  </a:lnTo>
                  <a:lnTo>
                    <a:pt x="102436" y="10203"/>
                  </a:lnTo>
                  <a:lnTo>
                    <a:pt x="79258" y="26055"/>
                  </a:lnTo>
                  <a:lnTo>
                    <a:pt x="42899" y="62464"/>
                  </a:lnTo>
                  <a:lnTo>
                    <a:pt x="22875" y="97246"/>
                  </a:lnTo>
                  <a:lnTo>
                    <a:pt x="11068" y="118811"/>
                  </a:lnTo>
                  <a:lnTo>
                    <a:pt x="3405" y="130451"/>
                  </a:lnTo>
                  <a:lnTo>
                    <a:pt x="0" y="141271"/>
                  </a:lnTo>
                  <a:lnTo>
                    <a:pt x="743" y="149464"/>
                  </a:lnTo>
                  <a:lnTo>
                    <a:pt x="2127" y="152836"/>
                  </a:lnTo>
                  <a:lnTo>
                    <a:pt x="4742" y="155083"/>
                  </a:lnTo>
                  <a:lnTo>
                    <a:pt x="12164" y="157578"/>
                  </a:lnTo>
                  <a:lnTo>
                    <a:pt x="25864" y="158986"/>
                  </a:lnTo>
                  <a:lnTo>
                    <a:pt x="50899" y="153375"/>
                  </a:lnTo>
                  <a:lnTo>
                    <a:pt x="67725" y="145699"/>
                  </a:lnTo>
                  <a:lnTo>
                    <a:pt x="103915" y="113639"/>
                  </a:lnTo>
                  <a:lnTo>
                    <a:pt x="135465" y="78284"/>
                  </a:lnTo>
                  <a:lnTo>
                    <a:pt x="153250" y="61185"/>
                  </a:lnTo>
                  <a:lnTo>
                    <a:pt x="154598" y="58422"/>
                  </a:lnTo>
                  <a:lnTo>
                    <a:pt x="156344" y="57425"/>
                  </a:lnTo>
                  <a:lnTo>
                    <a:pt x="158352" y="57611"/>
                  </a:lnTo>
                  <a:lnTo>
                    <a:pt x="160541" y="58579"/>
                  </a:lnTo>
                  <a:lnTo>
                    <a:pt x="161150" y="60070"/>
                  </a:lnTo>
                  <a:lnTo>
                    <a:pt x="160713" y="61914"/>
                  </a:lnTo>
                  <a:lnTo>
                    <a:pt x="159573" y="63987"/>
                  </a:lnTo>
                  <a:lnTo>
                    <a:pt x="153078" y="86425"/>
                  </a:lnTo>
                  <a:lnTo>
                    <a:pt x="140185" y="118505"/>
                  </a:lnTo>
                  <a:lnTo>
                    <a:pt x="124003" y="147502"/>
                  </a:lnTo>
                  <a:lnTo>
                    <a:pt x="110324" y="171991"/>
                  </a:lnTo>
                  <a:lnTo>
                    <a:pt x="95778" y="199807"/>
                  </a:lnTo>
                  <a:lnTo>
                    <a:pt x="80848" y="229104"/>
                  </a:lnTo>
                  <a:lnTo>
                    <a:pt x="63487" y="256801"/>
                  </a:lnTo>
                  <a:lnTo>
                    <a:pt x="39188" y="293934"/>
                  </a:lnTo>
                  <a:lnTo>
                    <a:pt x="21265" y="326387"/>
                  </a:lnTo>
                  <a:lnTo>
                    <a:pt x="9744" y="355194"/>
                  </a:lnTo>
                  <a:lnTo>
                    <a:pt x="7895" y="371825"/>
                  </a:lnTo>
                  <a:lnTo>
                    <a:pt x="9896" y="387681"/>
                  </a:lnTo>
                  <a:lnTo>
                    <a:pt x="15867" y="400940"/>
                  </a:lnTo>
                  <a:lnTo>
                    <a:pt x="19828" y="406844"/>
                  </a:lnTo>
                  <a:lnTo>
                    <a:pt x="41587" y="423248"/>
                  </a:lnTo>
                  <a:lnTo>
                    <a:pt x="69483" y="430740"/>
                  </a:lnTo>
                  <a:lnTo>
                    <a:pt x="107287" y="432961"/>
                  </a:lnTo>
                  <a:lnTo>
                    <a:pt x="133657" y="431224"/>
                  </a:lnTo>
                  <a:lnTo>
                    <a:pt x="170047" y="423228"/>
                  </a:lnTo>
                  <a:lnTo>
                    <a:pt x="204591" y="409400"/>
                  </a:lnTo>
                  <a:lnTo>
                    <a:pt x="218253" y="4034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SMARTInkShape-412"/>
            <p:cNvSpPr/>
            <p:nvPr/>
          </p:nvSpPr>
          <p:spPr>
            <a:xfrm>
              <a:off x="5655099" y="1874664"/>
              <a:ext cx="202694" cy="182737"/>
            </a:xfrm>
            <a:custGeom>
              <a:avLst/>
              <a:gdLst/>
              <a:ahLst/>
              <a:cxnLst/>
              <a:rect l="0" t="0" r="0" b="0"/>
              <a:pathLst>
                <a:path w="202694" h="182737">
                  <a:moveTo>
                    <a:pt x="6560" y="137013"/>
                  </a:moveTo>
                  <a:lnTo>
                    <a:pt x="5714" y="117933"/>
                  </a:lnTo>
                  <a:lnTo>
                    <a:pt x="0" y="93662"/>
                  </a:lnTo>
                  <a:lnTo>
                    <a:pt x="9640" y="59295"/>
                  </a:lnTo>
                  <a:lnTo>
                    <a:pt x="16881" y="41550"/>
                  </a:lnTo>
                  <a:lnTo>
                    <a:pt x="32477" y="25568"/>
                  </a:lnTo>
                  <a:lnTo>
                    <a:pt x="65664" y="8185"/>
                  </a:lnTo>
                  <a:lnTo>
                    <a:pt x="77703" y="3557"/>
                  </a:lnTo>
                  <a:lnTo>
                    <a:pt x="109532" y="343"/>
                  </a:lnTo>
                  <a:lnTo>
                    <a:pt x="129640" y="0"/>
                  </a:lnTo>
                  <a:lnTo>
                    <a:pt x="151684" y="7987"/>
                  </a:lnTo>
                  <a:lnTo>
                    <a:pt x="170257" y="21079"/>
                  </a:lnTo>
                  <a:lnTo>
                    <a:pt x="194616" y="51725"/>
                  </a:lnTo>
                  <a:lnTo>
                    <a:pt x="200207" y="63549"/>
                  </a:lnTo>
                  <a:lnTo>
                    <a:pt x="202693" y="77268"/>
                  </a:lnTo>
                  <a:lnTo>
                    <a:pt x="200047" y="99275"/>
                  </a:lnTo>
                  <a:lnTo>
                    <a:pt x="191613" y="112056"/>
                  </a:lnTo>
                  <a:lnTo>
                    <a:pt x="156893" y="138418"/>
                  </a:lnTo>
                  <a:lnTo>
                    <a:pt x="124026" y="157611"/>
                  </a:lnTo>
                  <a:lnTo>
                    <a:pt x="91006" y="171626"/>
                  </a:lnTo>
                  <a:lnTo>
                    <a:pt x="56408" y="181105"/>
                  </a:lnTo>
                  <a:lnTo>
                    <a:pt x="37040" y="1827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SMARTInkShape-413"/>
            <p:cNvSpPr/>
            <p:nvPr/>
          </p:nvSpPr>
          <p:spPr>
            <a:xfrm>
              <a:off x="5669280" y="1973577"/>
              <a:ext cx="45721" cy="289562"/>
            </a:xfrm>
            <a:custGeom>
              <a:avLst/>
              <a:gdLst/>
              <a:ahLst/>
              <a:cxnLst/>
              <a:rect l="0" t="0" r="0" b="0"/>
              <a:pathLst>
                <a:path w="45721" h="289562">
                  <a:moveTo>
                    <a:pt x="45720" y="0"/>
                  </a:moveTo>
                  <a:lnTo>
                    <a:pt x="41674" y="4048"/>
                  </a:lnTo>
                  <a:lnTo>
                    <a:pt x="39687" y="8290"/>
                  </a:lnTo>
                  <a:lnTo>
                    <a:pt x="32208" y="39497"/>
                  </a:lnTo>
                  <a:lnTo>
                    <a:pt x="30820" y="72904"/>
                  </a:lnTo>
                  <a:lnTo>
                    <a:pt x="26535" y="102130"/>
                  </a:lnTo>
                  <a:lnTo>
                    <a:pt x="19904" y="136282"/>
                  </a:lnTo>
                  <a:lnTo>
                    <a:pt x="16621" y="173215"/>
                  </a:lnTo>
                  <a:lnTo>
                    <a:pt x="11604" y="206923"/>
                  </a:lnTo>
                  <a:lnTo>
                    <a:pt x="4755" y="238360"/>
                  </a:lnTo>
                  <a:lnTo>
                    <a:pt x="416" y="274429"/>
                  </a:lnTo>
                  <a:lnTo>
                    <a:pt x="0"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SMARTInkShape-414"/>
            <p:cNvSpPr/>
            <p:nvPr/>
          </p:nvSpPr>
          <p:spPr>
            <a:xfrm>
              <a:off x="5373749" y="1792240"/>
              <a:ext cx="211711" cy="325392"/>
            </a:xfrm>
            <a:custGeom>
              <a:avLst/>
              <a:gdLst/>
              <a:ahLst/>
              <a:cxnLst/>
              <a:rect l="0" t="0" r="0" b="0"/>
              <a:pathLst>
                <a:path w="211711" h="325392">
                  <a:moveTo>
                    <a:pt x="66931" y="97519"/>
                  </a:moveTo>
                  <a:lnTo>
                    <a:pt x="66931" y="93472"/>
                  </a:lnTo>
                  <a:lnTo>
                    <a:pt x="66084" y="92281"/>
                  </a:lnTo>
                  <a:lnTo>
                    <a:pt x="64673" y="91488"/>
                  </a:lnTo>
                  <a:lnTo>
                    <a:pt x="62885" y="90959"/>
                  </a:lnTo>
                  <a:lnTo>
                    <a:pt x="61694" y="89759"/>
                  </a:lnTo>
                  <a:lnTo>
                    <a:pt x="60368" y="86168"/>
                  </a:lnTo>
                  <a:lnTo>
                    <a:pt x="59625" y="79387"/>
                  </a:lnTo>
                  <a:lnTo>
                    <a:pt x="63448" y="67968"/>
                  </a:lnTo>
                  <a:lnTo>
                    <a:pt x="69898" y="60961"/>
                  </a:lnTo>
                  <a:lnTo>
                    <a:pt x="102664" y="31124"/>
                  </a:lnTo>
                  <a:lnTo>
                    <a:pt x="139547" y="11572"/>
                  </a:lnTo>
                  <a:lnTo>
                    <a:pt x="163595" y="772"/>
                  </a:lnTo>
                  <a:lnTo>
                    <a:pt x="166934" y="0"/>
                  </a:lnTo>
                  <a:lnTo>
                    <a:pt x="170006" y="1179"/>
                  </a:lnTo>
                  <a:lnTo>
                    <a:pt x="175678" y="7005"/>
                  </a:lnTo>
                  <a:lnTo>
                    <a:pt x="183631" y="19805"/>
                  </a:lnTo>
                  <a:lnTo>
                    <a:pt x="187303" y="38368"/>
                  </a:lnTo>
                  <a:lnTo>
                    <a:pt x="187698" y="74327"/>
                  </a:lnTo>
                  <a:lnTo>
                    <a:pt x="181828" y="109085"/>
                  </a:lnTo>
                  <a:lnTo>
                    <a:pt x="168897" y="146194"/>
                  </a:lnTo>
                  <a:lnTo>
                    <a:pt x="156275" y="171363"/>
                  </a:lnTo>
                  <a:lnTo>
                    <a:pt x="142198" y="198920"/>
                  </a:lnTo>
                  <a:lnTo>
                    <a:pt x="126628" y="226405"/>
                  </a:lnTo>
                  <a:lnTo>
                    <a:pt x="99671" y="260074"/>
                  </a:lnTo>
                  <a:lnTo>
                    <a:pt x="67377" y="294633"/>
                  </a:lnTo>
                  <a:lnTo>
                    <a:pt x="40584" y="317831"/>
                  </a:lnTo>
                  <a:lnTo>
                    <a:pt x="29539" y="322434"/>
                  </a:lnTo>
                  <a:lnTo>
                    <a:pt x="12695" y="325391"/>
                  </a:lnTo>
                  <a:lnTo>
                    <a:pt x="6702" y="323538"/>
                  </a:lnTo>
                  <a:lnTo>
                    <a:pt x="3918" y="321859"/>
                  </a:lnTo>
                  <a:lnTo>
                    <a:pt x="2063" y="319046"/>
                  </a:lnTo>
                  <a:lnTo>
                    <a:pt x="0" y="311404"/>
                  </a:lnTo>
                  <a:lnTo>
                    <a:pt x="4759" y="286617"/>
                  </a:lnTo>
                  <a:lnTo>
                    <a:pt x="13136" y="264742"/>
                  </a:lnTo>
                  <a:lnTo>
                    <a:pt x="40968" y="231050"/>
                  </a:lnTo>
                  <a:lnTo>
                    <a:pt x="60650" y="218832"/>
                  </a:lnTo>
                  <a:lnTo>
                    <a:pt x="89209" y="213205"/>
                  </a:lnTo>
                  <a:lnTo>
                    <a:pt x="106645" y="213075"/>
                  </a:lnTo>
                  <a:lnTo>
                    <a:pt x="117318" y="216045"/>
                  </a:lnTo>
                  <a:lnTo>
                    <a:pt x="148175" y="236309"/>
                  </a:lnTo>
                  <a:lnTo>
                    <a:pt x="178687" y="269545"/>
                  </a:lnTo>
                  <a:lnTo>
                    <a:pt x="205641" y="304912"/>
                  </a:lnTo>
                  <a:lnTo>
                    <a:pt x="211710" y="3184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SMARTInkShape-415"/>
            <p:cNvSpPr/>
            <p:nvPr/>
          </p:nvSpPr>
          <p:spPr>
            <a:xfrm>
              <a:off x="5036818" y="1920238"/>
              <a:ext cx="211684" cy="182883"/>
            </a:xfrm>
            <a:custGeom>
              <a:avLst/>
              <a:gdLst/>
              <a:ahLst/>
              <a:cxnLst/>
              <a:rect l="0" t="0" r="0" b="0"/>
              <a:pathLst>
                <a:path w="211684" h="182883">
                  <a:moveTo>
                    <a:pt x="0" y="0"/>
                  </a:moveTo>
                  <a:lnTo>
                    <a:pt x="37240" y="0"/>
                  </a:lnTo>
                  <a:lnTo>
                    <a:pt x="74706" y="0"/>
                  </a:lnTo>
                  <a:lnTo>
                    <a:pt x="108643" y="0"/>
                  </a:lnTo>
                  <a:lnTo>
                    <a:pt x="143664" y="0"/>
                  </a:lnTo>
                  <a:lnTo>
                    <a:pt x="180475" y="0"/>
                  </a:lnTo>
                  <a:lnTo>
                    <a:pt x="191126" y="848"/>
                  </a:lnTo>
                  <a:lnTo>
                    <a:pt x="207695" y="6562"/>
                  </a:lnTo>
                  <a:lnTo>
                    <a:pt x="209583" y="7760"/>
                  </a:lnTo>
                  <a:lnTo>
                    <a:pt x="210843" y="9407"/>
                  </a:lnTo>
                  <a:lnTo>
                    <a:pt x="211683" y="11353"/>
                  </a:lnTo>
                  <a:lnTo>
                    <a:pt x="211393" y="13494"/>
                  </a:lnTo>
                  <a:lnTo>
                    <a:pt x="208819" y="18133"/>
                  </a:lnTo>
                  <a:lnTo>
                    <a:pt x="176709" y="47704"/>
                  </a:lnTo>
                  <a:lnTo>
                    <a:pt x="145068" y="76593"/>
                  </a:lnTo>
                  <a:lnTo>
                    <a:pt x="112101" y="106759"/>
                  </a:lnTo>
                  <a:lnTo>
                    <a:pt x="76224" y="143098"/>
                  </a:lnTo>
                  <a:lnTo>
                    <a:pt x="53641" y="171019"/>
                  </a:lnTo>
                  <a:lnTo>
                    <a:pt x="51000" y="172431"/>
                  </a:lnTo>
                  <a:lnTo>
                    <a:pt x="49240" y="174221"/>
                  </a:lnTo>
                  <a:lnTo>
                    <a:pt x="45721" y="1828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SMARTInkShape-416"/>
            <p:cNvSpPr/>
            <p:nvPr/>
          </p:nvSpPr>
          <p:spPr>
            <a:xfrm>
              <a:off x="4892039" y="1958338"/>
              <a:ext cx="213362" cy="15240"/>
            </a:xfrm>
            <a:custGeom>
              <a:avLst/>
              <a:gdLst/>
              <a:ahLst/>
              <a:cxnLst/>
              <a:rect l="0" t="0" r="0" b="0"/>
              <a:pathLst>
                <a:path w="213362" h="15240">
                  <a:moveTo>
                    <a:pt x="0" y="0"/>
                  </a:moveTo>
                  <a:lnTo>
                    <a:pt x="34399" y="0"/>
                  </a:lnTo>
                  <a:lnTo>
                    <a:pt x="61733" y="2258"/>
                  </a:lnTo>
                  <a:lnTo>
                    <a:pt x="91594" y="6562"/>
                  </a:lnTo>
                  <a:lnTo>
                    <a:pt x="127187" y="8259"/>
                  </a:lnTo>
                  <a:lnTo>
                    <a:pt x="161814" y="13611"/>
                  </a:lnTo>
                  <a:lnTo>
                    <a:pt x="198042" y="15027"/>
                  </a:lnTo>
                  <a:lnTo>
                    <a:pt x="213361"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4" name="SMARTInkShape-Group57"/>
          <p:cNvGrpSpPr/>
          <p:nvPr/>
        </p:nvGrpSpPr>
        <p:grpSpPr>
          <a:xfrm>
            <a:off x="2645342" y="3102973"/>
            <a:ext cx="3343977" cy="775607"/>
            <a:chOff x="2645342" y="3102973"/>
            <a:chExt cx="3343977" cy="775607"/>
          </a:xfrm>
        </p:grpSpPr>
        <p:sp>
          <p:nvSpPr>
            <p:cNvPr id="208" name="SMARTInkShape-417"/>
            <p:cNvSpPr/>
            <p:nvPr/>
          </p:nvSpPr>
          <p:spPr>
            <a:xfrm>
              <a:off x="5951218" y="3299459"/>
              <a:ext cx="38101" cy="350521"/>
            </a:xfrm>
            <a:custGeom>
              <a:avLst/>
              <a:gdLst/>
              <a:ahLst/>
              <a:cxnLst/>
              <a:rect l="0" t="0" r="0" b="0"/>
              <a:pathLst>
                <a:path w="38101" h="350521">
                  <a:moveTo>
                    <a:pt x="38100" y="0"/>
                  </a:moveTo>
                  <a:lnTo>
                    <a:pt x="37254" y="19927"/>
                  </a:lnTo>
                  <a:lnTo>
                    <a:pt x="31540" y="58003"/>
                  </a:lnTo>
                  <a:lnTo>
                    <a:pt x="26750" y="91034"/>
                  </a:lnTo>
                  <a:lnTo>
                    <a:pt x="26848" y="117506"/>
                  </a:lnTo>
                  <a:lnTo>
                    <a:pt x="28020" y="146205"/>
                  </a:lnTo>
                  <a:lnTo>
                    <a:pt x="25717" y="175892"/>
                  </a:lnTo>
                  <a:lnTo>
                    <a:pt x="21872" y="206020"/>
                  </a:lnTo>
                  <a:lnTo>
                    <a:pt x="17342" y="236346"/>
                  </a:lnTo>
                  <a:lnTo>
                    <a:pt x="12507" y="266755"/>
                  </a:lnTo>
                  <a:lnTo>
                    <a:pt x="5023" y="304345"/>
                  </a:lnTo>
                  <a:lnTo>
                    <a:pt x="993" y="338765"/>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SMARTInkShape-418"/>
            <p:cNvSpPr/>
            <p:nvPr/>
          </p:nvSpPr>
          <p:spPr>
            <a:xfrm>
              <a:off x="5570218" y="3535679"/>
              <a:ext cx="198122" cy="15240"/>
            </a:xfrm>
            <a:custGeom>
              <a:avLst/>
              <a:gdLst/>
              <a:ahLst/>
              <a:cxnLst/>
              <a:rect l="0" t="0" r="0" b="0"/>
              <a:pathLst>
                <a:path w="198122" h="15240">
                  <a:moveTo>
                    <a:pt x="0" y="0"/>
                  </a:moveTo>
                  <a:lnTo>
                    <a:pt x="6563" y="6559"/>
                  </a:lnTo>
                  <a:lnTo>
                    <a:pt x="40484" y="12795"/>
                  </a:lnTo>
                  <a:lnTo>
                    <a:pt x="77172" y="14758"/>
                  </a:lnTo>
                  <a:lnTo>
                    <a:pt x="106969" y="15098"/>
                  </a:lnTo>
                  <a:lnTo>
                    <a:pt x="143334" y="15212"/>
                  </a:lnTo>
                  <a:lnTo>
                    <a:pt x="180432" y="15236"/>
                  </a:lnTo>
                  <a:lnTo>
                    <a:pt x="198121"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SMARTInkShape-419"/>
            <p:cNvSpPr/>
            <p:nvPr/>
          </p:nvSpPr>
          <p:spPr>
            <a:xfrm>
              <a:off x="5570218" y="3497579"/>
              <a:ext cx="83822" cy="7622"/>
            </a:xfrm>
            <a:custGeom>
              <a:avLst/>
              <a:gdLst/>
              <a:ahLst/>
              <a:cxnLst/>
              <a:rect l="0" t="0" r="0" b="0"/>
              <a:pathLst>
                <a:path w="83822" h="7622">
                  <a:moveTo>
                    <a:pt x="0" y="7621"/>
                  </a:moveTo>
                  <a:lnTo>
                    <a:pt x="34401" y="6774"/>
                  </a:lnTo>
                  <a:lnTo>
                    <a:pt x="69615" y="707"/>
                  </a:lnTo>
                  <a:lnTo>
                    <a:pt x="838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SMARTInkShape-420"/>
            <p:cNvSpPr/>
            <p:nvPr/>
          </p:nvSpPr>
          <p:spPr>
            <a:xfrm>
              <a:off x="5280659" y="3225108"/>
              <a:ext cx="251460" cy="186994"/>
            </a:xfrm>
            <a:custGeom>
              <a:avLst/>
              <a:gdLst/>
              <a:ahLst/>
              <a:cxnLst/>
              <a:rect l="0" t="0" r="0" b="0"/>
              <a:pathLst>
                <a:path w="251460" h="186994">
                  <a:moveTo>
                    <a:pt x="0" y="59110"/>
                  </a:moveTo>
                  <a:lnTo>
                    <a:pt x="0" y="52550"/>
                  </a:lnTo>
                  <a:lnTo>
                    <a:pt x="10607" y="40979"/>
                  </a:lnTo>
                  <a:lnTo>
                    <a:pt x="36045" y="26060"/>
                  </a:lnTo>
                  <a:lnTo>
                    <a:pt x="69312" y="13385"/>
                  </a:lnTo>
                  <a:lnTo>
                    <a:pt x="106776" y="1538"/>
                  </a:lnTo>
                  <a:lnTo>
                    <a:pt x="129568" y="0"/>
                  </a:lnTo>
                  <a:lnTo>
                    <a:pt x="163597" y="4845"/>
                  </a:lnTo>
                  <a:lnTo>
                    <a:pt x="168332" y="6847"/>
                  </a:lnTo>
                  <a:lnTo>
                    <a:pt x="175850" y="13585"/>
                  </a:lnTo>
                  <a:lnTo>
                    <a:pt x="184843" y="26902"/>
                  </a:lnTo>
                  <a:lnTo>
                    <a:pt x="188824" y="45617"/>
                  </a:lnTo>
                  <a:lnTo>
                    <a:pt x="190003" y="71293"/>
                  </a:lnTo>
                  <a:lnTo>
                    <a:pt x="185763" y="88232"/>
                  </a:lnTo>
                  <a:lnTo>
                    <a:pt x="169244" y="123848"/>
                  </a:lnTo>
                  <a:lnTo>
                    <a:pt x="150618" y="145368"/>
                  </a:lnTo>
                  <a:lnTo>
                    <a:pt x="117178" y="166962"/>
                  </a:lnTo>
                  <a:lnTo>
                    <a:pt x="83029" y="183056"/>
                  </a:lnTo>
                  <a:lnTo>
                    <a:pt x="64771" y="186993"/>
                  </a:lnTo>
                  <a:lnTo>
                    <a:pt x="56162" y="185657"/>
                  </a:lnTo>
                  <a:lnTo>
                    <a:pt x="46556" y="180143"/>
                  </a:lnTo>
                  <a:lnTo>
                    <a:pt x="41859" y="175556"/>
                  </a:lnTo>
                  <a:lnTo>
                    <a:pt x="39770" y="170695"/>
                  </a:lnTo>
                  <a:lnTo>
                    <a:pt x="41101" y="163456"/>
                  </a:lnTo>
                  <a:lnTo>
                    <a:pt x="56055" y="130094"/>
                  </a:lnTo>
                  <a:lnTo>
                    <a:pt x="63295" y="122269"/>
                  </a:lnTo>
                  <a:lnTo>
                    <a:pt x="72159" y="116815"/>
                  </a:lnTo>
                  <a:lnTo>
                    <a:pt x="92611" y="113025"/>
                  </a:lnTo>
                  <a:lnTo>
                    <a:pt x="109953" y="113411"/>
                  </a:lnTo>
                  <a:lnTo>
                    <a:pt x="123830" y="118568"/>
                  </a:lnTo>
                  <a:lnTo>
                    <a:pt x="157802" y="144451"/>
                  </a:lnTo>
                  <a:lnTo>
                    <a:pt x="192034" y="160622"/>
                  </a:lnTo>
                  <a:lnTo>
                    <a:pt x="226545" y="171142"/>
                  </a:lnTo>
                  <a:lnTo>
                    <a:pt x="237000" y="173250"/>
                  </a:lnTo>
                  <a:lnTo>
                    <a:pt x="251459" y="1810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SMARTInkShape-421"/>
            <p:cNvSpPr/>
            <p:nvPr/>
          </p:nvSpPr>
          <p:spPr>
            <a:xfrm>
              <a:off x="5061668" y="3429103"/>
              <a:ext cx="180892" cy="318721"/>
            </a:xfrm>
            <a:custGeom>
              <a:avLst/>
              <a:gdLst/>
              <a:ahLst/>
              <a:cxnLst/>
              <a:rect l="0" t="0" r="0" b="0"/>
              <a:pathLst>
                <a:path w="180892" h="318721">
                  <a:moveTo>
                    <a:pt x="165650" y="30376"/>
                  </a:moveTo>
                  <a:lnTo>
                    <a:pt x="165650" y="19024"/>
                  </a:lnTo>
                  <a:lnTo>
                    <a:pt x="167908" y="14606"/>
                  </a:lnTo>
                  <a:lnTo>
                    <a:pt x="169697" y="12243"/>
                  </a:lnTo>
                  <a:lnTo>
                    <a:pt x="170042" y="10668"/>
                  </a:lnTo>
                  <a:lnTo>
                    <a:pt x="169425" y="9618"/>
                  </a:lnTo>
                  <a:lnTo>
                    <a:pt x="168167" y="8915"/>
                  </a:lnTo>
                  <a:lnTo>
                    <a:pt x="167329" y="7603"/>
                  </a:lnTo>
                  <a:lnTo>
                    <a:pt x="166397" y="3885"/>
                  </a:lnTo>
                  <a:lnTo>
                    <a:pt x="165302" y="2556"/>
                  </a:lnTo>
                  <a:lnTo>
                    <a:pt x="161827" y="1079"/>
                  </a:lnTo>
                  <a:lnTo>
                    <a:pt x="133107" y="0"/>
                  </a:lnTo>
                  <a:lnTo>
                    <a:pt x="115745" y="3971"/>
                  </a:lnTo>
                  <a:lnTo>
                    <a:pt x="81280" y="23628"/>
                  </a:lnTo>
                  <a:lnTo>
                    <a:pt x="44504" y="48271"/>
                  </a:lnTo>
                  <a:lnTo>
                    <a:pt x="8083" y="81464"/>
                  </a:lnTo>
                  <a:lnTo>
                    <a:pt x="2488" y="87795"/>
                  </a:lnTo>
                  <a:lnTo>
                    <a:pt x="0" y="93430"/>
                  </a:lnTo>
                  <a:lnTo>
                    <a:pt x="184" y="96119"/>
                  </a:lnTo>
                  <a:lnTo>
                    <a:pt x="2646" y="101364"/>
                  </a:lnTo>
                  <a:lnTo>
                    <a:pt x="4487" y="103101"/>
                  </a:lnTo>
                  <a:lnTo>
                    <a:pt x="8793" y="105032"/>
                  </a:lnTo>
                  <a:lnTo>
                    <a:pt x="38116" y="106440"/>
                  </a:lnTo>
                  <a:lnTo>
                    <a:pt x="75447" y="95958"/>
                  </a:lnTo>
                  <a:lnTo>
                    <a:pt x="104089" y="85320"/>
                  </a:lnTo>
                  <a:lnTo>
                    <a:pt x="141826" y="58858"/>
                  </a:lnTo>
                  <a:lnTo>
                    <a:pt x="162581" y="41654"/>
                  </a:lnTo>
                  <a:lnTo>
                    <a:pt x="167955" y="39622"/>
                  </a:lnTo>
                  <a:lnTo>
                    <a:pt x="169727" y="39927"/>
                  </a:lnTo>
                  <a:lnTo>
                    <a:pt x="170909" y="40977"/>
                  </a:lnTo>
                  <a:lnTo>
                    <a:pt x="171697" y="42523"/>
                  </a:lnTo>
                  <a:lnTo>
                    <a:pt x="171373" y="44400"/>
                  </a:lnTo>
                  <a:lnTo>
                    <a:pt x="167033" y="53496"/>
                  </a:lnTo>
                  <a:lnTo>
                    <a:pt x="166572" y="55950"/>
                  </a:lnTo>
                  <a:lnTo>
                    <a:pt x="161544" y="60932"/>
                  </a:lnTo>
                  <a:lnTo>
                    <a:pt x="153667" y="67664"/>
                  </a:lnTo>
                  <a:lnTo>
                    <a:pt x="129851" y="99852"/>
                  </a:lnTo>
                  <a:lnTo>
                    <a:pt x="108878" y="130459"/>
                  </a:lnTo>
                  <a:lnTo>
                    <a:pt x="81151" y="168239"/>
                  </a:lnTo>
                  <a:lnTo>
                    <a:pt x="61027" y="198224"/>
                  </a:lnTo>
                  <a:lnTo>
                    <a:pt x="39057" y="234652"/>
                  </a:lnTo>
                  <a:lnTo>
                    <a:pt x="21593" y="271766"/>
                  </a:lnTo>
                  <a:lnTo>
                    <a:pt x="18813" y="277661"/>
                  </a:lnTo>
                  <a:lnTo>
                    <a:pt x="17806" y="282439"/>
                  </a:lnTo>
                  <a:lnTo>
                    <a:pt x="18945" y="290006"/>
                  </a:lnTo>
                  <a:lnTo>
                    <a:pt x="28391" y="303073"/>
                  </a:lnTo>
                  <a:lnTo>
                    <a:pt x="45958" y="313622"/>
                  </a:lnTo>
                  <a:lnTo>
                    <a:pt x="81582" y="318689"/>
                  </a:lnTo>
                  <a:lnTo>
                    <a:pt x="115436" y="318720"/>
                  </a:lnTo>
                  <a:lnTo>
                    <a:pt x="146445" y="314589"/>
                  </a:lnTo>
                  <a:lnTo>
                    <a:pt x="180891" y="3123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SMARTInkShape-422"/>
            <p:cNvSpPr/>
            <p:nvPr/>
          </p:nvSpPr>
          <p:spPr>
            <a:xfrm>
              <a:off x="4846632" y="3497579"/>
              <a:ext cx="83508" cy="15240"/>
            </a:xfrm>
            <a:custGeom>
              <a:avLst/>
              <a:gdLst/>
              <a:ahLst/>
              <a:cxnLst/>
              <a:rect l="0" t="0" r="0" b="0"/>
              <a:pathLst>
                <a:path w="83508" h="15240">
                  <a:moveTo>
                    <a:pt x="7308" y="0"/>
                  </a:moveTo>
                  <a:lnTo>
                    <a:pt x="746" y="0"/>
                  </a:lnTo>
                  <a:lnTo>
                    <a:pt x="393" y="845"/>
                  </a:lnTo>
                  <a:lnTo>
                    <a:pt x="0" y="4046"/>
                  </a:lnTo>
                  <a:lnTo>
                    <a:pt x="743" y="5237"/>
                  </a:lnTo>
                  <a:lnTo>
                    <a:pt x="2084" y="6031"/>
                  </a:lnTo>
                  <a:lnTo>
                    <a:pt x="8018" y="7150"/>
                  </a:lnTo>
                  <a:lnTo>
                    <a:pt x="36928" y="9837"/>
                  </a:lnTo>
                  <a:lnTo>
                    <a:pt x="49259" y="12838"/>
                  </a:lnTo>
                  <a:lnTo>
                    <a:pt x="83507"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423"/>
            <p:cNvSpPr/>
            <p:nvPr/>
          </p:nvSpPr>
          <p:spPr>
            <a:xfrm>
              <a:off x="2735578" y="3467100"/>
              <a:ext cx="15240" cy="411480"/>
            </a:xfrm>
            <a:custGeom>
              <a:avLst/>
              <a:gdLst/>
              <a:ahLst/>
              <a:cxnLst/>
              <a:rect l="0" t="0" r="0" b="0"/>
              <a:pathLst>
                <a:path w="15240" h="411480">
                  <a:moveTo>
                    <a:pt x="15239" y="0"/>
                  </a:moveTo>
                  <a:lnTo>
                    <a:pt x="8680" y="0"/>
                  </a:lnTo>
                  <a:lnTo>
                    <a:pt x="8328" y="846"/>
                  </a:lnTo>
                  <a:lnTo>
                    <a:pt x="2401" y="34252"/>
                  </a:lnTo>
                  <a:lnTo>
                    <a:pt x="475" y="63960"/>
                  </a:lnTo>
                  <a:lnTo>
                    <a:pt x="141" y="94588"/>
                  </a:lnTo>
                  <a:lnTo>
                    <a:pt x="43" y="130471"/>
                  </a:lnTo>
                  <a:lnTo>
                    <a:pt x="12" y="167916"/>
                  </a:lnTo>
                  <a:lnTo>
                    <a:pt x="5" y="194009"/>
                  </a:lnTo>
                  <a:lnTo>
                    <a:pt x="4" y="222539"/>
                  </a:lnTo>
                  <a:lnTo>
                    <a:pt x="3" y="249894"/>
                  </a:lnTo>
                  <a:lnTo>
                    <a:pt x="0" y="286837"/>
                  </a:lnTo>
                  <a:lnTo>
                    <a:pt x="0" y="319232"/>
                  </a:lnTo>
                  <a:lnTo>
                    <a:pt x="4047" y="356475"/>
                  </a:lnTo>
                  <a:lnTo>
                    <a:pt x="7308" y="393107"/>
                  </a:lnTo>
                  <a:lnTo>
                    <a:pt x="7622" y="411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424"/>
            <p:cNvSpPr/>
            <p:nvPr/>
          </p:nvSpPr>
          <p:spPr>
            <a:xfrm>
              <a:off x="2645342" y="3369131"/>
              <a:ext cx="294457" cy="265610"/>
            </a:xfrm>
            <a:custGeom>
              <a:avLst/>
              <a:gdLst/>
              <a:ahLst/>
              <a:cxnLst/>
              <a:rect l="0" t="0" r="0" b="0"/>
              <a:pathLst>
                <a:path w="294457" h="265610">
                  <a:moveTo>
                    <a:pt x="36898" y="197028"/>
                  </a:moveTo>
                  <a:lnTo>
                    <a:pt x="30814" y="190099"/>
                  </a:lnTo>
                  <a:lnTo>
                    <a:pt x="4897" y="153678"/>
                  </a:lnTo>
                  <a:lnTo>
                    <a:pt x="605" y="138556"/>
                  </a:lnTo>
                  <a:lnTo>
                    <a:pt x="0" y="113042"/>
                  </a:lnTo>
                  <a:lnTo>
                    <a:pt x="7435" y="80396"/>
                  </a:lnTo>
                  <a:lnTo>
                    <a:pt x="14208" y="70121"/>
                  </a:lnTo>
                  <a:lnTo>
                    <a:pt x="51575" y="44640"/>
                  </a:lnTo>
                  <a:lnTo>
                    <a:pt x="84927" y="20076"/>
                  </a:lnTo>
                  <a:lnTo>
                    <a:pt x="121022" y="4435"/>
                  </a:lnTo>
                  <a:lnTo>
                    <a:pt x="157340" y="0"/>
                  </a:lnTo>
                  <a:lnTo>
                    <a:pt x="187071" y="78"/>
                  </a:lnTo>
                  <a:lnTo>
                    <a:pt x="216484" y="5935"/>
                  </a:lnTo>
                  <a:lnTo>
                    <a:pt x="251865" y="22653"/>
                  </a:lnTo>
                  <a:lnTo>
                    <a:pt x="261489" y="27438"/>
                  </a:lnTo>
                  <a:lnTo>
                    <a:pt x="267904" y="33169"/>
                  </a:lnTo>
                  <a:lnTo>
                    <a:pt x="277782" y="53369"/>
                  </a:lnTo>
                  <a:lnTo>
                    <a:pt x="290843" y="90495"/>
                  </a:lnTo>
                  <a:lnTo>
                    <a:pt x="294456" y="113252"/>
                  </a:lnTo>
                  <a:lnTo>
                    <a:pt x="289593" y="144544"/>
                  </a:lnTo>
                  <a:lnTo>
                    <a:pt x="282045" y="170940"/>
                  </a:lnTo>
                  <a:lnTo>
                    <a:pt x="262495" y="198145"/>
                  </a:lnTo>
                  <a:lnTo>
                    <a:pt x="234424" y="223683"/>
                  </a:lnTo>
                  <a:lnTo>
                    <a:pt x="199182" y="244186"/>
                  </a:lnTo>
                  <a:lnTo>
                    <a:pt x="166884" y="257268"/>
                  </a:lnTo>
                  <a:lnTo>
                    <a:pt x="143710" y="263136"/>
                  </a:lnTo>
                  <a:lnTo>
                    <a:pt x="108416" y="265392"/>
                  </a:lnTo>
                  <a:lnTo>
                    <a:pt x="97858" y="2656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425"/>
            <p:cNvSpPr/>
            <p:nvPr/>
          </p:nvSpPr>
          <p:spPr>
            <a:xfrm>
              <a:off x="3009900" y="3102973"/>
              <a:ext cx="289560" cy="295546"/>
            </a:xfrm>
            <a:custGeom>
              <a:avLst/>
              <a:gdLst/>
              <a:ahLst/>
              <a:cxnLst/>
              <a:rect l="0" t="0" r="0" b="0"/>
              <a:pathLst>
                <a:path w="289560" h="295546">
                  <a:moveTo>
                    <a:pt x="0" y="105044"/>
                  </a:moveTo>
                  <a:lnTo>
                    <a:pt x="0" y="87134"/>
                  </a:lnTo>
                  <a:lnTo>
                    <a:pt x="4043" y="75562"/>
                  </a:lnTo>
                  <a:lnTo>
                    <a:pt x="10546" y="68516"/>
                  </a:lnTo>
                  <a:lnTo>
                    <a:pt x="43351" y="38653"/>
                  </a:lnTo>
                  <a:lnTo>
                    <a:pt x="69617" y="19461"/>
                  </a:lnTo>
                  <a:lnTo>
                    <a:pt x="106814" y="3883"/>
                  </a:lnTo>
                  <a:lnTo>
                    <a:pt x="129580" y="0"/>
                  </a:lnTo>
                  <a:lnTo>
                    <a:pt x="152412" y="2894"/>
                  </a:lnTo>
                  <a:lnTo>
                    <a:pt x="175261" y="13160"/>
                  </a:lnTo>
                  <a:lnTo>
                    <a:pt x="185983" y="22156"/>
                  </a:lnTo>
                  <a:lnTo>
                    <a:pt x="203811" y="45776"/>
                  </a:lnTo>
                  <a:lnTo>
                    <a:pt x="209117" y="62334"/>
                  </a:lnTo>
                  <a:lnTo>
                    <a:pt x="212101" y="92954"/>
                  </a:lnTo>
                  <a:lnTo>
                    <a:pt x="210728" y="128839"/>
                  </a:lnTo>
                  <a:lnTo>
                    <a:pt x="202703" y="166282"/>
                  </a:lnTo>
                  <a:lnTo>
                    <a:pt x="187342" y="201931"/>
                  </a:lnTo>
                  <a:lnTo>
                    <a:pt x="168962" y="231683"/>
                  </a:lnTo>
                  <a:lnTo>
                    <a:pt x="150533" y="254329"/>
                  </a:lnTo>
                  <a:lnTo>
                    <a:pt x="114805" y="281621"/>
                  </a:lnTo>
                  <a:lnTo>
                    <a:pt x="104363" y="289357"/>
                  </a:lnTo>
                  <a:lnTo>
                    <a:pt x="86122" y="294323"/>
                  </a:lnTo>
                  <a:lnTo>
                    <a:pt x="82815" y="294732"/>
                  </a:lnTo>
                  <a:lnTo>
                    <a:pt x="76880" y="292927"/>
                  </a:lnTo>
                  <a:lnTo>
                    <a:pt x="74114" y="291260"/>
                  </a:lnTo>
                  <a:lnTo>
                    <a:pt x="66174" y="280823"/>
                  </a:lnTo>
                  <a:lnTo>
                    <a:pt x="65533" y="269530"/>
                  </a:lnTo>
                  <a:lnTo>
                    <a:pt x="70568" y="234977"/>
                  </a:lnTo>
                  <a:lnTo>
                    <a:pt x="76790" y="221720"/>
                  </a:lnTo>
                  <a:lnTo>
                    <a:pt x="79131" y="218387"/>
                  </a:lnTo>
                  <a:lnTo>
                    <a:pt x="82387" y="216167"/>
                  </a:lnTo>
                  <a:lnTo>
                    <a:pt x="94214" y="213042"/>
                  </a:lnTo>
                  <a:lnTo>
                    <a:pt x="112959" y="211899"/>
                  </a:lnTo>
                  <a:lnTo>
                    <a:pt x="120194" y="214060"/>
                  </a:lnTo>
                  <a:lnTo>
                    <a:pt x="139629" y="225581"/>
                  </a:lnTo>
                  <a:lnTo>
                    <a:pt x="154142" y="240677"/>
                  </a:lnTo>
                  <a:lnTo>
                    <a:pt x="188062" y="266458"/>
                  </a:lnTo>
                  <a:lnTo>
                    <a:pt x="214383" y="276693"/>
                  </a:lnTo>
                  <a:lnTo>
                    <a:pt x="247548" y="283876"/>
                  </a:lnTo>
                  <a:lnTo>
                    <a:pt x="274139" y="293423"/>
                  </a:lnTo>
                  <a:lnTo>
                    <a:pt x="289559" y="2955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426"/>
            <p:cNvSpPr/>
            <p:nvPr/>
          </p:nvSpPr>
          <p:spPr>
            <a:xfrm>
              <a:off x="3520440" y="3413759"/>
              <a:ext cx="15240" cy="129542"/>
            </a:xfrm>
            <a:custGeom>
              <a:avLst/>
              <a:gdLst/>
              <a:ahLst/>
              <a:cxnLst/>
              <a:rect l="0" t="0" r="0" b="0"/>
              <a:pathLst>
                <a:path w="15240" h="129542">
                  <a:moveTo>
                    <a:pt x="15239" y="0"/>
                  </a:moveTo>
                  <a:lnTo>
                    <a:pt x="7933" y="0"/>
                  </a:lnTo>
                  <a:lnTo>
                    <a:pt x="7712" y="4045"/>
                  </a:lnTo>
                  <a:lnTo>
                    <a:pt x="5402" y="8289"/>
                  </a:lnTo>
                  <a:lnTo>
                    <a:pt x="3601" y="10607"/>
                  </a:lnTo>
                  <a:lnTo>
                    <a:pt x="1600" y="17697"/>
                  </a:lnTo>
                  <a:lnTo>
                    <a:pt x="140" y="54225"/>
                  </a:lnTo>
                  <a:lnTo>
                    <a:pt x="12" y="90849"/>
                  </a:lnTo>
                  <a:lnTo>
                    <a:pt x="0"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SMARTInkShape-427"/>
            <p:cNvSpPr/>
            <p:nvPr/>
          </p:nvSpPr>
          <p:spPr>
            <a:xfrm>
              <a:off x="3474718" y="3467100"/>
              <a:ext cx="129542" cy="22860"/>
            </a:xfrm>
            <a:custGeom>
              <a:avLst/>
              <a:gdLst/>
              <a:ahLst/>
              <a:cxnLst/>
              <a:rect l="0" t="0" r="0" b="0"/>
              <a:pathLst>
                <a:path w="129542" h="22860">
                  <a:moveTo>
                    <a:pt x="0" y="22859"/>
                  </a:moveTo>
                  <a:lnTo>
                    <a:pt x="4047" y="22859"/>
                  </a:lnTo>
                  <a:lnTo>
                    <a:pt x="8291" y="20601"/>
                  </a:lnTo>
                  <a:lnTo>
                    <a:pt x="10608" y="18813"/>
                  </a:lnTo>
                  <a:lnTo>
                    <a:pt x="17697" y="16828"/>
                  </a:lnTo>
                  <a:lnTo>
                    <a:pt x="54225" y="7089"/>
                  </a:lnTo>
                  <a:lnTo>
                    <a:pt x="83996" y="1399"/>
                  </a:lnTo>
                  <a:lnTo>
                    <a:pt x="118951" y="122"/>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SMARTInkShape-428"/>
            <p:cNvSpPr/>
            <p:nvPr/>
          </p:nvSpPr>
          <p:spPr>
            <a:xfrm>
              <a:off x="3764798" y="3220199"/>
              <a:ext cx="273803" cy="376442"/>
            </a:xfrm>
            <a:custGeom>
              <a:avLst/>
              <a:gdLst/>
              <a:ahLst/>
              <a:cxnLst/>
              <a:rect l="0" t="0" r="0" b="0"/>
              <a:pathLst>
                <a:path w="273803" h="376442">
                  <a:moveTo>
                    <a:pt x="14720" y="117360"/>
                  </a:moveTo>
                  <a:lnTo>
                    <a:pt x="14720" y="113314"/>
                  </a:lnTo>
                  <a:lnTo>
                    <a:pt x="13874" y="112123"/>
                  </a:lnTo>
                  <a:lnTo>
                    <a:pt x="12464" y="111329"/>
                  </a:lnTo>
                  <a:lnTo>
                    <a:pt x="10675" y="110800"/>
                  </a:lnTo>
                  <a:lnTo>
                    <a:pt x="9485" y="109600"/>
                  </a:lnTo>
                  <a:lnTo>
                    <a:pt x="8160" y="106008"/>
                  </a:lnTo>
                  <a:lnTo>
                    <a:pt x="8653" y="103865"/>
                  </a:lnTo>
                  <a:lnTo>
                    <a:pt x="24838" y="78543"/>
                  </a:lnTo>
                  <a:lnTo>
                    <a:pt x="38321" y="66065"/>
                  </a:lnTo>
                  <a:lnTo>
                    <a:pt x="76414" y="42928"/>
                  </a:lnTo>
                  <a:lnTo>
                    <a:pt x="113878" y="23457"/>
                  </a:lnTo>
                  <a:lnTo>
                    <a:pt x="146538" y="11197"/>
                  </a:lnTo>
                  <a:lnTo>
                    <a:pt x="181306" y="623"/>
                  </a:lnTo>
                  <a:lnTo>
                    <a:pt x="194875" y="0"/>
                  </a:lnTo>
                  <a:lnTo>
                    <a:pt x="217382" y="6502"/>
                  </a:lnTo>
                  <a:lnTo>
                    <a:pt x="233002" y="17533"/>
                  </a:lnTo>
                  <a:lnTo>
                    <a:pt x="244308" y="35570"/>
                  </a:lnTo>
                  <a:lnTo>
                    <a:pt x="248977" y="61048"/>
                  </a:lnTo>
                  <a:lnTo>
                    <a:pt x="246314" y="90045"/>
                  </a:lnTo>
                  <a:lnTo>
                    <a:pt x="236117" y="124129"/>
                  </a:lnTo>
                  <a:lnTo>
                    <a:pt x="227138" y="150849"/>
                  </a:lnTo>
                  <a:lnTo>
                    <a:pt x="214962" y="179657"/>
                  </a:lnTo>
                  <a:lnTo>
                    <a:pt x="195440" y="209395"/>
                  </a:lnTo>
                  <a:lnTo>
                    <a:pt x="174908" y="237286"/>
                  </a:lnTo>
                  <a:lnTo>
                    <a:pt x="144311" y="274531"/>
                  </a:lnTo>
                  <a:lnTo>
                    <a:pt x="113797" y="304759"/>
                  </a:lnTo>
                  <a:lnTo>
                    <a:pt x="83305" y="327544"/>
                  </a:lnTo>
                  <a:lnTo>
                    <a:pt x="50752" y="346368"/>
                  </a:lnTo>
                  <a:lnTo>
                    <a:pt x="18964" y="358662"/>
                  </a:lnTo>
                  <a:lnTo>
                    <a:pt x="15010" y="359508"/>
                  </a:lnTo>
                  <a:lnTo>
                    <a:pt x="11528" y="359225"/>
                  </a:lnTo>
                  <a:lnTo>
                    <a:pt x="5400" y="356652"/>
                  </a:lnTo>
                  <a:lnTo>
                    <a:pt x="3427" y="353935"/>
                  </a:lnTo>
                  <a:lnTo>
                    <a:pt x="1234" y="346401"/>
                  </a:lnTo>
                  <a:lnTo>
                    <a:pt x="0" y="332639"/>
                  </a:lnTo>
                  <a:lnTo>
                    <a:pt x="3680" y="313791"/>
                  </a:lnTo>
                  <a:lnTo>
                    <a:pt x="12354" y="301748"/>
                  </a:lnTo>
                  <a:lnTo>
                    <a:pt x="40656" y="275886"/>
                  </a:lnTo>
                  <a:lnTo>
                    <a:pt x="61352" y="266588"/>
                  </a:lnTo>
                  <a:lnTo>
                    <a:pt x="94616" y="262727"/>
                  </a:lnTo>
                  <a:lnTo>
                    <a:pt x="121284" y="268340"/>
                  </a:lnTo>
                  <a:lnTo>
                    <a:pt x="138392" y="276017"/>
                  </a:lnTo>
                  <a:lnTo>
                    <a:pt x="174696" y="308079"/>
                  </a:lnTo>
                  <a:lnTo>
                    <a:pt x="210298" y="343433"/>
                  </a:lnTo>
                  <a:lnTo>
                    <a:pt x="245861" y="365984"/>
                  </a:lnTo>
                  <a:lnTo>
                    <a:pt x="263923" y="374123"/>
                  </a:lnTo>
                  <a:lnTo>
                    <a:pt x="273802" y="3764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SMARTInkShape-429"/>
            <p:cNvSpPr/>
            <p:nvPr/>
          </p:nvSpPr>
          <p:spPr>
            <a:xfrm>
              <a:off x="4160518" y="3489959"/>
              <a:ext cx="38101" cy="312421"/>
            </a:xfrm>
            <a:custGeom>
              <a:avLst/>
              <a:gdLst/>
              <a:ahLst/>
              <a:cxnLst/>
              <a:rect l="0" t="0" r="0" b="0"/>
              <a:pathLst>
                <a:path w="38101" h="312421">
                  <a:moveTo>
                    <a:pt x="38100" y="0"/>
                  </a:moveTo>
                  <a:lnTo>
                    <a:pt x="37254" y="19577"/>
                  </a:lnTo>
                  <a:lnTo>
                    <a:pt x="32071" y="40713"/>
                  </a:lnTo>
                  <a:lnTo>
                    <a:pt x="30690" y="78237"/>
                  </a:lnTo>
                  <a:lnTo>
                    <a:pt x="30544" y="111328"/>
                  </a:lnTo>
                  <a:lnTo>
                    <a:pt x="29651" y="147098"/>
                  </a:lnTo>
                  <a:lnTo>
                    <a:pt x="25250" y="180368"/>
                  </a:lnTo>
                  <a:lnTo>
                    <a:pt x="23568" y="215815"/>
                  </a:lnTo>
                  <a:lnTo>
                    <a:pt x="22225" y="247295"/>
                  </a:lnTo>
                  <a:lnTo>
                    <a:pt x="12283" y="284967"/>
                  </a:lnTo>
                  <a:lnTo>
                    <a:pt x="5978" y="303859"/>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430"/>
            <p:cNvSpPr/>
            <p:nvPr/>
          </p:nvSpPr>
          <p:spPr>
            <a:xfrm>
              <a:off x="4137659" y="3407231"/>
              <a:ext cx="258167" cy="181788"/>
            </a:xfrm>
            <a:custGeom>
              <a:avLst/>
              <a:gdLst/>
              <a:ahLst/>
              <a:cxnLst/>
              <a:rect l="0" t="0" r="0" b="0"/>
              <a:pathLst>
                <a:path w="258167" h="181788">
                  <a:moveTo>
                    <a:pt x="0" y="113209"/>
                  </a:moveTo>
                  <a:lnTo>
                    <a:pt x="846" y="79158"/>
                  </a:lnTo>
                  <a:lnTo>
                    <a:pt x="4045" y="69571"/>
                  </a:lnTo>
                  <a:lnTo>
                    <a:pt x="23728" y="44566"/>
                  </a:lnTo>
                  <a:lnTo>
                    <a:pt x="35099" y="34441"/>
                  </a:lnTo>
                  <a:lnTo>
                    <a:pt x="69995" y="16401"/>
                  </a:lnTo>
                  <a:lnTo>
                    <a:pt x="105454" y="4434"/>
                  </a:lnTo>
                  <a:lnTo>
                    <a:pt x="143001" y="0"/>
                  </a:lnTo>
                  <a:lnTo>
                    <a:pt x="172946" y="78"/>
                  </a:lnTo>
                  <a:lnTo>
                    <a:pt x="201573" y="5935"/>
                  </a:lnTo>
                  <a:lnTo>
                    <a:pt x="227276" y="22653"/>
                  </a:lnTo>
                  <a:lnTo>
                    <a:pt x="248658" y="42263"/>
                  </a:lnTo>
                  <a:lnTo>
                    <a:pt x="254448" y="54584"/>
                  </a:lnTo>
                  <a:lnTo>
                    <a:pt x="258166" y="83190"/>
                  </a:lnTo>
                  <a:lnTo>
                    <a:pt x="254157" y="98174"/>
                  </a:lnTo>
                  <a:lnTo>
                    <a:pt x="245885" y="112451"/>
                  </a:lnTo>
                  <a:lnTo>
                    <a:pt x="226102" y="130012"/>
                  </a:lnTo>
                  <a:lnTo>
                    <a:pt x="191763" y="151116"/>
                  </a:lnTo>
                  <a:lnTo>
                    <a:pt x="165757" y="164233"/>
                  </a:lnTo>
                  <a:lnTo>
                    <a:pt x="136601" y="173481"/>
                  </a:lnTo>
                  <a:lnTo>
                    <a:pt x="100455" y="180148"/>
                  </a:lnTo>
                  <a:lnTo>
                    <a:pt x="66158" y="181463"/>
                  </a:lnTo>
                  <a:lnTo>
                    <a:pt x="53341" y="1817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SMARTInkShape-431"/>
            <p:cNvSpPr/>
            <p:nvPr/>
          </p:nvSpPr>
          <p:spPr>
            <a:xfrm>
              <a:off x="4431064" y="3407635"/>
              <a:ext cx="201896" cy="371496"/>
            </a:xfrm>
            <a:custGeom>
              <a:avLst/>
              <a:gdLst/>
              <a:ahLst/>
              <a:cxnLst/>
              <a:rect l="0" t="0" r="0" b="0"/>
              <a:pathLst>
                <a:path w="201896" h="371496">
                  <a:moveTo>
                    <a:pt x="179036" y="36605"/>
                  </a:moveTo>
                  <a:lnTo>
                    <a:pt x="153530" y="11100"/>
                  </a:lnTo>
                  <a:lnTo>
                    <a:pt x="137893" y="3552"/>
                  </a:lnTo>
                  <a:lnTo>
                    <a:pt x="121220" y="0"/>
                  </a:lnTo>
                  <a:lnTo>
                    <a:pt x="110723" y="1427"/>
                  </a:lnTo>
                  <a:lnTo>
                    <a:pt x="79854" y="12436"/>
                  </a:lnTo>
                  <a:lnTo>
                    <a:pt x="41931" y="39475"/>
                  </a:lnTo>
                  <a:lnTo>
                    <a:pt x="14277" y="68633"/>
                  </a:lnTo>
                  <a:lnTo>
                    <a:pt x="8442" y="80755"/>
                  </a:lnTo>
                  <a:lnTo>
                    <a:pt x="0" y="106671"/>
                  </a:lnTo>
                  <a:lnTo>
                    <a:pt x="3111" y="122489"/>
                  </a:lnTo>
                  <a:lnTo>
                    <a:pt x="5738" y="127834"/>
                  </a:lnTo>
                  <a:lnTo>
                    <a:pt x="7622" y="130444"/>
                  </a:lnTo>
                  <a:lnTo>
                    <a:pt x="10574" y="132183"/>
                  </a:lnTo>
                  <a:lnTo>
                    <a:pt x="22818" y="134634"/>
                  </a:lnTo>
                  <a:lnTo>
                    <a:pt x="37169" y="134510"/>
                  </a:lnTo>
                  <a:lnTo>
                    <a:pt x="74635" y="120208"/>
                  </a:lnTo>
                  <a:lnTo>
                    <a:pt x="87762" y="114401"/>
                  </a:lnTo>
                  <a:lnTo>
                    <a:pt x="121782" y="88152"/>
                  </a:lnTo>
                  <a:lnTo>
                    <a:pt x="133270" y="78987"/>
                  </a:lnTo>
                  <a:lnTo>
                    <a:pt x="155804" y="52234"/>
                  </a:lnTo>
                  <a:lnTo>
                    <a:pt x="156142" y="62483"/>
                  </a:lnTo>
                  <a:lnTo>
                    <a:pt x="142330" y="98892"/>
                  </a:lnTo>
                  <a:lnTo>
                    <a:pt x="124966" y="130564"/>
                  </a:lnTo>
                  <a:lnTo>
                    <a:pt x="110239" y="161528"/>
                  </a:lnTo>
                  <a:lnTo>
                    <a:pt x="95150" y="195257"/>
                  </a:lnTo>
                  <a:lnTo>
                    <a:pt x="79956" y="228955"/>
                  </a:lnTo>
                  <a:lnTo>
                    <a:pt x="64730" y="263495"/>
                  </a:lnTo>
                  <a:lnTo>
                    <a:pt x="48459" y="301461"/>
                  </a:lnTo>
                  <a:lnTo>
                    <a:pt x="36710" y="332873"/>
                  </a:lnTo>
                  <a:lnTo>
                    <a:pt x="35892" y="338256"/>
                  </a:lnTo>
                  <a:lnTo>
                    <a:pt x="37040" y="343539"/>
                  </a:lnTo>
                  <a:lnTo>
                    <a:pt x="48792" y="361927"/>
                  </a:lnTo>
                  <a:lnTo>
                    <a:pt x="51565" y="365245"/>
                  </a:lnTo>
                  <a:lnTo>
                    <a:pt x="61423" y="368934"/>
                  </a:lnTo>
                  <a:lnTo>
                    <a:pt x="96630" y="371495"/>
                  </a:lnTo>
                  <a:lnTo>
                    <a:pt x="134096" y="369549"/>
                  </a:lnTo>
                  <a:lnTo>
                    <a:pt x="170064" y="361264"/>
                  </a:lnTo>
                  <a:lnTo>
                    <a:pt x="201895" y="3490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SMARTInkShape-432"/>
            <p:cNvSpPr/>
            <p:nvPr/>
          </p:nvSpPr>
          <p:spPr>
            <a:xfrm>
              <a:off x="4885487" y="3421379"/>
              <a:ext cx="14173" cy="152401"/>
            </a:xfrm>
            <a:custGeom>
              <a:avLst/>
              <a:gdLst/>
              <a:ahLst/>
              <a:cxnLst/>
              <a:rect l="0" t="0" r="0" b="0"/>
              <a:pathLst>
                <a:path w="14173" h="152401">
                  <a:moveTo>
                    <a:pt x="14172" y="0"/>
                  </a:moveTo>
                  <a:lnTo>
                    <a:pt x="13326" y="19081"/>
                  </a:lnTo>
                  <a:lnTo>
                    <a:pt x="7612" y="47396"/>
                  </a:lnTo>
                  <a:lnTo>
                    <a:pt x="6691" y="84041"/>
                  </a:lnTo>
                  <a:lnTo>
                    <a:pt x="4336" y="104487"/>
                  </a:lnTo>
                  <a:lnTo>
                    <a:pt x="0" y="126568"/>
                  </a:lnTo>
                  <a:lnTo>
                    <a:pt x="1665" y="134710"/>
                  </a:lnTo>
                  <a:lnTo>
                    <a:pt x="5104" y="144054"/>
                  </a:lnTo>
                  <a:lnTo>
                    <a:pt x="6552"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3" name="SMARTInkShape-Group58"/>
          <p:cNvGrpSpPr/>
          <p:nvPr/>
        </p:nvGrpSpPr>
        <p:grpSpPr>
          <a:xfrm>
            <a:off x="2857620" y="4030979"/>
            <a:ext cx="1569599" cy="777240"/>
            <a:chOff x="2857620" y="4030979"/>
            <a:chExt cx="1569599" cy="777240"/>
          </a:xfrm>
        </p:grpSpPr>
        <p:sp>
          <p:nvSpPr>
            <p:cNvPr id="225" name="SMARTInkShape-433"/>
            <p:cNvSpPr/>
            <p:nvPr/>
          </p:nvSpPr>
          <p:spPr>
            <a:xfrm>
              <a:off x="4038600" y="4282440"/>
              <a:ext cx="129541" cy="7620"/>
            </a:xfrm>
            <a:custGeom>
              <a:avLst/>
              <a:gdLst/>
              <a:ahLst/>
              <a:cxnLst/>
              <a:rect l="0" t="0" r="0" b="0"/>
              <a:pathLst>
                <a:path w="129541" h="7620">
                  <a:moveTo>
                    <a:pt x="0" y="7619"/>
                  </a:moveTo>
                  <a:lnTo>
                    <a:pt x="4045" y="7619"/>
                  </a:lnTo>
                  <a:lnTo>
                    <a:pt x="28518" y="1059"/>
                  </a:lnTo>
                  <a:lnTo>
                    <a:pt x="60540" y="209"/>
                  </a:lnTo>
                  <a:lnTo>
                    <a:pt x="94962" y="40"/>
                  </a:lnTo>
                  <a:lnTo>
                    <a:pt x="1295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434"/>
            <p:cNvSpPr/>
            <p:nvPr/>
          </p:nvSpPr>
          <p:spPr>
            <a:xfrm>
              <a:off x="4404359" y="4030979"/>
              <a:ext cx="22860" cy="342901"/>
            </a:xfrm>
            <a:custGeom>
              <a:avLst/>
              <a:gdLst/>
              <a:ahLst/>
              <a:cxnLst/>
              <a:rect l="0" t="0" r="0" b="0"/>
              <a:pathLst>
                <a:path w="22860" h="342901">
                  <a:moveTo>
                    <a:pt x="22859" y="0"/>
                  </a:moveTo>
                  <a:lnTo>
                    <a:pt x="18814" y="4046"/>
                  </a:lnTo>
                  <a:lnTo>
                    <a:pt x="16830" y="8289"/>
                  </a:lnTo>
                  <a:lnTo>
                    <a:pt x="10066" y="42656"/>
                  </a:lnTo>
                  <a:lnTo>
                    <a:pt x="8103" y="77600"/>
                  </a:lnTo>
                  <a:lnTo>
                    <a:pt x="7763" y="109353"/>
                  </a:lnTo>
                  <a:lnTo>
                    <a:pt x="7663" y="145573"/>
                  </a:lnTo>
                  <a:lnTo>
                    <a:pt x="7632" y="180856"/>
                  </a:lnTo>
                  <a:lnTo>
                    <a:pt x="5367" y="215019"/>
                  </a:lnTo>
                  <a:lnTo>
                    <a:pt x="1591" y="249693"/>
                  </a:lnTo>
                  <a:lnTo>
                    <a:pt x="315" y="287707"/>
                  </a:lnTo>
                  <a:lnTo>
                    <a:pt x="41" y="325157"/>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435"/>
            <p:cNvSpPr/>
            <p:nvPr/>
          </p:nvSpPr>
          <p:spPr>
            <a:xfrm>
              <a:off x="4016799" y="4351018"/>
              <a:ext cx="204681" cy="30483"/>
            </a:xfrm>
            <a:custGeom>
              <a:avLst/>
              <a:gdLst/>
              <a:ahLst/>
              <a:cxnLst/>
              <a:rect l="0" t="0" r="0" b="0"/>
              <a:pathLst>
                <a:path w="204681" h="30483">
                  <a:moveTo>
                    <a:pt x="6560" y="30482"/>
                  </a:moveTo>
                  <a:lnTo>
                    <a:pt x="0" y="30482"/>
                  </a:lnTo>
                  <a:lnTo>
                    <a:pt x="3300" y="30482"/>
                  </a:lnTo>
                  <a:lnTo>
                    <a:pt x="38448" y="18331"/>
                  </a:lnTo>
                  <a:lnTo>
                    <a:pt x="70055" y="13593"/>
                  </a:lnTo>
                  <a:lnTo>
                    <a:pt x="98752" y="9391"/>
                  </a:lnTo>
                  <a:lnTo>
                    <a:pt x="128703" y="5888"/>
                  </a:lnTo>
                  <a:lnTo>
                    <a:pt x="165117" y="1164"/>
                  </a:lnTo>
                  <a:lnTo>
                    <a:pt x="204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436"/>
            <p:cNvSpPr/>
            <p:nvPr/>
          </p:nvSpPr>
          <p:spPr>
            <a:xfrm>
              <a:off x="3598193" y="4131552"/>
              <a:ext cx="356587" cy="542648"/>
            </a:xfrm>
            <a:custGeom>
              <a:avLst/>
              <a:gdLst/>
              <a:ahLst/>
              <a:cxnLst/>
              <a:rect l="0" t="0" r="0" b="0"/>
              <a:pathLst>
                <a:path w="356587" h="542648">
                  <a:moveTo>
                    <a:pt x="211807" y="82307"/>
                  </a:moveTo>
                  <a:lnTo>
                    <a:pt x="211807" y="71701"/>
                  </a:lnTo>
                  <a:lnTo>
                    <a:pt x="214063" y="66870"/>
                  </a:lnTo>
                  <a:lnTo>
                    <a:pt x="217043" y="61899"/>
                  </a:lnTo>
                  <a:lnTo>
                    <a:pt x="218367" y="56867"/>
                  </a:lnTo>
                  <a:lnTo>
                    <a:pt x="217874" y="54342"/>
                  </a:lnTo>
                  <a:lnTo>
                    <a:pt x="213980" y="45893"/>
                  </a:lnTo>
                  <a:lnTo>
                    <a:pt x="211603" y="33887"/>
                  </a:lnTo>
                  <a:lnTo>
                    <a:pt x="208047" y="27484"/>
                  </a:lnTo>
                  <a:lnTo>
                    <a:pt x="197240" y="19121"/>
                  </a:lnTo>
                  <a:lnTo>
                    <a:pt x="168463" y="3594"/>
                  </a:lnTo>
                  <a:lnTo>
                    <a:pt x="149291" y="0"/>
                  </a:lnTo>
                  <a:lnTo>
                    <a:pt x="127526" y="2980"/>
                  </a:lnTo>
                  <a:lnTo>
                    <a:pt x="102652" y="12419"/>
                  </a:lnTo>
                  <a:lnTo>
                    <a:pt x="70745" y="34544"/>
                  </a:lnTo>
                  <a:lnTo>
                    <a:pt x="38290" y="67802"/>
                  </a:lnTo>
                  <a:lnTo>
                    <a:pt x="24080" y="90144"/>
                  </a:lnTo>
                  <a:lnTo>
                    <a:pt x="8972" y="128055"/>
                  </a:lnTo>
                  <a:lnTo>
                    <a:pt x="0" y="162085"/>
                  </a:lnTo>
                  <a:lnTo>
                    <a:pt x="1395" y="170821"/>
                  </a:lnTo>
                  <a:lnTo>
                    <a:pt x="5683" y="178374"/>
                  </a:lnTo>
                  <a:lnTo>
                    <a:pt x="13233" y="187375"/>
                  </a:lnTo>
                  <a:lnTo>
                    <a:pt x="22234" y="192503"/>
                  </a:lnTo>
                  <a:lnTo>
                    <a:pt x="47675" y="200456"/>
                  </a:lnTo>
                  <a:lnTo>
                    <a:pt x="82728" y="193235"/>
                  </a:lnTo>
                  <a:lnTo>
                    <a:pt x="118073" y="182897"/>
                  </a:lnTo>
                  <a:lnTo>
                    <a:pt x="150394" y="165426"/>
                  </a:lnTo>
                  <a:lnTo>
                    <a:pt x="188039" y="140634"/>
                  </a:lnTo>
                  <a:lnTo>
                    <a:pt x="224586" y="107419"/>
                  </a:lnTo>
                  <a:lnTo>
                    <a:pt x="231034" y="101934"/>
                  </a:lnTo>
                  <a:lnTo>
                    <a:pt x="238575" y="98001"/>
                  </a:lnTo>
                  <a:lnTo>
                    <a:pt x="241185" y="93542"/>
                  </a:lnTo>
                  <a:lnTo>
                    <a:pt x="241554" y="94031"/>
                  </a:lnTo>
                  <a:lnTo>
                    <a:pt x="242140" y="96853"/>
                  </a:lnTo>
                  <a:lnTo>
                    <a:pt x="226842" y="130654"/>
                  </a:lnTo>
                  <a:lnTo>
                    <a:pt x="208235" y="168166"/>
                  </a:lnTo>
                  <a:lnTo>
                    <a:pt x="192874" y="201257"/>
                  </a:lnTo>
                  <a:lnTo>
                    <a:pt x="172612" y="238718"/>
                  </a:lnTo>
                  <a:lnTo>
                    <a:pt x="157980" y="266969"/>
                  </a:lnTo>
                  <a:lnTo>
                    <a:pt x="143010" y="296459"/>
                  </a:lnTo>
                  <a:lnTo>
                    <a:pt x="127890" y="325653"/>
                  </a:lnTo>
                  <a:lnTo>
                    <a:pt x="112704" y="352739"/>
                  </a:lnTo>
                  <a:lnTo>
                    <a:pt x="99744" y="378888"/>
                  </a:lnTo>
                  <a:lnTo>
                    <a:pt x="85186" y="415151"/>
                  </a:lnTo>
                  <a:lnTo>
                    <a:pt x="80177" y="435978"/>
                  </a:lnTo>
                  <a:lnTo>
                    <a:pt x="82118" y="461983"/>
                  </a:lnTo>
                  <a:lnTo>
                    <a:pt x="88902" y="484929"/>
                  </a:lnTo>
                  <a:lnTo>
                    <a:pt x="110746" y="513609"/>
                  </a:lnTo>
                  <a:lnTo>
                    <a:pt x="129651" y="529199"/>
                  </a:lnTo>
                  <a:lnTo>
                    <a:pt x="143966" y="534927"/>
                  </a:lnTo>
                  <a:lnTo>
                    <a:pt x="177897" y="542647"/>
                  </a:lnTo>
                  <a:lnTo>
                    <a:pt x="207215" y="541753"/>
                  </a:lnTo>
                  <a:lnTo>
                    <a:pt x="237351" y="536127"/>
                  </a:lnTo>
                  <a:lnTo>
                    <a:pt x="271775" y="529099"/>
                  </a:lnTo>
                  <a:lnTo>
                    <a:pt x="304740" y="517609"/>
                  </a:lnTo>
                  <a:lnTo>
                    <a:pt x="338443" y="504639"/>
                  </a:lnTo>
                  <a:lnTo>
                    <a:pt x="356586" y="4937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437"/>
            <p:cNvSpPr/>
            <p:nvPr/>
          </p:nvSpPr>
          <p:spPr>
            <a:xfrm>
              <a:off x="3314700" y="4282440"/>
              <a:ext cx="160019" cy="15240"/>
            </a:xfrm>
            <a:custGeom>
              <a:avLst/>
              <a:gdLst/>
              <a:ahLst/>
              <a:cxnLst/>
              <a:rect l="0" t="0" r="0" b="0"/>
              <a:pathLst>
                <a:path w="160019" h="15240">
                  <a:moveTo>
                    <a:pt x="0" y="15239"/>
                  </a:moveTo>
                  <a:lnTo>
                    <a:pt x="27337" y="14393"/>
                  </a:lnTo>
                  <a:lnTo>
                    <a:pt x="56481" y="9208"/>
                  </a:lnTo>
                  <a:lnTo>
                    <a:pt x="90554" y="7933"/>
                  </a:lnTo>
                  <a:lnTo>
                    <a:pt x="126134" y="2444"/>
                  </a:lnTo>
                  <a:lnTo>
                    <a:pt x="1600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438"/>
            <p:cNvSpPr/>
            <p:nvPr/>
          </p:nvSpPr>
          <p:spPr>
            <a:xfrm>
              <a:off x="3383279" y="4168140"/>
              <a:ext cx="30140" cy="213361"/>
            </a:xfrm>
            <a:custGeom>
              <a:avLst/>
              <a:gdLst/>
              <a:ahLst/>
              <a:cxnLst/>
              <a:rect l="0" t="0" r="0" b="0"/>
              <a:pathLst>
                <a:path w="30140" h="213361">
                  <a:moveTo>
                    <a:pt x="15239" y="0"/>
                  </a:moveTo>
                  <a:lnTo>
                    <a:pt x="15239" y="6559"/>
                  </a:lnTo>
                  <a:lnTo>
                    <a:pt x="19286" y="11351"/>
                  </a:lnTo>
                  <a:lnTo>
                    <a:pt x="21272" y="18026"/>
                  </a:lnTo>
                  <a:lnTo>
                    <a:pt x="24647" y="31304"/>
                  </a:lnTo>
                  <a:lnTo>
                    <a:pt x="27886" y="41853"/>
                  </a:lnTo>
                  <a:lnTo>
                    <a:pt x="30139" y="76693"/>
                  </a:lnTo>
                  <a:lnTo>
                    <a:pt x="25176" y="107623"/>
                  </a:lnTo>
                  <a:lnTo>
                    <a:pt x="21060" y="140952"/>
                  </a:lnTo>
                  <a:lnTo>
                    <a:pt x="10770" y="174911"/>
                  </a:lnTo>
                  <a:lnTo>
                    <a:pt x="7707" y="191336"/>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439"/>
            <p:cNvSpPr/>
            <p:nvPr/>
          </p:nvSpPr>
          <p:spPr>
            <a:xfrm>
              <a:off x="2926078" y="4229100"/>
              <a:ext cx="53340" cy="579119"/>
            </a:xfrm>
            <a:custGeom>
              <a:avLst/>
              <a:gdLst/>
              <a:ahLst/>
              <a:cxnLst/>
              <a:rect l="0" t="0" r="0" b="0"/>
              <a:pathLst>
                <a:path w="53340" h="579119">
                  <a:moveTo>
                    <a:pt x="53339" y="0"/>
                  </a:moveTo>
                  <a:lnTo>
                    <a:pt x="53339" y="4045"/>
                  </a:lnTo>
                  <a:lnTo>
                    <a:pt x="51084" y="8289"/>
                  </a:lnTo>
                  <a:lnTo>
                    <a:pt x="49295" y="10605"/>
                  </a:lnTo>
                  <a:lnTo>
                    <a:pt x="47308" y="17695"/>
                  </a:lnTo>
                  <a:lnTo>
                    <a:pt x="45859" y="50451"/>
                  </a:lnTo>
                  <a:lnTo>
                    <a:pt x="41704" y="87293"/>
                  </a:lnTo>
                  <a:lnTo>
                    <a:pt x="39168" y="121160"/>
                  </a:lnTo>
                  <a:lnTo>
                    <a:pt x="38418" y="158008"/>
                  </a:lnTo>
                  <a:lnTo>
                    <a:pt x="34150" y="195736"/>
                  </a:lnTo>
                  <a:lnTo>
                    <a:pt x="32110" y="223306"/>
                  </a:lnTo>
                  <a:lnTo>
                    <a:pt x="30358" y="252493"/>
                  </a:lnTo>
                  <a:lnTo>
                    <a:pt x="26758" y="282399"/>
                  </a:lnTo>
                  <a:lnTo>
                    <a:pt x="22335" y="312623"/>
                  </a:lnTo>
                  <a:lnTo>
                    <a:pt x="18394" y="342989"/>
                  </a:lnTo>
                  <a:lnTo>
                    <a:pt x="16641" y="373419"/>
                  </a:lnTo>
                  <a:lnTo>
                    <a:pt x="13605" y="403876"/>
                  </a:lnTo>
                  <a:lnTo>
                    <a:pt x="10279" y="433501"/>
                  </a:lnTo>
                  <a:lnTo>
                    <a:pt x="8802" y="460778"/>
                  </a:lnTo>
                  <a:lnTo>
                    <a:pt x="7971" y="495889"/>
                  </a:lnTo>
                  <a:lnTo>
                    <a:pt x="6842" y="531164"/>
                  </a:lnTo>
                  <a:lnTo>
                    <a:pt x="475" y="568962"/>
                  </a:lnTo>
                  <a:lnTo>
                    <a:pt x="0" y="579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440"/>
            <p:cNvSpPr/>
            <p:nvPr/>
          </p:nvSpPr>
          <p:spPr>
            <a:xfrm>
              <a:off x="2857620" y="4131271"/>
              <a:ext cx="326918" cy="303527"/>
            </a:xfrm>
            <a:custGeom>
              <a:avLst/>
              <a:gdLst/>
              <a:ahLst/>
              <a:cxnLst/>
              <a:rect l="0" t="0" r="0" b="0"/>
              <a:pathLst>
                <a:path w="326918" h="303527">
                  <a:moveTo>
                    <a:pt x="15120" y="189269"/>
                  </a:moveTo>
                  <a:lnTo>
                    <a:pt x="15120" y="185224"/>
                  </a:lnTo>
                  <a:lnTo>
                    <a:pt x="12862" y="180980"/>
                  </a:lnTo>
                  <a:lnTo>
                    <a:pt x="4514" y="167311"/>
                  </a:lnTo>
                  <a:lnTo>
                    <a:pt x="795" y="142222"/>
                  </a:lnTo>
                  <a:lnTo>
                    <a:pt x="0" y="105273"/>
                  </a:lnTo>
                  <a:lnTo>
                    <a:pt x="3959" y="82536"/>
                  </a:lnTo>
                  <a:lnTo>
                    <a:pt x="14541" y="63757"/>
                  </a:lnTo>
                  <a:lnTo>
                    <a:pt x="49101" y="26796"/>
                  </a:lnTo>
                  <a:lnTo>
                    <a:pt x="70342" y="12340"/>
                  </a:lnTo>
                  <a:lnTo>
                    <a:pt x="97710" y="3166"/>
                  </a:lnTo>
                  <a:lnTo>
                    <a:pt x="127266" y="72"/>
                  </a:lnTo>
                  <a:lnTo>
                    <a:pt x="157475" y="0"/>
                  </a:lnTo>
                  <a:lnTo>
                    <a:pt x="187872" y="5812"/>
                  </a:lnTo>
                  <a:lnTo>
                    <a:pt x="218330" y="17883"/>
                  </a:lnTo>
                  <a:lnTo>
                    <a:pt x="247954" y="33031"/>
                  </a:lnTo>
                  <a:lnTo>
                    <a:pt x="281150" y="60475"/>
                  </a:lnTo>
                  <a:lnTo>
                    <a:pt x="302222" y="85068"/>
                  </a:lnTo>
                  <a:lnTo>
                    <a:pt x="316933" y="113802"/>
                  </a:lnTo>
                  <a:lnTo>
                    <a:pt x="324397" y="143766"/>
                  </a:lnTo>
                  <a:lnTo>
                    <a:pt x="326917" y="180184"/>
                  </a:lnTo>
                  <a:lnTo>
                    <a:pt x="323309" y="204074"/>
                  </a:lnTo>
                  <a:lnTo>
                    <a:pt x="312832" y="223193"/>
                  </a:lnTo>
                  <a:lnTo>
                    <a:pt x="280884" y="256044"/>
                  </a:lnTo>
                  <a:lnTo>
                    <a:pt x="247109" y="277811"/>
                  </a:lnTo>
                  <a:lnTo>
                    <a:pt x="217819" y="289258"/>
                  </a:lnTo>
                  <a:lnTo>
                    <a:pt x="187691" y="298010"/>
                  </a:lnTo>
                  <a:lnTo>
                    <a:pt x="157316" y="301921"/>
                  </a:lnTo>
                  <a:lnTo>
                    <a:pt x="123641" y="303242"/>
                  </a:lnTo>
                  <a:lnTo>
                    <a:pt x="98480" y="303526"/>
                  </a:lnTo>
                  <a:lnTo>
                    <a:pt x="92243" y="301292"/>
                  </a:lnTo>
                  <a:lnTo>
                    <a:pt x="83697" y="2959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4800" y="457200"/>
            <a:ext cx="4800600" cy="762000"/>
          </a:xfrm>
          <a:prstGeom prst="rect">
            <a:avLst/>
          </a:prstGeom>
          <a:noFill/>
          <a:ln w="9525">
            <a:noFill/>
            <a:miter lim="800000"/>
            <a:headEnd/>
            <a:tailEnd/>
          </a:ln>
        </p:spPr>
        <p:txBody>
          <a:bodyPr>
            <a:spAutoFit/>
          </a:bodyPr>
          <a:lstStyle/>
          <a:p>
            <a:pPr>
              <a:spcBef>
                <a:spcPct val="50000"/>
              </a:spcBef>
            </a:pPr>
            <a:r>
              <a:rPr lang="en-US" sz="4400" b="1">
                <a:latin typeface="Times New Roman" pitchFamily="18" charset="0"/>
              </a:rPr>
              <a:t>1.) </a:t>
            </a:r>
            <a:r>
              <a:rPr lang="en-US" sz="4400" b="1" u="sng">
                <a:latin typeface="Times New Roman" pitchFamily="18" charset="0"/>
              </a:rPr>
              <a:t>Paleontology</a:t>
            </a:r>
          </a:p>
        </p:txBody>
      </p:sp>
      <p:pic>
        <p:nvPicPr>
          <p:cNvPr id="15364" name="Picture 4"/>
          <p:cNvPicPr>
            <a:picLocks noChangeAspect="1" noChangeArrowheads="1"/>
          </p:cNvPicPr>
          <p:nvPr/>
        </p:nvPicPr>
        <p:blipFill>
          <a:blip r:embed="rId2" cstate="print"/>
          <a:srcRect/>
          <a:stretch>
            <a:fillRect/>
          </a:stretch>
        </p:blipFill>
        <p:spPr bwMode="auto">
          <a:xfrm>
            <a:off x="228600" y="2819400"/>
            <a:ext cx="3238500" cy="3771900"/>
          </a:xfrm>
          <a:prstGeom prst="rect">
            <a:avLst/>
          </a:prstGeom>
          <a:noFill/>
          <a:ln w="9525">
            <a:noFill/>
            <a:miter lim="800000"/>
            <a:headEnd/>
            <a:tailEnd/>
          </a:ln>
        </p:spPr>
      </p:pic>
      <p:pic>
        <p:nvPicPr>
          <p:cNvPr id="15367" name="Picture 7"/>
          <p:cNvPicPr>
            <a:picLocks noChangeAspect="1" noChangeArrowheads="1"/>
          </p:cNvPicPr>
          <p:nvPr/>
        </p:nvPicPr>
        <p:blipFill>
          <a:blip r:embed="rId3" cstate="print"/>
          <a:srcRect/>
          <a:stretch>
            <a:fillRect/>
          </a:stretch>
        </p:blipFill>
        <p:spPr bwMode="auto">
          <a:xfrm>
            <a:off x="4114800" y="3133725"/>
            <a:ext cx="4762500" cy="3648075"/>
          </a:xfrm>
          <a:prstGeom prst="rect">
            <a:avLst/>
          </a:prstGeom>
          <a:noFill/>
          <a:ln w="9525">
            <a:noFill/>
            <a:miter lim="800000"/>
            <a:headEnd/>
            <a:tailEnd/>
          </a:ln>
        </p:spPr>
      </p:pic>
      <p:pic>
        <p:nvPicPr>
          <p:cNvPr id="15368" name="Picture 8"/>
          <p:cNvPicPr>
            <a:picLocks noChangeAspect="1" noChangeArrowheads="1"/>
          </p:cNvPicPr>
          <p:nvPr/>
        </p:nvPicPr>
        <p:blipFill>
          <a:blip r:embed="rId4" cstate="print"/>
          <a:srcRect/>
          <a:stretch>
            <a:fillRect/>
          </a:stretch>
        </p:blipFill>
        <p:spPr bwMode="auto">
          <a:xfrm>
            <a:off x="5105400" y="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checkerboard(across)">
                                      <p:cBhvr>
                                        <p:cTn id="13" dur="500"/>
                                        <p:tgtEl>
                                          <p:spTgt spid="1536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5367"/>
                                        </p:tgtEl>
                                        <p:attrNameLst>
                                          <p:attrName>style.visibility</p:attrName>
                                        </p:attrNameLst>
                                      </p:cBhvr>
                                      <p:to>
                                        <p:strVal val="visible"/>
                                      </p:to>
                                    </p:set>
                                    <p:animEffect transition="in" filter="checkerboard(across)">
                                      <p:cBhvr>
                                        <p:cTn id="18" dur="500"/>
                                        <p:tgtEl>
                                          <p:spTgt spid="1536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5368"/>
                                        </p:tgtEl>
                                        <p:attrNameLst>
                                          <p:attrName>style.visibility</p:attrName>
                                        </p:attrNameLst>
                                      </p:cBhvr>
                                      <p:to>
                                        <p:strVal val="visible"/>
                                      </p:to>
                                    </p:set>
                                    <p:animEffect transition="in" filter="slide(fromBottom)">
                                      <p:cBhvr>
                                        <p:cTn id="23"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p:cNvPicPr>
            <a:picLocks noChangeAspect="1" noChangeArrowheads="1"/>
          </p:cNvPicPr>
          <p:nvPr/>
        </p:nvPicPr>
        <p:blipFill>
          <a:blip r:embed="rId2" cstate="print"/>
          <a:srcRect/>
          <a:stretch>
            <a:fillRect/>
          </a:stretch>
        </p:blipFill>
        <p:spPr bwMode="auto">
          <a:xfrm>
            <a:off x="0" y="0"/>
            <a:ext cx="9144000" cy="2289175"/>
          </a:xfrm>
          <a:prstGeom prst="rect">
            <a:avLst/>
          </a:prstGeom>
          <a:noFill/>
          <a:ln w="9525">
            <a:noFill/>
            <a:miter lim="800000"/>
            <a:headEnd/>
            <a:tailEnd/>
          </a:ln>
        </p:spPr>
      </p:pic>
      <p:grpSp>
        <p:nvGrpSpPr>
          <p:cNvPr id="87" name="SMARTInkShape-Group59"/>
          <p:cNvGrpSpPr/>
          <p:nvPr/>
        </p:nvGrpSpPr>
        <p:grpSpPr>
          <a:xfrm>
            <a:off x="929638" y="5442317"/>
            <a:ext cx="1584963" cy="582361"/>
            <a:chOff x="929638" y="5442317"/>
            <a:chExt cx="1584963" cy="582361"/>
          </a:xfrm>
        </p:grpSpPr>
        <p:sp>
          <p:nvSpPr>
            <p:cNvPr id="78" name="SMARTInkShape-441"/>
            <p:cNvSpPr/>
            <p:nvPr/>
          </p:nvSpPr>
          <p:spPr>
            <a:xfrm>
              <a:off x="1562100" y="5882675"/>
              <a:ext cx="30479" cy="30444"/>
            </a:xfrm>
            <a:custGeom>
              <a:avLst/>
              <a:gdLst/>
              <a:ahLst/>
              <a:cxnLst/>
              <a:rect l="0" t="0" r="0" b="0"/>
              <a:pathLst>
                <a:path w="30479" h="30444">
                  <a:moveTo>
                    <a:pt x="30478" y="30443"/>
                  </a:moveTo>
                  <a:lnTo>
                    <a:pt x="30478" y="4698"/>
                  </a:lnTo>
                  <a:lnTo>
                    <a:pt x="29632" y="3120"/>
                  </a:lnTo>
                  <a:lnTo>
                    <a:pt x="28221" y="2068"/>
                  </a:lnTo>
                  <a:lnTo>
                    <a:pt x="23173" y="88"/>
                  </a:lnTo>
                  <a:lnTo>
                    <a:pt x="18906" y="0"/>
                  </a:lnTo>
                  <a:lnTo>
                    <a:pt x="14612" y="2239"/>
                  </a:lnTo>
                  <a:lnTo>
                    <a:pt x="0" y="152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442"/>
            <p:cNvSpPr/>
            <p:nvPr/>
          </p:nvSpPr>
          <p:spPr>
            <a:xfrm>
              <a:off x="1742683" y="5442317"/>
              <a:ext cx="211769" cy="486043"/>
            </a:xfrm>
            <a:custGeom>
              <a:avLst/>
              <a:gdLst/>
              <a:ahLst/>
              <a:cxnLst/>
              <a:rect l="0" t="0" r="0" b="0"/>
              <a:pathLst>
                <a:path w="211769" h="486043">
                  <a:moveTo>
                    <a:pt x="200417" y="150763"/>
                  </a:moveTo>
                  <a:lnTo>
                    <a:pt x="201263" y="124271"/>
                  </a:lnTo>
                  <a:lnTo>
                    <a:pt x="209823" y="89739"/>
                  </a:lnTo>
                  <a:lnTo>
                    <a:pt x="211768" y="84679"/>
                  </a:lnTo>
                  <a:lnTo>
                    <a:pt x="211669" y="74543"/>
                  </a:lnTo>
                  <a:lnTo>
                    <a:pt x="197642" y="39001"/>
                  </a:lnTo>
                  <a:lnTo>
                    <a:pt x="186142" y="23762"/>
                  </a:lnTo>
                  <a:lnTo>
                    <a:pt x="167086" y="9525"/>
                  </a:lnTo>
                  <a:lnTo>
                    <a:pt x="151218" y="2047"/>
                  </a:lnTo>
                  <a:lnTo>
                    <a:pt x="137909" y="0"/>
                  </a:lnTo>
                  <a:lnTo>
                    <a:pt x="108671" y="4769"/>
                  </a:lnTo>
                  <a:lnTo>
                    <a:pt x="86025" y="13148"/>
                  </a:lnTo>
                  <a:lnTo>
                    <a:pt x="48004" y="40980"/>
                  </a:lnTo>
                  <a:lnTo>
                    <a:pt x="18204" y="75157"/>
                  </a:lnTo>
                  <a:lnTo>
                    <a:pt x="4752" y="99857"/>
                  </a:lnTo>
                  <a:lnTo>
                    <a:pt x="0" y="117976"/>
                  </a:lnTo>
                  <a:lnTo>
                    <a:pt x="2087" y="142459"/>
                  </a:lnTo>
                  <a:lnTo>
                    <a:pt x="10377" y="173487"/>
                  </a:lnTo>
                  <a:lnTo>
                    <a:pt x="16048" y="187956"/>
                  </a:lnTo>
                  <a:lnTo>
                    <a:pt x="28761" y="204773"/>
                  </a:lnTo>
                  <a:lnTo>
                    <a:pt x="53237" y="221301"/>
                  </a:lnTo>
                  <a:lnTo>
                    <a:pt x="78681" y="231080"/>
                  </a:lnTo>
                  <a:lnTo>
                    <a:pt x="90150" y="233026"/>
                  </a:lnTo>
                  <a:lnTo>
                    <a:pt x="100890" y="231633"/>
                  </a:lnTo>
                  <a:lnTo>
                    <a:pt x="136889" y="216629"/>
                  </a:lnTo>
                  <a:lnTo>
                    <a:pt x="152148" y="205085"/>
                  </a:lnTo>
                  <a:lnTo>
                    <a:pt x="166390" y="186015"/>
                  </a:lnTo>
                  <a:lnTo>
                    <a:pt x="185117" y="150745"/>
                  </a:lnTo>
                  <a:lnTo>
                    <a:pt x="190521" y="137774"/>
                  </a:lnTo>
                  <a:lnTo>
                    <a:pt x="192784" y="120646"/>
                  </a:lnTo>
                  <a:lnTo>
                    <a:pt x="188747" y="124435"/>
                  </a:lnTo>
                  <a:lnTo>
                    <a:pt x="186763" y="130876"/>
                  </a:lnTo>
                  <a:lnTo>
                    <a:pt x="183388" y="144024"/>
                  </a:lnTo>
                  <a:lnTo>
                    <a:pt x="171393" y="175588"/>
                  </a:lnTo>
                  <a:lnTo>
                    <a:pt x="159549" y="203744"/>
                  </a:lnTo>
                  <a:lnTo>
                    <a:pt x="150302" y="237675"/>
                  </a:lnTo>
                  <a:lnTo>
                    <a:pt x="141352" y="269554"/>
                  </a:lnTo>
                  <a:lnTo>
                    <a:pt x="130047" y="301294"/>
                  </a:lnTo>
                  <a:lnTo>
                    <a:pt x="125096" y="335441"/>
                  </a:lnTo>
                  <a:lnTo>
                    <a:pt x="118527" y="372850"/>
                  </a:lnTo>
                  <a:lnTo>
                    <a:pt x="112932" y="408556"/>
                  </a:lnTo>
                  <a:lnTo>
                    <a:pt x="110149" y="432322"/>
                  </a:lnTo>
                  <a:lnTo>
                    <a:pt x="115958" y="467785"/>
                  </a:lnTo>
                  <a:lnTo>
                    <a:pt x="116513" y="483303"/>
                  </a:lnTo>
                  <a:lnTo>
                    <a:pt x="117386" y="484217"/>
                  </a:lnTo>
                  <a:lnTo>
                    <a:pt x="124217" y="4860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443"/>
            <p:cNvSpPr/>
            <p:nvPr/>
          </p:nvSpPr>
          <p:spPr>
            <a:xfrm>
              <a:off x="2019300" y="5550589"/>
              <a:ext cx="251419" cy="393012"/>
            </a:xfrm>
            <a:custGeom>
              <a:avLst/>
              <a:gdLst/>
              <a:ahLst/>
              <a:cxnLst/>
              <a:rect l="0" t="0" r="0" b="0"/>
              <a:pathLst>
                <a:path w="251419" h="393012">
                  <a:moveTo>
                    <a:pt x="0" y="4391"/>
                  </a:moveTo>
                  <a:lnTo>
                    <a:pt x="4044" y="345"/>
                  </a:lnTo>
                  <a:lnTo>
                    <a:pt x="6082" y="0"/>
                  </a:lnTo>
                  <a:lnTo>
                    <a:pt x="8288" y="617"/>
                  </a:lnTo>
                  <a:lnTo>
                    <a:pt x="10604" y="1875"/>
                  </a:lnTo>
                  <a:lnTo>
                    <a:pt x="31207" y="4059"/>
                  </a:lnTo>
                  <a:lnTo>
                    <a:pt x="68141" y="9584"/>
                  </a:lnTo>
                  <a:lnTo>
                    <a:pt x="104837" y="13789"/>
                  </a:lnTo>
                  <a:lnTo>
                    <a:pt x="136794" y="22521"/>
                  </a:lnTo>
                  <a:lnTo>
                    <a:pt x="167568" y="26317"/>
                  </a:lnTo>
                  <a:lnTo>
                    <a:pt x="201684" y="27127"/>
                  </a:lnTo>
                  <a:lnTo>
                    <a:pt x="238274" y="27248"/>
                  </a:lnTo>
                  <a:lnTo>
                    <a:pt x="251324" y="27250"/>
                  </a:lnTo>
                  <a:lnTo>
                    <a:pt x="251418" y="31295"/>
                  </a:lnTo>
                  <a:lnTo>
                    <a:pt x="250586" y="32487"/>
                  </a:lnTo>
                  <a:lnTo>
                    <a:pt x="249184" y="33282"/>
                  </a:lnTo>
                  <a:lnTo>
                    <a:pt x="247401" y="33810"/>
                  </a:lnTo>
                  <a:lnTo>
                    <a:pt x="236804" y="42647"/>
                  </a:lnTo>
                  <a:lnTo>
                    <a:pt x="219132" y="73994"/>
                  </a:lnTo>
                  <a:lnTo>
                    <a:pt x="196250" y="107698"/>
                  </a:lnTo>
                  <a:lnTo>
                    <a:pt x="174706" y="136977"/>
                  </a:lnTo>
                  <a:lnTo>
                    <a:pt x="156280" y="171146"/>
                  </a:lnTo>
                  <a:lnTo>
                    <a:pt x="136051" y="204035"/>
                  </a:lnTo>
                  <a:lnTo>
                    <a:pt x="118016" y="235229"/>
                  </a:lnTo>
                  <a:lnTo>
                    <a:pt x="97902" y="265921"/>
                  </a:lnTo>
                  <a:lnTo>
                    <a:pt x="79670" y="300548"/>
                  </a:lnTo>
                  <a:lnTo>
                    <a:pt x="67255" y="324127"/>
                  </a:lnTo>
                  <a:lnTo>
                    <a:pt x="61131" y="346354"/>
                  </a:lnTo>
                  <a:lnTo>
                    <a:pt x="49265" y="369464"/>
                  </a:lnTo>
                  <a:lnTo>
                    <a:pt x="45780" y="392421"/>
                  </a:lnTo>
                  <a:lnTo>
                    <a:pt x="60959" y="3930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444"/>
            <p:cNvSpPr/>
            <p:nvPr/>
          </p:nvSpPr>
          <p:spPr>
            <a:xfrm>
              <a:off x="2299154" y="5544067"/>
              <a:ext cx="215447" cy="480611"/>
            </a:xfrm>
            <a:custGeom>
              <a:avLst/>
              <a:gdLst/>
              <a:ahLst/>
              <a:cxnLst/>
              <a:rect l="0" t="0" r="0" b="0"/>
              <a:pathLst>
                <a:path w="215447" h="480611">
                  <a:moveTo>
                    <a:pt x="215446" y="125213"/>
                  </a:moveTo>
                  <a:lnTo>
                    <a:pt x="215446" y="114605"/>
                  </a:lnTo>
                  <a:lnTo>
                    <a:pt x="195534" y="78165"/>
                  </a:lnTo>
                  <a:lnTo>
                    <a:pt x="185933" y="57085"/>
                  </a:lnTo>
                  <a:lnTo>
                    <a:pt x="157654" y="29087"/>
                  </a:lnTo>
                  <a:lnTo>
                    <a:pt x="137927" y="17615"/>
                  </a:lnTo>
                  <a:lnTo>
                    <a:pt x="103267" y="6153"/>
                  </a:lnTo>
                  <a:lnTo>
                    <a:pt x="78914" y="0"/>
                  </a:lnTo>
                  <a:lnTo>
                    <a:pt x="56458" y="2788"/>
                  </a:lnTo>
                  <a:lnTo>
                    <a:pt x="39550" y="8976"/>
                  </a:lnTo>
                  <a:lnTo>
                    <a:pt x="32000" y="13720"/>
                  </a:lnTo>
                  <a:lnTo>
                    <a:pt x="29649" y="17016"/>
                  </a:lnTo>
                  <a:lnTo>
                    <a:pt x="27035" y="25196"/>
                  </a:lnTo>
                  <a:lnTo>
                    <a:pt x="26205" y="50329"/>
                  </a:lnTo>
                  <a:lnTo>
                    <a:pt x="33316" y="82009"/>
                  </a:lnTo>
                  <a:lnTo>
                    <a:pt x="39672" y="100931"/>
                  </a:lnTo>
                  <a:lnTo>
                    <a:pt x="57531" y="130623"/>
                  </a:lnTo>
                  <a:lnTo>
                    <a:pt x="78908" y="160870"/>
                  </a:lnTo>
                  <a:lnTo>
                    <a:pt x="100484" y="192127"/>
                  </a:lnTo>
                  <a:lnTo>
                    <a:pt x="118823" y="227824"/>
                  </a:lnTo>
                  <a:lnTo>
                    <a:pt x="139121" y="265212"/>
                  </a:lnTo>
                  <a:lnTo>
                    <a:pt x="155388" y="302254"/>
                  </a:lnTo>
                  <a:lnTo>
                    <a:pt x="165101" y="335902"/>
                  </a:lnTo>
                  <a:lnTo>
                    <a:pt x="168355" y="371459"/>
                  </a:lnTo>
                  <a:lnTo>
                    <a:pt x="168472" y="402973"/>
                  </a:lnTo>
                  <a:lnTo>
                    <a:pt x="162675" y="428773"/>
                  </a:lnTo>
                  <a:lnTo>
                    <a:pt x="150608" y="450812"/>
                  </a:lnTo>
                  <a:lnTo>
                    <a:pt x="126370" y="473757"/>
                  </a:lnTo>
                  <a:lnTo>
                    <a:pt x="114050" y="479087"/>
                  </a:lnTo>
                  <a:lnTo>
                    <a:pt x="100953" y="480610"/>
                  </a:lnTo>
                  <a:lnTo>
                    <a:pt x="63095" y="470189"/>
                  </a:lnTo>
                  <a:lnTo>
                    <a:pt x="46033" y="462048"/>
                  </a:lnTo>
                  <a:lnTo>
                    <a:pt x="30253" y="448442"/>
                  </a:lnTo>
                  <a:lnTo>
                    <a:pt x="12008" y="421516"/>
                  </a:lnTo>
                  <a:lnTo>
                    <a:pt x="0" y="391739"/>
                  </a:lnTo>
                  <a:lnTo>
                    <a:pt x="151" y="364956"/>
                  </a:lnTo>
                  <a:lnTo>
                    <a:pt x="5557" y="339616"/>
                  </a:lnTo>
                  <a:lnTo>
                    <a:pt x="26289" y="303062"/>
                  </a:lnTo>
                  <a:lnTo>
                    <a:pt x="49827" y="268246"/>
                  </a:lnTo>
                  <a:lnTo>
                    <a:pt x="74640" y="233053"/>
                  </a:lnTo>
                  <a:lnTo>
                    <a:pt x="109288" y="196202"/>
                  </a:lnTo>
                  <a:lnTo>
                    <a:pt x="140850" y="163472"/>
                  </a:lnTo>
                  <a:lnTo>
                    <a:pt x="166099" y="130530"/>
                  </a:lnTo>
                  <a:lnTo>
                    <a:pt x="184964" y="10235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445"/>
            <p:cNvSpPr/>
            <p:nvPr/>
          </p:nvSpPr>
          <p:spPr>
            <a:xfrm>
              <a:off x="1546966" y="5867401"/>
              <a:ext cx="53102" cy="53235"/>
            </a:xfrm>
            <a:custGeom>
              <a:avLst/>
              <a:gdLst/>
              <a:ahLst/>
              <a:cxnLst/>
              <a:rect l="0" t="0" r="0" b="0"/>
              <a:pathLst>
                <a:path w="53102" h="53235">
                  <a:moveTo>
                    <a:pt x="45612" y="7617"/>
                  </a:moveTo>
                  <a:lnTo>
                    <a:pt x="45612" y="92"/>
                  </a:lnTo>
                  <a:lnTo>
                    <a:pt x="34262" y="0"/>
                  </a:lnTo>
                  <a:lnTo>
                    <a:pt x="29843" y="2258"/>
                  </a:lnTo>
                  <a:lnTo>
                    <a:pt x="4963" y="25438"/>
                  </a:lnTo>
                  <a:lnTo>
                    <a:pt x="2147" y="30495"/>
                  </a:lnTo>
                  <a:lnTo>
                    <a:pt x="25" y="44214"/>
                  </a:lnTo>
                  <a:lnTo>
                    <a:pt x="3977" y="49318"/>
                  </a:lnTo>
                  <a:lnTo>
                    <a:pt x="8199" y="51552"/>
                  </a:lnTo>
                  <a:lnTo>
                    <a:pt x="22813" y="53181"/>
                  </a:lnTo>
                  <a:lnTo>
                    <a:pt x="25333" y="53234"/>
                  </a:lnTo>
                  <a:lnTo>
                    <a:pt x="30391" y="51033"/>
                  </a:lnTo>
                  <a:lnTo>
                    <a:pt x="35462" y="48080"/>
                  </a:lnTo>
                  <a:lnTo>
                    <a:pt x="43076" y="45572"/>
                  </a:lnTo>
                  <a:lnTo>
                    <a:pt x="51729" y="39250"/>
                  </a:lnTo>
                  <a:lnTo>
                    <a:pt x="52565" y="36353"/>
                  </a:lnTo>
                  <a:lnTo>
                    <a:pt x="53101" y="31638"/>
                  </a:lnTo>
                  <a:lnTo>
                    <a:pt x="49148" y="26777"/>
                  </a:lnTo>
                  <a:lnTo>
                    <a:pt x="44927" y="24599"/>
                  </a:lnTo>
                  <a:lnTo>
                    <a:pt x="31975" y="23087"/>
                  </a:lnTo>
                  <a:lnTo>
                    <a:pt x="23748" y="22961"/>
                  </a:lnTo>
                  <a:lnTo>
                    <a:pt x="16705" y="25161"/>
                  </a:lnTo>
                  <a:lnTo>
                    <a:pt x="9328" y="29428"/>
                  </a:lnTo>
                  <a:lnTo>
                    <a:pt x="4005" y="30168"/>
                  </a:lnTo>
                  <a:lnTo>
                    <a:pt x="2634" y="31118"/>
                  </a:lnTo>
                  <a:lnTo>
                    <a:pt x="1721" y="32598"/>
                  </a:lnTo>
                  <a:lnTo>
                    <a:pt x="134" y="38221"/>
                  </a:lnTo>
                  <a:lnTo>
                    <a:pt x="0" y="41822"/>
                  </a:lnTo>
                  <a:lnTo>
                    <a:pt x="811" y="43121"/>
                  </a:lnTo>
                  <a:lnTo>
                    <a:pt x="2199" y="43987"/>
                  </a:lnTo>
                  <a:lnTo>
                    <a:pt x="7660" y="45490"/>
                  </a:lnTo>
                  <a:lnTo>
                    <a:pt x="25398" y="45710"/>
                  </a:lnTo>
                  <a:lnTo>
                    <a:pt x="30419" y="43456"/>
                  </a:lnTo>
                  <a:lnTo>
                    <a:pt x="41594" y="34367"/>
                  </a:lnTo>
                  <a:lnTo>
                    <a:pt x="43827" y="29949"/>
                  </a:lnTo>
                  <a:lnTo>
                    <a:pt x="45604" y="22894"/>
                  </a:lnTo>
                  <a:lnTo>
                    <a:pt x="30961" y="22861"/>
                  </a:lnTo>
                  <a:lnTo>
                    <a:pt x="24144" y="25117"/>
                  </a:lnTo>
                  <a:lnTo>
                    <a:pt x="11615" y="34210"/>
                  </a:lnTo>
                  <a:lnTo>
                    <a:pt x="11095" y="35506"/>
                  </a:lnTo>
                  <a:lnTo>
                    <a:pt x="11593" y="36370"/>
                  </a:lnTo>
                  <a:lnTo>
                    <a:pt x="15134" y="380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446"/>
            <p:cNvSpPr/>
            <p:nvPr/>
          </p:nvSpPr>
          <p:spPr>
            <a:xfrm>
              <a:off x="929638" y="5547359"/>
              <a:ext cx="76201" cy="464822"/>
            </a:xfrm>
            <a:custGeom>
              <a:avLst/>
              <a:gdLst/>
              <a:ahLst/>
              <a:cxnLst/>
              <a:rect l="0" t="0" r="0" b="0"/>
              <a:pathLst>
                <a:path w="76201" h="464822">
                  <a:moveTo>
                    <a:pt x="76200" y="0"/>
                  </a:moveTo>
                  <a:lnTo>
                    <a:pt x="69641" y="6560"/>
                  </a:lnTo>
                  <a:lnTo>
                    <a:pt x="64850" y="15397"/>
                  </a:lnTo>
                  <a:lnTo>
                    <a:pt x="62113" y="28740"/>
                  </a:lnTo>
                  <a:lnTo>
                    <a:pt x="67143" y="61735"/>
                  </a:lnTo>
                  <a:lnTo>
                    <a:pt x="65898" y="86307"/>
                  </a:lnTo>
                  <a:lnTo>
                    <a:pt x="62424" y="115038"/>
                  </a:lnTo>
                  <a:lnTo>
                    <a:pt x="59137" y="149513"/>
                  </a:lnTo>
                  <a:lnTo>
                    <a:pt x="55916" y="176517"/>
                  </a:lnTo>
                  <a:lnTo>
                    <a:pt x="54486" y="202631"/>
                  </a:lnTo>
                  <a:lnTo>
                    <a:pt x="51592" y="230605"/>
                  </a:lnTo>
                  <a:lnTo>
                    <a:pt x="46637" y="259124"/>
                  </a:lnTo>
                  <a:lnTo>
                    <a:pt x="38790" y="285911"/>
                  </a:lnTo>
                  <a:lnTo>
                    <a:pt x="31916" y="311926"/>
                  </a:lnTo>
                  <a:lnTo>
                    <a:pt x="26039" y="337601"/>
                  </a:lnTo>
                  <a:lnTo>
                    <a:pt x="17969" y="375008"/>
                  </a:lnTo>
                  <a:lnTo>
                    <a:pt x="11063" y="406224"/>
                  </a:lnTo>
                  <a:lnTo>
                    <a:pt x="2686" y="442969"/>
                  </a:lnTo>
                  <a:lnTo>
                    <a:pt x="0" y="4648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447"/>
            <p:cNvSpPr/>
            <p:nvPr/>
          </p:nvSpPr>
          <p:spPr>
            <a:xfrm>
              <a:off x="975386" y="5532330"/>
              <a:ext cx="234941" cy="204354"/>
            </a:xfrm>
            <a:custGeom>
              <a:avLst/>
              <a:gdLst/>
              <a:ahLst/>
              <a:cxnLst/>
              <a:rect l="0" t="0" r="0" b="0"/>
              <a:pathLst>
                <a:path w="234941" h="204354">
                  <a:moveTo>
                    <a:pt x="7592" y="83609"/>
                  </a:moveTo>
                  <a:lnTo>
                    <a:pt x="1032" y="77049"/>
                  </a:lnTo>
                  <a:lnTo>
                    <a:pt x="0" y="46753"/>
                  </a:lnTo>
                  <a:lnTo>
                    <a:pt x="2243" y="39570"/>
                  </a:lnTo>
                  <a:lnTo>
                    <a:pt x="14627" y="24016"/>
                  </a:lnTo>
                  <a:lnTo>
                    <a:pt x="43324" y="5211"/>
                  </a:lnTo>
                  <a:lnTo>
                    <a:pt x="69591" y="860"/>
                  </a:lnTo>
                  <a:lnTo>
                    <a:pt x="101496" y="0"/>
                  </a:lnTo>
                  <a:lnTo>
                    <a:pt x="136114" y="3877"/>
                  </a:lnTo>
                  <a:lnTo>
                    <a:pt x="166566" y="13641"/>
                  </a:lnTo>
                  <a:lnTo>
                    <a:pt x="199126" y="35835"/>
                  </a:lnTo>
                  <a:lnTo>
                    <a:pt x="217213" y="50733"/>
                  </a:lnTo>
                  <a:lnTo>
                    <a:pt x="229252" y="69917"/>
                  </a:lnTo>
                  <a:lnTo>
                    <a:pt x="234136" y="87642"/>
                  </a:lnTo>
                  <a:lnTo>
                    <a:pt x="234940" y="114886"/>
                  </a:lnTo>
                  <a:lnTo>
                    <a:pt x="231968" y="129684"/>
                  </a:lnTo>
                  <a:lnTo>
                    <a:pt x="221489" y="148248"/>
                  </a:lnTo>
                  <a:lnTo>
                    <a:pt x="195571" y="174865"/>
                  </a:lnTo>
                  <a:lnTo>
                    <a:pt x="181733" y="183433"/>
                  </a:lnTo>
                  <a:lnTo>
                    <a:pt x="144606" y="193432"/>
                  </a:lnTo>
                  <a:lnTo>
                    <a:pt x="106634" y="199577"/>
                  </a:lnTo>
                  <a:lnTo>
                    <a:pt x="80214" y="204353"/>
                  </a:lnTo>
                  <a:lnTo>
                    <a:pt x="71478" y="202749"/>
                  </a:lnTo>
                  <a:lnTo>
                    <a:pt x="60933" y="1979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448"/>
            <p:cNvSpPr/>
            <p:nvPr/>
          </p:nvSpPr>
          <p:spPr>
            <a:xfrm>
              <a:off x="1363978" y="5669280"/>
              <a:ext cx="129543" cy="15239"/>
            </a:xfrm>
            <a:custGeom>
              <a:avLst/>
              <a:gdLst/>
              <a:ahLst/>
              <a:cxnLst/>
              <a:rect l="0" t="0" r="0" b="0"/>
              <a:pathLst>
                <a:path w="129543" h="15239">
                  <a:moveTo>
                    <a:pt x="0" y="0"/>
                  </a:moveTo>
                  <a:lnTo>
                    <a:pt x="19579" y="845"/>
                  </a:lnTo>
                  <a:lnTo>
                    <a:pt x="43417" y="6560"/>
                  </a:lnTo>
                  <a:lnTo>
                    <a:pt x="80242" y="7525"/>
                  </a:lnTo>
                  <a:lnTo>
                    <a:pt x="115933" y="8461"/>
                  </a:lnTo>
                  <a:lnTo>
                    <a:pt x="129542" y="152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449"/>
            <p:cNvSpPr/>
            <p:nvPr/>
          </p:nvSpPr>
          <p:spPr>
            <a:xfrm>
              <a:off x="1283388" y="5745480"/>
              <a:ext cx="187271" cy="30480"/>
            </a:xfrm>
            <a:custGeom>
              <a:avLst/>
              <a:gdLst/>
              <a:ahLst/>
              <a:cxnLst/>
              <a:rect l="0" t="0" r="0" b="0"/>
              <a:pathLst>
                <a:path w="187271" h="30480">
                  <a:moveTo>
                    <a:pt x="4390" y="0"/>
                  </a:moveTo>
                  <a:lnTo>
                    <a:pt x="346" y="0"/>
                  </a:lnTo>
                  <a:lnTo>
                    <a:pt x="0" y="845"/>
                  </a:lnTo>
                  <a:lnTo>
                    <a:pt x="1875" y="4045"/>
                  </a:lnTo>
                  <a:lnTo>
                    <a:pt x="25382" y="17910"/>
                  </a:lnTo>
                  <a:lnTo>
                    <a:pt x="61720" y="22729"/>
                  </a:lnTo>
                  <a:lnTo>
                    <a:pt x="97372" y="28698"/>
                  </a:lnTo>
                  <a:lnTo>
                    <a:pt x="126767" y="29951"/>
                  </a:lnTo>
                  <a:lnTo>
                    <a:pt x="162996" y="30375"/>
                  </a:lnTo>
                  <a:lnTo>
                    <a:pt x="187270" y="304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SMARTInkShape-Group60"/>
          <p:cNvGrpSpPr/>
          <p:nvPr/>
        </p:nvGrpSpPr>
        <p:grpSpPr>
          <a:xfrm>
            <a:off x="876439" y="4831393"/>
            <a:ext cx="1973441" cy="578808"/>
            <a:chOff x="876439" y="4831393"/>
            <a:chExt cx="1973441" cy="578808"/>
          </a:xfrm>
        </p:grpSpPr>
        <p:sp>
          <p:nvSpPr>
            <p:cNvPr id="88" name="SMARTInkShape-450"/>
            <p:cNvSpPr/>
            <p:nvPr/>
          </p:nvSpPr>
          <p:spPr>
            <a:xfrm>
              <a:off x="922019" y="4945380"/>
              <a:ext cx="53342" cy="464821"/>
            </a:xfrm>
            <a:custGeom>
              <a:avLst/>
              <a:gdLst/>
              <a:ahLst/>
              <a:cxnLst/>
              <a:rect l="0" t="0" r="0" b="0"/>
              <a:pathLst>
                <a:path w="53342" h="464821">
                  <a:moveTo>
                    <a:pt x="53341" y="0"/>
                  </a:moveTo>
                  <a:lnTo>
                    <a:pt x="53341" y="4045"/>
                  </a:lnTo>
                  <a:lnTo>
                    <a:pt x="51083" y="8288"/>
                  </a:lnTo>
                  <a:lnTo>
                    <a:pt x="48103" y="12997"/>
                  </a:lnTo>
                  <a:lnTo>
                    <a:pt x="46427" y="21254"/>
                  </a:lnTo>
                  <a:lnTo>
                    <a:pt x="45083" y="34049"/>
                  </a:lnTo>
                  <a:lnTo>
                    <a:pt x="39186" y="62601"/>
                  </a:lnTo>
                  <a:lnTo>
                    <a:pt x="38315" y="97847"/>
                  </a:lnTo>
                  <a:lnTo>
                    <a:pt x="37317" y="127392"/>
                  </a:lnTo>
                  <a:lnTo>
                    <a:pt x="32036" y="158442"/>
                  </a:lnTo>
                  <a:lnTo>
                    <a:pt x="25109" y="194924"/>
                  </a:lnTo>
                  <a:lnTo>
                    <a:pt x="20191" y="222945"/>
                  </a:lnTo>
                  <a:lnTo>
                    <a:pt x="17441" y="250076"/>
                  </a:lnTo>
                  <a:lnTo>
                    <a:pt x="15372" y="276243"/>
                  </a:lnTo>
                  <a:lnTo>
                    <a:pt x="11630" y="301986"/>
                  </a:lnTo>
                  <a:lnTo>
                    <a:pt x="9403" y="327538"/>
                  </a:lnTo>
                  <a:lnTo>
                    <a:pt x="8147" y="363466"/>
                  </a:lnTo>
                  <a:lnTo>
                    <a:pt x="7776" y="395559"/>
                  </a:lnTo>
                  <a:lnTo>
                    <a:pt x="5408" y="422002"/>
                  </a:lnTo>
                  <a:lnTo>
                    <a:pt x="317" y="457958"/>
                  </a:lnTo>
                  <a:lnTo>
                    <a:pt x="0" y="4648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451"/>
            <p:cNvSpPr/>
            <p:nvPr/>
          </p:nvSpPr>
          <p:spPr>
            <a:xfrm>
              <a:off x="2560632" y="4900106"/>
              <a:ext cx="289248" cy="281495"/>
            </a:xfrm>
            <a:custGeom>
              <a:avLst/>
              <a:gdLst/>
              <a:ahLst/>
              <a:cxnLst/>
              <a:rect l="0" t="0" r="0" b="0"/>
              <a:pathLst>
                <a:path w="289248" h="281495">
                  <a:moveTo>
                    <a:pt x="7308" y="60512"/>
                  </a:moveTo>
                  <a:lnTo>
                    <a:pt x="3263" y="60512"/>
                  </a:lnTo>
                  <a:lnTo>
                    <a:pt x="2071" y="59666"/>
                  </a:lnTo>
                  <a:lnTo>
                    <a:pt x="1275" y="58255"/>
                  </a:lnTo>
                  <a:lnTo>
                    <a:pt x="0" y="49908"/>
                  </a:lnTo>
                  <a:lnTo>
                    <a:pt x="2085" y="45075"/>
                  </a:lnTo>
                  <a:lnTo>
                    <a:pt x="17607" y="27482"/>
                  </a:lnTo>
                  <a:lnTo>
                    <a:pt x="53230" y="7172"/>
                  </a:lnTo>
                  <a:lnTo>
                    <a:pt x="64124" y="2940"/>
                  </a:lnTo>
                  <a:lnTo>
                    <a:pt x="99205" y="0"/>
                  </a:lnTo>
                  <a:lnTo>
                    <a:pt x="123234" y="487"/>
                  </a:lnTo>
                  <a:lnTo>
                    <a:pt x="149426" y="10171"/>
                  </a:lnTo>
                  <a:lnTo>
                    <a:pt x="164752" y="21513"/>
                  </a:lnTo>
                  <a:lnTo>
                    <a:pt x="175972" y="35600"/>
                  </a:lnTo>
                  <a:lnTo>
                    <a:pt x="180613" y="54543"/>
                  </a:lnTo>
                  <a:lnTo>
                    <a:pt x="182310" y="91211"/>
                  </a:lnTo>
                  <a:lnTo>
                    <a:pt x="178472" y="125562"/>
                  </a:lnTo>
                  <a:lnTo>
                    <a:pt x="162630" y="159723"/>
                  </a:lnTo>
                  <a:lnTo>
                    <a:pt x="138178" y="193688"/>
                  </a:lnTo>
                  <a:lnTo>
                    <a:pt x="110776" y="221701"/>
                  </a:lnTo>
                  <a:lnTo>
                    <a:pt x="91023" y="231228"/>
                  </a:lnTo>
                  <a:lnTo>
                    <a:pt x="67552" y="235175"/>
                  </a:lnTo>
                  <a:lnTo>
                    <a:pt x="54604" y="231551"/>
                  </a:lnTo>
                  <a:lnTo>
                    <a:pt x="44086" y="225114"/>
                  </a:lnTo>
                  <a:lnTo>
                    <a:pt x="40586" y="220312"/>
                  </a:lnTo>
                  <a:lnTo>
                    <a:pt x="39031" y="214508"/>
                  </a:lnTo>
                  <a:lnTo>
                    <a:pt x="38341" y="206285"/>
                  </a:lnTo>
                  <a:lnTo>
                    <a:pt x="39849" y="202567"/>
                  </a:lnTo>
                  <a:lnTo>
                    <a:pt x="66463" y="170501"/>
                  </a:lnTo>
                  <a:lnTo>
                    <a:pt x="78551" y="163188"/>
                  </a:lnTo>
                  <a:lnTo>
                    <a:pt x="84973" y="161179"/>
                  </a:lnTo>
                  <a:lnTo>
                    <a:pt x="92907" y="162544"/>
                  </a:lnTo>
                  <a:lnTo>
                    <a:pt x="97393" y="164094"/>
                  </a:lnTo>
                  <a:lnTo>
                    <a:pt x="104637" y="170332"/>
                  </a:lnTo>
                  <a:lnTo>
                    <a:pt x="124045" y="202937"/>
                  </a:lnTo>
                  <a:lnTo>
                    <a:pt x="149984" y="239811"/>
                  </a:lnTo>
                  <a:lnTo>
                    <a:pt x="186627" y="267196"/>
                  </a:lnTo>
                  <a:lnTo>
                    <a:pt x="206629" y="275940"/>
                  </a:lnTo>
                  <a:lnTo>
                    <a:pt x="241382" y="280397"/>
                  </a:lnTo>
                  <a:lnTo>
                    <a:pt x="277300" y="281349"/>
                  </a:lnTo>
                  <a:lnTo>
                    <a:pt x="289247" y="28149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452"/>
            <p:cNvSpPr/>
            <p:nvPr/>
          </p:nvSpPr>
          <p:spPr>
            <a:xfrm>
              <a:off x="2270759" y="4893181"/>
              <a:ext cx="259082" cy="265559"/>
            </a:xfrm>
            <a:custGeom>
              <a:avLst/>
              <a:gdLst/>
              <a:ahLst/>
              <a:cxnLst/>
              <a:rect l="0" t="0" r="0" b="0"/>
              <a:pathLst>
                <a:path w="259082" h="265559">
                  <a:moveTo>
                    <a:pt x="0" y="36958"/>
                  </a:moveTo>
                  <a:lnTo>
                    <a:pt x="6560" y="36958"/>
                  </a:lnTo>
                  <a:lnTo>
                    <a:pt x="13494" y="31721"/>
                  </a:lnTo>
                  <a:lnTo>
                    <a:pt x="50217" y="18826"/>
                  </a:lnTo>
                  <a:lnTo>
                    <a:pt x="84412" y="6432"/>
                  </a:lnTo>
                  <a:lnTo>
                    <a:pt x="106855" y="1102"/>
                  </a:lnTo>
                  <a:lnTo>
                    <a:pt x="138720" y="0"/>
                  </a:lnTo>
                  <a:lnTo>
                    <a:pt x="149425" y="3034"/>
                  </a:lnTo>
                  <a:lnTo>
                    <a:pt x="164971" y="13548"/>
                  </a:lnTo>
                  <a:lnTo>
                    <a:pt x="176257" y="27389"/>
                  </a:lnTo>
                  <a:lnTo>
                    <a:pt x="184962" y="46257"/>
                  </a:lnTo>
                  <a:lnTo>
                    <a:pt x="188860" y="67935"/>
                  </a:lnTo>
                  <a:lnTo>
                    <a:pt x="184093" y="98863"/>
                  </a:lnTo>
                  <a:lnTo>
                    <a:pt x="172741" y="136706"/>
                  </a:lnTo>
                  <a:lnTo>
                    <a:pt x="157016" y="164445"/>
                  </a:lnTo>
                  <a:lnTo>
                    <a:pt x="132991" y="196572"/>
                  </a:lnTo>
                  <a:lnTo>
                    <a:pt x="113066" y="215673"/>
                  </a:lnTo>
                  <a:lnTo>
                    <a:pt x="78296" y="234195"/>
                  </a:lnTo>
                  <a:lnTo>
                    <a:pt x="66971" y="238918"/>
                  </a:lnTo>
                  <a:lnTo>
                    <a:pt x="40763" y="242200"/>
                  </a:lnTo>
                  <a:lnTo>
                    <a:pt x="37335" y="241520"/>
                  </a:lnTo>
                  <a:lnTo>
                    <a:pt x="35051" y="240220"/>
                  </a:lnTo>
                  <a:lnTo>
                    <a:pt x="33527" y="238506"/>
                  </a:lnTo>
                  <a:lnTo>
                    <a:pt x="29576" y="236602"/>
                  </a:lnTo>
                  <a:lnTo>
                    <a:pt x="27337" y="236095"/>
                  </a:lnTo>
                  <a:lnTo>
                    <a:pt x="25845" y="234063"/>
                  </a:lnTo>
                  <a:lnTo>
                    <a:pt x="24186" y="227289"/>
                  </a:lnTo>
                  <a:lnTo>
                    <a:pt x="25707" y="218634"/>
                  </a:lnTo>
                  <a:lnTo>
                    <a:pt x="33582" y="199281"/>
                  </a:lnTo>
                  <a:lnTo>
                    <a:pt x="54870" y="173062"/>
                  </a:lnTo>
                  <a:lnTo>
                    <a:pt x="62768" y="169416"/>
                  </a:lnTo>
                  <a:lnTo>
                    <a:pt x="81637" y="167074"/>
                  </a:lnTo>
                  <a:lnTo>
                    <a:pt x="89341" y="169013"/>
                  </a:lnTo>
                  <a:lnTo>
                    <a:pt x="96433" y="171848"/>
                  </a:lnTo>
                  <a:lnTo>
                    <a:pt x="105231" y="173110"/>
                  </a:lnTo>
                  <a:lnTo>
                    <a:pt x="114784" y="178186"/>
                  </a:lnTo>
                  <a:lnTo>
                    <a:pt x="123828" y="186086"/>
                  </a:lnTo>
                  <a:lnTo>
                    <a:pt x="138791" y="202697"/>
                  </a:lnTo>
                  <a:lnTo>
                    <a:pt x="147199" y="209680"/>
                  </a:lnTo>
                  <a:lnTo>
                    <a:pt x="169742" y="240590"/>
                  </a:lnTo>
                  <a:lnTo>
                    <a:pt x="203324" y="260354"/>
                  </a:lnTo>
                  <a:lnTo>
                    <a:pt x="218477" y="264017"/>
                  </a:lnTo>
                  <a:lnTo>
                    <a:pt x="259081" y="2655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453"/>
            <p:cNvSpPr/>
            <p:nvPr/>
          </p:nvSpPr>
          <p:spPr>
            <a:xfrm>
              <a:off x="2028298" y="4915344"/>
              <a:ext cx="179833" cy="234555"/>
            </a:xfrm>
            <a:custGeom>
              <a:avLst/>
              <a:gdLst/>
              <a:ahLst/>
              <a:cxnLst/>
              <a:rect l="0" t="0" r="0" b="0"/>
              <a:pathLst>
                <a:path w="179833" h="234555">
                  <a:moveTo>
                    <a:pt x="143402" y="37656"/>
                  </a:moveTo>
                  <a:lnTo>
                    <a:pt x="143402" y="33610"/>
                  </a:lnTo>
                  <a:lnTo>
                    <a:pt x="141143" y="29365"/>
                  </a:lnTo>
                  <a:lnTo>
                    <a:pt x="131250" y="17247"/>
                  </a:lnTo>
                  <a:lnTo>
                    <a:pt x="126514" y="7157"/>
                  </a:lnTo>
                  <a:lnTo>
                    <a:pt x="124522" y="4623"/>
                  </a:lnTo>
                  <a:lnTo>
                    <a:pt x="120054" y="1808"/>
                  </a:lnTo>
                  <a:lnTo>
                    <a:pt x="110285" y="0"/>
                  </a:lnTo>
                  <a:lnTo>
                    <a:pt x="94118" y="490"/>
                  </a:lnTo>
                  <a:lnTo>
                    <a:pt x="84526" y="3640"/>
                  </a:lnTo>
                  <a:lnTo>
                    <a:pt x="76876" y="10118"/>
                  </a:lnTo>
                  <a:lnTo>
                    <a:pt x="51472" y="46203"/>
                  </a:lnTo>
                  <a:lnTo>
                    <a:pt x="27343" y="83498"/>
                  </a:lnTo>
                  <a:lnTo>
                    <a:pt x="7713" y="121491"/>
                  </a:lnTo>
                  <a:lnTo>
                    <a:pt x="1315" y="144340"/>
                  </a:lnTo>
                  <a:lnTo>
                    <a:pt x="0" y="174815"/>
                  </a:lnTo>
                  <a:lnTo>
                    <a:pt x="4862" y="195981"/>
                  </a:lnTo>
                  <a:lnTo>
                    <a:pt x="12511" y="209216"/>
                  </a:lnTo>
                  <a:lnTo>
                    <a:pt x="25127" y="222638"/>
                  </a:lnTo>
                  <a:lnTo>
                    <a:pt x="34672" y="229371"/>
                  </a:lnTo>
                  <a:lnTo>
                    <a:pt x="53611" y="233878"/>
                  </a:lnTo>
                  <a:lnTo>
                    <a:pt x="82767" y="234554"/>
                  </a:lnTo>
                  <a:lnTo>
                    <a:pt x="97827" y="231563"/>
                  </a:lnTo>
                  <a:lnTo>
                    <a:pt x="129768" y="212025"/>
                  </a:lnTo>
                  <a:lnTo>
                    <a:pt x="154914" y="192419"/>
                  </a:lnTo>
                  <a:lnTo>
                    <a:pt x="166943" y="177304"/>
                  </a:lnTo>
                  <a:lnTo>
                    <a:pt x="175870" y="158054"/>
                  </a:lnTo>
                  <a:lnTo>
                    <a:pt x="179832" y="136265"/>
                  </a:lnTo>
                  <a:lnTo>
                    <a:pt x="175251" y="100814"/>
                  </a:lnTo>
                  <a:lnTo>
                    <a:pt x="170106" y="74685"/>
                  </a:lnTo>
                  <a:lnTo>
                    <a:pt x="159310" y="56623"/>
                  </a:lnTo>
                  <a:lnTo>
                    <a:pt x="145728" y="41434"/>
                  </a:lnTo>
                  <a:lnTo>
                    <a:pt x="133272" y="32095"/>
                  </a:lnTo>
                  <a:lnTo>
                    <a:pt x="120541" y="147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454"/>
            <p:cNvSpPr/>
            <p:nvPr/>
          </p:nvSpPr>
          <p:spPr>
            <a:xfrm>
              <a:off x="1889767" y="5143503"/>
              <a:ext cx="42401" cy="30469"/>
            </a:xfrm>
            <a:custGeom>
              <a:avLst/>
              <a:gdLst/>
              <a:ahLst/>
              <a:cxnLst/>
              <a:rect l="0" t="0" r="0" b="0"/>
              <a:pathLst>
                <a:path w="42401" h="30469">
                  <a:moveTo>
                    <a:pt x="22853" y="22856"/>
                  </a:moveTo>
                  <a:lnTo>
                    <a:pt x="22853" y="16296"/>
                  </a:lnTo>
                  <a:lnTo>
                    <a:pt x="22006" y="15943"/>
                  </a:lnTo>
                  <a:lnTo>
                    <a:pt x="18807" y="15550"/>
                  </a:lnTo>
                  <a:lnTo>
                    <a:pt x="17615" y="14599"/>
                  </a:lnTo>
                  <a:lnTo>
                    <a:pt x="15326" y="7939"/>
                  </a:lnTo>
                  <a:lnTo>
                    <a:pt x="15240" y="14206"/>
                  </a:lnTo>
                  <a:lnTo>
                    <a:pt x="8671" y="21706"/>
                  </a:lnTo>
                  <a:lnTo>
                    <a:pt x="3880" y="22515"/>
                  </a:lnTo>
                  <a:lnTo>
                    <a:pt x="2584" y="23476"/>
                  </a:lnTo>
                  <a:lnTo>
                    <a:pt x="6" y="30433"/>
                  </a:lnTo>
                  <a:lnTo>
                    <a:pt x="0" y="30447"/>
                  </a:lnTo>
                  <a:lnTo>
                    <a:pt x="4040" y="30468"/>
                  </a:lnTo>
                  <a:lnTo>
                    <a:pt x="8283" y="28215"/>
                  </a:lnTo>
                  <a:lnTo>
                    <a:pt x="30469" y="7620"/>
                  </a:lnTo>
                  <a:lnTo>
                    <a:pt x="23910" y="7616"/>
                  </a:lnTo>
                  <a:lnTo>
                    <a:pt x="23558" y="8463"/>
                  </a:lnTo>
                  <a:lnTo>
                    <a:pt x="23166" y="11662"/>
                  </a:lnTo>
                  <a:lnTo>
                    <a:pt x="20734" y="15906"/>
                  </a:lnTo>
                  <a:lnTo>
                    <a:pt x="15555" y="22449"/>
                  </a:lnTo>
                  <a:lnTo>
                    <a:pt x="15327" y="26780"/>
                  </a:lnTo>
                  <a:lnTo>
                    <a:pt x="16143" y="28013"/>
                  </a:lnTo>
                  <a:lnTo>
                    <a:pt x="17533" y="28833"/>
                  </a:lnTo>
                  <a:lnTo>
                    <a:pt x="21801" y="30152"/>
                  </a:lnTo>
                  <a:lnTo>
                    <a:pt x="28727" y="25176"/>
                  </a:lnTo>
                  <a:lnTo>
                    <a:pt x="36691" y="23161"/>
                  </a:lnTo>
                  <a:lnTo>
                    <a:pt x="37158" y="22213"/>
                  </a:lnTo>
                  <a:lnTo>
                    <a:pt x="37677" y="18902"/>
                  </a:lnTo>
                  <a:lnTo>
                    <a:pt x="40165" y="14608"/>
                  </a:lnTo>
                  <a:lnTo>
                    <a:pt x="42015" y="12276"/>
                  </a:lnTo>
                  <a:lnTo>
                    <a:pt x="42400" y="9877"/>
                  </a:lnTo>
                  <a:lnTo>
                    <a:pt x="41811" y="7429"/>
                  </a:lnTo>
                  <a:lnTo>
                    <a:pt x="38098" y="7"/>
                  </a:lnTo>
                  <a:lnTo>
                    <a:pt x="34048" y="0"/>
                  </a:lnTo>
                  <a:lnTo>
                    <a:pt x="29804" y="2256"/>
                  </a:lnTo>
                  <a:lnTo>
                    <a:pt x="25094" y="5233"/>
                  </a:lnTo>
                  <a:lnTo>
                    <a:pt x="20179" y="6557"/>
                  </a:lnTo>
                  <a:lnTo>
                    <a:pt x="18531" y="7756"/>
                  </a:lnTo>
                  <a:lnTo>
                    <a:pt x="17432" y="9404"/>
                  </a:lnTo>
                  <a:lnTo>
                    <a:pt x="15363" y="13490"/>
                  </a:lnTo>
                  <a:lnTo>
                    <a:pt x="7611" y="228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455"/>
            <p:cNvSpPr/>
            <p:nvPr/>
          </p:nvSpPr>
          <p:spPr>
            <a:xfrm>
              <a:off x="1661159" y="5044439"/>
              <a:ext cx="167642" cy="15242"/>
            </a:xfrm>
            <a:custGeom>
              <a:avLst/>
              <a:gdLst/>
              <a:ahLst/>
              <a:cxnLst/>
              <a:rect l="0" t="0" r="0" b="0"/>
              <a:pathLst>
                <a:path w="167642" h="15242">
                  <a:moveTo>
                    <a:pt x="0" y="0"/>
                  </a:moveTo>
                  <a:lnTo>
                    <a:pt x="36045" y="0"/>
                  </a:lnTo>
                  <a:lnTo>
                    <a:pt x="69313" y="6032"/>
                  </a:lnTo>
                  <a:lnTo>
                    <a:pt x="101539" y="8258"/>
                  </a:lnTo>
                  <a:lnTo>
                    <a:pt x="138224" y="14758"/>
                  </a:lnTo>
                  <a:lnTo>
                    <a:pt x="167641"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456"/>
            <p:cNvSpPr/>
            <p:nvPr/>
          </p:nvSpPr>
          <p:spPr>
            <a:xfrm>
              <a:off x="1509104" y="4831393"/>
              <a:ext cx="60617" cy="334967"/>
            </a:xfrm>
            <a:custGeom>
              <a:avLst/>
              <a:gdLst/>
              <a:ahLst/>
              <a:cxnLst/>
              <a:rect l="0" t="0" r="0" b="0"/>
              <a:pathLst>
                <a:path w="60617" h="334967">
                  <a:moveTo>
                    <a:pt x="60616" y="7307"/>
                  </a:moveTo>
                  <a:lnTo>
                    <a:pt x="60616" y="0"/>
                  </a:lnTo>
                  <a:lnTo>
                    <a:pt x="56570" y="3825"/>
                  </a:lnTo>
                  <a:lnTo>
                    <a:pt x="54583" y="8017"/>
                  </a:lnTo>
                  <a:lnTo>
                    <a:pt x="52210" y="41497"/>
                  </a:lnTo>
                  <a:lnTo>
                    <a:pt x="46976" y="71257"/>
                  </a:lnTo>
                  <a:lnTo>
                    <a:pt x="41645" y="105452"/>
                  </a:lnTo>
                  <a:lnTo>
                    <a:pt x="32441" y="142749"/>
                  </a:lnTo>
                  <a:lnTo>
                    <a:pt x="24985" y="172651"/>
                  </a:lnTo>
                  <a:lnTo>
                    <a:pt x="18261" y="202959"/>
                  </a:lnTo>
                  <a:lnTo>
                    <a:pt x="15045" y="232540"/>
                  </a:lnTo>
                  <a:lnTo>
                    <a:pt x="8465" y="269518"/>
                  </a:lnTo>
                  <a:lnTo>
                    <a:pt x="1401" y="302640"/>
                  </a:lnTo>
                  <a:lnTo>
                    <a:pt x="0" y="320397"/>
                  </a:lnTo>
                  <a:lnTo>
                    <a:pt x="732" y="322714"/>
                  </a:lnTo>
                  <a:lnTo>
                    <a:pt x="2065" y="324258"/>
                  </a:lnTo>
                  <a:lnTo>
                    <a:pt x="3802" y="325288"/>
                  </a:lnTo>
                  <a:lnTo>
                    <a:pt x="4959" y="326820"/>
                  </a:lnTo>
                  <a:lnTo>
                    <a:pt x="7274" y="3349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457"/>
            <p:cNvSpPr/>
            <p:nvPr/>
          </p:nvSpPr>
          <p:spPr>
            <a:xfrm>
              <a:off x="1181100" y="5059680"/>
              <a:ext cx="220979" cy="14925"/>
            </a:xfrm>
            <a:custGeom>
              <a:avLst/>
              <a:gdLst/>
              <a:ahLst/>
              <a:cxnLst/>
              <a:rect l="0" t="0" r="0" b="0"/>
              <a:pathLst>
                <a:path w="220979" h="14925">
                  <a:moveTo>
                    <a:pt x="0" y="0"/>
                  </a:moveTo>
                  <a:lnTo>
                    <a:pt x="0" y="4045"/>
                  </a:lnTo>
                  <a:lnTo>
                    <a:pt x="845" y="5237"/>
                  </a:lnTo>
                  <a:lnTo>
                    <a:pt x="2257" y="6030"/>
                  </a:lnTo>
                  <a:lnTo>
                    <a:pt x="10604" y="7306"/>
                  </a:lnTo>
                  <a:lnTo>
                    <a:pt x="47045" y="8447"/>
                  </a:lnTo>
                  <a:lnTo>
                    <a:pt x="78719" y="13646"/>
                  </a:lnTo>
                  <a:lnTo>
                    <a:pt x="113292" y="14924"/>
                  </a:lnTo>
                  <a:lnTo>
                    <a:pt x="149817" y="14330"/>
                  </a:lnTo>
                  <a:lnTo>
                    <a:pt x="186114" y="8671"/>
                  </a:lnTo>
                  <a:lnTo>
                    <a:pt x="220978"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458"/>
            <p:cNvSpPr/>
            <p:nvPr/>
          </p:nvSpPr>
          <p:spPr>
            <a:xfrm>
              <a:off x="1226820" y="4975859"/>
              <a:ext cx="129539" cy="7622"/>
            </a:xfrm>
            <a:custGeom>
              <a:avLst/>
              <a:gdLst/>
              <a:ahLst/>
              <a:cxnLst/>
              <a:rect l="0" t="0" r="0" b="0"/>
              <a:pathLst>
                <a:path w="129539" h="7622">
                  <a:moveTo>
                    <a:pt x="0" y="7621"/>
                  </a:moveTo>
                  <a:lnTo>
                    <a:pt x="36044" y="7621"/>
                  </a:lnTo>
                  <a:lnTo>
                    <a:pt x="70126" y="7621"/>
                  </a:lnTo>
                  <a:lnTo>
                    <a:pt x="108165" y="707"/>
                  </a:lnTo>
                  <a:lnTo>
                    <a:pt x="12953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459"/>
            <p:cNvSpPr/>
            <p:nvPr/>
          </p:nvSpPr>
          <p:spPr>
            <a:xfrm>
              <a:off x="876439" y="4831767"/>
              <a:ext cx="266174" cy="250733"/>
            </a:xfrm>
            <a:custGeom>
              <a:avLst/>
              <a:gdLst/>
              <a:ahLst/>
              <a:cxnLst/>
              <a:rect l="0" t="0" r="0" b="0"/>
              <a:pathLst>
                <a:path w="266174" h="250733">
                  <a:moveTo>
                    <a:pt x="7480" y="151713"/>
                  </a:moveTo>
                  <a:lnTo>
                    <a:pt x="3435" y="147667"/>
                  </a:lnTo>
                  <a:lnTo>
                    <a:pt x="1448" y="143423"/>
                  </a:lnTo>
                  <a:lnTo>
                    <a:pt x="0" y="112216"/>
                  </a:lnTo>
                  <a:lnTo>
                    <a:pt x="768" y="98597"/>
                  </a:lnTo>
                  <a:lnTo>
                    <a:pt x="10474" y="66751"/>
                  </a:lnTo>
                  <a:lnTo>
                    <a:pt x="21116" y="43271"/>
                  </a:lnTo>
                  <a:lnTo>
                    <a:pt x="33910" y="28330"/>
                  </a:lnTo>
                  <a:lnTo>
                    <a:pt x="49272" y="18164"/>
                  </a:lnTo>
                  <a:lnTo>
                    <a:pt x="87233" y="2792"/>
                  </a:lnTo>
                  <a:lnTo>
                    <a:pt x="120726" y="0"/>
                  </a:lnTo>
                  <a:lnTo>
                    <a:pt x="144327" y="1774"/>
                  </a:lnTo>
                  <a:lnTo>
                    <a:pt x="167408" y="9920"/>
                  </a:lnTo>
                  <a:lnTo>
                    <a:pt x="204742" y="28335"/>
                  </a:lnTo>
                  <a:lnTo>
                    <a:pt x="233092" y="61083"/>
                  </a:lnTo>
                  <a:lnTo>
                    <a:pt x="256624" y="98480"/>
                  </a:lnTo>
                  <a:lnTo>
                    <a:pt x="263616" y="121264"/>
                  </a:lnTo>
                  <a:lnTo>
                    <a:pt x="266173" y="154099"/>
                  </a:lnTo>
                  <a:lnTo>
                    <a:pt x="265599" y="174432"/>
                  </a:lnTo>
                  <a:lnTo>
                    <a:pt x="262463" y="186080"/>
                  </a:lnTo>
                  <a:lnTo>
                    <a:pt x="247470" y="207356"/>
                  </a:lnTo>
                  <a:lnTo>
                    <a:pt x="232305" y="221916"/>
                  </a:lnTo>
                  <a:lnTo>
                    <a:pt x="195266" y="240308"/>
                  </a:lnTo>
                  <a:lnTo>
                    <a:pt x="166963" y="248454"/>
                  </a:lnTo>
                  <a:lnTo>
                    <a:pt x="129330" y="250466"/>
                  </a:lnTo>
                  <a:lnTo>
                    <a:pt x="95335" y="250732"/>
                  </a:lnTo>
                  <a:lnTo>
                    <a:pt x="79052" y="249918"/>
                  </a:lnTo>
                  <a:lnTo>
                    <a:pt x="63556" y="244209"/>
                  </a:lnTo>
                  <a:lnTo>
                    <a:pt x="53199" y="2355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7" name="SMARTInkShape-Group61"/>
          <p:cNvGrpSpPr/>
          <p:nvPr/>
        </p:nvGrpSpPr>
        <p:grpSpPr>
          <a:xfrm>
            <a:off x="990912" y="4206240"/>
            <a:ext cx="1287467" cy="480061"/>
            <a:chOff x="990912" y="4206240"/>
            <a:chExt cx="1287467" cy="480061"/>
          </a:xfrm>
        </p:grpSpPr>
        <p:sp>
          <p:nvSpPr>
            <p:cNvPr id="99" name="SMARTInkShape-460"/>
            <p:cNvSpPr/>
            <p:nvPr/>
          </p:nvSpPr>
          <p:spPr>
            <a:xfrm>
              <a:off x="1005838" y="4396740"/>
              <a:ext cx="45723" cy="289561"/>
            </a:xfrm>
            <a:custGeom>
              <a:avLst/>
              <a:gdLst/>
              <a:ahLst/>
              <a:cxnLst/>
              <a:rect l="0" t="0" r="0" b="0"/>
              <a:pathLst>
                <a:path w="45723" h="289561">
                  <a:moveTo>
                    <a:pt x="45722" y="0"/>
                  </a:moveTo>
                  <a:lnTo>
                    <a:pt x="45722" y="4044"/>
                  </a:lnTo>
                  <a:lnTo>
                    <a:pt x="43464" y="8288"/>
                  </a:lnTo>
                  <a:lnTo>
                    <a:pt x="35116" y="21956"/>
                  </a:lnTo>
                  <a:lnTo>
                    <a:pt x="20282" y="57504"/>
                  </a:lnTo>
                  <a:lnTo>
                    <a:pt x="15391" y="89879"/>
                  </a:lnTo>
                  <a:lnTo>
                    <a:pt x="9407" y="121612"/>
                  </a:lnTo>
                  <a:lnTo>
                    <a:pt x="7973" y="152338"/>
                  </a:lnTo>
                  <a:lnTo>
                    <a:pt x="6843" y="182868"/>
                  </a:lnTo>
                  <a:lnTo>
                    <a:pt x="1603" y="213356"/>
                  </a:lnTo>
                  <a:lnTo>
                    <a:pt x="212" y="246221"/>
                  </a:lnTo>
                  <a:lnTo>
                    <a:pt x="10" y="283680"/>
                  </a:lnTo>
                  <a:lnTo>
                    <a:pt x="0" y="2895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461"/>
            <p:cNvSpPr/>
            <p:nvPr/>
          </p:nvSpPr>
          <p:spPr>
            <a:xfrm>
              <a:off x="990912" y="4259743"/>
              <a:ext cx="240800" cy="228396"/>
            </a:xfrm>
            <a:custGeom>
              <a:avLst/>
              <a:gdLst/>
              <a:ahLst/>
              <a:cxnLst/>
              <a:rect l="0" t="0" r="0" b="0"/>
              <a:pathLst>
                <a:path w="240800" h="228396">
                  <a:moveTo>
                    <a:pt x="7307" y="121757"/>
                  </a:moveTo>
                  <a:lnTo>
                    <a:pt x="1275" y="107436"/>
                  </a:lnTo>
                  <a:lnTo>
                    <a:pt x="0" y="88448"/>
                  </a:lnTo>
                  <a:lnTo>
                    <a:pt x="3826" y="71624"/>
                  </a:lnTo>
                  <a:lnTo>
                    <a:pt x="17608" y="40534"/>
                  </a:lnTo>
                  <a:lnTo>
                    <a:pt x="24867" y="32600"/>
                  </a:lnTo>
                  <a:lnTo>
                    <a:pt x="61519" y="9246"/>
                  </a:lnTo>
                  <a:lnTo>
                    <a:pt x="83766" y="2625"/>
                  </a:lnTo>
                  <a:lnTo>
                    <a:pt x="114038" y="386"/>
                  </a:lnTo>
                  <a:lnTo>
                    <a:pt x="140907" y="0"/>
                  </a:lnTo>
                  <a:lnTo>
                    <a:pt x="155868" y="4425"/>
                  </a:lnTo>
                  <a:lnTo>
                    <a:pt x="190684" y="21451"/>
                  </a:lnTo>
                  <a:lnTo>
                    <a:pt x="211502" y="38979"/>
                  </a:lnTo>
                  <a:lnTo>
                    <a:pt x="234000" y="69724"/>
                  </a:lnTo>
                  <a:lnTo>
                    <a:pt x="239292" y="86494"/>
                  </a:lnTo>
                  <a:lnTo>
                    <a:pt x="240799" y="104392"/>
                  </a:lnTo>
                  <a:lnTo>
                    <a:pt x="234866" y="136577"/>
                  </a:lnTo>
                  <a:lnTo>
                    <a:pt x="232673" y="144337"/>
                  </a:lnTo>
                  <a:lnTo>
                    <a:pt x="223463" y="157473"/>
                  </a:lnTo>
                  <a:lnTo>
                    <a:pt x="189551" y="184943"/>
                  </a:lnTo>
                  <a:lnTo>
                    <a:pt x="157324" y="203257"/>
                  </a:lnTo>
                  <a:lnTo>
                    <a:pt x="128521" y="212508"/>
                  </a:lnTo>
                  <a:lnTo>
                    <a:pt x="98537" y="220611"/>
                  </a:lnTo>
                  <a:lnTo>
                    <a:pt x="62111" y="226890"/>
                  </a:lnTo>
                  <a:lnTo>
                    <a:pt x="26473" y="228345"/>
                  </a:lnTo>
                  <a:lnTo>
                    <a:pt x="20624" y="228395"/>
                  </a:lnTo>
                  <a:lnTo>
                    <a:pt x="18725" y="227562"/>
                  </a:lnTo>
                  <a:lnTo>
                    <a:pt x="17459" y="226161"/>
                  </a:lnTo>
                  <a:lnTo>
                    <a:pt x="14926" y="2208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462"/>
            <p:cNvSpPr/>
            <p:nvPr/>
          </p:nvSpPr>
          <p:spPr>
            <a:xfrm>
              <a:off x="1432558" y="4312918"/>
              <a:ext cx="30482" cy="173676"/>
            </a:xfrm>
            <a:custGeom>
              <a:avLst/>
              <a:gdLst/>
              <a:ahLst/>
              <a:cxnLst/>
              <a:rect l="0" t="0" r="0" b="0"/>
              <a:pathLst>
                <a:path w="30482" h="173676">
                  <a:moveTo>
                    <a:pt x="30481" y="0"/>
                  </a:moveTo>
                  <a:lnTo>
                    <a:pt x="30481" y="10608"/>
                  </a:lnTo>
                  <a:lnTo>
                    <a:pt x="23568" y="47048"/>
                  </a:lnTo>
                  <a:lnTo>
                    <a:pt x="20743" y="78720"/>
                  </a:lnTo>
                  <a:lnTo>
                    <a:pt x="16327" y="113293"/>
                  </a:lnTo>
                  <a:lnTo>
                    <a:pt x="9372" y="142889"/>
                  </a:lnTo>
                  <a:lnTo>
                    <a:pt x="1403" y="161642"/>
                  </a:lnTo>
                  <a:lnTo>
                    <a:pt x="125" y="173675"/>
                  </a:lnTo>
                  <a:lnTo>
                    <a:pt x="0"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463"/>
            <p:cNvSpPr/>
            <p:nvPr/>
          </p:nvSpPr>
          <p:spPr>
            <a:xfrm>
              <a:off x="1357419" y="4366259"/>
              <a:ext cx="143721" cy="15242"/>
            </a:xfrm>
            <a:custGeom>
              <a:avLst/>
              <a:gdLst/>
              <a:ahLst/>
              <a:cxnLst/>
              <a:rect l="0" t="0" r="0" b="0"/>
              <a:pathLst>
                <a:path w="143721" h="15242">
                  <a:moveTo>
                    <a:pt x="6559" y="0"/>
                  </a:moveTo>
                  <a:lnTo>
                    <a:pt x="0" y="6560"/>
                  </a:lnTo>
                  <a:lnTo>
                    <a:pt x="493" y="6913"/>
                  </a:lnTo>
                  <a:lnTo>
                    <a:pt x="35924" y="7601"/>
                  </a:lnTo>
                  <a:lnTo>
                    <a:pt x="72588" y="7617"/>
                  </a:lnTo>
                  <a:lnTo>
                    <a:pt x="105117" y="8465"/>
                  </a:lnTo>
                  <a:lnTo>
                    <a:pt x="143720"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464"/>
            <p:cNvSpPr/>
            <p:nvPr/>
          </p:nvSpPr>
          <p:spPr>
            <a:xfrm>
              <a:off x="1623304" y="4313023"/>
              <a:ext cx="258836" cy="327061"/>
            </a:xfrm>
            <a:custGeom>
              <a:avLst/>
              <a:gdLst/>
              <a:ahLst/>
              <a:cxnLst/>
              <a:rect l="0" t="0" r="0" b="0"/>
              <a:pathLst>
                <a:path w="258836" h="327061">
                  <a:moveTo>
                    <a:pt x="144535" y="30377"/>
                  </a:moveTo>
                  <a:lnTo>
                    <a:pt x="144535" y="12464"/>
                  </a:lnTo>
                  <a:lnTo>
                    <a:pt x="143688" y="10815"/>
                  </a:lnTo>
                  <a:lnTo>
                    <a:pt x="142277" y="9715"/>
                  </a:lnTo>
                  <a:lnTo>
                    <a:pt x="138452" y="7646"/>
                  </a:lnTo>
                  <a:lnTo>
                    <a:pt x="131537" y="2570"/>
                  </a:lnTo>
                  <a:lnTo>
                    <a:pt x="124126" y="688"/>
                  </a:lnTo>
                  <a:lnTo>
                    <a:pt x="107458" y="0"/>
                  </a:lnTo>
                  <a:lnTo>
                    <a:pt x="89241" y="3973"/>
                  </a:lnTo>
                  <a:lnTo>
                    <a:pt x="71802" y="14557"/>
                  </a:lnTo>
                  <a:lnTo>
                    <a:pt x="36432" y="43249"/>
                  </a:lnTo>
                  <a:lnTo>
                    <a:pt x="9176" y="73572"/>
                  </a:lnTo>
                  <a:lnTo>
                    <a:pt x="3942" y="83722"/>
                  </a:lnTo>
                  <a:lnTo>
                    <a:pt x="0" y="108671"/>
                  </a:lnTo>
                  <a:lnTo>
                    <a:pt x="1612" y="110512"/>
                  </a:lnTo>
                  <a:lnTo>
                    <a:pt x="7917" y="112559"/>
                  </a:lnTo>
                  <a:lnTo>
                    <a:pt x="29024" y="114052"/>
                  </a:lnTo>
                  <a:lnTo>
                    <a:pt x="59302" y="105889"/>
                  </a:lnTo>
                  <a:lnTo>
                    <a:pt x="97103" y="91275"/>
                  </a:lnTo>
                  <a:lnTo>
                    <a:pt x="107366" y="85382"/>
                  </a:lnTo>
                  <a:lnTo>
                    <a:pt x="120856" y="72317"/>
                  </a:lnTo>
                  <a:lnTo>
                    <a:pt x="129052" y="67356"/>
                  </a:lnTo>
                  <a:lnTo>
                    <a:pt x="135361" y="62140"/>
                  </a:lnTo>
                  <a:lnTo>
                    <a:pt x="136726" y="62559"/>
                  </a:lnTo>
                  <a:lnTo>
                    <a:pt x="140499" y="65281"/>
                  </a:lnTo>
                  <a:lnTo>
                    <a:pt x="140998" y="66346"/>
                  </a:lnTo>
                  <a:lnTo>
                    <a:pt x="140484" y="67056"/>
                  </a:lnTo>
                  <a:lnTo>
                    <a:pt x="139295" y="67530"/>
                  </a:lnTo>
                  <a:lnTo>
                    <a:pt x="138502" y="68692"/>
                  </a:lnTo>
                  <a:lnTo>
                    <a:pt x="133078" y="83045"/>
                  </a:lnTo>
                  <a:lnTo>
                    <a:pt x="108416" y="115865"/>
                  </a:lnTo>
                  <a:lnTo>
                    <a:pt x="83502" y="152516"/>
                  </a:lnTo>
                  <a:lnTo>
                    <a:pt x="59196" y="186865"/>
                  </a:lnTo>
                  <a:lnTo>
                    <a:pt x="36865" y="220178"/>
                  </a:lnTo>
                  <a:lnTo>
                    <a:pt x="23423" y="251218"/>
                  </a:lnTo>
                  <a:lnTo>
                    <a:pt x="17492" y="274176"/>
                  </a:lnTo>
                  <a:lnTo>
                    <a:pt x="16952" y="288591"/>
                  </a:lnTo>
                  <a:lnTo>
                    <a:pt x="19534" y="300643"/>
                  </a:lnTo>
                  <a:lnTo>
                    <a:pt x="25762" y="309385"/>
                  </a:lnTo>
                  <a:lnTo>
                    <a:pt x="35019" y="316094"/>
                  </a:lnTo>
                  <a:lnTo>
                    <a:pt x="54512" y="323783"/>
                  </a:lnTo>
                  <a:lnTo>
                    <a:pt x="91382" y="327060"/>
                  </a:lnTo>
                  <a:lnTo>
                    <a:pt x="126949" y="321375"/>
                  </a:lnTo>
                  <a:lnTo>
                    <a:pt x="161569" y="309840"/>
                  </a:lnTo>
                  <a:lnTo>
                    <a:pt x="190787" y="296342"/>
                  </a:lnTo>
                  <a:lnTo>
                    <a:pt x="222910" y="280657"/>
                  </a:lnTo>
                  <a:lnTo>
                    <a:pt x="258835" y="2665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465"/>
            <p:cNvSpPr/>
            <p:nvPr/>
          </p:nvSpPr>
          <p:spPr>
            <a:xfrm>
              <a:off x="1935478" y="4381500"/>
              <a:ext cx="76201" cy="22860"/>
            </a:xfrm>
            <a:custGeom>
              <a:avLst/>
              <a:gdLst/>
              <a:ahLst/>
              <a:cxnLst/>
              <a:rect l="0" t="0" r="0" b="0"/>
              <a:pathLst>
                <a:path w="76201" h="22860">
                  <a:moveTo>
                    <a:pt x="0" y="22859"/>
                  </a:moveTo>
                  <a:lnTo>
                    <a:pt x="0" y="16299"/>
                  </a:lnTo>
                  <a:lnTo>
                    <a:pt x="11321" y="14601"/>
                  </a:lnTo>
                  <a:lnTo>
                    <a:pt x="21606" y="10064"/>
                  </a:lnTo>
                  <a:lnTo>
                    <a:pt x="55436" y="6987"/>
                  </a:lnTo>
                  <a:lnTo>
                    <a:pt x="76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466"/>
            <p:cNvSpPr/>
            <p:nvPr/>
          </p:nvSpPr>
          <p:spPr>
            <a:xfrm>
              <a:off x="1905000" y="4450079"/>
              <a:ext cx="129540" cy="22862"/>
            </a:xfrm>
            <a:custGeom>
              <a:avLst/>
              <a:gdLst/>
              <a:ahLst/>
              <a:cxnLst/>
              <a:rect l="0" t="0" r="0" b="0"/>
              <a:pathLst>
                <a:path w="129540" h="22862">
                  <a:moveTo>
                    <a:pt x="0" y="22861"/>
                  </a:moveTo>
                  <a:lnTo>
                    <a:pt x="20423" y="22013"/>
                  </a:lnTo>
                  <a:lnTo>
                    <a:pt x="57025" y="15100"/>
                  </a:lnTo>
                  <a:lnTo>
                    <a:pt x="90410" y="9349"/>
                  </a:lnTo>
                  <a:lnTo>
                    <a:pt x="111736" y="5874"/>
                  </a:lnTo>
                  <a:lnTo>
                    <a:pt x="1295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467"/>
            <p:cNvSpPr/>
            <p:nvPr/>
          </p:nvSpPr>
          <p:spPr>
            <a:xfrm>
              <a:off x="2247900" y="4206240"/>
              <a:ext cx="30479" cy="365761"/>
            </a:xfrm>
            <a:custGeom>
              <a:avLst/>
              <a:gdLst/>
              <a:ahLst/>
              <a:cxnLst/>
              <a:rect l="0" t="0" r="0" b="0"/>
              <a:pathLst>
                <a:path w="30479" h="365761">
                  <a:moveTo>
                    <a:pt x="30478" y="0"/>
                  </a:moveTo>
                  <a:lnTo>
                    <a:pt x="26434" y="0"/>
                  </a:lnTo>
                  <a:lnTo>
                    <a:pt x="25243" y="845"/>
                  </a:lnTo>
                  <a:lnTo>
                    <a:pt x="24447" y="2256"/>
                  </a:lnTo>
                  <a:lnTo>
                    <a:pt x="23329" y="10546"/>
                  </a:lnTo>
                  <a:lnTo>
                    <a:pt x="20740" y="25985"/>
                  </a:lnTo>
                  <a:lnTo>
                    <a:pt x="12281" y="58002"/>
                  </a:lnTo>
                  <a:lnTo>
                    <a:pt x="9001" y="86989"/>
                  </a:lnTo>
                  <a:lnTo>
                    <a:pt x="8028" y="121071"/>
                  </a:lnTo>
                  <a:lnTo>
                    <a:pt x="3694" y="157980"/>
                  </a:lnTo>
                  <a:lnTo>
                    <a:pt x="1095" y="195728"/>
                  </a:lnTo>
                  <a:lnTo>
                    <a:pt x="324" y="233723"/>
                  </a:lnTo>
                  <a:lnTo>
                    <a:pt x="95" y="267748"/>
                  </a:lnTo>
                  <a:lnTo>
                    <a:pt x="27" y="303323"/>
                  </a:lnTo>
                  <a:lnTo>
                    <a:pt x="5" y="340256"/>
                  </a:lnTo>
                  <a:lnTo>
                    <a:pt x="0" y="3657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SMARTInkShape-Group62"/>
          <p:cNvGrpSpPr/>
          <p:nvPr/>
        </p:nvGrpSpPr>
        <p:grpSpPr>
          <a:xfrm>
            <a:off x="5692139" y="3108959"/>
            <a:ext cx="1897380" cy="479228"/>
            <a:chOff x="5692139" y="3108959"/>
            <a:chExt cx="1897380" cy="479228"/>
          </a:xfrm>
        </p:grpSpPr>
        <p:sp>
          <p:nvSpPr>
            <p:cNvPr id="108" name="SMARTInkShape-468"/>
            <p:cNvSpPr/>
            <p:nvPr/>
          </p:nvSpPr>
          <p:spPr>
            <a:xfrm>
              <a:off x="5692139" y="3390900"/>
              <a:ext cx="152401" cy="7619"/>
            </a:xfrm>
            <a:custGeom>
              <a:avLst/>
              <a:gdLst/>
              <a:ahLst/>
              <a:cxnLst/>
              <a:rect l="0" t="0" r="0" b="0"/>
              <a:pathLst>
                <a:path w="152401" h="7619">
                  <a:moveTo>
                    <a:pt x="0" y="0"/>
                  </a:moveTo>
                  <a:lnTo>
                    <a:pt x="4045" y="4045"/>
                  </a:lnTo>
                  <a:lnTo>
                    <a:pt x="18696" y="6560"/>
                  </a:lnTo>
                  <a:lnTo>
                    <a:pt x="53332" y="7410"/>
                  </a:lnTo>
                  <a:lnTo>
                    <a:pt x="87016" y="7558"/>
                  </a:lnTo>
                  <a:lnTo>
                    <a:pt x="117976" y="7601"/>
                  </a:lnTo>
                  <a:lnTo>
                    <a:pt x="152400" y="76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469"/>
            <p:cNvSpPr/>
            <p:nvPr/>
          </p:nvSpPr>
          <p:spPr>
            <a:xfrm>
              <a:off x="5730239" y="3451859"/>
              <a:ext cx="182880" cy="30482"/>
            </a:xfrm>
            <a:custGeom>
              <a:avLst/>
              <a:gdLst/>
              <a:ahLst/>
              <a:cxnLst/>
              <a:rect l="0" t="0" r="0" b="0"/>
              <a:pathLst>
                <a:path w="182880" h="30482">
                  <a:moveTo>
                    <a:pt x="0" y="30481"/>
                  </a:moveTo>
                  <a:lnTo>
                    <a:pt x="4045" y="26436"/>
                  </a:lnTo>
                  <a:lnTo>
                    <a:pt x="10547" y="24448"/>
                  </a:lnTo>
                  <a:lnTo>
                    <a:pt x="23726" y="21072"/>
                  </a:lnTo>
                  <a:lnTo>
                    <a:pt x="35099" y="17833"/>
                  </a:lnTo>
                  <a:lnTo>
                    <a:pt x="69994" y="13494"/>
                  </a:lnTo>
                  <a:lnTo>
                    <a:pt x="101736" y="9361"/>
                  </a:lnTo>
                  <a:lnTo>
                    <a:pt x="126497" y="7546"/>
                  </a:lnTo>
                  <a:lnTo>
                    <a:pt x="163915" y="2613"/>
                  </a:lnTo>
                  <a:lnTo>
                    <a:pt x="182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470"/>
            <p:cNvSpPr/>
            <p:nvPr/>
          </p:nvSpPr>
          <p:spPr>
            <a:xfrm>
              <a:off x="6135254" y="3543301"/>
              <a:ext cx="21706" cy="37777"/>
            </a:xfrm>
            <a:custGeom>
              <a:avLst/>
              <a:gdLst/>
              <a:ahLst/>
              <a:cxnLst/>
              <a:rect l="0" t="0" r="0" b="0"/>
              <a:pathLst>
                <a:path w="21706" h="37777">
                  <a:moveTo>
                    <a:pt x="14085" y="30478"/>
                  </a:moveTo>
                  <a:lnTo>
                    <a:pt x="14085" y="22951"/>
                  </a:lnTo>
                  <a:lnTo>
                    <a:pt x="6492" y="22858"/>
                  </a:lnTo>
                  <a:lnTo>
                    <a:pt x="6464" y="34431"/>
                  </a:lnTo>
                  <a:lnTo>
                    <a:pt x="7312" y="35653"/>
                  </a:lnTo>
                  <a:lnTo>
                    <a:pt x="8722" y="36468"/>
                  </a:lnTo>
                  <a:lnTo>
                    <a:pt x="13027" y="37776"/>
                  </a:lnTo>
                  <a:lnTo>
                    <a:pt x="13378" y="37037"/>
                  </a:lnTo>
                  <a:lnTo>
                    <a:pt x="13771" y="33958"/>
                  </a:lnTo>
                  <a:lnTo>
                    <a:pt x="14722" y="32798"/>
                  </a:lnTo>
                  <a:lnTo>
                    <a:pt x="20619" y="30783"/>
                  </a:lnTo>
                  <a:lnTo>
                    <a:pt x="21222" y="28356"/>
                  </a:lnTo>
                  <a:lnTo>
                    <a:pt x="21705" y="8779"/>
                  </a:lnTo>
                  <a:lnTo>
                    <a:pt x="19447" y="10392"/>
                  </a:lnTo>
                  <a:lnTo>
                    <a:pt x="15145" y="14281"/>
                  </a:lnTo>
                  <a:lnTo>
                    <a:pt x="14399" y="19000"/>
                  </a:lnTo>
                  <a:lnTo>
                    <a:pt x="13448" y="20286"/>
                  </a:lnTo>
                  <a:lnTo>
                    <a:pt x="4690" y="24966"/>
                  </a:lnTo>
                  <a:lnTo>
                    <a:pt x="0" y="29389"/>
                  </a:lnTo>
                  <a:lnTo>
                    <a:pt x="462" y="29751"/>
                  </a:lnTo>
                  <a:lnTo>
                    <a:pt x="12942" y="30470"/>
                  </a:lnTo>
                  <a:lnTo>
                    <a:pt x="13323" y="29625"/>
                  </a:lnTo>
                  <a:lnTo>
                    <a:pt x="13745" y="26431"/>
                  </a:lnTo>
                  <a:lnTo>
                    <a:pt x="16192" y="22189"/>
                  </a:lnTo>
                  <a:lnTo>
                    <a:pt x="19254" y="17480"/>
                  </a:lnTo>
                  <a:lnTo>
                    <a:pt x="21382" y="9084"/>
                  </a:lnTo>
                  <a:lnTo>
                    <a:pt x="21705" y="0"/>
                  </a:lnTo>
                  <a:lnTo>
                    <a:pt x="21705" y="76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471"/>
            <p:cNvSpPr/>
            <p:nvPr/>
          </p:nvSpPr>
          <p:spPr>
            <a:xfrm>
              <a:off x="6390802" y="3108959"/>
              <a:ext cx="272837" cy="462691"/>
            </a:xfrm>
            <a:custGeom>
              <a:avLst/>
              <a:gdLst/>
              <a:ahLst/>
              <a:cxnLst/>
              <a:rect l="0" t="0" r="0" b="0"/>
              <a:pathLst>
                <a:path w="272837" h="462691">
                  <a:moveTo>
                    <a:pt x="185257" y="0"/>
                  </a:moveTo>
                  <a:lnTo>
                    <a:pt x="181212" y="4045"/>
                  </a:lnTo>
                  <a:lnTo>
                    <a:pt x="174711" y="6031"/>
                  </a:lnTo>
                  <a:lnTo>
                    <a:pt x="161529" y="9408"/>
                  </a:lnTo>
                  <a:lnTo>
                    <a:pt x="137860" y="22178"/>
                  </a:lnTo>
                  <a:lnTo>
                    <a:pt x="103474" y="54254"/>
                  </a:lnTo>
                  <a:lnTo>
                    <a:pt x="77474" y="88046"/>
                  </a:lnTo>
                  <a:lnTo>
                    <a:pt x="59436" y="117340"/>
                  </a:lnTo>
                  <a:lnTo>
                    <a:pt x="43366" y="151514"/>
                  </a:lnTo>
                  <a:lnTo>
                    <a:pt x="33012" y="178253"/>
                  </a:lnTo>
                  <a:lnTo>
                    <a:pt x="22765" y="207069"/>
                  </a:lnTo>
                  <a:lnTo>
                    <a:pt x="12568" y="236810"/>
                  </a:lnTo>
                  <a:lnTo>
                    <a:pt x="4648" y="266962"/>
                  </a:lnTo>
                  <a:lnTo>
                    <a:pt x="0" y="297297"/>
                  </a:lnTo>
                  <a:lnTo>
                    <a:pt x="755" y="327713"/>
                  </a:lnTo>
                  <a:lnTo>
                    <a:pt x="1896" y="365306"/>
                  </a:lnTo>
                  <a:lnTo>
                    <a:pt x="2234" y="397892"/>
                  </a:lnTo>
                  <a:lnTo>
                    <a:pt x="10425" y="424952"/>
                  </a:lnTo>
                  <a:lnTo>
                    <a:pt x="27621" y="445010"/>
                  </a:lnTo>
                  <a:lnTo>
                    <a:pt x="52848" y="457634"/>
                  </a:lnTo>
                  <a:lnTo>
                    <a:pt x="85818" y="462690"/>
                  </a:lnTo>
                  <a:lnTo>
                    <a:pt x="118351" y="460144"/>
                  </a:lnTo>
                  <a:lnTo>
                    <a:pt x="149442" y="445937"/>
                  </a:lnTo>
                  <a:lnTo>
                    <a:pt x="180102" y="429687"/>
                  </a:lnTo>
                  <a:lnTo>
                    <a:pt x="214680" y="406055"/>
                  </a:lnTo>
                  <a:lnTo>
                    <a:pt x="243647" y="377606"/>
                  </a:lnTo>
                  <a:lnTo>
                    <a:pt x="264270" y="343682"/>
                  </a:lnTo>
                  <a:lnTo>
                    <a:pt x="268916" y="319258"/>
                  </a:lnTo>
                  <a:lnTo>
                    <a:pt x="271286" y="281708"/>
                  </a:lnTo>
                  <a:lnTo>
                    <a:pt x="272836" y="246030"/>
                  </a:lnTo>
                  <a:lnTo>
                    <a:pt x="265676" y="214009"/>
                  </a:lnTo>
                  <a:lnTo>
                    <a:pt x="248085" y="176893"/>
                  </a:lnTo>
                  <a:lnTo>
                    <a:pt x="222220" y="145950"/>
                  </a:lnTo>
                  <a:lnTo>
                    <a:pt x="185109" y="117328"/>
                  </a:lnTo>
                  <a:lnTo>
                    <a:pt x="154778"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472"/>
            <p:cNvSpPr/>
            <p:nvPr/>
          </p:nvSpPr>
          <p:spPr>
            <a:xfrm>
              <a:off x="6743700" y="3141312"/>
              <a:ext cx="312419" cy="446875"/>
            </a:xfrm>
            <a:custGeom>
              <a:avLst/>
              <a:gdLst/>
              <a:ahLst/>
              <a:cxnLst/>
              <a:rect l="0" t="0" r="0" b="0"/>
              <a:pathLst>
                <a:path w="312419" h="446875">
                  <a:moveTo>
                    <a:pt x="0" y="74328"/>
                  </a:moveTo>
                  <a:lnTo>
                    <a:pt x="0" y="67766"/>
                  </a:lnTo>
                  <a:lnTo>
                    <a:pt x="21956" y="44778"/>
                  </a:lnTo>
                  <a:lnTo>
                    <a:pt x="57505" y="19810"/>
                  </a:lnTo>
                  <a:lnTo>
                    <a:pt x="91988" y="5926"/>
                  </a:lnTo>
                  <a:lnTo>
                    <a:pt x="116720" y="438"/>
                  </a:lnTo>
                  <a:lnTo>
                    <a:pt x="134001" y="0"/>
                  </a:lnTo>
                  <a:lnTo>
                    <a:pt x="147326" y="2629"/>
                  </a:lnTo>
                  <a:lnTo>
                    <a:pt x="168394" y="12914"/>
                  </a:lnTo>
                  <a:lnTo>
                    <a:pt x="186677" y="30731"/>
                  </a:lnTo>
                  <a:lnTo>
                    <a:pt x="202820" y="56142"/>
                  </a:lnTo>
                  <a:lnTo>
                    <a:pt x="210236" y="89164"/>
                  </a:lnTo>
                  <a:lnTo>
                    <a:pt x="214230" y="115636"/>
                  </a:lnTo>
                  <a:lnTo>
                    <a:pt x="217133" y="145180"/>
                  </a:lnTo>
                  <a:lnTo>
                    <a:pt x="215600" y="178066"/>
                  </a:lnTo>
                  <a:lnTo>
                    <a:pt x="212097" y="212437"/>
                  </a:lnTo>
                  <a:lnTo>
                    <a:pt x="207719" y="246623"/>
                  </a:lnTo>
                  <a:lnTo>
                    <a:pt x="202951" y="278750"/>
                  </a:lnTo>
                  <a:lnTo>
                    <a:pt x="191235" y="309961"/>
                  </a:lnTo>
                  <a:lnTo>
                    <a:pt x="175586" y="339074"/>
                  </a:lnTo>
                  <a:lnTo>
                    <a:pt x="151649" y="373657"/>
                  </a:lnTo>
                  <a:lnTo>
                    <a:pt x="115906" y="406269"/>
                  </a:lnTo>
                  <a:lnTo>
                    <a:pt x="99773" y="416589"/>
                  </a:lnTo>
                  <a:lnTo>
                    <a:pt x="65099" y="427805"/>
                  </a:lnTo>
                  <a:lnTo>
                    <a:pt x="54050" y="428137"/>
                  </a:lnTo>
                  <a:lnTo>
                    <a:pt x="48734" y="427041"/>
                  </a:lnTo>
                  <a:lnTo>
                    <a:pt x="40568" y="421306"/>
                  </a:lnTo>
                  <a:lnTo>
                    <a:pt x="37204" y="417406"/>
                  </a:lnTo>
                  <a:lnTo>
                    <a:pt x="33469" y="408558"/>
                  </a:lnTo>
                  <a:lnTo>
                    <a:pt x="31070" y="389079"/>
                  </a:lnTo>
                  <a:lnTo>
                    <a:pt x="34700" y="369941"/>
                  </a:lnTo>
                  <a:lnTo>
                    <a:pt x="45183" y="352229"/>
                  </a:lnTo>
                  <a:lnTo>
                    <a:pt x="59012" y="340301"/>
                  </a:lnTo>
                  <a:lnTo>
                    <a:pt x="71101" y="336471"/>
                  </a:lnTo>
                  <a:lnTo>
                    <a:pt x="95511" y="334013"/>
                  </a:lnTo>
                  <a:lnTo>
                    <a:pt x="115506" y="337631"/>
                  </a:lnTo>
                  <a:lnTo>
                    <a:pt x="149518" y="357896"/>
                  </a:lnTo>
                  <a:lnTo>
                    <a:pt x="175348" y="375717"/>
                  </a:lnTo>
                  <a:lnTo>
                    <a:pt x="202876" y="410161"/>
                  </a:lnTo>
                  <a:lnTo>
                    <a:pt x="233651" y="438209"/>
                  </a:lnTo>
                  <a:lnTo>
                    <a:pt x="246084" y="443485"/>
                  </a:lnTo>
                  <a:lnTo>
                    <a:pt x="274763" y="446874"/>
                  </a:lnTo>
                  <a:lnTo>
                    <a:pt x="312418" y="4400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473"/>
            <p:cNvSpPr/>
            <p:nvPr/>
          </p:nvSpPr>
          <p:spPr>
            <a:xfrm>
              <a:off x="7163113" y="3121110"/>
              <a:ext cx="426406" cy="418385"/>
            </a:xfrm>
            <a:custGeom>
              <a:avLst/>
              <a:gdLst/>
              <a:ahLst/>
              <a:cxnLst/>
              <a:rect l="0" t="0" r="0" b="0"/>
              <a:pathLst>
                <a:path w="426406" h="418385">
                  <a:moveTo>
                    <a:pt x="7305" y="117390"/>
                  </a:moveTo>
                  <a:lnTo>
                    <a:pt x="745" y="110829"/>
                  </a:lnTo>
                  <a:lnTo>
                    <a:pt x="0" y="106037"/>
                  </a:lnTo>
                  <a:lnTo>
                    <a:pt x="10319" y="81279"/>
                  </a:lnTo>
                  <a:lnTo>
                    <a:pt x="35733" y="51301"/>
                  </a:lnTo>
                  <a:lnTo>
                    <a:pt x="67830" y="31020"/>
                  </a:lnTo>
                  <a:lnTo>
                    <a:pt x="96829" y="16632"/>
                  </a:lnTo>
                  <a:lnTo>
                    <a:pt x="126870" y="6632"/>
                  </a:lnTo>
                  <a:lnTo>
                    <a:pt x="157220" y="0"/>
                  </a:lnTo>
                  <a:lnTo>
                    <a:pt x="187663" y="2645"/>
                  </a:lnTo>
                  <a:lnTo>
                    <a:pt x="218131" y="9636"/>
                  </a:lnTo>
                  <a:lnTo>
                    <a:pt x="247761" y="22903"/>
                  </a:lnTo>
                  <a:lnTo>
                    <a:pt x="272157" y="43391"/>
                  </a:lnTo>
                  <a:lnTo>
                    <a:pt x="290486" y="72228"/>
                  </a:lnTo>
                  <a:lnTo>
                    <a:pt x="301367" y="98164"/>
                  </a:lnTo>
                  <a:lnTo>
                    <a:pt x="307334" y="124367"/>
                  </a:lnTo>
                  <a:lnTo>
                    <a:pt x="309138" y="151816"/>
                  </a:lnTo>
                  <a:lnTo>
                    <a:pt x="307117" y="183773"/>
                  </a:lnTo>
                  <a:lnTo>
                    <a:pt x="298884" y="215473"/>
                  </a:lnTo>
                  <a:lnTo>
                    <a:pt x="288449" y="246496"/>
                  </a:lnTo>
                  <a:lnTo>
                    <a:pt x="280989" y="277217"/>
                  </a:lnTo>
                  <a:lnTo>
                    <a:pt x="265821" y="305545"/>
                  </a:lnTo>
                  <a:lnTo>
                    <a:pt x="235739" y="343037"/>
                  </a:lnTo>
                  <a:lnTo>
                    <a:pt x="205376" y="371079"/>
                  </a:lnTo>
                  <a:lnTo>
                    <a:pt x="172674" y="390112"/>
                  </a:lnTo>
                  <a:lnTo>
                    <a:pt x="140689" y="404219"/>
                  </a:lnTo>
                  <a:lnTo>
                    <a:pt x="122467" y="409122"/>
                  </a:lnTo>
                  <a:lnTo>
                    <a:pt x="94861" y="407123"/>
                  </a:lnTo>
                  <a:lnTo>
                    <a:pt x="81216" y="403357"/>
                  </a:lnTo>
                  <a:lnTo>
                    <a:pt x="64013" y="392432"/>
                  </a:lnTo>
                  <a:lnTo>
                    <a:pt x="52237" y="378470"/>
                  </a:lnTo>
                  <a:lnTo>
                    <a:pt x="48442" y="366353"/>
                  </a:lnTo>
                  <a:lnTo>
                    <a:pt x="47429" y="359565"/>
                  </a:lnTo>
                  <a:lnTo>
                    <a:pt x="50821" y="347506"/>
                  </a:lnTo>
                  <a:lnTo>
                    <a:pt x="62751" y="330015"/>
                  </a:lnTo>
                  <a:lnTo>
                    <a:pt x="74721" y="321124"/>
                  </a:lnTo>
                  <a:lnTo>
                    <a:pt x="86377" y="320262"/>
                  </a:lnTo>
                  <a:lnTo>
                    <a:pt x="114552" y="326609"/>
                  </a:lnTo>
                  <a:lnTo>
                    <a:pt x="152160" y="346781"/>
                  </a:lnTo>
                  <a:lnTo>
                    <a:pt x="186625" y="366465"/>
                  </a:lnTo>
                  <a:lnTo>
                    <a:pt x="221657" y="381423"/>
                  </a:lnTo>
                  <a:lnTo>
                    <a:pt x="255485" y="394964"/>
                  </a:lnTo>
                  <a:lnTo>
                    <a:pt x="291473" y="408007"/>
                  </a:lnTo>
                  <a:lnTo>
                    <a:pt x="324808" y="413471"/>
                  </a:lnTo>
                  <a:lnTo>
                    <a:pt x="360271" y="418384"/>
                  </a:lnTo>
                  <a:lnTo>
                    <a:pt x="391759" y="416076"/>
                  </a:lnTo>
                  <a:lnTo>
                    <a:pt x="426405" y="4145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5" name="SMARTInkShape-474"/>
          <p:cNvSpPr/>
          <p:nvPr/>
        </p:nvSpPr>
        <p:spPr>
          <a:xfrm>
            <a:off x="2225039" y="3215740"/>
            <a:ext cx="121921" cy="121820"/>
          </a:xfrm>
          <a:custGeom>
            <a:avLst/>
            <a:gdLst/>
            <a:ahLst/>
            <a:cxnLst/>
            <a:rect l="0" t="0" r="0" b="0"/>
            <a:pathLst>
              <a:path w="121921" h="121820">
                <a:moveTo>
                  <a:pt x="0" y="15139"/>
                </a:moveTo>
                <a:lnTo>
                  <a:pt x="6561" y="8579"/>
                </a:lnTo>
                <a:lnTo>
                  <a:pt x="18731" y="2492"/>
                </a:lnTo>
                <a:lnTo>
                  <a:pt x="32423" y="410"/>
                </a:lnTo>
                <a:lnTo>
                  <a:pt x="47138" y="0"/>
                </a:lnTo>
                <a:lnTo>
                  <a:pt x="52841" y="2201"/>
                </a:lnTo>
                <a:lnTo>
                  <a:pt x="63401" y="10513"/>
                </a:lnTo>
                <a:lnTo>
                  <a:pt x="71091" y="21860"/>
                </a:lnTo>
                <a:lnTo>
                  <a:pt x="71947" y="26392"/>
                </a:lnTo>
                <a:lnTo>
                  <a:pt x="68140" y="55875"/>
                </a:lnTo>
                <a:lnTo>
                  <a:pt x="64716" y="65982"/>
                </a:lnTo>
                <a:lnTo>
                  <a:pt x="40422" y="100656"/>
                </a:lnTo>
                <a:lnTo>
                  <a:pt x="27969" y="109810"/>
                </a:lnTo>
                <a:lnTo>
                  <a:pt x="18542" y="112899"/>
                </a:lnTo>
                <a:lnTo>
                  <a:pt x="10385" y="114660"/>
                </a:lnTo>
                <a:lnTo>
                  <a:pt x="5181" y="118073"/>
                </a:lnTo>
                <a:lnTo>
                  <a:pt x="3454" y="118475"/>
                </a:lnTo>
                <a:lnTo>
                  <a:pt x="2302" y="117896"/>
                </a:lnTo>
                <a:lnTo>
                  <a:pt x="455" y="114929"/>
                </a:lnTo>
                <a:lnTo>
                  <a:pt x="41" y="103658"/>
                </a:lnTo>
                <a:lnTo>
                  <a:pt x="873" y="102090"/>
                </a:lnTo>
                <a:lnTo>
                  <a:pt x="2276" y="101047"/>
                </a:lnTo>
                <a:lnTo>
                  <a:pt x="6092" y="99041"/>
                </a:lnTo>
                <a:lnTo>
                  <a:pt x="12999" y="93997"/>
                </a:lnTo>
                <a:lnTo>
                  <a:pt x="17914" y="92520"/>
                </a:lnTo>
                <a:lnTo>
                  <a:pt x="43638" y="91443"/>
                </a:lnTo>
                <a:lnTo>
                  <a:pt x="63591" y="97443"/>
                </a:lnTo>
                <a:lnTo>
                  <a:pt x="99066" y="114259"/>
                </a:lnTo>
                <a:lnTo>
                  <a:pt x="112043" y="119580"/>
                </a:lnTo>
                <a:lnTo>
                  <a:pt x="121920" y="121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6" name="SMARTInkShape-Group64"/>
          <p:cNvGrpSpPr/>
          <p:nvPr/>
        </p:nvGrpSpPr>
        <p:grpSpPr>
          <a:xfrm>
            <a:off x="3252923" y="3071343"/>
            <a:ext cx="2172517" cy="615948"/>
            <a:chOff x="3252923" y="3071343"/>
            <a:chExt cx="2172517" cy="615948"/>
          </a:xfrm>
        </p:grpSpPr>
        <p:sp>
          <p:nvSpPr>
            <p:cNvPr id="116" name="SMARTInkShape-475"/>
            <p:cNvSpPr/>
            <p:nvPr/>
          </p:nvSpPr>
          <p:spPr>
            <a:xfrm>
              <a:off x="3252923" y="3246666"/>
              <a:ext cx="366578" cy="440625"/>
            </a:xfrm>
            <a:custGeom>
              <a:avLst/>
              <a:gdLst/>
              <a:ahLst/>
              <a:cxnLst/>
              <a:rect l="0" t="0" r="0" b="0"/>
              <a:pathLst>
                <a:path w="366578" h="440625">
                  <a:moveTo>
                    <a:pt x="244656" y="90893"/>
                  </a:moveTo>
                  <a:lnTo>
                    <a:pt x="244656" y="54365"/>
                  </a:lnTo>
                  <a:lnTo>
                    <a:pt x="243810" y="47565"/>
                  </a:lnTo>
                  <a:lnTo>
                    <a:pt x="238573" y="35063"/>
                  </a:lnTo>
                  <a:lnTo>
                    <a:pt x="223402" y="12223"/>
                  </a:lnTo>
                  <a:lnTo>
                    <a:pt x="215173" y="5694"/>
                  </a:lnTo>
                  <a:lnTo>
                    <a:pt x="203612" y="2226"/>
                  </a:lnTo>
                  <a:lnTo>
                    <a:pt x="175494" y="0"/>
                  </a:lnTo>
                  <a:lnTo>
                    <a:pt x="137899" y="7814"/>
                  </a:lnTo>
                  <a:lnTo>
                    <a:pt x="103436" y="21424"/>
                  </a:lnTo>
                  <a:lnTo>
                    <a:pt x="78070" y="39548"/>
                  </a:lnTo>
                  <a:lnTo>
                    <a:pt x="45086" y="75916"/>
                  </a:lnTo>
                  <a:lnTo>
                    <a:pt x="27763" y="98591"/>
                  </a:lnTo>
                  <a:lnTo>
                    <a:pt x="12361" y="136623"/>
                  </a:lnTo>
                  <a:lnTo>
                    <a:pt x="7905" y="158630"/>
                  </a:lnTo>
                  <a:lnTo>
                    <a:pt x="862" y="170669"/>
                  </a:lnTo>
                  <a:lnTo>
                    <a:pt x="0" y="175404"/>
                  </a:lnTo>
                  <a:lnTo>
                    <a:pt x="1119" y="179407"/>
                  </a:lnTo>
                  <a:lnTo>
                    <a:pt x="3558" y="182923"/>
                  </a:lnTo>
                  <a:lnTo>
                    <a:pt x="6878" y="185267"/>
                  </a:lnTo>
                  <a:lnTo>
                    <a:pt x="15082" y="187870"/>
                  </a:lnTo>
                  <a:lnTo>
                    <a:pt x="45465" y="188694"/>
                  </a:lnTo>
                  <a:lnTo>
                    <a:pt x="71619" y="183747"/>
                  </a:lnTo>
                  <a:lnTo>
                    <a:pt x="107873" y="176919"/>
                  </a:lnTo>
                  <a:lnTo>
                    <a:pt x="136677" y="168687"/>
                  </a:lnTo>
                  <a:lnTo>
                    <a:pt x="174063" y="151164"/>
                  </a:lnTo>
                  <a:lnTo>
                    <a:pt x="207828" y="126362"/>
                  </a:lnTo>
                  <a:lnTo>
                    <a:pt x="245642" y="96415"/>
                  </a:lnTo>
                  <a:lnTo>
                    <a:pt x="251585" y="93347"/>
                  </a:lnTo>
                  <a:lnTo>
                    <a:pt x="259649" y="91217"/>
                  </a:lnTo>
                  <a:lnTo>
                    <a:pt x="263963" y="90989"/>
                  </a:lnTo>
                  <a:lnTo>
                    <a:pt x="262267" y="90936"/>
                  </a:lnTo>
                  <a:lnTo>
                    <a:pt x="261476" y="91767"/>
                  </a:lnTo>
                  <a:lnTo>
                    <a:pt x="246094" y="125146"/>
                  </a:lnTo>
                  <a:lnTo>
                    <a:pt x="226439" y="154855"/>
                  </a:lnTo>
                  <a:lnTo>
                    <a:pt x="205674" y="183223"/>
                  </a:lnTo>
                  <a:lnTo>
                    <a:pt x="183435" y="215335"/>
                  </a:lnTo>
                  <a:lnTo>
                    <a:pt x="163016" y="251661"/>
                  </a:lnTo>
                  <a:lnTo>
                    <a:pt x="143985" y="286976"/>
                  </a:lnTo>
                  <a:lnTo>
                    <a:pt x="126773" y="321148"/>
                  </a:lnTo>
                  <a:lnTo>
                    <a:pt x="118570" y="353568"/>
                  </a:lnTo>
                  <a:lnTo>
                    <a:pt x="115798" y="387278"/>
                  </a:lnTo>
                  <a:lnTo>
                    <a:pt x="119364" y="410697"/>
                  </a:lnTo>
                  <a:lnTo>
                    <a:pt x="123027" y="416703"/>
                  </a:lnTo>
                  <a:lnTo>
                    <a:pt x="139473" y="429199"/>
                  </a:lnTo>
                  <a:lnTo>
                    <a:pt x="156294" y="437418"/>
                  </a:lnTo>
                  <a:lnTo>
                    <a:pt x="186562" y="440624"/>
                  </a:lnTo>
                  <a:lnTo>
                    <a:pt x="215026" y="438921"/>
                  </a:lnTo>
                  <a:lnTo>
                    <a:pt x="244908" y="433055"/>
                  </a:lnTo>
                  <a:lnTo>
                    <a:pt x="275210" y="423697"/>
                  </a:lnTo>
                  <a:lnTo>
                    <a:pt x="305638" y="410199"/>
                  </a:lnTo>
                  <a:lnTo>
                    <a:pt x="338169" y="390467"/>
                  </a:lnTo>
                  <a:lnTo>
                    <a:pt x="366577" y="3728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476"/>
            <p:cNvSpPr/>
            <p:nvPr/>
          </p:nvSpPr>
          <p:spPr>
            <a:xfrm>
              <a:off x="3680459" y="3345179"/>
              <a:ext cx="83821" cy="22862"/>
            </a:xfrm>
            <a:custGeom>
              <a:avLst/>
              <a:gdLst/>
              <a:ahLst/>
              <a:cxnLst/>
              <a:rect l="0" t="0" r="0" b="0"/>
              <a:pathLst>
                <a:path w="83821" h="22862">
                  <a:moveTo>
                    <a:pt x="0" y="22861"/>
                  </a:moveTo>
                  <a:lnTo>
                    <a:pt x="4045" y="18814"/>
                  </a:lnTo>
                  <a:lnTo>
                    <a:pt x="10547" y="16828"/>
                  </a:lnTo>
                  <a:lnTo>
                    <a:pt x="23728" y="13452"/>
                  </a:lnTo>
                  <a:lnTo>
                    <a:pt x="38357" y="9349"/>
                  </a:lnTo>
                  <a:lnTo>
                    <a:pt x="76191" y="1160"/>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477"/>
            <p:cNvSpPr/>
            <p:nvPr/>
          </p:nvSpPr>
          <p:spPr>
            <a:xfrm>
              <a:off x="3665218" y="3436618"/>
              <a:ext cx="68583" cy="7623"/>
            </a:xfrm>
            <a:custGeom>
              <a:avLst/>
              <a:gdLst/>
              <a:ahLst/>
              <a:cxnLst/>
              <a:rect l="0" t="0" r="0" b="0"/>
              <a:pathLst>
                <a:path w="68583" h="7623">
                  <a:moveTo>
                    <a:pt x="0" y="7622"/>
                  </a:moveTo>
                  <a:lnTo>
                    <a:pt x="4047" y="7622"/>
                  </a:lnTo>
                  <a:lnTo>
                    <a:pt x="33407" y="707"/>
                  </a:lnTo>
                  <a:lnTo>
                    <a:pt x="6858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478"/>
            <p:cNvSpPr/>
            <p:nvPr/>
          </p:nvSpPr>
          <p:spPr>
            <a:xfrm>
              <a:off x="3954779" y="3078517"/>
              <a:ext cx="944881" cy="517533"/>
            </a:xfrm>
            <a:custGeom>
              <a:avLst/>
              <a:gdLst/>
              <a:ahLst/>
              <a:cxnLst/>
              <a:rect l="0" t="0" r="0" b="0"/>
              <a:pathLst>
                <a:path w="944881" h="517533">
                  <a:moveTo>
                    <a:pt x="0" y="350483"/>
                  </a:moveTo>
                  <a:lnTo>
                    <a:pt x="0" y="354528"/>
                  </a:lnTo>
                  <a:lnTo>
                    <a:pt x="2258" y="358772"/>
                  </a:lnTo>
                  <a:lnTo>
                    <a:pt x="5237" y="363479"/>
                  </a:lnTo>
                  <a:lnTo>
                    <a:pt x="18133" y="398164"/>
                  </a:lnTo>
                  <a:lnTo>
                    <a:pt x="38815" y="434560"/>
                  </a:lnTo>
                  <a:lnTo>
                    <a:pt x="63595" y="471589"/>
                  </a:lnTo>
                  <a:lnTo>
                    <a:pt x="96808" y="508048"/>
                  </a:lnTo>
                  <a:lnTo>
                    <a:pt x="103138" y="513645"/>
                  </a:lnTo>
                  <a:lnTo>
                    <a:pt x="108776" y="516132"/>
                  </a:lnTo>
                  <a:lnTo>
                    <a:pt x="116708" y="517532"/>
                  </a:lnTo>
                  <a:lnTo>
                    <a:pt x="121862" y="515603"/>
                  </a:lnTo>
                  <a:lnTo>
                    <a:pt x="124420" y="513902"/>
                  </a:lnTo>
                  <a:lnTo>
                    <a:pt x="126128" y="511075"/>
                  </a:lnTo>
                  <a:lnTo>
                    <a:pt x="137630" y="475242"/>
                  </a:lnTo>
                  <a:lnTo>
                    <a:pt x="143368" y="438438"/>
                  </a:lnTo>
                  <a:lnTo>
                    <a:pt x="148406" y="404578"/>
                  </a:lnTo>
                  <a:lnTo>
                    <a:pt x="155261" y="367733"/>
                  </a:lnTo>
                  <a:lnTo>
                    <a:pt x="158611" y="330005"/>
                  </a:lnTo>
                  <a:lnTo>
                    <a:pt x="155558" y="292016"/>
                  </a:lnTo>
                  <a:lnTo>
                    <a:pt x="149291" y="253948"/>
                  </a:lnTo>
                  <a:lnTo>
                    <a:pt x="142072" y="219904"/>
                  </a:lnTo>
                  <a:lnTo>
                    <a:pt x="134571" y="188368"/>
                  </a:lnTo>
                  <a:lnTo>
                    <a:pt x="123603" y="152607"/>
                  </a:lnTo>
                  <a:lnTo>
                    <a:pt x="108267" y="118325"/>
                  </a:lnTo>
                  <a:lnTo>
                    <a:pt x="103153" y="105061"/>
                  </a:lnTo>
                  <a:lnTo>
                    <a:pt x="95554" y="68333"/>
                  </a:lnTo>
                  <a:lnTo>
                    <a:pt x="84767" y="33425"/>
                  </a:lnTo>
                  <a:lnTo>
                    <a:pt x="84241" y="24430"/>
                  </a:lnTo>
                  <a:lnTo>
                    <a:pt x="84948" y="21353"/>
                  </a:lnTo>
                  <a:lnTo>
                    <a:pt x="86265" y="19302"/>
                  </a:lnTo>
                  <a:lnTo>
                    <a:pt x="87990" y="17937"/>
                  </a:lnTo>
                  <a:lnTo>
                    <a:pt x="89907" y="14159"/>
                  </a:lnTo>
                  <a:lnTo>
                    <a:pt x="90419" y="11968"/>
                  </a:lnTo>
                  <a:lnTo>
                    <a:pt x="97912" y="1407"/>
                  </a:lnTo>
                  <a:lnTo>
                    <a:pt x="100807" y="603"/>
                  </a:lnTo>
                  <a:lnTo>
                    <a:pt x="120988" y="0"/>
                  </a:lnTo>
                  <a:lnTo>
                    <a:pt x="155880" y="7725"/>
                  </a:lnTo>
                  <a:lnTo>
                    <a:pt x="190959" y="14050"/>
                  </a:lnTo>
                  <a:lnTo>
                    <a:pt x="227154" y="15822"/>
                  </a:lnTo>
                  <a:lnTo>
                    <a:pt x="257711" y="20372"/>
                  </a:lnTo>
                  <a:lnTo>
                    <a:pt x="294046" y="21249"/>
                  </a:lnTo>
                  <a:lnTo>
                    <a:pt x="322033" y="18455"/>
                  </a:lnTo>
                  <a:lnTo>
                    <a:pt x="351405" y="16647"/>
                  </a:lnTo>
                  <a:lnTo>
                    <a:pt x="382241" y="15844"/>
                  </a:lnTo>
                  <a:lnTo>
                    <a:pt x="415701" y="15487"/>
                  </a:lnTo>
                  <a:lnTo>
                    <a:pt x="450326" y="13071"/>
                  </a:lnTo>
                  <a:lnTo>
                    <a:pt x="486318" y="10021"/>
                  </a:lnTo>
                  <a:lnTo>
                    <a:pt x="505399" y="9209"/>
                  </a:lnTo>
                  <a:lnTo>
                    <a:pt x="524892" y="8667"/>
                  </a:lnTo>
                  <a:lnTo>
                    <a:pt x="544661" y="8305"/>
                  </a:lnTo>
                  <a:lnTo>
                    <a:pt x="564614" y="8063"/>
                  </a:lnTo>
                  <a:lnTo>
                    <a:pt x="584690" y="7903"/>
                  </a:lnTo>
                  <a:lnTo>
                    <a:pt x="604846" y="6950"/>
                  </a:lnTo>
                  <a:lnTo>
                    <a:pt x="625058" y="5468"/>
                  </a:lnTo>
                  <a:lnTo>
                    <a:pt x="645306" y="3632"/>
                  </a:lnTo>
                  <a:lnTo>
                    <a:pt x="664730" y="2409"/>
                  </a:lnTo>
                  <a:lnTo>
                    <a:pt x="702118" y="1050"/>
                  </a:lnTo>
                  <a:lnTo>
                    <a:pt x="738491" y="2703"/>
                  </a:lnTo>
                  <a:lnTo>
                    <a:pt x="774412" y="5413"/>
                  </a:lnTo>
                  <a:lnTo>
                    <a:pt x="810132" y="6618"/>
                  </a:lnTo>
                  <a:lnTo>
                    <a:pt x="841248" y="7153"/>
                  </a:lnTo>
                  <a:lnTo>
                    <a:pt x="869188" y="8239"/>
                  </a:lnTo>
                  <a:lnTo>
                    <a:pt x="906178" y="12762"/>
                  </a:lnTo>
                  <a:lnTo>
                    <a:pt x="944880" y="152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479"/>
            <p:cNvSpPr/>
            <p:nvPr/>
          </p:nvSpPr>
          <p:spPr>
            <a:xfrm>
              <a:off x="4290061" y="3489959"/>
              <a:ext cx="30480" cy="60838"/>
            </a:xfrm>
            <a:custGeom>
              <a:avLst/>
              <a:gdLst/>
              <a:ahLst/>
              <a:cxnLst/>
              <a:rect l="0" t="0" r="0" b="0"/>
              <a:pathLst>
                <a:path w="30480" h="60838">
                  <a:moveTo>
                    <a:pt x="30479" y="30481"/>
                  </a:moveTo>
                  <a:lnTo>
                    <a:pt x="22885" y="30481"/>
                  </a:lnTo>
                  <a:lnTo>
                    <a:pt x="22866" y="34525"/>
                  </a:lnTo>
                  <a:lnTo>
                    <a:pt x="20604" y="38769"/>
                  </a:lnTo>
                  <a:lnTo>
                    <a:pt x="16299" y="44346"/>
                  </a:lnTo>
                  <a:lnTo>
                    <a:pt x="15447" y="51532"/>
                  </a:lnTo>
                  <a:lnTo>
                    <a:pt x="15240" y="60837"/>
                  </a:lnTo>
                  <a:lnTo>
                    <a:pt x="15239" y="56879"/>
                  </a:lnTo>
                  <a:lnTo>
                    <a:pt x="17497" y="52654"/>
                  </a:lnTo>
                  <a:lnTo>
                    <a:pt x="20475" y="47956"/>
                  </a:lnTo>
                  <a:lnTo>
                    <a:pt x="22388" y="38041"/>
                  </a:lnTo>
                  <a:lnTo>
                    <a:pt x="22831" y="20317"/>
                  </a:lnTo>
                  <a:lnTo>
                    <a:pt x="21992" y="18624"/>
                  </a:lnTo>
                  <a:lnTo>
                    <a:pt x="20589" y="17497"/>
                  </a:lnTo>
                  <a:lnTo>
                    <a:pt x="18805" y="16744"/>
                  </a:lnTo>
                  <a:lnTo>
                    <a:pt x="17615" y="15397"/>
                  </a:lnTo>
                  <a:lnTo>
                    <a:pt x="16295" y="11640"/>
                  </a:lnTo>
                  <a:lnTo>
                    <a:pt x="15095" y="10300"/>
                  </a:lnTo>
                  <a:lnTo>
                    <a:pt x="11507" y="8811"/>
                  </a:lnTo>
                  <a:lnTo>
                    <a:pt x="413" y="7651"/>
                  </a:lnTo>
                  <a:lnTo>
                    <a:pt x="0" y="15213"/>
                  </a:lnTo>
                  <a:lnTo>
                    <a:pt x="11571" y="15239"/>
                  </a:lnTo>
                  <a:lnTo>
                    <a:pt x="12793" y="14394"/>
                  </a:lnTo>
                  <a:lnTo>
                    <a:pt x="13608" y="12981"/>
                  </a:lnTo>
                  <a:lnTo>
                    <a:pt x="14916" y="8680"/>
                  </a:lnTo>
                  <a:lnTo>
                    <a:pt x="14177" y="8327"/>
                  </a:lnTo>
                  <a:lnTo>
                    <a:pt x="11098" y="7934"/>
                  </a:lnTo>
                  <a:lnTo>
                    <a:pt x="9938" y="6982"/>
                  </a:lnTo>
                  <a:lnTo>
                    <a:pt x="76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480"/>
            <p:cNvSpPr/>
            <p:nvPr/>
          </p:nvSpPr>
          <p:spPr>
            <a:xfrm>
              <a:off x="4390011" y="3300612"/>
              <a:ext cx="196648" cy="226858"/>
            </a:xfrm>
            <a:custGeom>
              <a:avLst/>
              <a:gdLst/>
              <a:ahLst/>
              <a:cxnLst/>
              <a:rect l="0" t="0" r="0" b="0"/>
              <a:pathLst>
                <a:path w="196648" h="226858">
                  <a:moveTo>
                    <a:pt x="143889" y="14088"/>
                  </a:moveTo>
                  <a:lnTo>
                    <a:pt x="143889" y="10042"/>
                  </a:lnTo>
                  <a:lnTo>
                    <a:pt x="143042" y="8851"/>
                  </a:lnTo>
                  <a:lnTo>
                    <a:pt x="141630" y="8055"/>
                  </a:lnTo>
                  <a:lnTo>
                    <a:pt x="139843" y="7527"/>
                  </a:lnTo>
                  <a:lnTo>
                    <a:pt x="138652" y="6326"/>
                  </a:lnTo>
                  <a:lnTo>
                    <a:pt x="137328" y="2735"/>
                  </a:lnTo>
                  <a:lnTo>
                    <a:pt x="135280" y="1439"/>
                  </a:lnTo>
                  <a:lnTo>
                    <a:pt x="128491" y="0"/>
                  </a:lnTo>
                  <a:lnTo>
                    <a:pt x="115150" y="3234"/>
                  </a:lnTo>
                  <a:lnTo>
                    <a:pt x="80342" y="20122"/>
                  </a:lnTo>
                  <a:lnTo>
                    <a:pt x="60058" y="39896"/>
                  </a:lnTo>
                  <a:lnTo>
                    <a:pt x="34666" y="76283"/>
                  </a:lnTo>
                  <a:lnTo>
                    <a:pt x="14348" y="113893"/>
                  </a:lnTo>
                  <a:lnTo>
                    <a:pt x="3623" y="141591"/>
                  </a:lnTo>
                  <a:lnTo>
                    <a:pt x="0" y="173705"/>
                  </a:lnTo>
                  <a:lnTo>
                    <a:pt x="3418" y="192803"/>
                  </a:lnTo>
                  <a:lnTo>
                    <a:pt x="9792" y="209186"/>
                  </a:lnTo>
                  <a:lnTo>
                    <a:pt x="16839" y="217355"/>
                  </a:lnTo>
                  <a:lnTo>
                    <a:pt x="21089" y="220719"/>
                  </a:lnTo>
                  <a:lnTo>
                    <a:pt x="32584" y="224456"/>
                  </a:lnTo>
                  <a:lnTo>
                    <a:pt x="60659" y="226857"/>
                  </a:lnTo>
                  <a:lnTo>
                    <a:pt x="98246" y="219080"/>
                  </a:lnTo>
                  <a:lnTo>
                    <a:pt x="128663" y="205475"/>
                  </a:lnTo>
                  <a:lnTo>
                    <a:pt x="153048" y="185634"/>
                  </a:lnTo>
                  <a:lnTo>
                    <a:pt x="179317" y="150759"/>
                  </a:lnTo>
                  <a:lnTo>
                    <a:pt x="190603" y="128243"/>
                  </a:lnTo>
                  <a:lnTo>
                    <a:pt x="195919" y="97879"/>
                  </a:lnTo>
                  <a:lnTo>
                    <a:pt x="196647" y="82655"/>
                  </a:lnTo>
                  <a:lnTo>
                    <a:pt x="192455" y="69679"/>
                  </a:lnTo>
                  <a:lnTo>
                    <a:pt x="165433" y="36045"/>
                  </a:lnTo>
                  <a:lnTo>
                    <a:pt x="127514" y="11590"/>
                  </a:lnTo>
                  <a:lnTo>
                    <a:pt x="121653" y="8744"/>
                  </a:lnTo>
                  <a:lnTo>
                    <a:pt x="113407" y="64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481"/>
            <p:cNvSpPr/>
            <p:nvPr/>
          </p:nvSpPr>
          <p:spPr>
            <a:xfrm>
              <a:off x="4630051" y="3307393"/>
              <a:ext cx="161771" cy="212236"/>
            </a:xfrm>
            <a:custGeom>
              <a:avLst/>
              <a:gdLst/>
              <a:ahLst/>
              <a:cxnLst/>
              <a:rect l="0" t="0" r="0" b="0"/>
              <a:pathLst>
                <a:path w="161771" h="212236">
                  <a:moveTo>
                    <a:pt x="124828" y="7307"/>
                  </a:moveTo>
                  <a:lnTo>
                    <a:pt x="120783" y="3261"/>
                  </a:lnTo>
                  <a:lnTo>
                    <a:pt x="116539" y="1274"/>
                  </a:lnTo>
                  <a:lnTo>
                    <a:pt x="102870" y="0"/>
                  </a:lnTo>
                  <a:lnTo>
                    <a:pt x="88783" y="3825"/>
                  </a:lnTo>
                  <a:lnTo>
                    <a:pt x="77929" y="10319"/>
                  </a:lnTo>
                  <a:lnTo>
                    <a:pt x="55759" y="33155"/>
                  </a:lnTo>
                  <a:lnTo>
                    <a:pt x="30783" y="68659"/>
                  </a:lnTo>
                  <a:lnTo>
                    <a:pt x="12774" y="101081"/>
                  </a:lnTo>
                  <a:lnTo>
                    <a:pt x="812" y="135803"/>
                  </a:lnTo>
                  <a:lnTo>
                    <a:pt x="0" y="151621"/>
                  </a:lnTo>
                  <a:lnTo>
                    <a:pt x="6379" y="178429"/>
                  </a:lnTo>
                  <a:lnTo>
                    <a:pt x="13345" y="190748"/>
                  </a:lnTo>
                  <a:lnTo>
                    <a:pt x="28861" y="203805"/>
                  </a:lnTo>
                  <a:lnTo>
                    <a:pt x="40125" y="208938"/>
                  </a:lnTo>
                  <a:lnTo>
                    <a:pt x="65198" y="212235"/>
                  </a:lnTo>
                  <a:lnTo>
                    <a:pt x="93764" y="206802"/>
                  </a:lnTo>
                  <a:lnTo>
                    <a:pt x="125923" y="191067"/>
                  </a:lnTo>
                  <a:lnTo>
                    <a:pt x="139922" y="176995"/>
                  </a:lnTo>
                  <a:lnTo>
                    <a:pt x="154954" y="143733"/>
                  </a:lnTo>
                  <a:lnTo>
                    <a:pt x="160565" y="121389"/>
                  </a:lnTo>
                  <a:lnTo>
                    <a:pt x="161770" y="84324"/>
                  </a:lnTo>
                  <a:lnTo>
                    <a:pt x="152281" y="56009"/>
                  </a:lnTo>
                  <a:lnTo>
                    <a:pt x="145214" y="47861"/>
                  </a:lnTo>
                  <a:lnTo>
                    <a:pt x="107452" y="20048"/>
                  </a:lnTo>
                  <a:lnTo>
                    <a:pt x="102146" y="17202"/>
                  </a:lnTo>
                  <a:lnTo>
                    <a:pt x="96967" y="15092"/>
                  </a:lnTo>
                  <a:lnTo>
                    <a:pt x="86728" y="7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482"/>
            <p:cNvSpPr/>
            <p:nvPr/>
          </p:nvSpPr>
          <p:spPr>
            <a:xfrm>
              <a:off x="4858258" y="3299459"/>
              <a:ext cx="178203" cy="220808"/>
            </a:xfrm>
            <a:custGeom>
              <a:avLst/>
              <a:gdLst/>
              <a:ahLst/>
              <a:cxnLst/>
              <a:rect l="0" t="0" r="0" b="0"/>
              <a:pathLst>
                <a:path w="178203" h="220808">
                  <a:moveTo>
                    <a:pt x="117601" y="0"/>
                  </a:moveTo>
                  <a:lnTo>
                    <a:pt x="102950" y="0"/>
                  </a:lnTo>
                  <a:lnTo>
                    <a:pt x="96131" y="2258"/>
                  </a:lnTo>
                  <a:lnTo>
                    <a:pt x="76988" y="13844"/>
                  </a:lnTo>
                  <a:lnTo>
                    <a:pt x="48502" y="48194"/>
                  </a:lnTo>
                  <a:lnTo>
                    <a:pt x="28598" y="80733"/>
                  </a:lnTo>
                  <a:lnTo>
                    <a:pt x="14444" y="113691"/>
                  </a:lnTo>
                  <a:lnTo>
                    <a:pt x="3496" y="144659"/>
                  </a:lnTo>
                  <a:lnTo>
                    <a:pt x="0" y="159119"/>
                  </a:lnTo>
                  <a:lnTo>
                    <a:pt x="1270" y="171191"/>
                  </a:lnTo>
                  <a:lnTo>
                    <a:pt x="6914" y="182200"/>
                  </a:lnTo>
                  <a:lnTo>
                    <a:pt x="28067" y="211043"/>
                  </a:lnTo>
                  <a:lnTo>
                    <a:pt x="37167" y="216563"/>
                  </a:lnTo>
                  <a:lnTo>
                    <a:pt x="52659" y="219671"/>
                  </a:lnTo>
                  <a:lnTo>
                    <a:pt x="83555" y="220807"/>
                  </a:lnTo>
                  <a:lnTo>
                    <a:pt x="118135" y="206637"/>
                  </a:lnTo>
                  <a:lnTo>
                    <a:pt x="138361" y="196129"/>
                  </a:lnTo>
                  <a:lnTo>
                    <a:pt x="148842" y="186229"/>
                  </a:lnTo>
                  <a:lnTo>
                    <a:pt x="169338" y="151838"/>
                  </a:lnTo>
                  <a:lnTo>
                    <a:pt x="175828" y="133419"/>
                  </a:lnTo>
                  <a:lnTo>
                    <a:pt x="178202" y="100826"/>
                  </a:lnTo>
                  <a:lnTo>
                    <a:pt x="177554" y="89684"/>
                  </a:lnTo>
                  <a:lnTo>
                    <a:pt x="167934" y="63603"/>
                  </a:lnTo>
                  <a:lnTo>
                    <a:pt x="160643" y="52336"/>
                  </a:lnTo>
                  <a:lnTo>
                    <a:pt x="136080" y="33956"/>
                  </a:lnTo>
                  <a:lnTo>
                    <a:pt x="109981"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483"/>
            <p:cNvSpPr/>
            <p:nvPr/>
          </p:nvSpPr>
          <p:spPr>
            <a:xfrm>
              <a:off x="5090159" y="3268979"/>
              <a:ext cx="239127" cy="266565"/>
            </a:xfrm>
            <a:custGeom>
              <a:avLst/>
              <a:gdLst/>
              <a:ahLst/>
              <a:cxnLst/>
              <a:rect l="0" t="0" r="0" b="0"/>
              <a:pathLst>
                <a:path w="239127" h="266565">
                  <a:moveTo>
                    <a:pt x="190500" y="0"/>
                  </a:moveTo>
                  <a:lnTo>
                    <a:pt x="168399" y="846"/>
                  </a:lnTo>
                  <a:lnTo>
                    <a:pt x="135022" y="6914"/>
                  </a:lnTo>
                  <a:lnTo>
                    <a:pt x="119498" y="8258"/>
                  </a:lnTo>
                  <a:lnTo>
                    <a:pt x="86084" y="14758"/>
                  </a:lnTo>
                  <a:lnTo>
                    <a:pt x="82791" y="14919"/>
                  </a:lnTo>
                  <a:lnTo>
                    <a:pt x="80592" y="15872"/>
                  </a:lnTo>
                  <a:lnTo>
                    <a:pt x="79128" y="17354"/>
                  </a:lnTo>
                  <a:lnTo>
                    <a:pt x="78152" y="19190"/>
                  </a:lnTo>
                  <a:lnTo>
                    <a:pt x="76655" y="20414"/>
                  </a:lnTo>
                  <a:lnTo>
                    <a:pt x="69810" y="22537"/>
                  </a:lnTo>
                  <a:lnTo>
                    <a:pt x="69126" y="24974"/>
                  </a:lnTo>
                  <a:lnTo>
                    <a:pt x="68581" y="59288"/>
                  </a:lnTo>
                  <a:lnTo>
                    <a:pt x="67733" y="72129"/>
                  </a:lnTo>
                  <a:lnTo>
                    <a:pt x="55933" y="109953"/>
                  </a:lnTo>
                  <a:lnTo>
                    <a:pt x="53261" y="123830"/>
                  </a:lnTo>
                  <a:lnTo>
                    <a:pt x="47461" y="136534"/>
                  </a:lnTo>
                  <a:lnTo>
                    <a:pt x="45646" y="141962"/>
                  </a:lnTo>
                  <a:lnTo>
                    <a:pt x="38103" y="152397"/>
                  </a:lnTo>
                  <a:lnTo>
                    <a:pt x="38100" y="148355"/>
                  </a:lnTo>
                  <a:lnTo>
                    <a:pt x="48707" y="123882"/>
                  </a:lnTo>
                  <a:lnTo>
                    <a:pt x="55797" y="116301"/>
                  </a:lnTo>
                  <a:lnTo>
                    <a:pt x="88838" y="94904"/>
                  </a:lnTo>
                  <a:lnTo>
                    <a:pt x="109427" y="92125"/>
                  </a:lnTo>
                  <a:lnTo>
                    <a:pt x="139906" y="92377"/>
                  </a:lnTo>
                  <a:lnTo>
                    <a:pt x="159986" y="98396"/>
                  </a:lnTo>
                  <a:lnTo>
                    <a:pt x="197970" y="123768"/>
                  </a:lnTo>
                  <a:lnTo>
                    <a:pt x="222653" y="148410"/>
                  </a:lnTo>
                  <a:lnTo>
                    <a:pt x="238311" y="179312"/>
                  </a:lnTo>
                  <a:lnTo>
                    <a:pt x="239126" y="192300"/>
                  </a:lnTo>
                  <a:lnTo>
                    <a:pt x="234910" y="222753"/>
                  </a:lnTo>
                  <a:lnTo>
                    <a:pt x="228300" y="233340"/>
                  </a:lnTo>
                  <a:lnTo>
                    <a:pt x="215059" y="244773"/>
                  </a:lnTo>
                  <a:lnTo>
                    <a:pt x="181301" y="261479"/>
                  </a:lnTo>
                  <a:lnTo>
                    <a:pt x="144573" y="266012"/>
                  </a:lnTo>
                  <a:lnTo>
                    <a:pt x="110215" y="266564"/>
                  </a:lnTo>
                  <a:lnTo>
                    <a:pt x="76898" y="260590"/>
                  </a:lnTo>
                  <a:lnTo>
                    <a:pt x="45858" y="251256"/>
                  </a:lnTo>
                  <a:lnTo>
                    <a:pt x="10179" y="234342"/>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484"/>
            <p:cNvSpPr/>
            <p:nvPr/>
          </p:nvSpPr>
          <p:spPr>
            <a:xfrm>
              <a:off x="4785359" y="3071343"/>
              <a:ext cx="640081" cy="22376"/>
            </a:xfrm>
            <a:custGeom>
              <a:avLst/>
              <a:gdLst/>
              <a:ahLst/>
              <a:cxnLst/>
              <a:rect l="0" t="0" r="0" b="0"/>
              <a:pathLst>
                <a:path w="640081" h="22376">
                  <a:moveTo>
                    <a:pt x="0" y="22375"/>
                  </a:moveTo>
                  <a:lnTo>
                    <a:pt x="0" y="18330"/>
                  </a:lnTo>
                  <a:lnTo>
                    <a:pt x="846" y="17139"/>
                  </a:lnTo>
                  <a:lnTo>
                    <a:pt x="2258" y="16344"/>
                  </a:lnTo>
                  <a:lnTo>
                    <a:pt x="39496" y="8767"/>
                  </a:lnTo>
                  <a:lnTo>
                    <a:pt x="76384" y="6504"/>
                  </a:lnTo>
                  <a:lnTo>
                    <a:pt x="108974" y="1147"/>
                  </a:lnTo>
                  <a:lnTo>
                    <a:pt x="137839" y="0"/>
                  </a:lnTo>
                  <a:lnTo>
                    <a:pt x="170100" y="1917"/>
                  </a:lnTo>
                  <a:lnTo>
                    <a:pt x="206468" y="5589"/>
                  </a:lnTo>
                  <a:lnTo>
                    <a:pt x="232310" y="6448"/>
                  </a:lnTo>
                  <a:lnTo>
                    <a:pt x="260729" y="6831"/>
                  </a:lnTo>
                  <a:lnTo>
                    <a:pt x="288034" y="7001"/>
                  </a:lnTo>
                  <a:lnTo>
                    <a:pt x="315128" y="7922"/>
                  </a:lnTo>
                  <a:lnTo>
                    <a:pt x="344103" y="11155"/>
                  </a:lnTo>
                  <a:lnTo>
                    <a:pt x="373916" y="13155"/>
                  </a:lnTo>
                  <a:lnTo>
                    <a:pt x="403251" y="14045"/>
                  </a:lnTo>
                  <a:lnTo>
                    <a:pt x="430400" y="14439"/>
                  </a:lnTo>
                  <a:lnTo>
                    <a:pt x="456578" y="14615"/>
                  </a:lnTo>
                  <a:lnTo>
                    <a:pt x="492859" y="14714"/>
                  </a:lnTo>
                  <a:lnTo>
                    <a:pt x="525057" y="14743"/>
                  </a:lnTo>
                  <a:lnTo>
                    <a:pt x="556045" y="14752"/>
                  </a:lnTo>
                  <a:lnTo>
                    <a:pt x="588768" y="14756"/>
                  </a:lnTo>
                  <a:lnTo>
                    <a:pt x="624547" y="14757"/>
                  </a:lnTo>
                  <a:lnTo>
                    <a:pt x="640080" y="147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7" name="SMARTInkShape-485"/>
          <p:cNvSpPr/>
          <p:nvPr/>
        </p:nvSpPr>
        <p:spPr>
          <a:xfrm>
            <a:off x="1611049" y="3108959"/>
            <a:ext cx="758772" cy="583124"/>
          </a:xfrm>
          <a:custGeom>
            <a:avLst/>
            <a:gdLst/>
            <a:ahLst/>
            <a:cxnLst/>
            <a:rect l="0" t="0" r="0" b="0"/>
            <a:pathLst>
              <a:path w="758772" h="583124">
                <a:moveTo>
                  <a:pt x="4390" y="457200"/>
                </a:moveTo>
                <a:lnTo>
                  <a:pt x="4390" y="461245"/>
                </a:lnTo>
                <a:lnTo>
                  <a:pt x="0" y="477127"/>
                </a:lnTo>
                <a:lnTo>
                  <a:pt x="7689" y="511158"/>
                </a:lnTo>
                <a:lnTo>
                  <a:pt x="18087" y="535058"/>
                </a:lnTo>
                <a:lnTo>
                  <a:pt x="44722" y="572501"/>
                </a:lnTo>
                <a:lnTo>
                  <a:pt x="48514" y="577159"/>
                </a:lnTo>
                <a:lnTo>
                  <a:pt x="49401" y="580506"/>
                </a:lnTo>
                <a:lnTo>
                  <a:pt x="49637" y="582585"/>
                </a:lnTo>
                <a:lnTo>
                  <a:pt x="50642" y="583123"/>
                </a:lnTo>
                <a:lnTo>
                  <a:pt x="52158" y="582635"/>
                </a:lnTo>
                <a:lnTo>
                  <a:pt x="54016" y="581464"/>
                </a:lnTo>
                <a:lnTo>
                  <a:pt x="55253" y="579835"/>
                </a:lnTo>
                <a:lnTo>
                  <a:pt x="56630" y="575769"/>
                </a:lnTo>
                <a:lnTo>
                  <a:pt x="57666" y="544061"/>
                </a:lnTo>
                <a:lnTo>
                  <a:pt x="57717" y="506876"/>
                </a:lnTo>
                <a:lnTo>
                  <a:pt x="57727" y="471355"/>
                </a:lnTo>
                <a:lnTo>
                  <a:pt x="57728" y="434018"/>
                </a:lnTo>
                <a:lnTo>
                  <a:pt x="55471" y="396144"/>
                </a:lnTo>
                <a:lnTo>
                  <a:pt x="51698" y="358111"/>
                </a:lnTo>
                <a:lnTo>
                  <a:pt x="52838" y="320032"/>
                </a:lnTo>
                <a:lnTo>
                  <a:pt x="56281" y="281937"/>
                </a:lnTo>
                <a:lnTo>
                  <a:pt x="55042" y="246097"/>
                </a:lnTo>
                <a:lnTo>
                  <a:pt x="51571" y="214028"/>
                </a:lnTo>
                <a:lnTo>
                  <a:pt x="48285" y="183078"/>
                </a:lnTo>
                <a:lnTo>
                  <a:pt x="39589" y="146324"/>
                </a:lnTo>
                <a:lnTo>
                  <a:pt x="34955" y="114606"/>
                </a:lnTo>
                <a:lnTo>
                  <a:pt x="27192" y="79928"/>
                </a:lnTo>
                <a:lnTo>
                  <a:pt x="20794" y="59747"/>
                </a:lnTo>
                <a:lnTo>
                  <a:pt x="21251" y="56764"/>
                </a:lnTo>
                <a:lnTo>
                  <a:pt x="24019" y="51194"/>
                </a:lnTo>
                <a:lnTo>
                  <a:pt x="37573" y="35594"/>
                </a:lnTo>
                <a:lnTo>
                  <a:pt x="42563" y="32754"/>
                </a:lnTo>
                <a:lnTo>
                  <a:pt x="52389" y="31153"/>
                </a:lnTo>
                <a:lnTo>
                  <a:pt x="89848" y="30519"/>
                </a:lnTo>
                <a:lnTo>
                  <a:pt x="125944" y="31334"/>
                </a:lnTo>
                <a:lnTo>
                  <a:pt x="160726" y="35719"/>
                </a:lnTo>
                <a:lnTo>
                  <a:pt x="197844" y="37395"/>
                </a:lnTo>
                <a:lnTo>
                  <a:pt x="223015" y="37786"/>
                </a:lnTo>
                <a:lnTo>
                  <a:pt x="250569" y="35702"/>
                </a:lnTo>
                <a:lnTo>
                  <a:pt x="279749" y="32801"/>
                </a:lnTo>
                <a:lnTo>
                  <a:pt x="309652" y="31511"/>
                </a:lnTo>
                <a:lnTo>
                  <a:pt x="342133" y="28681"/>
                </a:lnTo>
                <a:lnTo>
                  <a:pt x="376325" y="25446"/>
                </a:lnTo>
                <a:lnTo>
                  <a:pt x="411276" y="24009"/>
                </a:lnTo>
                <a:lnTo>
                  <a:pt x="446567" y="23371"/>
                </a:lnTo>
                <a:lnTo>
                  <a:pt x="481159" y="22240"/>
                </a:lnTo>
                <a:lnTo>
                  <a:pt x="513468" y="18915"/>
                </a:lnTo>
                <a:lnTo>
                  <a:pt x="544759" y="16874"/>
                </a:lnTo>
                <a:lnTo>
                  <a:pt x="575602" y="15120"/>
                </a:lnTo>
                <a:lnTo>
                  <a:pt x="606242" y="11517"/>
                </a:lnTo>
                <a:lnTo>
                  <a:pt x="636793" y="9352"/>
                </a:lnTo>
                <a:lnTo>
                  <a:pt x="665612" y="7544"/>
                </a:lnTo>
                <a:lnTo>
                  <a:pt x="702569" y="2611"/>
                </a:lnTo>
                <a:lnTo>
                  <a:pt x="739860" y="774"/>
                </a:lnTo>
                <a:lnTo>
                  <a:pt x="75877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2" name="SMARTInkShape-Group66"/>
          <p:cNvGrpSpPr/>
          <p:nvPr/>
        </p:nvGrpSpPr>
        <p:grpSpPr>
          <a:xfrm>
            <a:off x="857885" y="3263139"/>
            <a:ext cx="1321436" cy="613788"/>
            <a:chOff x="857885" y="3263139"/>
            <a:chExt cx="1321436" cy="613788"/>
          </a:xfrm>
        </p:grpSpPr>
        <p:sp>
          <p:nvSpPr>
            <p:cNvPr id="128" name="SMARTInkShape-486"/>
            <p:cNvSpPr/>
            <p:nvPr/>
          </p:nvSpPr>
          <p:spPr>
            <a:xfrm>
              <a:off x="857885" y="3263139"/>
              <a:ext cx="407036" cy="613788"/>
            </a:xfrm>
            <a:custGeom>
              <a:avLst/>
              <a:gdLst/>
              <a:ahLst/>
              <a:cxnLst/>
              <a:rect l="0" t="0" r="0" b="0"/>
              <a:pathLst>
                <a:path w="407036" h="613788">
                  <a:moveTo>
                    <a:pt x="281852" y="11361"/>
                  </a:moveTo>
                  <a:lnTo>
                    <a:pt x="258483" y="1371"/>
                  </a:lnTo>
                  <a:lnTo>
                    <a:pt x="238276" y="0"/>
                  </a:lnTo>
                  <a:lnTo>
                    <a:pt x="206435" y="6693"/>
                  </a:lnTo>
                  <a:lnTo>
                    <a:pt x="179958" y="15970"/>
                  </a:lnTo>
                  <a:lnTo>
                    <a:pt x="144210" y="34276"/>
                  </a:lnTo>
                  <a:lnTo>
                    <a:pt x="109772" y="61129"/>
                  </a:lnTo>
                  <a:lnTo>
                    <a:pt x="73494" y="98167"/>
                  </a:lnTo>
                  <a:lnTo>
                    <a:pt x="49410" y="128022"/>
                  </a:lnTo>
                  <a:lnTo>
                    <a:pt x="26187" y="158318"/>
                  </a:lnTo>
                  <a:lnTo>
                    <a:pt x="13402" y="177749"/>
                  </a:lnTo>
                  <a:lnTo>
                    <a:pt x="475" y="214713"/>
                  </a:lnTo>
                  <a:lnTo>
                    <a:pt x="0" y="225955"/>
                  </a:lnTo>
                  <a:lnTo>
                    <a:pt x="1058" y="231324"/>
                  </a:lnTo>
                  <a:lnTo>
                    <a:pt x="6749" y="239546"/>
                  </a:lnTo>
                  <a:lnTo>
                    <a:pt x="10637" y="242924"/>
                  </a:lnTo>
                  <a:lnTo>
                    <a:pt x="21732" y="246678"/>
                  </a:lnTo>
                  <a:lnTo>
                    <a:pt x="35974" y="247499"/>
                  </a:lnTo>
                  <a:lnTo>
                    <a:pt x="70456" y="241128"/>
                  </a:lnTo>
                  <a:lnTo>
                    <a:pt x="94230" y="231906"/>
                  </a:lnTo>
                  <a:lnTo>
                    <a:pt x="125018" y="209574"/>
                  </a:lnTo>
                  <a:lnTo>
                    <a:pt x="156405" y="185941"/>
                  </a:lnTo>
                  <a:lnTo>
                    <a:pt x="189824" y="157692"/>
                  </a:lnTo>
                  <a:lnTo>
                    <a:pt x="215527" y="120761"/>
                  </a:lnTo>
                  <a:lnTo>
                    <a:pt x="220320" y="110255"/>
                  </a:lnTo>
                  <a:lnTo>
                    <a:pt x="224054" y="82502"/>
                  </a:lnTo>
                  <a:lnTo>
                    <a:pt x="224125" y="78038"/>
                  </a:lnTo>
                  <a:lnTo>
                    <a:pt x="224150" y="85391"/>
                  </a:lnTo>
                  <a:lnTo>
                    <a:pt x="216394" y="121488"/>
                  </a:lnTo>
                  <a:lnTo>
                    <a:pt x="208967" y="145092"/>
                  </a:lnTo>
                  <a:lnTo>
                    <a:pt x="193126" y="178145"/>
                  </a:lnTo>
                  <a:lnTo>
                    <a:pt x="181469" y="215597"/>
                  </a:lnTo>
                  <a:lnTo>
                    <a:pt x="172446" y="243846"/>
                  </a:lnTo>
                  <a:lnTo>
                    <a:pt x="165048" y="271075"/>
                  </a:lnTo>
                  <a:lnTo>
                    <a:pt x="158092" y="298983"/>
                  </a:lnTo>
                  <a:lnTo>
                    <a:pt x="149356" y="331141"/>
                  </a:lnTo>
                  <a:lnTo>
                    <a:pt x="139828" y="360675"/>
                  </a:lnTo>
                  <a:lnTo>
                    <a:pt x="129948" y="388757"/>
                  </a:lnTo>
                  <a:lnTo>
                    <a:pt x="119915" y="418173"/>
                  </a:lnTo>
                  <a:lnTo>
                    <a:pt x="108790" y="455203"/>
                  </a:lnTo>
                  <a:lnTo>
                    <a:pt x="104177" y="491669"/>
                  </a:lnTo>
                  <a:lnTo>
                    <a:pt x="106855" y="525239"/>
                  </a:lnTo>
                  <a:lnTo>
                    <a:pt x="116191" y="559993"/>
                  </a:lnTo>
                  <a:lnTo>
                    <a:pt x="138294" y="589428"/>
                  </a:lnTo>
                  <a:lnTo>
                    <a:pt x="161273" y="601053"/>
                  </a:lnTo>
                  <a:lnTo>
                    <a:pt x="189530" y="609861"/>
                  </a:lnTo>
                  <a:lnTo>
                    <a:pt x="219351" y="613787"/>
                  </a:lnTo>
                  <a:lnTo>
                    <a:pt x="253682" y="610905"/>
                  </a:lnTo>
                  <a:lnTo>
                    <a:pt x="286620" y="608733"/>
                  </a:lnTo>
                  <a:lnTo>
                    <a:pt x="321873" y="600001"/>
                  </a:lnTo>
                  <a:lnTo>
                    <a:pt x="359543" y="577488"/>
                  </a:lnTo>
                  <a:lnTo>
                    <a:pt x="395135" y="556203"/>
                  </a:lnTo>
                  <a:lnTo>
                    <a:pt x="407035" y="546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487"/>
            <p:cNvSpPr/>
            <p:nvPr/>
          </p:nvSpPr>
          <p:spPr>
            <a:xfrm>
              <a:off x="1463039" y="3375659"/>
              <a:ext cx="99062" cy="22860"/>
            </a:xfrm>
            <a:custGeom>
              <a:avLst/>
              <a:gdLst/>
              <a:ahLst/>
              <a:cxnLst/>
              <a:rect l="0" t="0" r="0" b="0"/>
              <a:pathLst>
                <a:path w="99062" h="22860">
                  <a:moveTo>
                    <a:pt x="0" y="22859"/>
                  </a:moveTo>
                  <a:lnTo>
                    <a:pt x="4046" y="22859"/>
                  </a:lnTo>
                  <a:lnTo>
                    <a:pt x="8289" y="20603"/>
                  </a:lnTo>
                  <a:lnTo>
                    <a:pt x="10606" y="18814"/>
                  </a:lnTo>
                  <a:lnTo>
                    <a:pt x="17696" y="16830"/>
                  </a:lnTo>
                  <a:lnTo>
                    <a:pt x="54224" y="9349"/>
                  </a:lnTo>
                  <a:lnTo>
                    <a:pt x="74204" y="5874"/>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488"/>
            <p:cNvSpPr/>
            <p:nvPr/>
          </p:nvSpPr>
          <p:spPr>
            <a:xfrm>
              <a:off x="1432558" y="3429000"/>
              <a:ext cx="160021" cy="38101"/>
            </a:xfrm>
            <a:custGeom>
              <a:avLst/>
              <a:gdLst/>
              <a:ahLst/>
              <a:cxnLst/>
              <a:rect l="0" t="0" r="0" b="0"/>
              <a:pathLst>
                <a:path w="160021" h="38101">
                  <a:moveTo>
                    <a:pt x="0" y="38100"/>
                  </a:moveTo>
                  <a:lnTo>
                    <a:pt x="4047" y="34054"/>
                  </a:lnTo>
                  <a:lnTo>
                    <a:pt x="8289" y="32067"/>
                  </a:lnTo>
                  <a:lnTo>
                    <a:pt x="40092" y="24012"/>
                  </a:lnTo>
                  <a:lnTo>
                    <a:pt x="69821" y="17004"/>
                  </a:lnTo>
                  <a:lnTo>
                    <a:pt x="105170" y="9723"/>
                  </a:lnTo>
                  <a:lnTo>
                    <a:pt x="142889" y="2659"/>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489"/>
            <p:cNvSpPr/>
            <p:nvPr/>
          </p:nvSpPr>
          <p:spPr>
            <a:xfrm>
              <a:off x="1930543" y="3314934"/>
              <a:ext cx="248778" cy="326121"/>
            </a:xfrm>
            <a:custGeom>
              <a:avLst/>
              <a:gdLst/>
              <a:ahLst/>
              <a:cxnLst/>
              <a:rect l="0" t="0" r="0" b="0"/>
              <a:pathLst>
                <a:path w="248778" h="326121">
                  <a:moveTo>
                    <a:pt x="241157" y="106445"/>
                  </a:moveTo>
                  <a:lnTo>
                    <a:pt x="241157" y="99885"/>
                  </a:lnTo>
                  <a:lnTo>
                    <a:pt x="247188" y="82386"/>
                  </a:lnTo>
                  <a:lnTo>
                    <a:pt x="248735" y="47241"/>
                  </a:lnTo>
                  <a:lnTo>
                    <a:pt x="247912" y="40339"/>
                  </a:lnTo>
                  <a:lnTo>
                    <a:pt x="244723" y="31626"/>
                  </a:lnTo>
                  <a:lnTo>
                    <a:pt x="238225" y="24367"/>
                  </a:lnTo>
                  <a:lnTo>
                    <a:pt x="215370" y="5764"/>
                  </a:lnTo>
                  <a:lnTo>
                    <a:pt x="205425" y="2432"/>
                  </a:lnTo>
                  <a:lnTo>
                    <a:pt x="173921" y="291"/>
                  </a:lnTo>
                  <a:lnTo>
                    <a:pt x="157934" y="0"/>
                  </a:lnTo>
                  <a:lnTo>
                    <a:pt x="142362" y="4385"/>
                  </a:lnTo>
                  <a:lnTo>
                    <a:pt x="111668" y="20998"/>
                  </a:lnTo>
                  <a:lnTo>
                    <a:pt x="81994" y="41432"/>
                  </a:lnTo>
                  <a:lnTo>
                    <a:pt x="49598" y="76434"/>
                  </a:lnTo>
                  <a:lnTo>
                    <a:pt x="16424" y="105692"/>
                  </a:lnTo>
                  <a:lnTo>
                    <a:pt x="3354" y="122403"/>
                  </a:lnTo>
                  <a:lnTo>
                    <a:pt x="0" y="129906"/>
                  </a:lnTo>
                  <a:lnTo>
                    <a:pt x="767" y="138321"/>
                  </a:lnTo>
                  <a:lnTo>
                    <a:pt x="2157" y="142935"/>
                  </a:lnTo>
                  <a:lnTo>
                    <a:pt x="3930" y="146012"/>
                  </a:lnTo>
                  <a:lnTo>
                    <a:pt x="5958" y="148063"/>
                  </a:lnTo>
                  <a:lnTo>
                    <a:pt x="8158" y="149430"/>
                  </a:lnTo>
                  <a:lnTo>
                    <a:pt x="19343" y="151354"/>
                  </a:lnTo>
                  <a:lnTo>
                    <a:pt x="54827" y="152093"/>
                  </a:lnTo>
                  <a:lnTo>
                    <a:pt x="89305" y="137835"/>
                  </a:lnTo>
                  <a:lnTo>
                    <a:pt x="109522" y="127317"/>
                  </a:lnTo>
                  <a:lnTo>
                    <a:pt x="124231" y="118261"/>
                  </a:lnTo>
                  <a:lnTo>
                    <a:pt x="158533" y="103644"/>
                  </a:lnTo>
                  <a:lnTo>
                    <a:pt x="191910" y="83534"/>
                  </a:lnTo>
                  <a:lnTo>
                    <a:pt x="214289" y="65108"/>
                  </a:lnTo>
                  <a:lnTo>
                    <a:pt x="236018" y="54335"/>
                  </a:lnTo>
                  <a:lnTo>
                    <a:pt x="237732" y="54771"/>
                  </a:lnTo>
                  <a:lnTo>
                    <a:pt x="238873" y="55909"/>
                  </a:lnTo>
                  <a:lnTo>
                    <a:pt x="239634" y="57515"/>
                  </a:lnTo>
                  <a:lnTo>
                    <a:pt x="239294" y="58586"/>
                  </a:lnTo>
                  <a:lnTo>
                    <a:pt x="238221" y="59298"/>
                  </a:lnTo>
                  <a:lnTo>
                    <a:pt x="236659" y="59773"/>
                  </a:lnTo>
                  <a:lnTo>
                    <a:pt x="235618" y="60937"/>
                  </a:lnTo>
                  <a:lnTo>
                    <a:pt x="223011" y="89219"/>
                  </a:lnTo>
                  <a:lnTo>
                    <a:pt x="191350" y="110787"/>
                  </a:lnTo>
                  <a:lnTo>
                    <a:pt x="166155" y="145905"/>
                  </a:lnTo>
                  <a:lnTo>
                    <a:pt x="147814" y="175428"/>
                  </a:lnTo>
                  <a:lnTo>
                    <a:pt x="126293" y="205625"/>
                  </a:lnTo>
                  <a:lnTo>
                    <a:pt x="100309" y="242124"/>
                  </a:lnTo>
                  <a:lnTo>
                    <a:pt x="81989" y="275479"/>
                  </a:lnTo>
                  <a:lnTo>
                    <a:pt x="78128" y="288251"/>
                  </a:lnTo>
                  <a:lnTo>
                    <a:pt x="79234" y="296749"/>
                  </a:lnTo>
                  <a:lnTo>
                    <a:pt x="84617" y="310340"/>
                  </a:lnTo>
                  <a:lnTo>
                    <a:pt x="87690" y="313496"/>
                  </a:lnTo>
                  <a:lnTo>
                    <a:pt x="113650" y="323019"/>
                  </a:lnTo>
                  <a:lnTo>
                    <a:pt x="135078" y="326120"/>
                  </a:lnTo>
                  <a:lnTo>
                    <a:pt x="165922" y="321930"/>
                  </a:lnTo>
                  <a:lnTo>
                    <a:pt x="201491" y="317967"/>
                  </a:lnTo>
                  <a:lnTo>
                    <a:pt x="238092" y="306661"/>
                  </a:lnTo>
                  <a:lnTo>
                    <a:pt x="248777" y="3045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0" name="SMARTInkShape-Group67"/>
          <p:cNvGrpSpPr/>
          <p:nvPr/>
        </p:nvGrpSpPr>
        <p:grpSpPr>
          <a:xfrm>
            <a:off x="3452919" y="2133693"/>
            <a:ext cx="1667721" cy="380871"/>
            <a:chOff x="3452919" y="2133693"/>
            <a:chExt cx="1667721" cy="380871"/>
          </a:xfrm>
        </p:grpSpPr>
        <p:sp>
          <p:nvSpPr>
            <p:cNvPr id="133" name="SMARTInkShape-490"/>
            <p:cNvSpPr/>
            <p:nvPr/>
          </p:nvSpPr>
          <p:spPr>
            <a:xfrm>
              <a:off x="4884418" y="2133693"/>
              <a:ext cx="236222" cy="289250"/>
            </a:xfrm>
            <a:custGeom>
              <a:avLst/>
              <a:gdLst/>
              <a:ahLst/>
              <a:cxnLst/>
              <a:rect l="0" t="0" r="0" b="0"/>
              <a:pathLst>
                <a:path w="236222" h="289250">
                  <a:moveTo>
                    <a:pt x="236221" y="7527"/>
                  </a:moveTo>
                  <a:lnTo>
                    <a:pt x="232175" y="3481"/>
                  </a:lnTo>
                  <a:lnTo>
                    <a:pt x="225675" y="1495"/>
                  </a:lnTo>
                  <a:lnTo>
                    <a:pt x="188825" y="0"/>
                  </a:lnTo>
                  <a:lnTo>
                    <a:pt x="152179" y="5950"/>
                  </a:lnTo>
                  <a:lnTo>
                    <a:pt x="119509" y="8165"/>
                  </a:lnTo>
                  <a:lnTo>
                    <a:pt x="82080" y="14825"/>
                  </a:lnTo>
                  <a:lnTo>
                    <a:pt x="80120" y="15777"/>
                  </a:lnTo>
                  <a:lnTo>
                    <a:pt x="78813" y="17260"/>
                  </a:lnTo>
                  <a:lnTo>
                    <a:pt x="76354" y="22443"/>
                  </a:lnTo>
                  <a:lnTo>
                    <a:pt x="76205" y="34108"/>
                  </a:lnTo>
                  <a:lnTo>
                    <a:pt x="73946" y="38531"/>
                  </a:lnTo>
                  <a:lnTo>
                    <a:pt x="72156" y="40896"/>
                  </a:lnTo>
                  <a:lnTo>
                    <a:pt x="70171" y="48039"/>
                  </a:lnTo>
                  <a:lnTo>
                    <a:pt x="66462" y="82350"/>
                  </a:lnTo>
                  <a:lnTo>
                    <a:pt x="50676" y="119205"/>
                  </a:lnTo>
                  <a:lnTo>
                    <a:pt x="44116" y="136387"/>
                  </a:lnTo>
                  <a:lnTo>
                    <a:pt x="40775" y="141845"/>
                  </a:lnTo>
                  <a:lnTo>
                    <a:pt x="39289" y="147092"/>
                  </a:lnTo>
                  <a:lnTo>
                    <a:pt x="38047" y="148830"/>
                  </a:lnTo>
                  <a:lnTo>
                    <a:pt x="36371" y="149988"/>
                  </a:lnTo>
                  <a:lnTo>
                    <a:pt x="34408" y="150761"/>
                  </a:lnTo>
                  <a:lnTo>
                    <a:pt x="33098" y="152123"/>
                  </a:lnTo>
                  <a:lnTo>
                    <a:pt x="30583" y="159573"/>
                  </a:lnTo>
                  <a:lnTo>
                    <a:pt x="30490" y="153335"/>
                  </a:lnTo>
                  <a:lnTo>
                    <a:pt x="48394" y="127860"/>
                  </a:lnTo>
                  <a:lnTo>
                    <a:pt x="59965" y="119569"/>
                  </a:lnTo>
                  <a:lnTo>
                    <a:pt x="74118" y="115795"/>
                  </a:lnTo>
                  <a:lnTo>
                    <a:pt x="89037" y="114676"/>
                  </a:lnTo>
                  <a:lnTo>
                    <a:pt x="123439" y="124854"/>
                  </a:lnTo>
                  <a:lnTo>
                    <a:pt x="141186" y="136176"/>
                  </a:lnTo>
                  <a:lnTo>
                    <a:pt x="172629" y="171712"/>
                  </a:lnTo>
                  <a:lnTo>
                    <a:pt x="187934" y="191641"/>
                  </a:lnTo>
                  <a:lnTo>
                    <a:pt x="193594" y="206194"/>
                  </a:lnTo>
                  <a:lnTo>
                    <a:pt x="197226" y="232189"/>
                  </a:lnTo>
                  <a:lnTo>
                    <a:pt x="193810" y="248412"/>
                  </a:lnTo>
                  <a:lnTo>
                    <a:pt x="183392" y="263943"/>
                  </a:lnTo>
                  <a:lnTo>
                    <a:pt x="169579" y="275225"/>
                  </a:lnTo>
                  <a:lnTo>
                    <a:pt x="150718" y="283929"/>
                  </a:lnTo>
                  <a:lnTo>
                    <a:pt x="120742" y="288372"/>
                  </a:lnTo>
                  <a:lnTo>
                    <a:pt x="83086" y="289249"/>
                  </a:lnTo>
                  <a:lnTo>
                    <a:pt x="47082" y="285378"/>
                  </a:lnTo>
                  <a:lnTo>
                    <a:pt x="12316" y="282312"/>
                  </a:lnTo>
                  <a:lnTo>
                    <a:pt x="0" y="2818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491"/>
            <p:cNvSpPr/>
            <p:nvPr/>
          </p:nvSpPr>
          <p:spPr>
            <a:xfrm>
              <a:off x="4567208" y="2182610"/>
              <a:ext cx="228747" cy="270319"/>
            </a:xfrm>
            <a:custGeom>
              <a:avLst/>
              <a:gdLst/>
              <a:ahLst/>
              <a:cxnLst/>
              <a:rect l="0" t="0" r="0" b="0"/>
              <a:pathLst>
                <a:path w="228747" h="270319">
                  <a:moveTo>
                    <a:pt x="187671" y="11949"/>
                  </a:moveTo>
                  <a:lnTo>
                    <a:pt x="187671" y="7903"/>
                  </a:lnTo>
                  <a:lnTo>
                    <a:pt x="186825" y="6712"/>
                  </a:lnTo>
                  <a:lnTo>
                    <a:pt x="185413" y="5918"/>
                  </a:lnTo>
                  <a:lnTo>
                    <a:pt x="181111" y="4642"/>
                  </a:lnTo>
                  <a:lnTo>
                    <a:pt x="176319" y="376"/>
                  </a:lnTo>
                  <a:lnTo>
                    <a:pt x="174177" y="0"/>
                  </a:lnTo>
                  <a:lnTo>
                    <a:pt x="171901" y="597"/>
                  </a:lnTo>
                  <a:lnTo>
                    <a:pt x="169538" y="1840"/>
                  </a:lnTo>
                  <a:lnTo>
                    <a:pt x="133855" y="11114"/>
                  </a:lnTo>
                  <a:lnTo>
                    <a:pt x="102617" y="36873"/>
                  </a:lnTo>
                  <a:lnTo>
                    <a:pt x="73128" y="66543"/>
                  </a:lnTo>
                  <a:lnTo>
                    <a:pt x="42843" y="104138"/>
                  </a:lnTo>
                  <a:lnTo>
                    <a:pt x="29323" y="124889"/>
                  </a:lnTo>
                  <a:lnTo>
                    <a:pt x="16106" y="159524"/>
                  </a:lnTo>
                  <a:lnTo>
                    <a:pt x="3533" y="191612"/>
                  </a:lnTo>
                  <a:lnTo>
                    <a:pt x="0" y="212308"/>
                  </a:lnTo>
                  <a:lnTo>
                    <a:pt x="2944" y="230538"/>
                  </a:lnTo>
                  <a:lnTo>
                    <a:pt x="14122" y="252822"/>
                  </a:lnTo>
                  <a:lnTo>
                    <a:pt x="18631" y="258891"/>
                  </a:lnTo>
                  <a:lnTo>
                    <a:pt x="25024" y="262938"/>
                  </a:lnTo>
                  <a:lnTo>
                    <a:pt x="50203" y="268631"/>
                  </a:lnTo>
                  <a:lnTo>
                    <a:pt x="79113" y="270318"/>
                  </a:lnTo>
                  <a:lnTo>
                    <a:pt x="109127" y="269126"/>
                  </a:lnTo>
                  <a:lnTo>
                    <a:pt x="139469" y="258799"/>
                  </a:lnTo>
                  <a:lnTo>
                    <a:pt x="169061" y="244169"/>
                  </a:lnTo>
                  <a:lnTo>
                    <a:pt x="199987" y="216898"/>
                  </a:lnTo>
                  <a:lnTo>
                    <a:pt x="210925" y="201252"/>
                  </a:lnTo>
                  <a:lnTo>
                    <a:pt x="224846" y="165868"/>
                  </a:lnTo>
                  <a:lnTo>
                    <a:pt x="228746" y="148937"/>
                  </a:lnTo>
                  <a:lnTo>
                    <a:pt x="224351" y="112732"/>
                  </a:lnTo>
                  <a:lnTo>
                    <a:pt x="215331" y="80870"/>
                  </a:lnTo>
                  <a:lnTo>
                    <a:pt x="210344" y="74829"/>
                  </a:lnTo>
                  <a:lnTo>
                    <a:pt x="176619" y="56051"/>
                  </a:lnTo>
                  <a:lnTo>
                    <a:pt x="148046" y="45997"/>
                  </a:lnTo>
                  <a:lnTo>
                    <a:pt x="111471" y="424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492"/>
            <p:cNvSpPr/>
            <p:nvPr/>
          </p:nvSpPr>
          <p:spPr>
            <a:xfrm>
              <a:off x="4246278" y="2172169"/>
              <a:ext cx="231605" cy="280852"/>
            </a:xfrm>
            <a:custGeom>
              <a:avLst/>
              <a:gdLst/>
              <a:ahLst/>
              <a:cxnLst/>
              <a:rect l="0" t="0" r="0" b="0"/>
              <a:pathLst>
                <a:path w="231605" h="280852">
                  <a:moveTo>
                    <a:pt x="180940" y="7151"/>
                  </a:moveTo>
                  <a:lnTo>
                    <a:pt x="180940" y="3105"/>
                  </a:lnTo>
                  <a:lnTo>
                    <a:pt x="180094" y="1913"/>
                  </a:lnTo>
                  <a:lnTo>
                    <a:pt x="178684" y="1119"/>
                  </a:lnTo>
                  <a:lnTo>
                    <a:pt x="170395" y="0"/>
                  </a:lnTo>
                  <a:lnTo>
                    <a:pt x="151926" y="439"/>
                  </a:lnTo>
                  <a:lnTo>
                    <a:pt x="123216" y="10145"/>
                  </a:lnTo>
                  <a:lnTo>
                    <a:pt x="91182" y="30738"/>
                  </a:lnTo>
                  <a:lnTo>
                    <a:pt x="69512" y="54520"/>
                  </a:lnTo>
                  <a:lnTo>
                    <a:pt x="48926" y="89759"/>
                  </a:lnTo>
                  <a:lnTo>
                    <a:pt x="33640" y="119303"/>
                  </a:lnTo>
                  <a:lnTo>
                    <a:pt x="19234" y="149506"/>
                  </a:lnTo>
                  <a:lnTo>
                    <a:pt x="9226" y="179058"/>
                  </a:lnTo>
                  <a:lnTo>
                    <a:pt x="517" y="212228"/>
                  </a:lnTo>
                  <a:lnTo>
                    <a:pt x="0" y="227836"/>
                  </a:lnTo>
                  <a:lnTo>
                    <a:pt x="2592" y="243239"/>
                  </a:lnTo>
                  <a:lnTo>
                    <a:pt x="12855" y="262146"/>
                  </a:lnTo>
                  <a:lnTo>
                    <a:pt x="26622" y="274427"/>
                  </a:lnTo>
                  <a:lnTo>
                    <a:pt x="38696" y="278339"/>
                  </a:lnTo>
                  <a:lnTo>
                    <a:pt x="71187" y="280851"/>
                  </a:lnTo>
                  <a:lnTo>
                    <a:pt x="100255" y="273197"/>
                  </a:lnTo>
                  <a:lnTo>
                    <a:pt x="135182" y="255439"/>
                  </a:lnTo>
                  <a:lnTo>
                    <a:pt x="171556" y="233368"/>
                  </a:lnTo>
                  <a:lnTo>
                    <a:pt x="199408" y="204800"/>
                  </a:lnTo>
                  <a:lnTo>
                    <a:pt x="215979" y="168614"/>
                  </a:lnTo>
                  <a:lnTo>
                    <a:pt x="228105" y="138906"/>
                  </a:lnTo>
                  <a:lnTo>
                    <a:pt x="231604" y="109501"/>
                  </a:lnTo>
                  <a:lnTo>
                    <a:pt x="225630" y="76379"/>
                  </a:lnTo>
                  <a:lnTo>
                    <a:pt x="220276" y="61626"/>
                  </a:lnTo>
                  <a:lnTo>
                    <a:pt x="206895" y="43800"/>
                  </a:lnTo>
                  <a:lnTo>
                    <a:pt x="194169" y="33033"/>
                  </a:lnTo>
                  <a:lnTo>
                    <a:pt x="180047" y="27120"/>
                  </a:lnTo>
                  <a:lnTo>
                    <a:pt x="143431" y="16773"/>
                  </a:lnTo>
                  <a:lnTo>
                    <a:pt x="132943" y="16508"/>
                  </a:lnTo>
                  <a:lnTo>
                    <a:pt x="112362" y="223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493"/>
            <p:cNvSpPr/>
            <p:nvPr/>
          </p:nvSpPr>
          <p:spPr>
            <a:xfrm>
              <a:off x="3947929" y="2187252"/>
              <a:ext cx="250421" cy="266125"/>
            </a:xfrm>
            <a:custGeom>
              <a:avLst/>
              <a:gdLst/>
              <a:ahLst/>
              <a:cxnLst/>
              <a:rect l="0" t="0" r="0" b="0"/>
              <a:pathLst>
                <a:path w="250421" h="266125">
                  <a:moveTo>
                    <a:pt x="182111" y="7307"/>
                  </a:moveTo>
                  <a:lnTo>
                    <a:pt x="178066" y="3261"/>
                  </a:lnTo>
                  <a:lnTo>
                    <a:pt x="171564" y="1276"/>
                  </a:lnTo>
                  <a:lnTo>
                    <a:pt x="153593" y="0"/>
                  </a:lnTo>
                  <a:lnTo>
                    <a:pt x="138759" y="3826"/>
                  </a:lnTo>
                  <a:lnTo>
                    <a:pt x="104389" y="17607"/>
                  </a:lnTo>
                  <a:lnTo>
                    <a:pt x="82600" y="29173"/>
                  </a:lnTo>
                  <a:lnTo>
                    <a:pt x="64102" y="47370"/>
                  </a:lnTo>
                  <a:lnTo>
                    <a:pt x="41834" y="82359"/>
                  </a:lnTo>
                  <a:lnTo>
                    <a:pt x="22861" y="111859"/>
                  </a:lnTo>
                  <a:lnTo>
                    <a:pt x="11123" y="142050"/>
                  </a:lnTo>
                  <a:lnTo>
                    <a:pt x="3130" y="171597"/>
                  </a:lnTo>
                  <a:lnTo>
                    <a:pt x="0" y="204765"/>
                  </a:lnTo>
                  <a:lnTo>
                    <a:pt x="419" y="219527"/>
                  </a:lnTo>
                  <a:lnTo>
                    <a:pt x="3427" y="231731"/>
                  </a:lnTo>
                  <a:lnTo>
                    <a:pt x="13926" y="248122"/>
                  </a:lnTo>
                  <a:lnTo>
                    <a:pt x="31807" y="259658"/>
                  </a:lnTo>
                  <a:lnTo>
                    <a:pt x="60605" y="265058"/>
                  </a:lnTo>
                  <a:lnTo>
                    <a:pt x="93010" y="266124"/>
                  </a:lnTo>
                  <a:lnTo>
                    <a:pt x="121843" y="264052"/>
                  </a:lnTo>
                  <a:lnTo>
                    <a:pt x="149577" y="255818"/>
                  </a:lnTo>
                  <a:lnTo>
                    <a:pt x="185750" y="237865"/>
                  </a:lnTo>
                  <a:lnTo>
                    <a:pt x="207365" y="218990"/>
                  </a:lnTo>
                  <a:lnTo>
                    <a:pt x="235097" y="182345"/>
                  </a:lnTo>
                  <a:lnTo>
                    <a:pt x="243760" y="167229"/>
                  </a:lnTo>
                  <a:lnTo>
                    <a:pt x="249322" y="134570"/>
                  </a:lnTo>
                  <a:lnTo>
                    <a:pt x="250420" y="99802"/>
                  </a:lnTo>
                  <a:lnTo>
                    <a:pt x="246054" y="86234"/>
                  </a:lnTo>
                  <a:lnTo>
                    <a:pt x="229455" y="63725"/>
                  </a:lnTo>
                  <a:lnTo>
                    <a:pt x="214859" y="52152"/>
                  </a:lnTo>
                  <a:lnTo>
                    <a:pt x="178066" y="35393"/>
                  </a:lnTo>
                  <a:lnTo>
                    <a:pt x="154024" y="30856"/>
                  </a:lnTo>
                  <a:lnTo>
                    <a:pt x="141943" y="30302"/>
                  </a:lnTo>
                  <a:lnTo>
                    <a:pt x="140092" y="31105"/>
                  </a:lnTo>
                  <a:lnTo>
                    <a:pt x="138859" y="32485"/>
                  </a:lnTo>
                  <a:lnTo>
                    <a:pt x="136389" y="377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494"/>
            <p:cNvSpPr/>
            <p:nvPr/>
          </p:nvSpPr>
          <p:spPr>
            <a:xfrm>
              <a:off x="3787140" y="2470291"/>
              <a:ext cx="68579" cy="44273"/>
            </a:xfrm>
            <a:custGeom>
              <a:avLst/>
              <a:gdLst/>
              <a:ahLst/>
              <a:cxnLst/>
              <a:rect l="0" t="0" r="0" b="0"/>
              <a:pathLst>
                <a:path w="68579" h="44273">
                  <a:moveTo>
                    <a:pt x="68578" y="6209"/>
                  </a:moveTo>
                  <a:lnTo>
                    <a:pt x="50381" y="6209"/>
                  </a:lnTo>
                  <a:lnTo>
                    <a:pt x="45533" y="8466"/>
                  </a:lnTo>
                  <a:lnTo>
                    <a:pt x="22854" y="26868"/>
                  </a:lnTo>
                  <a:lnTo>
                    <a:pt x="20315" y="27603"/>
                  </a:lnTo>
                  <a:lnTo>
                    <a:pt x="18623" y="28938"/>
                  </a:lnTo>
                  <a:lnTo>
                    <a:pt x="16744" y="32679"/>
                  </a:lnTo>
                  <a:lnTo>
                    <a:pt x="15279" y="43891"/>
                  </a:lnTo>
                  <a:lnTo>
                    <a:pt x="19295" y="44184"/>
                  </a:lnTo>
                  <a:lnTo>
                    <a:pt x="20484" y="43379"/>
                  </a:lnTo>
                  <a:lnTo>
                    <a:pt x="21274" y="41994"/>
                  </a:lnTo>
                  <a:lnTo>
                    <a:pt x="21803" y="40227"/>
                  </a:lnTo>
                  <a:lnTo>
                    <a:pt x="23001" y="39046"/>
                  </a:lnTo>
                  <a:lnTo>
                    <a:pt x="26591" y="37736"/>
                  </a:lnTo>
                  <a:lnTo>
                    <a:pt x="27887" y="36541"/>
                  </a:lnTo>
                  <a:lnTo>
                    <a:pt x="37326" y="21535"/>
                  </a:lnTo>
                  <a:lnTo>
                    <a:pt x="38069" y="14179"/>
                  </a:lnTo>
                  <a:lnTo>
                    <a:pt x="26746" y="13837"/>
                  </a:lnTo>
                  <a:lnTo>
                    <a:pt x="25450" y="14680"/>
                  </a:lnTo>
                  <a:lnTo>
                    <a:pt x="24588" y="16090"/>
                  </a:lnTo>
                  <a:lnTo>
                    <a:pt x="24011" y="17876"/>
                  </a:lnTo>
                  <a:lnTo>
                    <a:pt x="15165" y="29000"/>
                  </a:lnTo>
                  <a:lnTo>
                    <a:pt x="11537" y="32706"/>
                  </a:lnTo>
                  <a:lnTo>
                    <a:pt x="9360" y="37177"/>
                  </a:lnTo>
                  <a:lnTo>
                    <a:pt x="7964" y="42900"/>
                  </a:lnTo>
                  <a:lnTo>
                    <a:pt x="8696" y="43368"/>
                  </a:lnTo>
                  <a:lnTo>
                    <a:pt x="18980" y="44272"/>
                  </a:lnTo>
                  <a:lnTo>
                    <a:pt x="20272" y="43436"/>
                  </a:lnTo>
                  <a:lnTo>
                    <a:pt x="21134" y="42035"/>
                  </a:lnTo>
                  <a:lnTo>
                    <a:pt x="22349" y="36013"/>
                  </a:lnTo>
                  <a:lnTo>
                    <a:pt x="22856" y="10225"/>
                  </a:lnTo>
                  <a:lnTo>
                    <a:pt x="20600" y="5736"/>
                  </a:lnTo>
                  <a:lnTo>
                    <a:pt x="16297" y="0"/>
                  </a:lnTo>
                  <a:lnTo>
                    <a:pt x="15098" y="377"/>
                  </a:lnTo>
                  <a:lnTo>
                    <a:pt x="11507" y="3051"/>
                  </a:lnTo>
                  <a:lnTo>
                    <a:pt x="9348" y="7063"/>
                  </a:lnTo>
                  <a:lnTo>
                    <a:pt x="8770" y="9317"/>
                  </a:lnTo>
                  <a:lnTo>
                    <a:pt x="7541" y="10822"/>
                  </a:lnTo>
                  <a:lnTo>
                    <a:pt x="3915" y="12491"/>
                  </a:lnTo>
                  <a:lnTo>
                    <a:pt x="2610" y="13783"/>
                  </a:lnTo>
                  <a:lnTo>
                    <a:pt x="0" y="214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495"/>
            <p:cNvSpPr/>
            <p:nvPr/>
          </p:nvSpPr>
          <p:spPr>
            <a:xfrm>
              <a:off x="3452919" y="2438400"/>
              <a:ext cx="143722" cy="15241"/>
            </a:xfrm>
            <a:custGeom>
              <a:avLst/>
              <a:gdLst/>
              <a:ahLst/>
              <a:cxnLst/>
              <a:rect l="0" t="0" r="0" b="0"/>
              <a:pathLst>
                <a:path w="143722" h="15241">
                  <a:moveTo>
                    <a:pt x="6560" y="15240"/>
                  </a:moveTo>
                  <a:lnTo>
                    <a:pt x="0" y="15240"/>
                  </a:lnTo>
                  <a:lnTo>
                    <a:pt x="18929" y="14392"/>
                  </a:lnTo>
                  <a:lnTo>
                    <a:pt x="52906" y="8678"/>
                  </a:lnTo>
                  <a:lnTo>
                    <a:pt x="90463" y="5501"/>
                  </a:lnTo>
                  <a:lnTo>
                    <a:pt x="126798" y="723"/>
                  </a:lnTo>
                  <a:lnTo>
                    <a:pt x="1437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496"/>
            <p:cNvSpPr/>
            <p:nvPr/>
          </p:nvSpPr>
          <p:spPr>
            <a:xfrm>
              <a:off x="3482340" y="2369820"/>
              <a:ext cx="144779" cy="7620"/>
            </a:xfrm>
            <a:custGeom>
              <a:avLst/>
              <a:gdLst/>
              <a:ahLst/>
              <a:cxnLst/>
              <a:rect l="0" t="0" r="0" b="0"/>
              <a:pathLst>
                <a:path w="144779" h="7620">
                  <a:moveTo>
                    <a:pt x="0" y="7619"/>
                  </a:moveTo>
                  <a:lnTo>
                    <a:pt x="10604" y="7619"/>
                  </a:lnTo>
                  <a:lnTo>
                    <a:pt x="15436" y="5361"/>
                  </a:lnTo>
                  <a:lnTo>
                    <a:pt x="17911" y="3574"/>
                  </a:lnTo>
                  <a:lnTo>
                    <a:pt x="29484" y="1058"/>
                  </a:lnTo>
                  <a:lnTo>
                    <a:pt x="61832" y="139"/>
                  </a:lnTo>
                  <a:lnTo>
                    <a:pt x="98327" y="17"/>
                  </a:lnTo>
                  <a:lnTo>
                    <a:pt x="135336" y="1"/>
                  </a:lnTo>
                  <a:lnTo>
                    <a:pt x="1447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5" name="SMARTInkShape-Group68"/>
          <p:cNvGrpSpPr/>
          <p:nvPr/>
        </p:nvGrpSpPr>
        <p:grpSpPr>
          <a:xfrm>
            <a:off x="2446018" y="2046688"/>
            <a:ext cx="906783" cy="587932"/>
            <a:chOff x="2446018" y="2046688"/>
            <a:chExt cx="906783" cy="587932"/>
          </a:xfrm>
        </p:grpSpPr>
        <p:sp>
          <p:nvSpPr>
            <p:cNvPr id="141" name="SMARTInkShape-497"/>
            <p:cNvSpPr/>
            <p:nvPr/>
          </p:nvSpPr>
          <p:spPr>
            <a:xfrm>
              <a:off x="3139440" y="2046688"/>
              <a:ext cx="213361" cy="249964"/>
            </a:xfrm>
            <a:custGeom>
              <a:avLst/>
              <a:gdLst/>
              <a:ahLst/>
              <a:cxnLst/>
              <a:rect l="0" t="0" r="0" b="0"/>
              <a:pathLst>
                <a:path w="213361" h="249964">
                  <a:moveTo>
                    <a:pt x="0" y="86912"/>
                  </a:moveTo>
                  <a:lnTo>
                    <a:pt x="0" y="76306"/>
                  </a:lnTo>
                  <a:lnTo>
                    <a:pt x="24845" y="40976"/>
                  </a:lnTo>
                  <a:lnTo>
                    <a:pt x="47617" y="20829"/>
                  </a:lnTo>
                  <a:lnTo>
                    <a:pt x="78038" y="3755"/>
                  </a:lnTo>
                  <a:lnTo>
                    <a:pt x="91410" y="0"/>
                  </a:lnTo>
                  <a:lnTo>
                    <a:pt x="124234" y="3555"/>
                  </a:lnTo>
                  <a:lnTo>
                    <a:pt x="134519" y="6967"/>
                  </a:lnTo>
                  <a:lnTo>
                    <a:pt x="149830" y="17692"/>
                  </a:lnTo>
                  <a:lnTo>
                    <a:pt x="161046" y="35639"/>
                  </a:lnTo>
                  <a:lnTo>
                    <a:pt x="165686" y="61088"/>
                  </a:lnTo>
                  <a:lnTo>
                    <a:pt x="163015" y="90079"/>
                  </a:lnTo>
                  <a:lnTo>
                    <a:pt x="156861" y="120116"/>
                  </a:lnTo>
                  <a:lnTo>
                    <a:pt x="145631" y="154511"/>
                  </a:lnTo>
                  <a:lnTo>
                    <a:pt x="127533" y="187469"/>
                  </a:lnTo>
                  <a:lnTo>
                    <a:pt x="93433" y="222595"/>
                  </a:lnTo>
                  <a:lnTo>
                    <a:pt x="60042" y="248938"/>
                  </a:lnTo>
                  <a:lnTo>
                    <a:pt x="56114" y="249963"/>
                  </a:lnTo>
                  <a:lnTo>
                    <a:pt x="47234" y="248843"/>
                  </a:lnTo>
                  <a:lnTo>
                    <a:pt x="44190" y="247358"/>
                  </a:lnTo>
                  <a:lnTo>
                    <a:pt x="42159" y="245524"/>
                  </a:lnTo>
                  <a:lnTo>
                    <a:pt x="34856" y="232448"/>
                  </a:lnTo>
                  <a:lnTo>
                    <a:pt x="34243" y="227963"/>
                  </a:lnTo>
                  <a:lnTo>
                    <a:pt x="40057" y="193521"/>
                  </a:lnTo>
                  <a:lnTo>
                    <a:pt x="41945" y="188464"/>
                  </a:lnTo>
                  <a:lnTo>
                    <a:pt x="48558" y="180589"/>
                  </a:lnTo>
                  <a:lnTo>
                    <a:pt x="56294" y="175113"/>
                  </a:lnTo>
                  <a:lnTo>
                    <a:pt x="65410" y="172030"/>
                  </a:lnTo>
                  <a:lnTo>
                    <a:pt x="70840" y="171308"/>
                  </a:lnTo>
                  <a:lnTo>
                    <a:pt x="82702" y="174947"/>
                  </a:lnTo>
                  <a:lnTo>
                    <a:pt x="119730" y="196174"/>
                  </a:lnTo>
                  <a:lnTo>
                    <a:pt x="139769" y="205453"/>
                  </a:lnTo>
                  <a:lnTo>
                    <a:pt x="175423" y="213772"/>
                  </a:lnTo>
                  <a:lnTo>
                    <a:pt x="213360" y="2164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498"/>
            <p:cNvSpPr/>
            <p:nvPr/>
          </p:nvSpPr>
          <p:spPr>
            <a:xfrm>
              <a:off x="2823953" y="2309155"/>
              <a:ext cx="307866" cy="325465"/>
            </a:xfrm>
            <a:custGeom>
              <a:avLst/>
              <a:gdLst/>
              <a:ahLst/>
              <a:cxnLst/>
              <a:rect l="0" t="0" r="0" b="0"/>
              <a:pathLst>
                <a:path w="307866" h="325465">
                  <a:moveTo>
                    <a:pt x="193565" y="45423"/>
                  </a:moveTo>
                  <a:lnTo>
                    <a:pt x="193565" y="38864"/>
                  </a:lnTo>
                  <a:lnTo>
                    <a:pt x="198802" y="31930"/>
                  </a:lnTo>
                  <a:lnTo>
                    <a:pt x="200126" y="27291"/>
                  </a:lnTo>
                  <a:lnTo>
                    <a:pt x="199633" y="24869"/>
                  </a:lnTo>
                  <a:lnTo>
                    <a:pt x="195015" y="14897"/>
                  </a:lnTo>
                  <a:lnTo>
                    <a:pt x="194532" y="12373"/>
                  </a:lnTo>
                  <a:lnTo>
                    <a:pt x="189479" y="7310"/>
                  </a:lnTo>
                  <a:lnTo>
                    <a:pt x="181589" y="3085"/>
                  </a:lnTo>
                  <a:lnTo>
                    <a:pt x="151920" y="0"/>
                  </a:lnTo>
                  <a:lnTo>
                    <a:pt x="124286" y="2020"/>
                  </a:lnTo>
                  <a:lnTo>
                    <a:pt x="110282" y="6661"/>
                  </a:lnTo>
                  <a:lnTo>
                    <a:pt x="78165" y="28225"/>
                  </a:lnTo>
                  <a:lnTo>
                    <a:pt x="49416" y="55009"/>
                  </a:lnTo>
                  <a:lnTo>
                    <a:pt x="26552" y="89777"/>
                  </a:lnTo>
                  <a:lnTo>
                    <a:pt x="9774" y="121354"/>
                  </a:lnTo>
                  <a:lnTo>
                    <a:pt x="0" y="145121"/>
                  </a:lnTo>
                  <a:lnTo>
                    <a:pt x="1140" y="152668"/>
                  </a:lnTo>
                  <a:lnTo>
                    <a:pt x="6541" y="161679"/>
                  </a:lnTo>
                  <a:lnTo>
                    <a:pt x="15617" y="164826"/>
                  </a:lnTo>
                  <a:lnTo>
                    <a:pt x="27271" y="165379"/>
                  </a:lnTo>
                  <a:lnTo>
                    <a:pt x="64924" y="154248"/>
                  </a:lnTo>
                  <a:lnTo>
                    <a:pt x="86305" y="146061"/>
                  </a:lnTo>
                  <a:lnTo>
                    <a:pt x="118461" y="119657"/>
                  </a:lnTo>
                  <a:lnTo>
                    <a:pt x="152576" y="92898"/>
                  </a:lnTo>
                  <a:lnTo>
                    <a:pt x="185774" y="68427"/>
                  </a:lnTo>
                  <a:lnTo>
                    <a:pt x="185896" y="72371"/>
                  </a:lnTo>
                  <a:lnTo>
                    <a:pt x="181886" y="82948"/>
                  </a:lnTo>
                  <a:lnTo>
                    <a:pt x="161472" y="115682"/>
                  </a:lnTo>
                  <a:lnTo>
                    <a:pt x="144485" y="150898"/>
                  </a:lnTo>
                  <a:lnTo>
                    <a:pt x="129824" y="181286"/>
                  </a:lnTo>
                  <a:lnTo>
                    <a:pt x="116448" y="215032"/>
                  </a:lnTo>
                  <a:lnTo>
                    <a:pt x="111069" y="250048"/>
                  </a:lnTo>
                  <a:lnTo>
                    <a:pt x="112396" y="273692"/>
                  </a:lnTo>
                  <a:lnTo>
                    <a:pt x="114052" y="281424"/>
                  </a:lnTo>
                  <a:lnTo>
                    <a:pt x="120408" y="292271"/>
                  </a:lnTo>
                  <a:lnTo>
                    <a:pt x="144014" y="314213"/>
                  </a:lnTo>
                  <a:lnTo>
                    <a:pt x="157149" y="320955"/>
                  </a:lnTo>
                  <a:lnTo>
                    <a:pt x="182871" y="325464"/>
                  </a:lnTo>
                  <a:lnTo>
                    <a:pt x="211939" y="322757"/>
                  </a:lnTo>
                  <a:lnTo>
                    <a:pt x="242002" y="312546"/>
                  </a:lnTo>
                  <a:lnTo>
                    <a:pt x="266740" y="301306"/>
                  </a:lnTo>
                  <a:lnTo>
                    <a:pt x="307865" y="2816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499"/>
            <p:cNvSpPr/>
            <p:nvPr/>
          </p:nvSpPr>
          <p:spPr>
            <a:xfrm>
              <a:off x="2476500" y="2476500"/>
              <a:ext cx="99060" cy="15148"/>
            </a:xfrm>
            <a:custGeom>
              <a:avLst/>
              <a:gdLst/>
              <a:ahLst/>
              <a:cxnLst/>
              <a:rect l="0" t="0" r="0" b="0"/>
              <a:pathLst>
                <a:path w="99060" h="15148">
                  <a:moveTo>
                    <a:pt x="0" y="7618"/>
                  </a:moveTo>
                  <a:lnTo>
                    <a:pt x="0" y="11664"/>
                  </a:lnTo>
                  <a:lnTo>
                    <a:pt x="846" y="12855"/>
                  </a:lnTo>
                  <a:lnTo>
                    <a:pt x="2257" y="13650"/>
                  </a:lnTo>
                  <a:lnTo>
                    <a:pt x="10604" y="14926"/>
                  </a:lnTo>
                  <a:lnTo>
                    <a:pt x="17912" y="15147"/>
                  </a:lnTo>
                  <a:lnTo>
                    <a:pt x="54242" y="8670"/>
                  </a:lnTo>
                  <a:lnTo>
                    <a:pt x="83269" y="5500"/>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500"/>
            <p:cNvSpPr/>
            <p:nvPr/>
          </p:nvSpPr>
          <p:spPr>
            <a:xfrm>
              <a:off x="2446018" y="2400300"/>
              <a:ext cx="152401" cy="30479"/>
            </a:xfrm>
            <a:custGeom>
              <a:avLst/>
              <a:gdLst/>
              <a:ahLst/>
              <a:cxnLst/>
              <a:rect l="0" t="0" r="0" b="0"/>
              <a:pathLst>
                <a:path w="152401" h="30479">
                  <a:moveTo>
                    <a:pt x="0" y="30478"/>
                  </a:moveTo>
                  <a:lnTo>
                    <a:pt x="0" y="23919"/>
                  </a:lnTo>
                  <a:lnTo>
                    <a:pt x="4046" y="19128"/>
                  </a:lnTo>
                  <a:lnTo>
                    <a:pt x="10547" y="16967"/>
                  </a:lnTo>
                  <a:lnTo>
                    <a:pt x="47398" y="11296"/>
                  </a:lnTo>
                  <a:lnTo>
                    <a:pt x="84041" y="5845"/>
                  </a:lnTo>
                  <a:lnTo>
                    <a:pt x="121103" y="768"/>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2" name="SMARTInkShape-Group69"/>
          <p:cNvGrpSpPr/>
          <p:nvPr/>
        </p:nvGrpSpPr>
        <p:grpSpPr>
          <a:xfrm>
            <a:off x="1120138" y="2057400"/>
            <a:ext cx="1133287" cy="640080"/>
            <a:chOff x="1120138" y="2057400"/>
            <a:chExt cx="1133287" cy="640080"/>
          </a:xfrm>
        </p:grpSpPr>
        <p:sp>
          <p:nvSpPr>
            <p:cNvPr id="146" name="SMARTInkShape-501"/>
            <p:cNvSpPr/>
            <p:nvPr/>
          </p:nvSpPr>
          <p:spPr>
            <a:xfrm>
              <a:off x="1966447" y="2424253"/>
              <a:ext cx="286978" cy="173296"/>
            </a:xfrm>
            <a:custGeom>
              <a:avLst/>
              <a:gdLst/>
              <a:ahLst/>
              <a:cxnLst/>
              <a:rect l="0" t="0" r="0" b="0"/>
              <a:pathLst>
                <a:path w="286978" h="173296">
                  <a:moveTo>
                    <a:pt x="174773" y="44626"/>
                  </a:moveTo>
                  <a:lnTo>
                    <a:pt x="174773" y="23233"/>
                  </a:lnTo>
                  <a:lnTo>
                    <a:pt x="170727" y="14110"/>
                  </a:lnTo>
                  <a:lnTo>
                    <a:pt x="168688" y="11583"/>
                  </a:lnTo>
                  <a:lnTo>
                    <a:pt x="152814" y="3147"/>
                  </a:lnTo>
                  <a:lnTo>
                    <a:pt x="138727" y="162"/>
                  </a:lnTo>
                  <a:lnTo>
                    <a:pt x="112712" y="0"/>
                  </a:lnTo>
                  <a:lnTo>
                    <a:pt x="79612" y="9544"/>
                  </a:lnTo>
                  <a:lnTo>
                    <a:pt x="52965" y="20167"/>
                  </a:lnTo>
                  <a:lnTo>
                    <a:pt x="35857" y="33804"/>
                  </a:lnTo>
                  <a:lnTo>
                    <a:pt x="13821" y="64023"/>
                  </a:lnTo>
                  <a:lnTo>
                    <a:pt x="3217" y="91168"/>
                  </a:lnTo>
                  <a:lnTo>
                    <a:pt x="0" y="124510"/>
                  </a:lnTo>
                  <a:lnTo>
                    <a:pt x="4244" y="135445"/>
                  </a:lnTo>
                  <a:lnTo>
                    <a:pt x="12621" y="145950"/>
                  </a:lnTo>
                  <a:lnTo>
                    <a:pt x="31619" y="160538"/>
                  </a:lnTo>
                  <a:lnTo>
                    <a:pt x="54181" y="169752"/>
                  </a:lnTo>
                  <a:lnTo>
                    <a:pt x="91716" y="173295"/>
                  </a:lnTo>
                  <a:lnTo>
                    <a:pt x="123917" y="171649"/>
                  </a:lnTo>
                  <a:lnTo>
                    <a:pt x="158010" y="165800"/>
                  </a:lnTo>
                  <a:lnTo>
                    <a:pt x="189561" y="158706"/>
                  </a:lnTo>
                  <a:lnTo>
                    <a:pt x="218101" y="148982"/>
                  </a:lnTo>
                  <a:lnTo>
                    <a:pt x="250500" y="130526"/>
                  </a:lnTo>
                  <a:lnTo>
                    <a:pt x="269646" y="115609"/>
                  </a:lnTo>
                  <a:lnTo>
                    <a:pt x="282000" y="96421"/>
                  </a:lnTo>
                  <a:lnTo>
                    <a:pt x="286977" y="78693"/>
                  </a:lnTo>
                  <a:lnTo>
                    <a:pt x="284407" y="58671"/>
                  </a:lnTo>
                  <a:lnTo>
                    <a:pt x="278283" y="40698"/>
                  </a:lnTo>
                  <a:lnTo>
                    <a:pt x="271295" y="32155"/>
                  </a:lnTo>
                  <a:lnTo>
                    <a:pt x="261698" y="25537"/>
                  </a:lnTo>
                  <a:lnTo>
                    <a:pt x="232582" y="14390"/>
                  </a:lnTo>
                  <a:lnTo>
                    <a:pt x="198516" y="8079"/>
                  </a:lnTo>
                  <a:lnTo>
                    <a:pt x="167153" y="65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502"/>
            <p:cNvSpPr/>
            <p:nvPr/>
          </p:nvSpPr>
          <p:spPr>
            <a:xfrm>
              <a:off x="1784955" y="2438400"/>
              <a:ext cx="165276" cy="159442"/>
            </a:xfrm>
            <a:custGeom>
              <a:avLst/>
              <a:gdLst/>
              <a:ahLst/>
              <a:cxnLst/>
              <a:rect l="0" t="0" r="0" b="0"/>
              <a:pathLst>
                <a:path w="165276" h="159442">
                  <a:moveTo>
                    <a:pt x="127665" y="7618"/>
                  </a:moveTo>
                  <a:lnTo>
                    <a:pt x="123619" y="7618"/>
                  </a:lnTo>
                  <a:lnTo>
                    <a:pt x="122427" y="6773"/>
                  </a:lnTo>
                  <a:lnTo>
                    <a:pt x="121633" y="5362"/>
                  </a:lnTo>
                  <a:lnTo>
                    <a:pt x="121104" y="3573"/>
                  </a:lnTo>
                  <a:lnTo>
                    <a:pt x="119903" y="2382"/>
                  </a:lnTo>
                  <a:lnTo>
                    <a:pt x="116313" y="1058"/>
                  </a:lnTo>
                  <a:lnTo>
                    <a:pt x="114169" y="1551"/>
                  </a:lnTo>
                  <a:lnTo>
                    <a:pt x="105416" y="5445"/>
                  </a:lnTo>
                  <a:lnTo>
                    <a:pt x="77447" y="11377"/>
                  </a:lnTo>
                  <a:lnTo>
                    <a:pt x="56659" y="21407"/>
                  </a:lnTo>
                  <a:lnTo>
                    <a:pt x="26921" y="48578"/>
                  </a:lnTo>
                  <a:lnTo>
                    <a:pt x="14034" y="70899"/>
                  </a:lnTo>
                  <a:lnTo>
                    <a:pt x="441" y="106214"/>
                  </a:lnTo>
                  <a:lnTo>
                    <a:pt x="0" y="116632"/>
                  </a:lnTo>
                  <a:lnTo>
                    <a:pt x="8865" y="142211"/>
                  </a:lnTo>
                  <a:lnTo>
                    <a:pt x="15881" y="150128"/>
                  </a:lnTo>
                  <a:lnTo>
                    <a:pt x="20122" y="153425"/>
                  </a:lnTo>
                  <a:lnTo>
                    <a:pt x="31607" y="157088"/>
                  </a:lnTo>
                  <a:lnTo>
                    <a:pt x="59677" y="159441"/>
                  </a:lnTo>
                  <a:lnTo>
                    <a:pt x="97263" y="151653"/>
                  </a:lnTo>
                  <a:lnTo>
                    <a:pt x="111612" y="146141"/>
                  </a:lnTo>
                  <a:lnTo>
                    <a:pt x="139923" y="123969"/>
                  </a:lnTo>
                  <a:lnTo>
                    <a:pt x="157416" y="98994"/>
                  </a:lnTo>
                  <a:lnTo>
                    <a:pt x="162055" y="88870"/>
                  </a:lnTo>
                  <a:lnTo>
                    <a:pt x="165275" y="59451"/>
                  </a:lnTo>
                  <a:lnTo>
                    <a:pt x="161575" y="41698"/>
                  </a:lnTo>
                  <a:lnTo>
                    <a:pt x="155115" y="29758"/>
                  </a:lnTo>
                  <a:lnTo>
                    <a:pt x="143794" y="20858"/>
                  </a:lnTo>
                  <a:lnTo>
                    <a:pt x="109788" y="3418"/>
                  </a:lnTo>
                  <a:lnTo>
                    <a:pt x="743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503"/>
            <p:cNvSpPr/>
            <p:nvPr/>
          </p:nvSpPr>
          <p:spPr>
            <a:xfrm>
              <a:off x="1556118" y="2430871"/>
              <a:ext cx="180432" cy="188399"/>
            </a:xfrm>
            <a:custGeom>
              <a:avLst/>
              <a:gdLst/>
              <a:ahLst/>
              <a:cxnLst/>
              <a:rect l="0" t="0" r="0" b="0"/>
              <a:pathLst>
                <a:path w="180432" h="188399">
                  <a:moveTo>
                    <a:pt x="158382" y="7529"/>
                  </a:moveTo>
                  <a:lnTo>
                    <a:pt x="154335" y="3482"/>
                  </a:lnTo>
                  <a:lnTo>
                    <a:pt x="150092" y="1497"/>
                  </a:lnTo>
                  <a:lnTo>
                    <a:pt x="122335" y="0"/>
                  </a:lnTo>
                  <a:lnTo>
                    <a:pt x="102405" y="6009"/>
                  </a:lnTo>
                  <a:lnTo>
                    <a:pt x="66775" y="22012"/>
                  </a:lnTo>
                  <a:lnTo>
                    <a:pt x="34129" y="56233"/>
                  </a:lnTo>
                  <a:lnTo>
                    <a:pt x="19590" y="77840"/>
                  </a:lnTo>
                  <a:lnTo>
                    <a:pt x="6662" y="112795"/>
                  </a:lnTo>
                  <a:lnTo>
                    <a:pt x="0" y="140363"/>
                  </a:lnTo>
                  <a:lnTo>
                    <a:pt x="2891" y="160904"/>
                  </a:lnTo>
                  <a:lnTo>
                    <a:pt x="9111" y="174986"/>
                  </a:lnTo>
                  <a:lnTo>
                    <a:pt x="18379" y="181579"/>
                  </a:lnTo>
                  <a:lnTo>
                    <a:pt x="35618" y="187792"/>
                  </a:lnTo>
                  <a:lnTo>
                    <a:pt x="47094" y="188398"/>
                  </a:lnTo>
                  <a:lnTo>
                    <a:pt x="82577" y="179649"/>
                  </a:lnTo>
                  <a:lnTo>
                    <a:pt x="120333" y="165212"/>
                  </a:lnTo>
                  <a:lnTo>
                    <a:pt x="146727" y="146767"/>
                  </a:lnTo>
                  <a:lnTo>
                    <a:pt x="172009" y="110146"/>
                  </a:lnTo>
                  <a:lnTo>
                    <a:pt x="177138" y="97163"/>
                  </a:lnTo>
                  <a:lnTo>
                    <a:pt x="180431" y="68131"/>
                  </a:lnTo>
                  <a:lnTo>
                    <a:pt x="178623" y="57605"/>
                  </a:lnTo>
                  <a:lnTo>
                    <a:pt x="170564" y="39904"/>
                  </a:lnTo>
                  <a:lnTo>
                    <a:pt x="163514" y="32360"/>
                  </a:lnTo>
                  <a:lnTo>
                    <a:pt x="145511" y="18794"/>
                  </a:lnTo>
                  <a:lnTo>
                    <a:pt x="108513" y="8329"/>
                  </a:lnTo>
                  <a:lnTo>
                    <a:pt x="97421" y="75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504"/>
            <p:cNvSpPr/>
            <p:nvPr/>
          </p:nvSpPr>
          <p:spPr>
            <a:xfrm>
              <a:off x="1280158" y="2396881"/>
              <a:ext cx="259082" cy="246797"/>
            </a:xfrm>
            <a:custGeom>
              <a:avLst/>
              <a:gdLst/>
              <a:ahLst/>
              <a:cxnLst/>
              <a:rect l="0" t="0" r="0" b="0"/>
              <a:pathLst>
                <a:path w="259082" h="246797">
                  <a:moveTo>
                    <a:pt x="0" y="132959"/>
                  </a:moveTo>
                  <a:lnTo>
                    <a:pt x="0" y="128913"/>
                  </a:lnTo>
                  <a:lnTo>
                    <a:pt x="2258" y="124670"/>
                  </a:lnTo>
                  <a:lnTo>
                    <a:pt x="25178" y="87022"/>
                  </a:lnTo>
                  <a:lnTo>
                    <a:pt x="56042" y="51666"/>
                  </a:lnTo>
                  <a:lnTo>
                    <a:pt x="93842" y="21354"/>
                  </a:lnTo>
                  <a:lnTo>
                    <a:pt x="109180" y="9484"/>
                  </a:lnTo>
                  <a:lnTo>
                    <a:pt x="134615" y="171"/>
                  </a:lnTo>
                  <a:lnTo>
                    <a:pt x="144779" y="0"/>
                  </a:lnTo>
                  <a:lnTo>
                    <a:pt x="154093" y="2745"/>
                  </a:lnTo>
                  <a:lnTo>
                    <a:pt x="161055" y="6787"/>
                  </a:lnTo>
                  <a:lnTo>
                    <a:pt x="169735" y="17870"/>
                  </a:lnTo>
                  <a:lnTo>
                    <a:pt x="173623" y="35923"/>
                  </a:lnTo>
                  <a:lnTo>
                    <a:pt x="174091" y="64778"/>
                  </a:lnTo>
                  <a:lnTo>
                    <a:pt x="164651" y="97195"/>
                  </a:lnTo>
                  <a:lnTo>
                    <a:pt x="151514" y="126030"/>
                  </a:lnTo>
                  <a:lnTo>
                    <a:pt x="136898" y="156024"/>
                  </a:lnTo>
                  <a:lnTo>
                    <a:pt x="119586" y="184101"/>
                  </a:lnTo>
                  <a:lnTo>
                    <a:pt x="88751" y="217178"/>
                  </a:lnTo>
                  <a:lnTo>
                    <a:pt x="52415" y="236688"/>
                  </a:lnTo>
                  <a:lnTo>
                    <a:pt x="41026" y="243750"/>
                  </a:lnTo>
                  <a:lnTo>
                    <a:pt x="29843" y="246218"/>
                  </a:lnTo>
                  <a:lnTo>
                    <a:pt x="29208" y="246565"/>
                  </a:lnTo>
                  <a:lnTo>
                    <a:pt x="29632" y="246796"/>
                  </a:lnTo>
                  <a:lnTo>
                    <a:pt x="25077" y="241083"/>
                  </a:lnTo>
                  <a:lnTo>
                    <a:pt x="23845" y="236612"/>
                  </a:lnTo>
                  <a:lnTo>
                    <a:pt x="27199" y="225288"/>
                  </a:lnTo>
                  <a:lnTo>
                    <a:pt x="45792" y="188492"/>
                  </a:lnTo>
                  <a:lnTo>
                    <a:pt x="51679" y="182192"/>
                  </a:lnTo>
                  <a:lnTo>
                    <a:pt x="59941" y="176571"/>
                  </a:lnTo>
                  <a:lnTo>
                    <a:pt x="74111" y="172692"/>
                  </a:lnTo>
                  <a:lnTo>
                    <a:pt x="84989" y="171543"/>
                  </a:lnTo>
                  <a:lnTo>
                    <a:pt x="116034" y="180484"/>
                  </a:lnTo>
                  <a:lnTo>
                    <a:pt x="120537" y="182422"/>
                  </a:lnTo>
                  <a:lnTo>
                    <a:pt x="127797" y="189091"/>
                  </a:lnTo>
                  <a:lnTo>
                    <a:pt x="134693" y="196852"/>
                  </a:lnTo>
                  <a:lnTo>
                    <a:pt x="172632" y="228717"/>
                  </a:lnTo>
                  <a:lnTo>
                    <a:pt x="181430" y="234220"/>
                  </a:lnTo>
                  <a:lnTo>
                    <a:pt x="199949" y="238032"/>
                  </a:lnTo>
                  <a:lnTo>
                    <a:pt x="233395" y="239498"/>
                  </a:lnTo>
                  <a:lnTo>
                    <a:pt x="259081" y="232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505"/>
            <p:cNvSpPr/>
            <p:nvPr/>
          </p:nvSpPr>
          <p:spPr>
            <a:xfrm>
              <a:off x="1120138" y="2057400"/>
              <a:ext cx="281499" cy="640080"/>
            </a:xfrm>
            <a:custGeom>
              <a:avLst/>
              <a:gdLst/>
              <a:ahLst/>
              <a:cxnLst/>
              <a:rect l="0" t="0" r="0" b="0"/>
              <a:pathLst>
                <a:path w="281499" h="640080">
                  <a:moveTo>
                    <a:pt x="251462" y="0"/>
                  </a:moveTo>
                  <a:lnTo>
                    <a:pt x="262066" y="0"/>
                  </a:lnTo>
                  <a:lnTo>
                    <a:pt x="266900" y="2257"/>
                  </a:lnTo>
                  <a:lnTo>
                    <a:pt x="271869" y="5235"/>
                  </a:lnTo>
                  <a:lnTo>
                    <a:pt x="276900" y="6560"/>
                  </a:lnTo>
                  <a:lnTo>
                    <a:pt x="278580" y="8607"/>
                  </a:lnTo>
                  <a:lnTo>
                    <a:pt x="280448" y="15395"/>
                  </a:lnTo>
                  <a:lnTo>
                    <a:pt x="281498" y="28737"/>
                  </a:lnTo>
                  <a:lnTo>
                    <a:pt x="271297" y="62534"/>
                  </a:lnTo>
                  <a:lnTo>
                    <a:pt x="255441" y="97833"/>
                  </a:lnTo>
                  <a:lnTo>
                    <a:pt x="241822" y="127388"/>
                  </a:lnTo>
                  <a:lnTo>
                    <a:pt x="230354" y="158442"/>
                  </a:lnTo>
                  <a:lnTo>
                    <a:pt x="212470" y="194076"/>
                  </a:lnTo>
                  <a:lnTo>
                    <a:pt x="196070" y="231446"/>
                  </a:lnTo>
                  <a:lnTo>
                    <a:pt x="180485" y="269331"/>
                  </a:lnTo>
                  <a:lnTo>
                    <a:pt x="165144" y="307365"/>
                  </a:lnTo>
                  <a:lnTo>
                    <a:pt x="149874" y="345446"/>
                  </a:lnTo>
                  <a:lnTo>
                    <a:pt x="133778" y="383542"/>
                  </a:lnTo>
                  <a:lnTo>
                    <a:pt x="114145" y="420794"/>
                  </a:lnTo>
                  <a:lnTo>
                    <a:pt x="97228" y="454503"/>
                  </a:lnTo>
                  <a:lnTo>
                    <a:pt x="80644" y="490079"/>
                  </a:lnTo>
                  <a:lnTo>
                    <a:pt x="60867" y="522445"/>
                  </a:lnTo>
                  <a:lnTo>
                    <a:pt x="44753" y="553484"/>
                  </a:lnTo>
                  <a:lnTo>
                    <a:pt x="33393" y="583283"/>
                  </a:lnTo>
                  <a:lnTo>
                    <a:pt x="13920" y="620339"/>
                  </a:lnTo>
                  <a:lnTo>
                    <a:pt x="0" y="640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506"/>
            <p:cNvSpPr/>
            <p:nvPr/>
          </p:nvSpPr>
          <p:spPr>
            <a:xfrm>
              <a:off x="1165860" y="2072639"/>
              <a:ext cx="45719" cy="198121"/>
            </a:xfrm>
            <a:custGeom>
              <a:avLst/>
              <a:gdLst/>
              <a:ahLst/>
              <a:cxnLst/>
              <a:rect l="0" t="0" r="0" b="0"/>
              <a:pathLst>
                <a:path w="45719" h="198121">
                  <a:moveTo>
                    <a:pt x="45718" y="0"/>
                  </a:moveTo>
                  <a:lnTo>
                    <a:pt x="39158" y="6561"/>
                  </a:lnTo>
                  <a:lnTo>
                    <a:pt x="31566" y="43416"/>
                  </a:lnTo>
                  <a:lnTo>
                    <a:pt x="29695" y="79600"/>
                  </a:lnTo>
                  <a:lnTo>
                    <a:pt x="19881" y="114748"/>
                  </a:lnTo>
                  <a:lnTo>
                    <a:pt x="9819" y="146428"/>
                  </a:lnTo>
                  <a:lnTo>
                    <a:pt x="6014" y="165871"/>
                  </a:lnTo>
                  <a:lnTo>
                    <a:pt x="790" y="186724"/>
                  </a:lnTo>
                  <a:lnTo>
                    <a:pt x="0"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1" name="SMARTInkShape-Group70"/>
          <p:cNvGrpSpPr/>
          <p:nvPr/>
        </p:nvGrpSpPr>
        <p:grpSpPr>
          <a:xfrm>
            <a:off x="3802380" y="4274819"/>
            <a:ext cx="2011681" cy="655321"/>
            <a:chOff x="3802380" y="4274819"/>
            <a:chExt cx="2011681" cy="655321"/>
          </a:xfrm>
        </p:grpSpPr>
        <p:sp>
          <p:nvSpPr>
            <p:cNvPr id="153" name="SMARTInkShape-507"/>
            <p:cNvSpPr/>
            <p:nvPr/>
          </p:nvSpPr>
          <p:spPr>
            <a:xfrm>
              <a:off x="4297680" y="4594859"/>
              <a:ext cx="30480" cy="335281"/>
            </a:xfrm>
            <a:custGeom>
              <a:avLst/>
              <a:gdLst/>
              <a:ahLst/>
              <a:cxnLst/>
              <a:rect l="0" t="0" r="0" b="0"/>
              <a:pathLst>
                <a:path w="30480" h="335281">
                  <a:moveTo>
                    <a:pt x="30479" y="0"/>
                  </a:moveTo>
                  <a:lnTo>
                    <a:pt x="23919" y="6561"/>
                  </a:lnTo>
                  <a:lnTo>
                    <a:pt x="22922" y="39637"/>
                  </a:lnTo>
                  <a:lnTo>
                    <a:pt x="22872" y="73400"/>
                  </a:lnTo>
                  <a:lnTo>
                    <a:pt x="20606" y="108108"/>
                  </a:lnTo>
                  <a:lnTo>
                    <a:pt x="16829" y="145203"/>
                  </a:lnTo>
                  <a:lnTo>
                    <a:pt x="15711" y="183006"/>
                  </a:lnTo>
                  <a:lnTo>
                    <a:pt x="13121" y="221018"/>
                  </a:lnTo>
                  <a:lnTo>
                    <a:pt x="9250" y="254576"/>
                  </a:lnTo>
                  <a:lnTo>
                    <a:pt x="7941" y="288671"/>
                  </a:lnTo>
                  <a:lnTo>
                    <a:pt x="6837" y="312935"/>
                  </a:lnTo>
                  <a:lnTo>
                    <a:pt x="0" y="3352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508"/>
            <p:cNvSpPr/>
            <p:nvPr/>
          </p:nvSpPr>
          <p:spPr>
            <a:xfrm>
              <a:off x="4247631" y="4451626"/>
              <a:ext cx="276344" cy="219364"/>
            </a:xfrm>
            <a:custGeom>
              <a:avLst/>
              <a:gdLst/>
              <a:ahLst/>
              <a:cxnLst/>
              <a:rect l="0" t="0" r="0" b="0"/>
              <a:pathLst>
                <a:path w="276344" h="219364">
                  <a:moveTo>
                    <a:pt x="11949" y="120374"/>
                  </a:moveTo>
                  <a:lnTo>
                    <a:pt x="7903" y="116328"/>
                  </a:lnTo>
                  <a:lnTo>
                    <a:pt x="5917" y="112084"/>
                  </a:lnTo>
                  <a:lnTo>
                    <a:pt x="0" y="78564"/>
                  </a:lnTo>
                  <a:lnTo>
                    <a:pt x="3591" y="47730"/>
                  </a:lnTo>
                  <a:lnTo>
                    <a:pt x="8516" y="37005"/>
                  </a:lnTo>
                  <a:lnTo>
                    <a:pt x="16350" y="27441"/>
                  </a:lnTo>
                  <a:lnTo>
                    <a:pt x="31127" y="17296"/>
                  </a:lnTo>
                  <a:lnTo>
                    <a:pt x="65807" y="3674"/>
                  </a:lnTo>
                  <a:lnTo>
                    <a:pt x="92347" y="0"/>
                  </a:lnTo>
                  <a:lnTo>
                    <a:pt x="121660" y="2957"/>
                  </a:lnTo>
                  <a:lnTo>
                    <a:pt x="151794" y="9195"/>
                  </a:lnTo>
                  <a:lnTo>
                    <a:pt x="182171" y="20451"/>
                  </a:lnTo>
                  <a:lnTo>
                    <a:pt x="217540" y="44661"/>
                  </a:lnTo>
                  <a:lnTo>
                    <a:pt x="251745" y="68886"/>
                  </a:lnTo>
                  <a:lnTo>
                    <a:pt x="263305" y="83944"/>
                  </a:lnTo>
                  <a:lnTo>
                    <a:pt x="273726" y="110614"/>
                  </a:lnTo>
                  <a:lnTo>
                    <a:pt x="276343" y="134980"/>
                  </a:lnTo>
                  <a:lnTo>
                    <a:pt x="273955" y="150572"/>
                  </a:lnTo>
                  <a:lnTo>
                    <a:pt x="267814" y="163711"/>
                  </a:lnTo>
                  <a:lnTo>
                    <a:pt x="250074" y="185943"/>
                  </a:lnTo>
                  <a:lnTo>
                    <a:pt x="216127" y="210291"/>
                  </a:lnTo>
                  <a:lnTo>
                    <a:pt x="201755" y="215371"/>
                  </a:lnTo>
                  <a:lnTo>
                    <a:pt x="164257" y="218898"/>
                  </a:lnTo>
                  <a:lnTo>
                    <a:pt x="130282" y="219363"/>
                  </a:lnTo>
                  <a:lnTo>
                    <a:pt x="121550" y="217144"/>
                  </a:lnTo>
                  <a:lnTo>
                    <a:pt x="111874" y="213393"/>
                  </a:lnTo>
                  <a:lnTo>
                    <a:pt x="103388" y="21181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509"/>
            <p:cNvSpPr/>
            <p:nvPr/>
          </p:nvSpPr>
          <p:spPr>
            <a:xfrm>
              <a:off x="3802380" y="4352958"/>
              <a:ext cx="381001" cy="417162"/>
            </a:xfrm>
            <a:custGeom>
              <a:avLst/>
              <a:gdLst/>
              <a:ahLst/>
              <a:cxnLst/>
              <a:rect l="0" t="0" r="0" b="0"/>
              <a:pathLst>
                <a:path w="381001" h="417162">
                  <a:moveTo>
                    <a:pt x="0" y="112361"/>
                  </a:moveTo>
                  <a:lnTo>
                    <a:pt x="0" y="108316"/>
                  </a:lnTo>
                  <a:lnTo>
                    <a:pt x="2257" y="104073"/>
                  </a:lnTo>
                  <a:lnTo>
                    <a:pt x="5236" y="99364"/>
                  </a:lnTo>
                  <a:lnTo>
                    <a:pt x="11351" y="82877"/>
                  </a:lnTo>
                  <a:lnTo>
                    <a:pt x="22178" y="68724"/>
                  </a:lnTo>
                  <a:lnTo>
                    <a:pt x="54253" y="43721"/>
                  </a:lnTo>
                  <a:lnTo>
                    <a:pt x="84000" y="23450"/>
                  </a:lnTo>
                  <a:lnTo>
                    <a:pt x="114823" y="12263"/>
                  </a:lnTo>
                  <a:lnTo>
                    <a:pt x="152691" y="1745"/>
                  </a:lnTo>
                  <a:lnTo>
                    <a:pt x="185318" y="0"/>
                  </a:lnTo>
                  <a:lnTo>
                    <a:pt x="212671" y="5315"/>
                  </a:lnTo>
                  <a:lnTo>
                    <a:pt x="241001" y="18085"/>
                  </a:lnTo>
                  <a:lnTo>
                    <a:pt x="271501" y="44726"/>
                  </a:lnTo>
                  <a:lnTo>
                    <a:pt x="282380" y="61134"/>
                  </a:lnTo>
                  <a:lnTo>
                    <a:pt x="293265" y="94173"/>
                  </a:lnTo>
                  <a:lnTo>
                    <a:pt x="300159" y="131620"/>
                  </a:lnTo>
                  <a:lnTo>
                    <a:pt x="299068" y="159868"/>
                  </a:lnTo>
                  <a:lnTo>
                    <a:pt x="291246" y="189355"/>
                  </a:lnTo>
                  <a:lnTo>
                    <a:pt x="279302" y="218548"/>
                  </a:lnTo>
                  <a:lnTo>
                    <a:pt x="265527" y="245633"/>
                  </a:lnTo>
                  <a:lnTo>
                    <a:pt x="248681" y="271782"/>
                  </a:lnTo>
                  <a:lnTo>
                    <a:pt x="220157" y="308046"/>
                  </a:lnTo>
                  <a:lnTo>
                    <a:pt x="190256" y="337982"/>
                  </a:lnTo>
                  <a:lnTo>
                    <a:pt x="153856" y="366808"/>
                  </a:lnTo>
                  <a:lnTo>
                    <a:pt x="129971" y="379476"/>
                  </a:lnTo>
                  <a:lnTo>
                    <a:pt x="99991" y="385258"/>
                  </a:lnTo>
                  <a:lnTo>
                    <a:pt x="87903" y="386049"/>
                  </a:lnTo>
                  <a:lnTo>
                    <a:pt x="76885" y="381885"/>
                  </a:lnTo>
                  <a:lnTo>
                    <a:pt x="71577" y="378403"/>
                  </a:lnTo>
                  <a:lnTo>
                    <a:pt x="68038" y="374389"/>
                  </a:lnTo>
                  <a:lnTo>
                    <a:pt x="64105" y="365414"/>
                  </a:lnTo>
                  <a:lnTo>
                    <a:pt x="61374" y="332548"/>
                  </a:lnTo>
                  <a:lnTo>
                    <a:pt x="63340" y="310246"/>
                  </a:lnTo>
                  <a:lnTo>
                    <a:pt x="71542" y="287552"/>
                  </a:lnTo>
                  <a:lnTo>
                    <a:pt x="85440" y="265218"/>
                  </a:lnTo>
                  <a:lnTo>
                    <a:pt x="97752" y="255490"/>
                  </a:lnTo>
                  <a:lnTo>
                    <a:pt x="108080" y="251290"/>
                  </a:lnTo>
                  <a:lnTo>
                    <a:pt x="116051" y="252565"/>
                  </a:lnTo>
                  <a:lnTo>
                    <a:pt x="134966" y="260282"/>
                  </a:lnTo>
                  <a:lnTo>
                    <a:pt x="165130" y="285580"/>
                  </a:lnTo>
                  <a:lnTo>
                    <a:pt x="199627" y="322166"/>
                  </a:lnTo>
                  <a:lnTo>
                    <a:pt x="236418" y="354479"/>
                  </a:lnTo>
                  <a:lnTo>
                    <a:pt x="274346" y="381375"/>
                  </a:lnTo>
                  <a:lnTo>
                    <a:pt x="307062" y="399619"/>
                  </a:lnTo>
                  <a:lnTo>
                    <a:pt x="341842" y="411627"/>
                  </a:lnTo>
                  <a:lnTo>
                    <a:pt x="381000" y="4171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510"/>
            <p:cNvSpPr/>
            <p:nvPr/>
          </p:nvSpPr>
          <p:spPr>
            <a:xfrm>
              <a:off x="4573015" y="4474151"/>
              <a:ext cx="296166" cy="393858"/>
            </a:xfrm>
            <a:custGeom>
              <a:avLst/>
              <a:gdLst/>
              <a:ahLst/>
              <a:cxnLst/>
              <a:rect l="0" t="0" r="0" b="0"/>
              <a:pathLst>
                <a:path w="296166" h="393858">
                  <a:moveTo>
                    <a:pt x="181865" y="67368"/>
                  </a:moveTo>
                  <a:lnTo>
                    <a:pt x="181865" y="63323"/>
                  </a:lnTo>
                  <a:lnTo>
                    <a:pt x="184122" y="59080"/>
                  </a:lnTo>
                  <a:lnTo>
                    <a:pt x="187101" y="54371"/>
                  </a:lnTo>
                  <a:lnTo>
                    <a:pt x="188425" y="49456"/>
                  </a:lnTo>
                  <a:lnTo>
                    <a:pt x="180036" y="19856"/>
                  </a:lnTo>
                  <a:lnTo>
                    <a:pt x="178105" y="15374"/>
                  </a:lnTo>
                  <a:lnTo>
                    <a:pt x="171445" y="8135"/>
                  </a:lnTo>
                  <a:lnTo>
                    <a:pt x="162840" y="2943"/>
                  </a:lnTo>
                  <a:lnTo>
                    <a:pt x="147629" y="19"/>
                  </a:lnTo>
                  <a:lnTo>
                    <a:pt x="127412" y="0"/>
                  </a:lnTo>
                  <a:lnTo>
                    <a:pt x="90278" y="9442"/>
                  </a:lnTo>
                  <a:lnTo>
                    <a:pt x="77377" y="18764"/>
                  </a:lnTo>
                  <a:lnTo>
                    <a:pt x="43990" y="52752"/>
                  </a:lnTo>
                  <a:lnTo>
                    <a:pt x="10555" y="86265"/>
                  </a:lnTo>
                  <a:lnTo>
                    <a:pt x="4127" y="99474"/>
                  </a:lnTo>
                  <a:lnTo>
                    <a:pt x="0" y="124604"/>
                  </a:lnTo>
                  <a:lnTo>
                    <a:pt x="1694" y="133165"/>
                  </a:lnTo>
                  <a:lnTo>
                    <a:pt x="3330" y="136633"/>
                  </a:lnTo>
                  <a:lnTo>
                    <a:pt x="9665" y="142744"/>
                  </a:lnTo>
                  <a:lnTo>
                    <a:pt x="18124" y="147435"/>
                  </a:lnTo>
                  <a:lnTo>
                    <a:pt x="39611" y="150447"/>
                  </a:lnTo>
                  <a:lnTo>
                    <a:pt x="52601" y="150012"/>
                  </a:lnTo>
                  <a:lnTo>
                    <a:pt x="84011" y="140539"/>
                  </a:lnTo>
                  <a:lnTo>
                    <a:pt x="112676" y="129925"/>
                  </a:lnTo>
                  <a:lnTo>
                    <a:pt x="150418" y="102623"/>
                  </a:lnTo>
                  <a:lnTo>
                    <a:pt x="183109" y="72883"/>
                  </a:lnTo>
                  <a:lnTo>
                    <a:pt x="188909" y="69819"/>
                  </a:lnTo>
                  <a:lnTo>
                    <a:pt x="195486" y="67852"/>
                  </a:lnTo>
                  <a:lnTo>
                    <a:pt x="196025" y="68538"/>
                  </a:lnTo>
                  <a:lnTo>
                    <a:pt x="196891" y="75721"/>
                  </a:lnTo>
                  <a:lnTo>
                    <a:pt x="196962" y="78017"/>
                  </a:lnTo>
                  <a:lnTo>
                    <a:pt x="193017" y="89338"/>
                  </a:lnTo>
                  <a:lnTo>
                    <a:pt x="175630" y="117821"/>
                  </a:lnTo>
                  <a:lnTo>
                    <a:pt x="160313" y="154663"/>
                  </a:lnTo>
                  <a:lnTo>
                    <a:pt x="145939" y="184485"/>
                  </a:lnTo>
                  <a:lnTo>
                    <a:pt x="126911" y="218816"/>
                  </a:lnTo>
                  <a:lnTo>
                    <a:pt x="109232" y="255799"/>
                  </a:lnTo>
                  <a:lnTo>
                    <a:pt x="93269" y="285477"/>
                  </a:lnTo>
                  <a:lnTo>
                    <a:pt x="85905" y="314403"/>
                  </a:lnTo>
                  <a:lnTo>
                    <a:pt x="84264" y="342351"/>
                  </a:lnTo>
                  <a:lnTo>
                    <a:pt x="87122" y="353554"/>
                  </a:lnTo>
                  <a:lnTo>
                    <a:pt x="101092" y="373697"/>
                  </a:lnTo>
                  <a:lnTo>
                    <a:pt x="110989" y="383816"/>
                  </a:lnTo>
                  <a:lnTo>
                    <a:pt x="119602" y="389481"/>
                  </a:lnTo>
                  <a:lnTo>
                    <a:pt x="138016" y="393385"/>
                  </a:lnTo>
                  <a:lnTo>
                    <a:pt x="167841" y="393857"/>
                  </a:lnTo>
                  <a:lnTo>
                    <a:pt x="205466" y="384417"/>
                  </a:lnTo>
                  <a:lnTo>
                    <a:pt x="241466" y="366498"/>
                  </a:lnTo>
                  <a:lnTo>
                    <a:pt x="278488" y="347642"/>
                  </a:lnTo>
                  <a:lnTo>
                    <a:pt x="296165" y="3340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SMARTInkShape-511"/>
            <p:cNvSpPr/>
            <p:nvPr/>
          </p:nvSpPr>
          <p:spPr>
            <a:xfrm>
              <a:off x="4914900" y="4632959"/>
              <a:ext cx="114301" cy="1"/>
            </a:xfrm>
            <a:custGeom>
              <a:avLst/>
              <a:gdLst/>
              <a:ahLst/>
              <a:cxnLst/>
              <a:rect l="0" t="0" r="0" b="0"/>
              <a:pathLst>
                <a:path w="114301" h="1">
                  <a:moveTo>
                    <a:pt x="0" y="0"/>
                  </a:moveTo>
                  <a:lnTo>
                    <a:pt x="34093" y="0"/>
                  </a:lnTo>
                  <a:lnTo>
                    <a:pt x="69677" y="0"/>
                  </a:lnTo>
                  <a:lnTo>
                    <a:pt x="106619" y="0"/>
                  </a:lnTo>
                  <a:lnTo>
                    <a:pt x="1143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512"/>
            <p:cNvSpPr/>
            <p:nvPr/>
          </p:nvSpPr>
          <p:spPr>
            <a:xfrm>
              <a:off x="4954059" y="4701540"/>
              <a:ext cx="105622" cy="7620"/>
            </a:xfrm>
            <a:custGeom>
              <a:avLst/>
              <a:gdLst/>
              <a:ahLst/>
              <a:cxnLst/>
              <a:rect l="0" t="0" r="0" b="0"/>
              <a:pathLst>
                <a:path w="105622" h="7620">
                  <a:moveTo>
                    <a:pt x="6560" y="7619"/>
                  </a:moveTo>
                  <a:lnTo>
                    <a:pt x="0" y="7619"/>
                  </a:lnTo>
                  <a:lnTo>
                    <a:pt x="31532" y="7619"/>
                  </a:lnTo>
                  <a:lnTo>
                    <a:pt x="67798" y="1588"/>
                  </a:lnTo>
                  <a:lnTo>
                    <a:pt x="10562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513"/>
            <p:cNvSpPr/>
            <p:nvPr/>
          </p:nvSpPr>
          <p:spPr>
            <a:xfrm>
              <a:off x="5197430" y="4396875"/>
              <a:ext cx="334690" cy="372787"/>
            </a:xfrm>
            <a:custGeom>
              <a:avLst/>
              <a:gdLst/>
              <a:ahLst/>
              <a:cxnLst/>
              <a:rect l="0" t="0" r="0" b="0"/>
              <a:pathLst>
                <a:path w="334690" h="372787">
                  <a:moveTo>
                    <a:pt x="22270" y="114165"/>
                  </a:moveTo>
                  <a:lnTo>
                    <a:pt x="22270" y="96253"/>
                  </a:lnTo>
                  <a:lnTo>
                    <a:pt x="26315" y="84680"/>
                  </a:lnTo>
                  <a:lnTo>
                    <a:pt x="36114" y="70836"/>
                  </a:lnTo>
                  <a:lnTo>
                    <a:pt x="70463" y="37807"/>
                  </a:lnTo>
                  <a:lnTo>
                    <a:pt x="101179" y="18627"/>
                  </a:lnTo>
                  <a:lnTo>
                    <a:pt x="139190" y="3338"/>
                  </a:lnTo>
                  <a:lnTo>
                    <a:pt x="175015" y="322"/>
                  </a:lnTo>
                  <a:lnTo>
                    <a:pt x="193586" y="0"/>
                  </a:lnTo>
                  <a:lnTo>
                    <a:pt x="204526" y="4440"/>
                  </a:lnTo>
                  <a:lnTo>
                    <a:pt x="214186" y="12058"/>
                  </a:lnTo>
                  <a:lnTo>
                    <a:pt x="221301" y="21088"/>
                  </a:lnTo>
                  <a:lnTo>
                    <a:pt x="225028" y="33004"/>
                  </a:lnTo>
                  <a:lnTo>
                    <a:pt x="227617" y="69641"/>
                  </a:lnTo>
                  <a:lnTo>
                    <a:pt x="227047" y="98338"/>
                  </a:lnTo>
                  <a:lnTo>
                    <a:pt x="221045" y="133276"/>
                  </a:lnTo>
                  <a:lnTo>
                    <a:pt x="208072" y="170439"/>
                  </a:lnTo>
                  <a:lnTo>
                    <a:pt x="189365" y="207415"/>
                  </a:lnTo>
                  <a:lnTo>
                    <a:pt x="171027" y="239349"/>
                  </a:lnTo>
                  <a:lnTo>
                    <a:pt x="135348" y="273324"/>
                  </a:lnTo>
                  <a:lnTo>
                    <a:pt x="99733" y="300449"/>
                  </a:lnTo>
                  <a:lnTo>
                    <a:pt x="68240" y="320420"/>
                  </a:lnTo>
                  <a:lnTo>
                    <a:pt x="33968" y="326589"/>
                  </a:lnTo>
                  <a:lnTo>
                    <a:pt x="17645" y="327247"/>
                  </a:lnTo>
                  <a:lnTo>
                    <a:pt x="13260" y="325646"/>
                  </a:lnTo>
                  <a:lnTo>
                    <a:pt x="6130" y="319352"/>
                  </a:lnTo>
                  <a:lnTo>
                    <a:pt x="2396" y="310910"/>
                  </a:lnTo>
                  <a:lnTo>
                    <a:pt x="0" y="291693"/>
                  </a:lnTo>
                  <a:lnTo>
                    <a:pt x="7674" y="272599"/>
                  </a:lnTo>
                  <a:lnTo>
                    <a:pt x="35249" y="238931"/>
                  </a:lnTo>
                  <a:lnTo>
                    <a:pt x="65474" y="218777"/>
                  </a:lnTo>
                  <a:lnTo>
                    <a:pt x="80697" y="214870"/>
                  </a:lnTo>
                  <a:lnTo>
                    <a:pt x="90853" y="216213"/>
                  </a:lnTo>
                  <a:lnTo>
                    <a:pt x="111170" y="223975"/>
                  </a:lnTo>
                  <a:lnTo>
                    <a:pt x="141649" y="249282"/>
                  </a:lnTo>
                  <a:lnTo>
                    <a:pt x="168085" y="285869"/>
                  </a:lnTo>
                  <a:lnTo>
                    <a:pt x="195304" y="323836"/>
                  </a:lnTo>
                  <a:lnTo>
                    <a:pt x="221455" y="344231"/>
                  </a:lnTo>
                  <a:lnTo>
                    <a:pt x="258630" y="360068"/>
                  </a:lnTo>
                  <a:lnTo>
                    <a:pt x="290577" y="370924"/>
                  </a:lnTo>
                  <a:lnTo>
                    <a:pt x="315722" y="372786"/>
                  </a:lnTo>
                  <a:lnTo>
                    <a:pt x="324284" y="370783"/>
                  </a:lnTo>
                  <a:lnTo>
                    <a:pt x="334689" y="36562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514"/>
            <p:cNvSpPr/>
            <p:nvPr/>
          </p:nvSpPr>
          <p:spPr>
            <a:xfrm>
              <a:off x="5594436" y="4274819"/>
              <a:ext cx="219625" cy="548641"/>
            </a:xfrm>
            <a:custGeom>
              <a:avLst/>
              <a:gdLst/>
              <a:ahLst/>
              <a:cxnLst/>
              <a:rect l="0" t="0" r="0" b="0"/>
              <a:pathLst>
                <a:path w="219625" h="548641">
                  <a:moveTo>
                    <a:pt x="219624" y="0"/>
                  </a:moveTo>
                  <a:lnTo>
                    <a:pt x="215579" y="0"/>
                  </a:lnTo>
                  <a:lnTo>
                    <a:pt x="214387" y="847"/>
                  </a:lnTo>
                  <a:lnTo>
                    <a:pt x="213592" y="2258"/>
                  </a:lnTo>
                  <a:lnTo>
                    <a:pt x="213063" y="4046"/>
                  </a:lnTo>
                  <a:lnTo>
                    <a:pt x="211863" y="5237"/>
                  </a:lnTo>
                  <a:lnTo>
                    <a:pt x="205283" y="8608"/>
                  </a:lnTo>
                  <a:lnTo>
                    <a:pt x="173659" y="40713"/>
                  </a:lnTo>
                  <a:lnTo>
                    <a:pt x="149490" y="73142"/>
                  </a:lnTo>
                  <a:lnTo>
                    <a:pt x="131768" y="102199"/>
                  </a:lnTo>
                  <a:lnTo>
                    <a:pt x="107703" y="132258"/>
                  </a:lnTo>
                  <a:lnTo>
                    <a:pt x="83169" y="166658"/>
                  </a:lnTo>
                  <a:lnTo>
                    <a:pt x="59813" y="203662"/>
                  </a:lnTo>
                  <a:lnTo>
                    <a:pt x="40851" y="241437"/>
                  </a:lnTo>
                  <a:lnTo>
                    <a:pt x="29820" y="269019"/>
                  </a:lnTo>
                  <a:lnTo>
                    <a:pt x="19273" y="297364"/>
                  </a:lnTo>
                  <a:lnTo>
                    <a:pt x="8941" y="324073"/>
                  </a:lnTo>
                  <a:lnTo>
                    <a:pt x="3221" y="350055"/>
                  </a:lnTo>
                  <a:lnTo>
                    <a:pt x="0" y="386225"/>
                  </a:lnTo>
                  <a:lnTo>
                    <a:pt x="939" y="407876"/>
                  </a:lnTo>
                  <a:lnTo>
                    <a:pt x="10989" y="438258"/>
                  </a:lnTo>
                  <a:lnTo>
                    <a:pt x="29555" y="471709"/>
                  </a:lnTo>
                  <a:lnTo>
                    <a:pt x="40322" y="486509"/>
                  </a:lnTo>
                  <a:lnTo>
                    <a:pt x="75314" y="515132"/>
                  </a:lnTo>
                  <a:lnTo>
                    <a:pt x="110748" y="532667"/>
                  </a:lnTo>
                  <a:lnTo>
                    <a:pt x="151044" y="5486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3" name="SMARTInkShape-Group71"/>
          <p:cNvGrpSpPr/>
          <p:nvPr/>
        </p:nvGrpSpPr>
        <p:grpSpPr>
          <a:xfrm>
            <a:off x="5707481" y="4251959"/>
            <a:ext cx="2558579" cy="609601"/>
            <a:chOff x="5707481" y="4251959"/>
            <a:chExt cx="2558579" cy="609601"/>
          </a:xfrm>
        </p:grpSpPr>
        <p:sp>
          <p:nvSpPr>
            <p:cNvPr id="162" name="SMARTInkShape-515"/>
            <p:cNvSpPr/>
            <p:nvPr/>
          </p:nvSpPr>
          <p:spPr>
            <a:xfrm>
              <a:off x="5707481" y="4695100"/>
              <a:ext cx="53239" cy="44417"/>
            </a:xfrm>
            <a:custGeom>
              <a:avLst/>
              <a:gdLst/>
              <a:ahLst/>
              <a:cxnLst/>
              <a:rect l="0" t="0" r="0" b="0"/>
              <a:pathLst>
                <a:path w="53239" h="44417">
                  <a:moveTo>
                    <a:pt x="53238" y="14059"/>
                  </a:moveTo>
                  <a:lnTo>
                    <a:pt x="42633" y="14059"/>
                  </a:lnTo>
                  <a:lnTo>
                    <a:pt x="37800" y="16317"/>
                  </a:lnTo>
                  <a:lnTo>
                    <a:pt x="30507" y="21587"/>
                  </a:lnTo>
                  <a:lnTo>
                    <a:pt x="30381" y="28983"/>
                  </a:lnTo>
                  <a:lnTo>
                    <a:pt x="30379" y="22711"/>
                  </a:lnTo>
                  <a:lnTo>
                    <a:pt x="31225" y="22367"/>
                  </a:lnTo>
                  <a:lnTo>
                    <a:pt x="34424" y="21985"/>
                  </a:lnTo>
                  <a:lnTo>
                    <a:pt x="35616" y="21036"/>
                  </a:lnTo>
                  <a:lnTo>
                    <a:pt x="36939" y="17725"/>
                  </a:lnTo>
                  <a:lnTo>
                    <a:pt x="37906" y="7821"/>
                  </a:lnTo>
                  <a:lnTo>
                    <a:pt x="31430" y="0"/>
                  </a:lnTo>
                  <a:lnTo>
                    <a:pt x="31079" y="453"/>
                  </a:lnTo>
                  <a:lnTo>
                    <a:pt x="30690" y="3214"/>
                  </a:lnTo>
                  <a:lnTo>
                    <a:pt x="29739" y="4289"/>
                  </a:lnTo>
                  <a:lnTo>
                    <a:pt x="22130" y="8272"/>
                  </a:lnTo>
                  <a:lnTo>
                    <a:pt x="1393" y="27826"/>
                  </a:lnTo>
                  <a:lnTo>
                    <a:pt x="563" y="30903"/>
                  </a:lnTo>
                  <a:lnTo>
                    <a:pt x="341" y="32908"/>
                  </a:lnTo>
                  <a:lnTo>
                    <a:pt x="2353" y="37395"/>
                  </a:lnTo>
                  <a:lnTo>
                    <a:pt x="6498" y="43128"/>
                  </a:lnTo>
                  <a:lnTo>
                    <a:pt x="9322" y="43912"/>
                  </a:lnTo>
                  <a:lnTo>
                    <a:pt x="13989" y="44416"/>
                  </a:lnTo>
                  <a:lnTo>
                    <a:pt x="14373" y="43610"/>
                  </a:lnTo>
                  <a:lnTo>
                    <a:pt x="14798" y="40458"/>
                  </a:lnTo>
                  <a:lnTo>
                    <a:pt x="15758" y="39278"/>
                  </a:lnTo>
                  <a:lnTo>
                    <a:pt x="19083" y="37968"/>
                  </a:lnTo>
                  <a:lnTo>
                    <a:pt x="20308" y="36772"/>
                  </a:lnTo>
                  <a:lnTo>
                    <a:pt x="21670" y="33185"/>
                  </a:lnTo>
                  <a:lnTo>
                    <a:pt x="22730" y="15534"/>
                  </a:lnTo>
                  <a:lnTo>
                    <a:pt x="16195" y="7628"/>
                  </a:lnTo>
                  <a:lnTo>
                    <a:pt x="15452" y="2747"/>
                  </a:lnTo>
                  <a:lnTo>
                    <a:pt x="14501" y="2284"/>
                  </a:lnTo>
                  <a:lnTo>
                    <a:pt x="13020" y="2823"/>
                  </a:lnTo>
                  <a:lnTo>
                    <a:pt x="1053" y="12937"/>
                  </a:lnTo>
                  <a:lnTo>
                    <a:pt x="0" y="20522"/>
                  </a:lnTo>
                  <a:lnTo>
                    <a:pt x="813" y="20908"/>
                  </a:lnTo>
                  <a:lnTo>
                    <a:pt x="3973" y="21336"/>
                  </a:lnTo>
                  <a:lnTo>
                    <a:pt x="5155" y="22297"/>
                  </a:lnTo>
                  <a:lnTo>
                    <a:pt x="6468" y="25623"/>
                  </a:lnTo>
                  <a:lnTo>
                    <a:pt x="7665" y="26848"/>
                  </a:lnTo>
                  <a:lnTo>
                    <a:pt x="11252" y="28210"/>
                  </a:lnTo>
                  <a:lnTo>
                    <a:pt x="18033" y="28977"/>
                  </a:lnTo>
                  <a:lnTo>
                    <a:pt x="19608" y="28238"/>
                  </a:lnTo>
                  <a:lnTo>
                    <a:pt x="20658" y="26898"/>
                  </a:lnTo>
                  <a:lnTo>
                    <a:pt x="21358" y="25159"/>
                  </a:lnTo>
                  <a:lnTo>
                    <a:pt x="22672" y="23999"/>
                  </a:lnTo>
                  <a:lnTo>
                    <a:pt x="29196" y="21985"/>
                  </a:lnTo>
                  <a:lnTo>
                    <a:pt x="29853" y="19557"/>
                  </a:lnTo>
                  <a:lnTo>
                    <a:pt x="30028" y="17725"/>
                  </a:lnTo>
                  <a:lnTo>
                    <a:pt x="29299" y="16503"/>
                  </a:lnTo>
                  <a:lnTo>
                    <a:pt x="27965" y="15688"/>
                  </a:lnTo>
                  <a:lnTo>
                    <a:pt x="22598" y="14274"/>
                  </a:lnTo>
                  <a:lnTo>
                    <a:pt x="15138" y="140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516"/>
            <p:cNvSpPr/>
            <p:nvPr/>
          </p:nvSpPr>
          <p:spPr>
            <a:xfrm>
              <a:off x="5841692" y="4407866"/>
              <a:ext cx="178109" cy="327204"/>
            </a:xfrm>
            <a:custGeom>
              <a:avLst/>
              <a:gdLst/>
              <a:ahLst/>
              <a:cxnLst/>
              <a:rect l="0" t="0" r="0" b="0"/>
              <a:pathLst>
                <a:path w="178109" h="327204">
                  <a:moveTo>
                    <a:pt x="178108" y="26974"/>
                  </a:moveTo>
                  <a:lnTo>
                    <a:pt x="178108" y="20413"/>
                  </a:lnTo>
                  <a:lnTo>
                    <a:pt x="174062" y="15622"/>
                  </a:lnTo>
                  <a:lnTo>
                    <a:pt x="163456" y="8840"/>
                  </a:lnTo>
                  <a:lnTo>
                    <a:pt x="134970" y="0"/>
                  </a:lnTo>
                  <a:lnTo>
                    <a:pt x="107693" y="7450"/>
                  </a:lnTo>
                  <a:lnTo>
                    <a:pt x="78685" y="23901"/>
                  </a:lnTo>
                  <a:lnTo>
                    <a:pt x="40900" y="54007"/>
                  </a:lnTo>
                  <a:lnTo>
                    <a:pt x="22119" y="73930"/>
                  </a:lnTo>
                  <a:lnTo>
                    <a:pt x="3713" y="108698"/>
                  </a:lnTo>
                  <a:lnTo>
                    <a:pt x="885" y="114477"/>
                  </a:lnTo>
                  <a:lnTo>
                    <a:pt x="0" y="127671"/>
                  </a:lnTo>
                  <a:lnTo>
                    <a:pt x="2428" y="140308"/>
                  </a:lnTo>
                  <a:lnTo>
                    <a:pt x="6330" y="148747"/>
                  </a:lnTo>
                  <a:lnTo>
                    <a:pt x="13144" y="155319"/>
                  </a:lnTo>
                  <a:lnTo>
                    <a:pt x="21817" y="160216"/>
                  </a:lnTo>
                  <a:lnTo>
                    <a:pt x="43440" y="163360"/>
                  </a:lnTo>
                  <a:lnTo>
                    <a:pt x="64546" y="161646"/>
                  </a:lnTo>
                  <a:lnTo>
                    <a:pt x="101158" y="151106"/>
                  </a:lnTo>
                  <a:lnTo>
                    <a:pt x="118713" y="142870"/>
                  </a:lnTo>
                  <a:lnTo>
                    <a:pt x="155190" y="114363"/>
                  </a:lnTo>
                  <a:lnTo>
                    <a:pt x="171511" y="91178"/>
                  </a:lnTo>
                  <a:lnTo>
                    <a:pt x="176153" y="75442"/>
                  </a:lnTo>
                  <a:lnTo>
                    <a:pt x="178056" y="51476"/>
                  </a:lnTo>
                  <a:lnTo>
                    <a:pt x="177227" y="51776"/>
                  </a:lnTo>
                  <a:lnTo>
                    <a:pt x="174047" y="54365"/>
                  </a:lnTo>
                  <a:lnTo>
                    <a:pt x="172069" y="58339"/>
                  </a:lnTo>
                  <a:lnTo>
                    <a:pt x="164019" y="89936"/>
                  </a:lnTo>
                  <a:lnTo>
                    <a:pt x="157012" y="119656"/>
                  </a:lnTo>
                  <a:lnTo>
                    <a:pt x="149938" y="148321"/>
                  </a:lnTo>
                  <a:lnTo>
                    <a:pt x="142479" y="182402"/>
                  </a:lnTo>
                  <a:lnTo>
                    <a:pt x="135753" y="215172"/>
                  </a:lnTo>
                  <a:lnTo>
                    <a:pt x="132538" y="249624"/>
                  </a:lnTo>
                  <a:lnTo>
                    <a:pt x="126554" y="282620"/>
                  </a:lnTo>
                  <a:lnTo>
                    <a:pt x="125120" y="305695"/>
                  </a:lnTo>
                  <a:lnTo>
                    <a:pt x="127182" y="313974"/>
                  </a:lnTo>
                  <a:lnTo>
                    <a:pt x="130845" y="323395"/>
                  </a:lnTo>
                  <a:lnTo>
                    <a:pt x="131359" y="326188"/>
                  </a:lnTo>
                  <a:lnTo>
                    <a:pt x="132549" y="327203"/>
                  </a:lnTo>
                  <a:lnTo>
                    <a:pt x="134188" y="327034"/>
                  </a:lnTo>
                  <a:lnTo>
                    <a:pt x="138858" y="324722"/>
                  </a:lnTo>
                  <a:lnTo>
                    <a:pt x="147627" y="31653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517"/>
            <p:cNvSpPr/>
            <p:nvPr/>
          </p:nvSpPr>
          <p:spPr>
            <a:xfrm>
              <a:off x="6103619" y="4419600"/>
              <a:ext cx="204093" cy="327660"/>
            </a:xfrm>
            <a:custGeom>
              <a:avLst/>
              <a:gdLst/>
              <a:ahLst/>
              <a:cxnLst/>
              <a:rect l="0" t="0" r="0" b="0"/>
              <a:pathLst>
                <a:path w="204093" h="327660">
                  <a:moveTo>
                    <a:pt x="0" y="0"/>
                  </a:moveTo>
                  <a:lnTo>
                    <a:pt x="4046" y="4045"/>
                  </a:lnTo>
                  <a:lnTo>
                    <a:pt x="10548" y="6031"/>
                  </a:lnTo>
                  <a:lnTo>
                    <a:pt x="46646" y="9738"/>
                  </a:lnTo>
                  <a:lnTo>
                    <a:pt x="83942" y="14515"/>
                  </a:lnTo>
                  <a:lnTo>
                    <a:pt x="121937" y="15144"/>
                  </a:lnTo>
                  <a:lnTo>
                    <a:pt x="157765" y="21258"/>
                  </a:lnTo>
                  <a:lnTo>
                    <a:pt x="194489" y="22797"/>
                  </a:lnTo>
                  <a:lnTo>
                    <a:pt x="200176" y="22831"/>
                  </a:lnTo>
                  <a:lnTo>
                    <a:pt x="202030" y="23688"/>
                  </a:lnTo>
                  <a:lnTo>
                    <a:pt x="203268" y="25105"/>
                  </a:lnTo>
                  <a:lnTo>
                    <a:pt x="204092" y="26896"/>
                  </a:lnTo>
                  <a:lnTo>
                    <a:pt x="203795" y="28937"/>
                  </a:lnTo>
                  <a:lnTo>
                    <a:pt x="199331" y="35855"/>
                  </a:lnTo>
                  <a:lnTo>
                    <a:pt x="165615" y="72271"/>
                  </a:lnTo>
                  <a:lnTo>
                    <a:pt x="150746" y="102046"/>
                  </a:lnTo>
                  <a:lnTo>
                    <a:pt x="134412" y="130425"/>
                  </a:lnTo>
                  <a:lnTo>
                    <a:pt x="115744" y="160282"/>
                  </a:lnTo>
                  <a:lnTo>
                    <a:pt x="99488" y="190577"/>
                  </a:lnTo>
                  <a:lnTo>
                    <a:pt x="83947" y="221003"/>
                  </a:lnTo>
                  <a:lnTo>
                    <a:pt x="67570" y="257579"/>
                  </a:lnTo>
                  <a:lnTo>
                    <a:pt x="55801" y="294724"/>
                  </a:lnTo>
                  <a:lnTo>
                    <a:pt x="53485" y="317944"/>
                  </a:lnTo>
                  <a:lnTo>
                    <a:pt x="60961" y="3276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518"/>
            <p:cNvSpPr/>
            <p:nvPr/>
          </p:nvSpPr>
          <p:spPr>
            <a:xfrm>
              <a:off x="6363289" y="4450609"/>
              <a:ext cx="159431" cy="341487"/>
            </a:xfrm>
            <a:custGeom>
              <a:avLst/>
              <a:gdLst/>
              <a:ahLst/>
              <a:cxnLst/>
              <a:rect l="0" t="0" r="0" b="0"/>
              <a:pathLst>
                <a:path w="159431" h="341487">
                  <a:moveTo>
                    <a:pt x="144191" y="37571"/>
                  </a:moveTo>
                  <a:lnTo>
                    <a:pt x="140145" y="33525"/>
                  </a:lnTo>
                  <a:lnTo>
                    <a:pt x="135901" y="31539"/>
                  </a:lnTo>
                  <a:lnTo>
                    <a:pt x="133584" y="31010"/>
                  </a:lnTo>
                  <a:lnTo>
                    <a:pt x="99373" y="8523"/>
                  </a:lnTo>
                  <a:lnTo>
                    <a:pt x="87865" y="3494"/>
                  </a:lnTo>
                  <a:lnTo>
                    <a:pt x="52357" y="0"/>
                  </a:lnTo>
                  <a:lnTo>
                    <a:pt x="28276" y="422"/>
                  </a:lnTo>
                  <a:lnTo>
                    <a:pt x="13231" y="5585"/>
                  </a:lnTo>
                  <a:lnTo>
                    <a:pt x="6118" y="10090"/>
                  </a:lnTo>
                  <a:lnTo>
                    <a:pt x="2391" y="14915"/>
                  </a:lnTo>
                  <a:lnTo>
                    <a:pt x="1398" y="17387"/>
                  </a:lnTo>
                  <a:lnTo>
                    <a:pt x="0" y="33001"/>
                  </a:lnTo>
                  <a:lnTo>
                    <a:pt x="3630" y="49669"/>
                  </a:lnTo>
                  <a:lnTo>
                    <a:pt x="18526" y="75708"/>
                  </a:lnTo>
                  <a:lnTo>
                    <a:pt x="46811" y="107326"/>
                  </a:lnTo>
                  <a:lnTo>
                    <a:pt x="75942" y="142099"/>
                  </a:lnTo>
                  <a:lnTo>
                    <a:pt x="103898" y="176563"/>
                  </a:lnTo>
                  <a:lnTo>
                    <a:pt x="120681" y="205754"/>
                  </a:lnTo>
                  <a:lnTo>
                    <a:pt x="137477" y="241913"/>
                  </a:lnTo>
                  <a:lnTo>
                    <a:pt x="148101" y="273515"/>
                  </a:lnTo>
                  <a:lnTo>
                    <a:pt x="149865" y="295722"/>
                  </a:lnTo>
                  <a:lnTo>
                    <a:pt x="143304" y="318826"/>
                  </a:lnTo>
                  <a:lnTo>
                    <a:pt x="141059" y="324134"/>
                  </a:lnTo>
                  <a:lnTo>
                    <a:pt x="134050" y="332290"/>
                  </a:lnTo>
                  <a:lnTo>
                    <a:pt x="125290" y="337890"/>
                  </a:lnTo>
                  <a:lnTo>
                    <a:pt x="105869" y="341486"/>
                  </a:lnTo>
                  <a:lnTo>
                    <a:pt x="95832" y="341131"/>
                  </a:lnTo>
                  <a:lnTo>
                    <a:pt x="61052" y="329339"/>
                  </a:lnTo>
                  <a:lnTo>
                    <a:pt x="44011" y="317187"/>
                  </a:lnTo>
                  <a:lnTo>
                    <a:pt x="35319" y="307471"/>
                  </a:lnTo>
                  <a:lnTo>
                    <a:pt x="26513" y="287721"/>
                  </a:lnTo>
                  <a:lnTo>
                    <a:pt x="22829" y="250758"/>
                  </a:lnTo>
                  <a:lnTo>
                    <a:pt x="28465" y="215179"/>
                  </a:lnTo>
                  <a:lnTo>
                    <a:pt x="36993" y="190667"/>
                  </a:lnTo>
                  <a:lnTo>
                    <a:pt x="59515" y="159628"/>
                  </a:lnTo>
                  <a:lnTo>
                    <a:pt x="90775" y="122071"/>
                  </a:lnTo>
                  <a:lnTo>
                    <a:pt x="121324" y="93228"/>
                  </a:lnTo>
                  <a:lnTo>
                    <a:pt x="130641" y="86014"/>
                  </a:lnTo>
                  <a:lnTo>
                    <a:pt x="155956" y="55586"/>
                  </a:lnTo>
                  <a:lnTo>
                    <a:pt x="159430" y="4519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519"/>
            <p:cNvSpPr/>
            <p:nvPr/>
          </p:nvSpPr>
          <p:spPr>
            <a:xfrm>
              <a:off x="6515100" y="4297680"/>
              <a:ext cx="195761" cy="556261"/>
            </a:xfrm>
            <a:custGeom>
              <a:avLst/>
              <a:gdLst/>
              <a:ahLst/>
              <a:cxnLst/>
              <a:rect l="0" t="0" r="0" b="0"/>
              <a:pathLst>
                <a:path w="195761" h="556261">
                  <a:moveTo>
                    <a:pt x="0" y="0"/>
                  </a:moveTo>
                  <a:lnTo>
                    <a:pt x="0" y="4045"/>
                  </a:lnTo>
                  <a:lnTo>
                    <a:pt x="2258" y="8288"/>
                  </a:lnTo>
                  <a:lnTo>
                    <a:pt x="6930" y="12997"/>
                  </a:lnTo>
                  <a:lnTo>
                    <a:pt x="43351" y="37076"/>
                  </a:lnTo>
                  <a:lnTo>
                    <a:pt x="76891" y="63417"/>
                  </a:lnTo>
                  <a:lnTo>
                    <a:pt x="113544" y="99383"/>
                  </a:lnTo>
                  <a:lnTo>
                    <a:pt x="136509" y="131862"/>
                  </a:lnTo>
                  <a:lnTo>
                    <a:pt x="154464" y="160707"/>
                  </a:lnTo>
                  <a:lnTo>
                    <a:pt x="171356" y="190703"/>
                  </a:lnTo>
                  <a:lnTo>
                    <a:pt x="181723" y="223298"/>
                  </a:lnTo>
                  <a:lnTo>
                    <a:pt x="190157" y="257509"/>
                  </a:lnTo>
                  <a:lnTo>
                    <a:pt x="195760" y="289094"/>
                  </a:lnTo>
                  <a:lnTo>
                    <a:pt x="195163" y="322160"/>
                  </a:lnTo>
                  <a:lnTo>
                    <a:pt x="189623" y="356510"/>
                  </a:lnTo>
                  <a:lnTo>
                    <a:pt x="180167" y="394413"/>
                  </a:lnTo>
                  <a:lnTo>
                    <a:pt x="164062" y="431595"/>
                  </a:lnTo>
                  <a:lnTo>
                    <a:pt x="139563" y="468033"/>
                  </a:lnTo>
                  <a:lnTo>
                    <a:pt x="114282" y="501085"/>
                  </a:lnTo>
                  <a:lnTo>
                    <a:pt x="99054" y="515358"/>
                  </a:lnTo>
                  <a:lnTo>
                    <a:pt x="61628" y="545838"/>
                  </a:lnTo>
                  <a:lnTo>
                    <a:pt x="56177" y="548241"/>
                  </a:lnTo>
                  <a:lnTo>
                    <a:pt x="48348" y="553507"/>
                  </a:lnTo>
                  <a:lnTo>
                    <a:pt x="38100" y="5562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520"/>
            <p:cNvSpPr/>
            <p:nvPr/>
          </p:nvSpPr>
          <p:spPr>
            <a:xfrm>
              <a:off x="6859992" y="4251959"/>
              <a:ext cx="257089" cy="609601"/>
            </a:xfrm>
            <a:custGeom>
              <a:avLst/>
              <a:gdLst/>
              <a:ahLst/>
              <a:cxnLst/>
              <a:rect l="0" t="0" r="0" b="0"/>
              <a:pathLst>
                <a:path w="257089" h="609601">
                  <a:moveTo>
                    <a:pt x="257088" y="0"/>
                  </a:moveTo>
                  <a:lnTo>
                    <a:pt x="253042" y="0"/>
                  </a:lnTo>
                  <a:lnTo>
                    <a:pt x="251851" y="847"/>
                  </a:lnTo>
                  <a:lnTo>
                    <a:pt x="251056" y="2258"/>
                  </a:lnTo>
                  <a:lnTo>
                    <a:pt x="249781" y="6561"/>
                  </a:lnTo>
                  <a:lnTo>
                    <a:pt x="222981" y="41008"/>
                  </a:lnTo>
                  <a:lnTo>
                    <a:pt x="187408" y="71999"/>
                  </a:lnTo>
                  <a:lnTo>
                    <a:pt x="157810" y="101994"/>
                  </a:lnTo>
                  <a:lnTo>
                    <a:pt x="127504" y="136235"/>
                  </a:lnTo>
                  <a:lnTo>
                    <a:pt x="100630" y="163791"/>
                  </a:lnTo>
                  <a:lnTo>
                    <a:pt x="75263" y="197451"/>
                  </a:lnTo>
                  <a:lnTo>
                    <a:pt x="51660" y="230189"/>
                  </a:lnTo>
                  <a:lnTo>
                    <a:pt x="38504" y="255553"/>
                  </a:lnTo>
                  <a:lnTo>
                    <a:pt x="27013" y="282913"/>
                  </a:lnTo>
                  <a:lnTo>
                    <a:pt x="16261" y="309184"/>
                  </a:lnTo>
                  <a:lnTo>
                    <a:pt x="8096" y="334971"/>
                  </a:lnTo>
                  <a:lnTo>
                    <a:pt x="2491" y="360543"/>
                  </a:lnTo>
                  <a:lnTo>
                    <a:pt x="0" y="386019"/>
                  </a:lnTo>
                  <a:lnTo>
                    <a:pt x="1151" y="411453"/>
                  </a:lnTo>
                  <a:lnTo>
                    <a:pt x="6559" y="447315"/>
                  </a:lnTo>
                  <a:lnTo>
                    <a:pt x="15782" y="479389"/>
                  </a:lnTo>
                  <a:lnTo>
                    <a:pt x="26980" y="510342"/>
                  </a:lnTo>
                  <a:lnTo>
                    <a:pt x="34591" y="529925"/>
                  </a:lnTo>
                  <a:lnTo>
                    <a:pt x="53156" y="554384"/>
                  </a:lnTo>
                  <a:lnTo>
                    <a:pt x="89686" y="583619"/>
                  </a:lnTo>
                  <a:lnTo>
                    <a:pt x="124583" y="604023"/>
                  </a:lnTo>
                  <a:lnTo>
                    <a:pt x="142788" y="609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521"/>
            <p:cNvSpPr/>
            <p:nvPr/>
          </p:nvSpPr>
          <p:spPr>
            <a:xfrm>
              <a:off x="7101944" y="4716780"/>
              <a:ext cx="45586" cy="60610"/>
            </a:xfrm>
            <a:custGeom>
              <a:avLst/>
              <a:gdLst/>
              <a:ahLst/>
              <a:cxnLst/>
              <a:rect l="0" t="0" r="0" b="0"/>
              <a:pathLst>
                <a:path w="45586" h="60610">
                  <a:moveTo>
                    <a:pt x="37995" y="0"/>
                  </a:moveTo>
                  <a:lnTo>
                    <a:pt x="31435" y="0"/>
                  </a:lnTo>
                  <a:lnTo>
                    <a:pt x="31081" y="846"/>
                  </a:lnTo>
                  <a:lnTo>
                    <a:pt x="30689" y="4045"/>
                  </a:lnTo>
                  <a:lnTo>
                    <a:pt x="28257" y="8288"/>
                  </a:lnTo>
                  <a:lnTo>
                    <a:pt x="10820" y="27966"/>
                  </a:lnTo>
                  <a:lnTo>
                    <a:pt x="8983" y="33031"/>
                  </a:lnTo>
                  <a:lnTo>
                    <a:pt x="7648" y="34721"/>
                  </a:lnTo>
                  <a:lnTo>
                    <a:pt x="2569" y="37945"/>
                  </a:lnTo>
                  <a:lnTo>
                    <a:pt x="1084" y="41700"/>
                  </a:lnTo>
                  <a:lnTo>
                    <a:pt x="0" y="51927"/>
                  </a:lnTo>
                  <a:lnTo>
                    <a:pt x="6465" y="59776"/>
                  </a:lnTo>
                  <a:lnTo>
                    <a:pt x="9307" y="60434"/>
                  </a:lnTo>
                  <a:lnTo>
                    <a:pt x="11249" y="60609"/>
                  </a:lnTo>
                  <a:lnTo>
                    <a:pt x="15666" y="58546"/>
                  </a:lnTo>
                  <a:lnTo>
                    <a:pt x="20452" y="55653"/>
                  </a:lnTo>
                  <a:lnTo>
                    <a:pt x="27906" y="53179"/>
                  </a:lnTo>
                  <a:lnTo>
                    <a:pt x="32946" y="49599"/>
                  </a:lnTo>
                  <a:lnTo>
                    <a:pt x="35752" y="45186"/>
                  </a:lnTo>
                  <a:lnTo>
                    <a:pt x="37845" y="40402"/>
                  </a:lnTo>
                  <a:lnTo>
                    <a:pt x="44425" y="31954"/>
                  </a:lnTo>
                  <a:lnTo>
                    <a:pt x="45585" y="23212"/>
                  </a:lnTo>
                  <a:lnTo>
                    <a:pt x="41561" y="22964"/>
                  </a:lnTo>
                  <a:lnTo>
                    <a:pt x="40372" y="23776"/>
                  </a:lnTo>
                  <a:lnTo>
                    <a:pt x="39581" y="25164"/>
                  </a:lnTo>
                  <a:lnTo>
                    <a:pt x="39052" y="26936"/>
                  </a:lnTo>
                  <a:lnTo>
                    <a:pt x="37854" y="28117"/>
                  </a:lnTo>
                  <a:lnTo>
                    <a:pt x="30297" y="31119"/>
                  </a:lnTo>
                  <a:lnTo>
                    <a:pt x="22759" y="38097"/>
                  </a:lnTo>
                  <a:lnTo>
                    <a:pt x="22756" y="31538"/>
                  </a:lnTo>
                  <a:lnTo>
                    <a:pt x="27992" y="24605"/>
                  </a:lnTo>
                  <a:lnTo>
                    <a:pt x="29670" y="17544"/>
                  </a:lnTo>
                  <a:lnTo>
                    <a:pt x="30367" y="7749"/>
                  </a:lnTo>
                  <a:lnTo>
                    <a:pt x="26328" y="7658"/>
                  </a:lnTo>
                  <a:lnTo>
                    <a:pt x="25138" y="8492"/>
                  </a:lnTo>
                  <a:lnTo>
                    <a:pt x="24343" y="9895"/>
                  </a:lnTo>
                  <a:lnTo>
                    <a:pt x="23814" y="11676"/>
                  </a:lnTo>
                  <a:lnTo>
                    <a:pt x="19024" y="18229"/>
                  </a:lnTo>
                  <a:lnTo>
                    <a:pt x="14606" y="20802"/>
                  </a:lnTo>
                  <a:lnTo>
                    <a:pt x="12242" y="21488"/>
                  </a:lnTo>
                  <a:lnTo>
                    <a:pt x="10666" y="22791"/>
                  </a:lnTo>
                  <a:lnTo>
                    <a:pt x="7516" y="304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522"/>
            <p:cNvSpPr/>
            <p:nvPr/>
          </p:nvSpPr>
          <p:spPr>
            <a:xfrm>
              <a:off x="7233615" y="4453519"/>
              <a:ext cx="248195" cy="277818"/>
            </a:xfrm>
            <a:custGeom>
              <a:avLst/>
              <a:gdLst/>
              <a:ahLst/>
              <a:cxnLst/>
              <a:rect l="0" t="0" r="0" b="0"/>
              <a:pathLst>
                <a:path w="248195" h="277818">
                  <a:moveTo>
                    <a:pt x="211124" y="11800"/>
                  </a:moveTo>
                  <a:lnTo>
                    <a:pt x="207079" y="11800"/>
                  </a:lnTo>
                  <a:lnTo>
                    <a:pt x="202836" y="9543"/>
                  </a:lnTo>
                  <a:lnTo>
                    <a:pt x="198128" y="6564"/>
                  </a:lnTo>
                  <a:lnTo>
                    <a:pt x="190716" y="4040"/>
                  </a:lnTo>
                  <a:lnTo>
                    <a:pt x="185685" y="449"/>
                  </a:lnTo>
                  <a:lnTo>
                    <a:pt x="182312" y="0"/>
                  </a:lnTo>
                  <a:lnTo>
                    <a:pt x="154098" y="5395"/>
                  </a:lnTo>
                  <a:lnTo>
                    <a:pt x="128834" y="20664"/>
                  </a:lnTo>
                  <a:lnTo>
                    <a:pt x="96022" y="51068"/>
                  </a:lnTo>
                  <a:lnTo>
                    <a:pt x="58618" y="88154"/>
                  </a:lnTo>
                  <a:lnTo>
                    <a:pt x="29070" y="123748"/>
                  </a:lnTo>
                  <a:lnTo>
                    <a:pt x="12308" y="149110"/>
                  </a:lnTo>
                  <a:lnTo>
                    <a:pt x="2451" y="176851"/>
                  </a:lnTo>
                  <a:lnTo>
                    <a:pt x="0" y="201533"/>
                  </a:lnTo>
                  <a:lnTo>
                    <a:pt x="6328" y="230371"/>
                  </a:lnTo>
                  <a:lnTo>
                    <a:pt x="12577" y="242716"/>
                  </a:lnTo>
                  <a:lnTo>
                    <a:pt x="29529" y="262254"/>
                  </a:lnTo>
                  <a:lnTo>
                    <a:pt x="40386" y="270715"/>
                  </a:lnTo>
                  <a:lnTo>
                    <a:pt x="55371" y="275040"/>
                  </a:lnTo>
                  <a:lnTo>
                    <a:pt x="92587" y="277817"/>
                  </a:lnTo>
                  <a:lnTo>
                    <a:pt x="126520" y="274253"/>
                  </a:lnTo>
                  <a:lnTo>
                    <a:pt x="159339" y="267835"/>
                  </a:lnTo>
                  <a:lnTo>
                    <a:pt x="186468" y="252480"/>
                  </a:lnTo>
                  <a:lnTo>
                    <a:pt x="220096" y="217124"/>
                  </a:lnTo>
                  <a:lnTo>
                    <a:pt x="232892" y="201269"/>
                  </a:lnTo>
                  <a:lnTo>
                    <a:pt x="244009" y="173302"/>
                  </a:lnTo>
                  <a:lnTo>
                    <a:pt x="248194" y="135769"/>
                  </a:lnTo>
                  <a:lnTo>
                    <a:pt x="247074" y="119391"/>
                  </a:lnTo>
                  <a:lnTo>
                    <a:pt x="232555" y="88180"/>
                  </a:lnTo>
                  <a:lnTo>
                    <a:pt x="213383" y="61601"/>
                  </a:lnTo>
                  <a:lnTo>
                    <a:pt x="179938" y="34864"/>
                  </a:lnTo>
                  <a:lnTo>
                    <a:pt x="144991" y="10980"/>
                  </a:lnTo>
                  <a:lnTo>
                    <a:pt x="134924" y="41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523"/>
            <p:cNvSpPr/>
            <p:nvPr/>
          </p:nvSpPr>
          <p:spPr>
            <a:xfrm>
              <a:off x="7551419" y="4442459"/>
              <a:ext cx="228601" cy="281942"/>
            </a:xfrm>
            <a:custGeom>
              <a:avLst/>
              <a:gdLst/>
              <a:ahLst/>
              <a:cxnLst/>
              <a:rect l="0" t="0" r="0" b="0"/>
              <a:pathLst>
                <a:path w="228601" h="281942">
                  <a:moveTo>
                    <a:pt x="0" y="0"/>
                  </a:moveTo>
                  <a:lnTo>
                    <a:pt x="33903" y="0"/>
                  </a:lnTo>
                  <a:lnTo>
                    <a:pt x="68815" y="0"/>
                  </a:lnTo>
                  <a:lnTo>
                    <a:pt x="100262" y="0"/>
                  </a:lnTo>
                  <a:lnTo>
                    <a:pt x="137318" y="2258"/>
                  </a:lnTo>
                  <a:lnTo>
                    <a:pt x="163627" y="10607"/>
                  </a:lnTo>
                  <a:lnTo>
                    <a:pt x="172348" y="17697"/>
                  </a:lnTo>
                  <a:lnTo>
                    <a:pt x="184845" y="36045"/>
                  </a:lnTo>
                  <a:lnTo>
                    <a:pt x="188825" y="54990"/>
                  </a:lnTo>
                  <a:lnTo>
                    <a:pt x="189323" y="90230"/>
                  </a:lnTo>
                  <a:lnTo>
                    <a:pt x="183473" y="119774"/>
                  </a:lnTo>
                  <a:lnTo>
                    <a:pt x="169697" y="149977"/>
                  </a:lnTo>
                  <a:lnTo>
                    <a:pt x="145766" y="179529"/>
                  </a:lnTo>
                  <a:lnTo>
                    <a:pt x="112238" y="210441"/>
                  </a:lnTo>
                  <a:lnTo>
                    <a:pt x="83209" y="227735"/>
                  </a:lnTo>
                  <a:lnTo>
                    <a:pt x="47105" y="244704"/>
                  </a:lnTo>
                  <a:lnTo>
                    <a:pt x="14773" y="250867"/>
                  </a:lnTo>
                  <a:lnTo>
                    <a:pt x="8542" y="248939"/>
                  </a:lnTo>
                  <a:lnTo>
                    <a:pt x="5694" y="247240"/>
                  </a:lnTo>
                  <a:lnTo>
                    <a:pt x="3797" y="245260"/>
                  </a:lnTo>
                  <a:lnTo>
                    <a:pt x="1688" y="240803"/>
                  </a:lnTo>
                  <a:lnTo>
                    <a:pt x="500" y="229488"/>
                  </a:lnTo>
                  <a:lnTo>
                    <a:pt x="4194" y="215411"/>
                  </a:lnTo>
                  <a:lnTo>
                    <a:pt x="13874" y="195484"/>
                  </a:lnTo>
                  <a:lnTo>
                    <a:pt x="21971" y="185377"/>
                  </a:lnTo>
                  <a:lnTo>
                    <a:pt x="31214" y="179757"/>
                  </a:lnTo>
                  <a:lnTo>
                    <a:pt x="48195" y="176593"/>
                  </a:lnTo>
                  <a:lnTo>
                    <a:pt x="61214" y="176699"/>
                  </a:lnTo>
                  <a:lnTo>
                    <a:pt x="72644" y="179569"/>
                  </a:lnTo>
                  <a:lnTo>
                    <a:pt x="109161" y="203445"/>
                  </a:lnTo>
                  <a:lnTo>
                    <a:pt x="138849" y="231385"/>
                  </a:lnTo>
                  <a:lnTo>
                    <a:pt x="163266" y="260795"/>
                  </a:lnTo>
                  <a:lnTo>
                    <a:pt x="187865" y="278259"/>
                  </a:lnTo>
                  <a:lnTo>
                    <a:pt x="206223" y="281213"/>
                  </a:lnTo>
                  <a:lnTo>
                    <a:pt x="228600" y="2819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524"/>
            <p:cNvSpPr/>
            <p:nvPr/>
          </p:nvSpPr>
          <p:spPr>
            <a:xfrm>
              <a:off x="7828970" y="4473456"/>
              <a:ext cx="263470" cy="243325"/>
            </a:xfrm>
            <a:custGeom>
              <a:avLst/>
              <a:gdLst/>
              <a:ahLst/>
              <a:cxnLst/>
              <a:rect l="0" t="0" r="0" b="0"/>
              <a:pathLst>
                <a:path w="263470" h="243325">
                  <a:moveTo>
                    <a:pt x="4390" y="45203"/>
                  </a:moveTo>
                  <a:lnTo>
                    <a:pt x="344" y="41158"/>
                  </a:lnTo>
                  <a:lnTo>
                    <a:pt x="0" y="39967"/>
                  </a:lnTo>
                  <a:lnTo>
                    <a:pt x="616" y="39172"/>
                  </a:lnTo>
                  <a:lnTo>
                    <a:pt x="1874" y="38643"/>
                  </a:lnTo>
                  <a:lnTo>
                    <a:pt x="2713" y="37443"/>
                  </a:lnTo>
                  <a:lnTo>
                    <a:pt x="3644" y="33852"/>
                  </a:lnTo>
                  <a:lnTo>
                    <a:pt x="4739" y="32556"/>
                  </a:lnTo>
                  <a:lnTo>
                    <a:pt x="37782" y="17880"/>
                  </a:lnTo>
                  <a:lnTo>
                    <a:pt x="74006" y="9764"/>
                  </a:lnTo>
                  <a:lnTo>
                    <a:pt x="111207" y="3409"/>
                  </a:lnTo>
                  <a:lnTo>
                    <a:pt x="146930" y="0"/>
                  </a:lnTo>
                  <a:lnTo>
                    <a:pt x="158334" y="560"/>
                  </a:lnTo>
                  <a:lnTo>
                    <a:pt x="184599" y="10120"/>
                  </a:lnTo>
                  <a:lnTo>
                    <a:pt x="192574" y="17193"/>
                  </a:lnTo>
                  <a:lnTo>
                    <a:pt x="201823" y="32953"/>
                  </a:lnTo>
                  <a:lnTo>
                    <a:pt x="206438" y="46532"/>
                  </a:lnTo>
                  <a:lnTo>
                    <a:pt x="208189" y="68457"/>
                  </a:lnTo>
                  <a:lnTo>
                    <a:pt x="202876" y="91887"/>
                  </a:lnTo>
                  <a:lnTo>
                    <a:pt x="190106" y="119055"/>
                  </a:lnTo>
                  <a:lnTo>
                    <a:pt x="161208" y="151420"/>
                  </a:lnTo>
                  <a:lnTo>
                    <a:pt x="123136" y="182272"/>
                  </a:lnTo>
                  <a:lnTo>
                    <a:pt x="89056" y="197106"/>
                  </a:lnTo>
                  <a:lnTo>
                    <a:pt x="51782" y="208857"/>
                  </a:lnTo>
                  <a:lnTo>
                    <a:pt x="20320" y="212319"/>
                  </a:lnTo>
                  <a:lnTo>
                    <a:pt x="13445" y="210352"/>
                  </a:lnTo>
                  <a:lnTo>
                    <a:pt x="10427" y="208643"/>
                  </a:lnTo>
                  <a:lnTo>
                    <a:pt x="8415" y="206656"/>
                  </a:lnTo>
                  <a:lnTo>
                    <a:pt x="6178" y="202191"/>
                  </a:lnTo>
                  <a:lnTo>
                    <a:pt x="4920" y="190873"/>
                  </a:lnTo>
                  <a:lnTo>
                    <a:pt x="8591" y="176794"/>
                  </a:lnTo>
                  <a:lnTo>
                    <a:pt x="39483" y="146761"/>
                  </a:lnTo>
                  <a:lnTo>
                    <a:pt x="59095" y="135596"/>
                  </a:lnTo>
                  <a:lnTo>
                    <a:pt x="76949" y="130971"/>
                  </a:lnTo>
                  <a:lnTo>
                    <a:pt x="87721" y="132147"/>
                  </a:lnTo>
                  <a:lnTo>
                    <a:pt x="92964" y="133646"/>
                  </a:lnTo>
                  <a:lnTo>
                    <a:pt x="101046" y="139827"/>
                  </a:lnTo>
                  <a:lnTo>
                    <a:pt x="108309" y="147372"/>
                  </a:lnTo>
                  <a:lnTo>
                    <a:pt x="121070" y="157226"/>
                  </a:lnTo>
                  <a:lnTo>
                    <a:pt x="150545" y="195173"/>
                  </a:lnTo>
                  <a:lnTo>
                    <a:pt x="177454" y="225553"/>
                  </a:lnTo>
                  <a:lnTo>
                    <a:pt x="196496" y="236741"/>
                  </a:lnTo>
                  <a:lnTo>
                    <a:pt x="224840" y="242024"/>
                  </a:lnTo>
                  <a:lnTo>
                    <a:pt x="263469" y="24332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525"/>
            <p:cNvSpPr/>
            <p:nvPr/>
          </p:nvSpPr>
          <p:spPr>
            <a:xfrm>
              <a:off x="8110909" y="4251959"/>
              <a:ext cx="155151" cy="541022"/>
            </a:xfrm>
            <a:custGeom>
              <a:avLst/>
              <a:gdLst/>
              <a:ahLst/>
              <a:cxnLst/>
              <a:rect l="0" t="0" r="0" b="0"/>
              <a:pathLst>
                <a:path w="155151" h="541022">
                  <a:moveTo>
                    <a:pt x="4391" y="0"/>
                  </a:moveTo>
                  <a:lnTo>
                    <a:pt x="346" y="0"/>
                  </a:lnTo>
                  <a:lnTo>
                    <a:pt x="0" y="847"/>
                  </a:lnTo>
                  <a:lnTo>
                    <a:pt x="3273" y="8289"/>
                  </a:lnTo>
                  <a:lnTo>
                    <a:pt x="4741" y="13844"/>
                  </a:lnTo>
                  <a:lnTo>
                    <a:pt x="18191" y="40964"/>
                  </a:lnTo>
                  <a:lnTo>
                    <a:pt x="44475" y="74173"/>
                  </a:lnTo>
                  <a:lnTo>
                    <a:pt x="61893" y="102505"/>
                  </a:lnTo>
                  <a:lnTo>
                    <a:pt x="81825" y="132348"/>
                  </a:lnTo>
                  <a:lnTo>
                    <a:pt x="94121" y="157035"/>
                  </a:lnTo>
                  <a:lnTo>
                    <a:pt x="105230" y="184094"/>
                  </a:lnTo>
                  <a:lnTo>
                    <a:pt x="115813" y="210231"/>
                  </a:lnTo>
                  <a:lnTo>
                    <a:pt x="126160" y="238216"/>
                  </a:lnTo>
                  <a:lnTo>
                    <a:pt x="135557" y="267587"/>
                  </a:lnTo>
                  <a:lnTo>
                    <a:pt x="142556" y="297575"/>
                  </a:lnTo>
                  <a:lnTo>
                    <a:pt x="148488" y="327836"/>
                  </a:lnTo>
                  <a:lnTo>
                    <a:pt x="153101" y="357372"/>
                  </a:lnTo>
                  <a:lnTo>
                    <a:pt x="155150" y="384610"/>
                  </a:lnTo>
                  <a:lnTo>
                    <a:pt x="151546" y="410827"/>
                  </a:lnTo>
                  <a:lnTo>
                    <a:pt x="139997" y="447129"/>
                  </a:lnTo>
                  <a:lnTo>
                    <a:pt x="125850" y="477077"/>
                  </a:lnTo>
                  <a:lnTo>
                    <a:pt x="101854" y="509951"/>
                  </a:lnTo>
                  <a:lnTo>
                    <a:pt x="72971" y="5410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4" name="SMARTInkShape-Group72"/>
          <p:cNvGrpSpPr/>
          <p:nvPr/>
        </p:nvGrpSpPr>
        <p:grpSpPr>
          <a:xfrm>
            <a:off x="3994032" y="5068359"/>
            <a:ext cx="2010529" cy="745702"/>
            <a:chOff x="3994032" y="5068359"/>
            <a:chExt cx="2010529" cy="745702"/>
          </a:xfrm>
        </p:grpSpPr>
        <p:sp>
          <p:nvSpPr>
            <p:cNvPr id="174" name="SMARTInkShape-526"/>
            <p:cNvSpPr/>
            <p:nvPr/>
          </p:nvSpPr>
          <p:spPr>
            <a:xfrm>
              <a:off x="3994032" y="5235425"/>
              <a:ext cx="250309" cy="403376"/>
            </a:xfrm>
            <a:custGeom>
              <a:avLst/>
              <a:gdLst/>
              <a:ahLst/>
              <a:cxnLst/>
              <a:rect l="0" t="0" r="0" b="0"/>
              <a:pathLst>
                <a:path w="250309" h="403376">
                  <a:moveTo>
                    <a:pt x="14087" y="129055"/>
                  </a:moveTo>
                  <a:lnTo>
                    <a:pt x="10042" y="125009"/>
                  </a:lnTo>
                  <a:lnTo>
                    <a:pt x="8057" y="120765"/>
                  </a:lnTo>
                  <a:lnTo>
                    <a:pt x="0" y="88964"/>
                  </a:lnTo>
                  <a:lnTo>
                    <a:pt x="3234" y="71550"/>
                  </a:lnTo>
                  <a:lnTo>
                    <a:pt x="12759" y="50495"/>
                  </a:lnTo>
                  <a:lnTo>
                    <a:pt x="26205" y="35128"/>
                  </a:lnTo>
                  <a:lnTo>
                    <a:pt x="56354" y="13727"/>
                  </a:lnTo>
                  <a:lnTo>
                    <a:pt x="82644" y="3200"/>
                  </a:lnTo>
                  <a:lnTo>
                    <a:pt x="110270" y="0"/>
                  </a:lnTo>
                  <a:lnTo>
                    <a:pt x="120618" y="4245"/>
                  </a:lnTo>
                  <a:lnTo>
                    <a:pt x="141058" y="20769"/>
                  </a:lnTo>
                  <a:lnTo>
                    <a:pt x="152274" y="35352"/>
                  </a:lnTo>
                  <a:lnTo>
                    <a:pt x="160959" y="58487"/>
                  </a:lnTo>
                  <a:lnTo>
                    <a:pt x="164849" y="90836"/>
                  </a:lnTo>
                  <a:lnTo>
                    <a:pt x="166002" y="127232"/>
                  </a:lnTo>
                  <a:lnTo>
                    <a:pt x="158254" y="164827"/>
                  </a:lnTo>
                  <a:lnTo>
                    <a:pt x="147588" y="192367"/>
                  </a:lnTo>
                  <a:lnTo>
                    <a:pt x="135228" y="219847"/>
                  </a:lnTo>
                  <a:lnTo>
                    <a:pt x="117903" y="254357"/>
                  </a:lnTo>
                  <a:lnTo>
                    <a:pt x="97059" y="285185"/>
                  </a:lnTo>
                  <a:lnTo>
                    <a:pt x="63741" y="322617"/>
                  </a:lnTo>
                  <a:lnTo>
                    <a:pt x="31990" y="344332"/>
                  </a:lnTo>
                  <a:lnTo>
                    <a:pt x="20709" y="348345"/>
                  </a:lnTo>
                  <a:lnTo>
                    <a:pt x="12004" y="349534"/>
                  </a:lnTo>
                  <a:lnTo>
                    <a:pt x="10159" y="348007"/>
                  </a:lnTo>
                  <a:lnTo>
                    <a:pt x="8108" y="341796"/>
                  </a:lnTo>
                  <a:lnTo>
                    <a:pt x="6954" y="332824"/>
                  </a:lnTo>
                  <a:lnTo>
                    <a:pt x="14820" y="305309"/>
                  </a:lnTo>
                  <a:lnTo>
                    <a:pt x="32967" y="273809"/>
                  </a:lnTo>
                  <a:lnTo>
                    <a:pt x="47433" y="257646"/>
                  </a:lnTo>
                  <a:lnTo>
                    <a:pt x="72550" y="241359"/>
                  </a:lnTo>
                  <a:lnTo>
                    <a:pt x="87760" y="237401"/>
                  </a:lnTo>
                  <a:lnTo>
                    <a:pt x="97913" y="238733"/>
                  </a:lnTo>
                  <a:lnTo>
                    <a:pt x="107223" y="242147"/>
                  </a:lnTo>
                  <a:lnTo>
                    <a:pt x="122357" y="253495"/>
                  </a:lnTo>
                  <a:lnTo>
                    <a:pt x="134221" y="266961"/>
                  </a:lnTo>
                  <a:lnTo>
                    <a:pt x="157122" y="305049"/>
                  </a:lnTo>
                  <a:lnTo>
                    <a:pt x="172185" y="342512"/>
                  </a:lnTo>
                  <a:lnTo>
                    <a:pt x="194843" y="376482"/>
                  </a:lnTo>
                  <a:lnTo>
                    <a:pt x="220899" y="397717"/>
                  </a:lnTo>
                  <a:lnTo>
                    <a:pt x="229052" y="400860"/>
                  </a:lnTo>
                  <a:lnTo>
                    <a:pt x="250308" y="40337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527"/>
            <p:cNvSpPr/>
            <p:nvPr/>
          </p:nvSpPr>
          <p:spPr>
            <a:xfrm>
              <a:off x="4339009" y="5501639"/>
              <a:ext cx="12011" cy="312422"/>
            </a:xfrm>
            <a:custGeom>
              <a:avLst/>
              <a:gdLst/>
              <a:ahLst/>
              <a:cxnLst/>
              <a:rect l="0" t="0" r="0" b="0"/>
              <a:pathLst>
                <a:path w="12011" h="312422">
                  <a:moveTo>
                    <a:pt x="4391" y="0"/>
                  </a:moveTo>
                  <a:lnTo>
                    <a:pt x="3544" y="32575"/>
                  </a:lnTo>
                  <a:lnTo>
                    <a:pt x="0" y="54808"/>
                  </a:lnTo>
                  <a:lnTo>
                    <a:pt x="3273" y="92232"/>
                  </a:lnTo>
                  <a:lnTo>
                    <a:pt x="4060" y="124413"/>
                  </a:lnTo>
                  <a:lnTo>
                    <a:pt x="4243" y="149275"/>
                  </a:lnTo>
                  <a:lnTo>
                    <a:pt x="4325" y="177258"/>
                  </a:lnTo>
                  <a:lnTo>
                    <a:pt x="4371" y="213482"/>
                  </a:lnTo>
                  <a:lnTo>
                    <a:pt x="8430" y="245664"/>
                  </a:lnTo>
                  <a:lnTo>
                    <a:pt x="11303" y="279949"/>
                  </a:lnTo>
                  <a:lnTo>
                    <a:pt x="12010" y="3124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528"/>
            <p:cNvSpPr/>
            <p:nvPr/>
          </p:nvSpPr>
          <p:spPr>
            <a:xfrm>
              <a:off x="4290466" y="5350267"/>
              <a:ext cx="226102" cy="212072"/>
            </a:xfrm>
            <a:custGeom>
              <a:avLst/>
              <a:gdLst/>
              <a:ahLst/>
              <a:cxnLst/>
              <a:rect l="0" t="0" r="0" b="0"/>
              <a:pathLst>
                <a:path w="226102" h="212072">
                  <a:moveTo>
                    <a:pt x="14834" y="75172"/>
                  </a:moveTo>
                  <a:lnTo>
                    <a:pt x="14834" y="71127"/>
                  </a:lnTo>
                  <a:lnTo>
                    <a:pt x="12576" y="66884"/>
                  </a:lnTo>
                  <a:lnTo>
                    <a:pt x="4228" y="57261"/>
                  </a:lnTo>
                  <a:lnTo>
                    <a:pt x="1653" y="49996"/>
                  </a:lnTo>
                  <a:lnTo>
                    <a:pt x="0" y="31535"/>
                  </a:lnTo>
                  <a:lnTo>
                    <a:pt x="2032" y="23887"/>
                  </a:lnTo>
                  <a:lnTo>
                    <a:pt x="10235" y="12078"/>
                  </a:lnTo>
                  <a:lnTo>
                    <a:pt x="25606" y="4172"/>
                  </a:lnTo>
                  <a:lnTo>
                    <a:pt x="48319" y="0"/>
                  </a:lnTo>
                  <a:lnTo>
                    <a:pt x="78645" y="1433"/>
                  </a:lnTo>
                  <a:lnTo>
                    <a:pt x="112952" y="9619"/>
                  </a:lnTo>
                  <a:lnTo>
                    <a:pt x="149425" y="25472"/>
                  </a:lnTo>
                  <a:lnTo>
                    <a:pt x="181966" y="47167"/>
                  </a:lnTo>
                  <a:lnTo>
                    <a:pt x="208808" y="75661"/>
                  </a:lnTo>
                  <a:lnTo>
                    <a:pt x="221133" y="102222"/>
                  </a:lnTo>
                  <a:lnTo>
                    <a:pt x="226101" y="127497"/>
                  </a:lnTo>
                  <a:lnTo>
                    <a:pt x="223529" y="147026"/>
                  </a:lnTo>
                  <a:lnTo>
                    <a:pt x="217404" y="163537"/>
                  </a:lnTo>
                  <a:lnTo>
                    <a:pt x="192132" y="194506"/>
                  </a:lnTo>
                  <a:lnTo>
                    <a:pt x="179993" y="200176"/>
                  </a:lnTo>
                  <a:lnTo>
                    <a:pt x="144894" y="209352"/>
                  </a:lnTo>
                  <a:lnTo>
                    <a:pt x="111622" y="212071"/>
                  </a:lnTo>
                  <a:lnTo>
                    <a:pt x="97040" y="211408"/>
                  </a:lnTo>
                  <a:lnTo>
                    <a:pt x="83414" y="20471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529"/>
            <p:cNvSpPr/>
            <p:nvPr/>
          </p:nvSpPr>
          <p:spPr>
            <a:xfrm>
              <a:off x="4587724" y="5372324"/>
              <a:ext cx="197636" cy="386820"/>
            </a:xfrm>
            <a:custGeom>
              <a:avLst/>
              <a:gdLst/>
              <a:ahLst/>
              <a:cxnLst/>
              <a:rect l="0" t="0" r="0" b="0"/>
              <a:pathLst>
                <a:path w="197636" h="386820">
                  <a:moveTo>
                    <a:pt x="121435" y="45495"/>
                  </a:moveTo>
                  <a:lnTo>
                    <a:pt x="121435" y="27584"/>
                  </a:lnTo>
                  <a:lnTo>
                    <a:pt x="119178" y="22577"/>
                  </a:lnTo>
                  <a:lnTo>
                    <a:pt x="117390" y="20056"/>
                  </a:lnTo>
                  <a:lnTo>
                    <a:pt x="113675" y="5538"/>
                  </a:lnTo>
                  <a:lnTo>
                    <a:pt x="112029" y="3617"/>
                  </a:lnTo>
                  <a:lnTo>
                    <a:pt x="107941" y="1483"/>
                  </a:lnTo>
                  <a:lnTo>
                    <a:pt x="91886" y="0"/>
                  </a:lnTo>
                  <a:lnTo>
                    <a:pt x="77778" y="3888"/>
                  </a:lnTo>
                  <a:lnTo>
                    <a:pt x="66919" y="10401"/>
                  </a:lnTo>
                  <a:lnTo>
                    <a:pt x="34858" y="48500"/>
                  </a:lnTo>
                  <a:lnTo>
                    <a:pt x="16970" y="76569"/>
                  </a:lnTo>
                  <a:lnTo>
                    <a:pt x="1968" y="113458"/>
                  </a:lnTo>
                  <a:lnTo>
                    <a:pt x="0" y="130229"/>
                  </a:lnTo>
                  <a:lnTo>
                    <a:pt x="1989" y="136213"/>
                  </a:lnTo>
                  <a:lnTo>
                    <a:pt x="3704" y="138994"/>
                  </a:lnTo>
                  <a:lnTo>
                    <a:pt x="5694" y="140848"/>
                  </a:lnTo>
                  <a:lnTo>
                    <a:pt x="17440" y="148112"/>
                  </a:lnTo>
                  <a:lnTo>
                    <a:pt x="26955" y="148112"/>
                  </a:lnTo>
                  <a:lnTo>
                    <a:pt x="58817" y="140719"/>
                  </a:lnTo>
                  <a:lnTo>
                    <a:pt x="91009" y="120101"/>
                  </a:lnTo>
                  <a:lnTo>
                    <a:pt x="124127" y="94517"/>
                  </a:lnTo>
                  <a:lnTo>
                    <a:pt x="144033" y="83736"/>
                  </a:lnTo>
                  <a:lnTo>
                    <a:pt x="144272" y="94214"/>
                  </a:lnTo>
                  <a:lnTo>
                    <a:pt x="128857" y="131790"/>
                  </a:lnTo>
                  <a:lnTo>
                    <a:pt x="118856" y="164329"/>
                  </a:lnTo>
                  <a:lnTo>
                    <a:pt x="107218" y="193406"/>
                  </a:lnTo>
                  <a:lnTo>
                    <a:pt x="93046" y="223470"/>
                  </a:lnTo>
                  <a:lnTo>
                    <a:pt x="82168" y="253827"/>
                  </a:lnTo>
                  <a:lnTo>
                    <a:pt x="73582" y="284271"/>
                  </a:lnTo>
                  <a:lnTo>
                    <a:pt x="64789" y="317968"/>
                  </a:lnTo>
                  <a:lnTo>
                    <a:pt x="67493" y="351223"/>
                  </a:lnTo>
                  <a:lnTo>
                    <a:pt x="69387" y="356841"/>
                  </a:lnTo>
                  <a:lnTo>
                    <a:pt x="85210" y="374885"/>
                  </a:lnTo>
                  <a:lnTo>
                    <a:pt x="101389" y="383075"/>
                  </a:lnTo>
                  <a:lnTo>
                    <a:pt x="122269" y="386819"/>
                  </a:lnTo>
                  <a:lnTo>
                    <a:pt x="152080" y="382000"/>
                  </a:lnTo>
                  <a:lnTo>
                    <a:pt x="189873" y="374043"/>
                  </a:lnTo>
                  <a:lnTo>
                    <a:pt x="197635" y="37315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530"/>
            <p:cNvSpPr/>
            <p:nvPr/>
          </p:nvSpPr>
          <p:spPr>
            <a:xfrm>
              <a:off x="4892039" y="5471160"/>
              <a:ext cx="76201" cy="15241"/>
            </a:xfrm>
            <a:custGeom>
              <a:avLst/>
              <a:gdLst/>
              <a:ahLst/>
              <a:cxnLst/>
              <a:rect l="0" t="0" r="0" b="0"/>
              <a:pathLst>
                <a:path w="76201" h="15241">
                  <a:moveTo>
                    <a:pt x="0" y="15240"/>
                  </a:moveTo>
                  <a:lnTo>
                    <a:pt x="4045" y="15240"/>
                  </a:lnTo>
                  <a:lnTo>
                    <a:pt x="40836" y="3888"/>
                  </a:lnTo>
                  <a:lnTo>
                    <a:pt x="762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531"/>
            <p:cNvSpPr/>
            <p:nvPr/>
          </p:nvSpPr>
          <p:spPr>
            <a:xfrm>
              <a:off x="4861559" y="5562600"/>
              <a:ext cx="152402" cy="6561"/>
            </a:xfrm>
            <a:custGeom>
              <a:avLst/>
              <a:gdLst/>
              <a:ahLst/>
              <a:cxnLst/>
              <a:rect l="0" t="0" r="0" b="0"/>
              <a:pathLst>
                <a:path w="152402" h="6561">
                  <a:moveTo>
                    <a:pt x="0" y="0"/>
                  </a:moveTo>
                  <a:lnTo>
                    <a:pt x="27485" y="846"/>
                  </a:lnTo>
                  <a:lnTo>
                    <a:pt x="61569" y="6560"/>
                  </a:lnTo>
                  <a:lnTo>
                    <a:pt x="96798" y="2173"/>
                  </a:lnTo>
                  <a:lnTo>
                    <a:pt x="132817" y="286"/>
                  </a:lnTo>
                  <a:lnTo>
                    <a:pt x="15240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532"/>
            <p:cNvSpPr/>
            <p:nvPr/>
          </p:nvSpPr>
          <p:spPr>
            <a:xfrm>
              <a:off x="5234982" y="5593091"/>
              <a:ext cx="75721" cy="45608"/>
            </a:xfrm>
            <a:custGeom>
              <a:avLst/>
              <a:gdLst/>
              <a:ahLst/>
              <a:cxnLst/>
              <a:rect l="0" t="0" r="0" b="0"/>
              <a:pathLst>
                <a:path w="75721" h="45608">
                  <a:moveTo>
                    <a:pt x="38057" y="30469"/>
                  </a:moveTo>
                  <a:lnTo>
                    <a:pt x="42102" y="30469"/>
                  </a:lnTo>
                  <a:lnTo>
                    <a:pt x="46346" y="28211"/>
                  </a:lnTo>
                  <a:lnTo>
                    <a:pt x="59109" y="17821"/>
                  </a:lnTo>
                  <a:lnTo>
                    <a:pt x="66214" y="15150"/>
                  </a:lnTo>
                  <a:lnTo>
                    <a:pt x="75720" y="7952"/>
                  </a:lnTo>
                  <a:lnTo>
                    <a:pt x="54189" y="7617"/>
                  </a:lnTo>
                  <a:lnTo>
                    <a:pt x="21028" y="15370"/>
                  </a:lnTo>
                  <a:lnTo>
                    <a:pt x="3633" y="22927"/>
                  </a:lnTo>
                  <a:lnTo>
                    <a:pt x="2408" y="24594"/>
                  </a:lnTo>
                  <a:lnTo>
                    <a:pt x="441" y="29308"/>
                  </a:lnTo>
                  <a:lnTo>
                    <a:pt x="0" y="36928"/>
                  </a:lnTo>
                  <a:lnTo>
                    <a:pt x="832" y="37314"/>
                  </a:lnTo>
                  <a:lnTo>
                    <a:pt x="31958" y="38080"/>
                  </a:lnTo>
                  <a:lnTo>
                    <a:pt x="33991" y="37236"/>
                  </a:lnTo>
                  <a:lnTo>
                    <a:pt x="35346" y="35827"/>
                  </a:lnTo>
                  <a:lnTo>
                    <a:pt x="36250" y="34041"/>
                  </a:lnTo>
                  <a:lnTo>
                    <a:pt x="37699" y="32850"/>
                  </a:lnTo>
                  <a:lnTo>
                    <a:pt x="41567" y="31527"/>
                  </a:lnTo>
                  <a:lnTo>
                    <a:pt x="42937" y="30327"/>
                  </a:lnTo>
                  <a:lnTo>
                    <a:pt x="45317" y="24001"/>
                  </a:lnTo>
                  <a:lnTo>
                    <a:pt x="45646" y="16389"/>
                  </a:lnTo>
                  <a:lnTo>
                    <a:pt x="44810" y="16002"/>
                  </a:lnTo>
                  <a:lnTo>
                    <a:pt x="39114" y="15330"/>
                  </a:lnTo>
                  <a:lnTo>
                    <a:pt x="32183" y="20486"/>
                  </a:lnTo>
                  <a:lnTo>
                    <a:pt x="25122" y="22995"/>
                  </a:lnTo>
                  <a:lnTo>
                    <a:pt x="17668" y="27878"/>
                  </a:lnTo>
                  <a:lnTo>
                    <a:pt x="12626" y="29317"/>
                  </a:lnTo>
                  <a:lnTo>
                    <a:pt x="10943" y="30548"/>
                  </a:lnTo>
                  <a:lnTo>
                    <a:pt x="9822" y="32215"/>
                  </a:lnTo>
                  <a:lnTo>
                    <a:pt x="8021" y="36928"/>
                  </a:lnTo>
                  <a:lnTo>
                    <a:pt x="7708" y="41790"/>
                  </a:lnTo>
                  <a:lnTo>
                    <a:pt x="8511" y="43096"/>
                  </a:lnTo>
                  <a:lnTo>
                    <a:pt x="9893" y="43967"/>
                  </a:lnTo>
                  <a:lnTo>
                    <a:pt x="15884" y="45193"/>
                  </a:lnTo>
                  <a:lnTo>
                    <a:pt x="25493" y="45607"/>
                  </a:lnTo>
                  <a:lnTo>
                    <a:pt x="27141" y="44794"/>
                  </a:lnTo>
                  <a:lnTo>
                    <a:pt x="28240" y="43405"/>
                  </a:lnTo>
                  <a:lnTo>
                    <a:pt x="30307" y="39605"/>
                  </a:lnTo>
                  <a:lnTo>
                    <a:pt x="40915" y="27794"/>
                  </a:lnTo>
                  <a:lnTo>
                    <a:pt x="45818" y="25046"/>
                  </a:lnTo>
                  <a:lnTo>
                    <a:pt x="48311" y="24314"/>
                  </a:lnTo>
                  <a:lnTo>
                    <a:pt x="49973" y="22978"/>
                  </a:lnTo>
                  <a:lnTo>
                    <a:pt x="51820" y="19237"/>
                  </a:lnTo>
                  <a:lnTo>
                    <a:pt x="53286" y="426"/>
                  </a:lnTo>
                  <a:lnTo>
                    <a:pt x="35385" y="0"/>
                  </a:lnTo>
                  <a:lnTo>
                    <a:pt x="30379" y="2251"/>
                  </a:lnTo>
                  <a:lnTo>
                    <a:pt x="17730" y="12140"/>
                  </a:lnTo>
                  <a:lnTo>
                    <a:pt x="12654" y="13856"/>
                  </a:lnTo>
                  <a:lnTo>
                    <a:pt x="10962" y="15160"/>
                  </a:lnTo>
                  <a:lnTo>
                    <a:pt x="1148" y="29060"/>
                  </a:lnTo>
                  <a:lnTo>
                    <a:pt x="311" y="34096"/>
                  </a:lnTo>
                  <a:lnTo>
                    <a:pt x="1040" y="35427"/>
                  </a:lnTo>
                  <a:lnTo>
                    <a:pt x="2372" y="36314"/>
                  </a:lnTo>
                  <a:lnTo>
                    <a:pt x="7578" y="3808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533"/>
            <p:cNvSpPr/>
            <p:nvPr/>
          </p:nvSpPr>
          <p:spPr>
            <a:xfrm>
              <a:off x="5414589" y="5181637"/>
              <a:ext cx="269042" cy="437291"/>
            </a:xfrm>
            <a:custGeom>
              <a:avLst/>
              <a:gdLst/>
              <a:ahLst/>
              <a:cxnLst/>
              <a:rect l="0" t="0" r="0" b="0"/>
              <a:pathLst>
                <a:path w="269042" h="437291">
                  <a:moveTo>
                    <a:pt x="201350" y="22823"/>
                  </a:moveTo>
                  <a:lnTo>
                    <a:pt x="201350" y="12216"/>
                  </a:lnTo>
                  <a:lnTo>
                    <a:pt x="199093" y="7385"/>
                  </a:lnTo>
                  <a:lnTo>
                    <a:pt x="197305" y="4910"/>
                  </a:lnTo>
                  <a:lnTo>
                    <a:pt x="193062" y="2161"/>
                  </a:lnTo>
                  <a:lnTo>
                    <a:pt x="183439" y="397"/>
                  </a:lnTo>
                  <a:lnTo>
                    <a:pt x="161758" y="0"/>
                  </a:lnTo>
                  <a:lnTo>
                    <a:pt x="149356" y="4019"/>
                  </a:lnTo>
                  <a:lnTo>
                    <a:pt x="116704" y="25949"/>
                  </a:lnTo>
                  <a:lnTo>
                    <a:pt x="84559" y="62181"/>
                  </a:lnTo>
                  <a:lnTo>
                    <a:pt x="64299" y="90834"/>
                  </a:lnTo>
                  <a:lnTo>
                    <a:pt x="46348" y="126606"/>
                  </a:lnTo>
                  <a:lnTo>
                    <a:pt x="32554" y="154462"/>
                  </a:lnTo>
                  <a:lnTo>
                    <a:pt x="22472" y="181518"/>
                  </a:lnTo>
                  <a:lnTo>
                    <a:pt x="15169" y="207654"/>
                  </a:lnTo>
                  <a:lnTo>
                    <a:pt x="9101" y="233381"/>
                  </a:lnTo>
                  <a:lnTo>
                    <a:pt x="3582" y="258927"/>
                  </a:lnTo>
                  <a:lnTo>
                    <a:pt x="0" y="283544"/>
                  </a:lnTo>
                  <a:lnTo>
                    <a:pt x="2744" y="317290"/>
                  </a:lnTo>
                  <a:lnTo>
                    <a:pt x="8919" y="352031"/>
                  </a:lnTo>
                  <a:lnTo>
                    <a:pt x="17804" y="379164"/>
                  </a:lnTo>
                  <a:lnTo>
                    <a:pt x="35771" y="402443"/>
                  </a:lnTo>
                  <a:lnTo>
                    <a:pt x="58028" y="419594"/>
                  </a:lnTo>
                  <a:lnTo>
                    <a:pt x="93202" y="433404"/>
                  </a:lnTo>
                  <a:lnTo>
                    <a:pt x="110105" y="437290"/>
                  </a:lnTo>
                  <a:lnTo>
                    <a:pt x="138661" y="434717"/>
                  </a:lnTo>
                  <a:lnTo>
                    <a:pt x="168570" y="427746"/>
                  </a:lnTo>
                  <a:lnTo>
                    <a:pt x="198035" y="414486"/>
                  </a:lnTo>
                  <a:lnTo>
                    <a:pt x="222382" y="394000"/>
                  </a:lnTo>
                  <a:lnTo>
                    <a:pt x="246208" y="357166"/>
                  </a:lnTo>
                  <a:lnTo>
                    <a:pt x="259797" y="325087"/>
                  </a:lnTo>
                  <a:lnTo>
                    <a:pt x="266928" y="291029"/>
                  </a:lnTo>
                  <a:lnTo>
                    <a:pt x="269041" y="259489"/>
                  </a:lnTo>
                  <a:lnTo>
                    <a:pt x="267409" y="226437"/>
                  </a:lnTo>
                  <a:lnTo>
                    <a:pt x="261563" y="192090"/>
                  </a:lnTo>
                  <a:lnTo>
                    <a:pt x="252211" y="162722"/>
                  </a:lnTo>
                  <a:lnTo>
                    <a:pt x="233881" y="130044"/>
                  </a:lnTo>
                  <a:lnTo>
                    <a:pt x="211164" y="93732"/>
                  </a:lnTo>
                  <a:lnTo>
                    <a:pt x="191323" y="67156"/>
                  </a:lnTo>
                  <a:lnTo>
                    <a:pt x="163250" y="3806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534"/>
            <p:cNvSpPr/>
            <p:nvPr/>
          </p:nvSpPr>
          <p:spPr>
            <a:xfrm>
              <a:off x="5806541" y="5135880"/>
              <a:ext cx="175160" cy="182853"/>
            </a:xfrm>
            <a:custGeom>
              <a:avLst/>
              <a:gdLst/>
              <a:ahLst/>
              <a:cxnLst/>
              <a:rect l="0" t="0" r="0" b="0"/>
              <a:pathLst>
                <a:path w="175160" h="182853">
                  <a:moveTo>
                    <a:pt x="22759" y="0"/>
                  </a:moveTo>
                  <a:lnTo>
                    <a:pt x="22759" y="10605"/>
                  </a:lnTo>
                  <a:lnTo>
                    <a:pt x="20501" y="15438"/>
                  </a:lnTo>
                  <a:lnTo>
                    <a:pt x="18713" y="17911"/>
                  </a:lnTo>
                  <a:lnTo>
                    <a:pt x="16198" y="29484"/>
                  </a:lnTo>
                  <a:lnTo>
                    <a:pt x="13020" y="53543"/>
                  </a:lnTo>
                  <a:lnTo>
                    <a:pt x="9149" y="68640"/>
                  </a:lnTo>
                  <a:lnTo>
                    <a:pt x="5744" y="83837"/>
                  </a:lnTo>
                  <a:lnTo>
                    <a:pt x="1630" y="99065"/>
                  </a:lnTo>
                  <a:lnTo>
                    <a:pt x="0" y="134620"/>
                  </a:lnTo>
                  <a:lnTo>
                    <a:pt x="765" y="149703"/>
                  </a:lnTo>
                  <a:lnTo>
                    <a:pt x="5988" y="162419"/>
                  </a:lnTo>
                  <a:lnTo>
                    <a:pt x="10507" y="168988"/>
                  </a:lnTo>
                  <a:lnTo>
                    <a:pt x="21857" y="177446"/>
                  </a:lnTo>
                  <a:lnTo>
                    <a:pt x="39989" y="181270"/>
                  </a:lnTo>
                  <a:lnTo>
                    <a:pt x="76361" y="182668"/>
                  </a:lnTo>
                  <a:lnTo>
                    <a:pt x="113386" y="182852"/>
                  </a:lnTo>
                  <a:lnTo>
                    <a:pt x="130985" y="182024"/>
                  </a:lnTo>
                  <a:lnTo>
                    <a:pt x="163828" y="174622"/>
                  </a:lnTo>
                  <a:lnTo>
                    <a:pt x="165065" y="173141"/>
                  </a:lnTo>
                  <a:lnTo>
                    <a:pt x="167286" y="169238"/>
                  </a:lnTo>
                  <a:lnTo>
                    <a:pt x="175159" y="1600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535"/>
            <p:cNvSpPr/>
            <p:nvPr/>
          </p:nvSpPr>
          <p:spPr>
            <a:xfrm>
              <a:off x="5937042" y="5068359"/>
              <a:ext cx="67519" cy="547581"/>
            </a:xfrm>
            <a:custGeom>
              <a:avLst/>
              <a:gdLst/>
              <a:ahLst/>
              <a:cxnLst/>
              <a:rect l="0" t="0" r="0" b="0"/>
              <a:pathLst>
                <a:path w="67519" h="547581">
                  <a:moveTo>
                    <a:pt x="67518" y="6560"/>
                  </a:moveTo>
                  <a:lnTo>
                    <a:pt x="63473" y="6560"/>
                  </a:lnTo>
                  <a:lnTo>
                    <a:pt x="62281" y="5714"/>
                  </a:lnTo>
                  <a:lnTo>
                    <a:pt x="61486" y="4303"/>
                  </a:lnTo>
                  <a:lnTo>
                    <a:pt x="60211" y="0"/>
                  </a:lnTo>
                  <a:lnTo>
                    <a:pt x="57779" y="1669"/>
                  </a:lnTo>
                  <a:lnTo>
                    <a:pt x="55945" y="3300"/>
                  </a:lnTo>
                  <a:lnTo>
                    <a:pt x="53907" y="7369"/>
                  </a:lnTo>
                  <a:lnTo>
                    <a:pt x="52421" y="30161"/>
                  </a:lnTo>
                  <a:lnTo>
                    <a:pt x="51449" y="67084"/>
                  </a:lnTo>
                  <a:lnTo>
                    <a:pt x="47047" y="96084"/>
                  </a:lnTo>
                  <a:lnTo>
                    <a:pt x="44519" y="127819"/>
                  </a:lnTo>
                  <a:lnTo>
                    <a:pt x="40927" y="154433"/>
                  </a:lnTo>
                  <a:lnTo>
                    <a:pt x="38766" y="180937"/>
                  </a:lnTo>
                  <a:lnTo>
                    <a:pt x="36959" y="206828"/>
                  </a:lnTo>
                  <a:lnTo>
                    <a:pt x="33334" y="232446"/>
                  </a:lnTo>
                  <a:lnTo>
                    <a:pt x="28900" y="260201"/>
                  </a:lnTo>
                  <a:lnTo>
                    <a:pt x="24108" y="288623"/>
                  </a:lnTo>
                  <a:lnTo>
                    <a:pt x="19155" y="315366"/>
                  </a:lnTo>
                  <a:lnTo>
                    <a:pt x="16389" y="341363"/>
                  </a:lnTo>
                  <a:lnTo>
                    <a:pt x="12575" y="377541"/>
                  </a:lnTo>
                  <a:lnTo>
                    <a:pt x="8340" y="409710"/>
                  </a:lnTo>
                  <a:lnTo>
                    <a:pt x="7086" y="440690"/>
                  </a:lnTo>
                  <a:lnTo>
                    <a:pt x="4456" y="471318"/>
                  </a:lnTo>
                  <a:lnTo>
                    <a:pt x="28" y="503918"/>
                  </a:lnTo>
                  <a:lnTo>
                    <a:pt x="0" y="525817"/>
                  </a:lnTo>
                  <a:lnTo>
                    <a:pt x="6099" y="541316"/>
                  </a:lnTo>
                  <a:lnTo>
                    <a:pt x="6252" y="543404"/>
                  </a:lnTo>
                  <a:lnTo>
                    <a:pt x="7200" y="544796"/>
                  </a:lnTo>
                  <a:lnTo>
                    <a:pt x="8679" y="545725"/>
                  </a:lnTo>
                  <a:lnTo>
                    <a:pt x="14177" y="5475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2" name="SMARTInkShape-Group73"/>
          <p:cNvGrpSpPr/>
          <p:nvPr/>
        </p:nvGrpSpPr>
        <p:grpSpPr>
          <a:xfrm>
            <a:off x="6256019" y="5257800"/>
            <a:ext cx="1322924" cy="688172"/>
            <a:chOff x="6256019" y="5257800"/>
            <a:chExt cx="1322924" cy="688172"/>
          </a:xfrm>
        </p:grpSpPr>
        <p:sp>
          <p:nvSpPr>
            <p:cNvPr id="185" name="SMARTInkShape-536"/>
            <p:cNvSpPr/>
            <p:nvPr/>
          </p:nvSpPr>
          <p:spPr>
            <a:xfrm>
              <a:off x="6256019" y="5524500"/>
              <a:ext cx="205742" cy="7620"/>
            </a:xfrm>
            <a:custGeom>
              <a:avLst/>
              <a:gdLst/>
              <a:ahLst/>
              <a:cxnLst/>
              <a:rect l="0" t="0" r="0" b="0"/>
              <a:pathLst>
                <a:path w="205742" h="7620">
                  <a:moveTo>
                    <a:pt x="0" y="7619"/>
                  </a:moveTo>
                  <a:lnTo>
                    <a:pt x="6562" y="7619"/>
                  </a:lnTo>
                  <a:lnTo>
                    <a:pt x="24059" y="1589"/>
                  </a:lnTo>
                  <a:lnTo>
                    <a:pt x="61734" y="139"/>
                  </a:lnTo>
                  <a:lnTo>
                    <a:pt x="95639" y="27"/>
                  </a:lnTo>
                  <a:lnTo>
                    <a:pt x="124951" y="8"/>
                  </a:lnTo>
                  <a:lnTo>
                    <a:pt x="155086" y="2"/>
                  </a:lnTo>
                  <a:lnTo>
                    <a:pt x="192955" y="0"/>
                  </a:lnTo>
                  <a:lnTo>
                    <a:pt x="2057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537"/>
            <p:cNvSpPr/>
            <p:nvPr/>
          </p:nvSpPr>
          <p:spPr>
            <a:xfrm>
              <a:off x="6309360" y="5562600"/>
              <a:ext cx="243841" cy="30481"/>
            </a:xfrm>
            <a:custGeom>
              <a:avLst/>
              <a:gdLst/>
              <a:ahLst/>
              <a:cxnLst/>
              <a:rect l="0" t="0" r="0" b="0"/>
              <a:pathLst>
                <a:path w="243841" h="30481">
                  <a:moveTo>
                    <a:pt x="0" y="0"/>
                  </a:moveTo>
                  <a:lnTo>
                    <a:pt x="4045" y="4045"/>
                  </a:lnTo>
                  <a:lnTo>
                    <a:pt x="8288" y="6031"/>
                  </a:lnTo>
                  <a:lnTo>
                    <a:pt x="40090" y="14088"/>
                  </a:lnTo>
                  <a:lnTo>
                    <a:pt x="75056" y="20249"/>
                  </a:lnTo>
                  <a:lnTo>
                    <a:pt x="104553" y="22932"/>
                  </a:lnTo>
                  <a:lnTo>
                    <a:pt x="135589" y="27867"/>
                  </a:lnTo>
                  <a:lnTo>
                    <a:pt x="169526" y="29705"/>
                  </a:lnTo>
                  <a:lnTo>
                    <a:pt x="202350" y="30327"/>
                  </a:lnTo>
                  <a:lnTo>
                    <a:pt x="239317" y="30473"/>
                  </a:lnTo>
                  <a:lnTo>
                    <a:pt x="243840" y="304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538"/>
            <p:cNvSpPr/>
            <p:nvPr/>
          </p:nvSpPr>
          <p:spPr>
            <a:xfrm>
              <a:off x="6827873" y="5257800"/>
              <a:ext cx="167288" cy="266701"/>
            </a:xfrm>
            <a:custGeom>
              <a:avLst/>
              <a:gdLst/>
              <a:ahLst/>
              <a:cxnLst/>
              <a:rect l="0" t="0" r="0" b="0"/>
              <a:pathLst>
                <a:path w="167288" h="266701">
                  <a:moveTo>
                    <a:pt x="37746" y="0"/>
                  </a:moveTo>
                  <a:lnTo>
                    <a:pt x="37746" y="4045"/>
                  </a:lnTo>
                  <a:lnTo>
                    <a:pt x="42137" y="18233"/>
                  </a:lnTo>
                  <a:lnTo>
                    <a:pt x="40270" y="28168"/>
                  </a:lnTo>
                  <a:lnTo>
                    <a:pt x="42633" y="42307"/>
                  </a:lnTo>
                  <a:lnTo>
                    <a:pt x="38557" y="76754"/>
                  </a:lnTo>
                  <a:lnTo>
                    <a:pt x="29565" y="112115"/>
                  </a:lnTo>
                  <a:lnTo>
                    <a:pt x="17353" y="144648"/>
                  </a:lnTo>
                  <a:lnTo>
                    <a:pt x="9510" y="167112"/>
                  </a:lnTo>
                  <a:lnTo>
                    <a:pt x="5674" y="182723"/>
                  </a:lnTo>
                  <a:lnTo>
                    <a:pt x="837" y="199123"/>
                  </a:lnTo>
                  <a:lnTo>
                    <a:pt x="0" y="211870"/>
                  </a:lnTo>
                  <a:lnTo>
                    <a:pt x="2061" y="219188"/>
                  </a:lnTo>
                  <a:lnTo>
                    <a:pt x="10240" y="230327"/>
                  </a:lnTo>
                  <a:lnTo>
                    <a:pt x="24128" y="245216"/>
                  </a:lnTo>
                  <a:lnTo>
                    <a:pt x="34235" y="248684"/>
                  </a:lnTo>
                  <a:lnTo>
                    <a:pt x="70177" y="259505"/>
                  </a:lnTo>
                  <a:lnTo>
                    <a:pt x="91665" y="264568"/>
                  </a:lnTo>
                  <a:lnTo>
                    <a:pt x="128569" y="266512"/>
                  </a:lnTo>
                  <a:lnTo>
                    <a:pt x="167287" y="266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SMARTInkShape-539"/>
            <p:cNvSpPr/>
            <p:nvPr/>
          </p:nvSpPr>
          <p:spPr>
            <a:xfrm>
              <a:off x="6911339" y="5265419"/>
              <a:ext cx="175262" cy="571501"/>
            </a:xfrm>
            <a:custGeom>
              <a:avLst/>
              <a:gdLst/>
              <a:ahLst/>
              <a:cxnLst/>
              <a:rect l="0" t="0" r="0" b="0"/>
              <a:pathLst>
                <a:path w="175262" h="571501">
                  <a:moveTo>
                    <a:pt x="175261" y="0"/>
                  </a:moveTo>
                  <a:lnTo>
                    <a:pt x="167954" y="0"/>
                  </a:lnTo>
                  <a:lnTo>
                    <a:pt x="163688" y="4046"/>
                  </a:lnTo>
                  <a:lnTo>
                    <a:pt x="161650" y="8290"/>
                  </a:lnTo>
                  <a:lnTo>
                    <a:pt x="156070" y="40091"/>
                  </a:lnTo>
                  <a:lnTo>
                    <a:pt x="141805" y="69821"/>
                  </a:lnTo>
                  <a:lnTo>
                    <a:pt x="129956" y="107427"/>
                  </a:lnTo>
                  <a:lnTo>
                    <a:pt x="119786" y="139640"/>
                  </a:lnTo>
                  <a:lnTo>
                    <a:pt x="110812" y="164509"/>
                  </a:lnTo>
                  <a:lnTo>
                    <a:pt x="101179" y="192495"/>
                  </a:lnTo>
                  <a:lnTo>
                    <a:pt x="91253" y="221867"/>
                  </a:lnTo>
                  <a:lnTo>
                    <a:pt x="81197" y="251855"/>
                  </a:lnTo>
                  <a:lnTo>
                    <a:pt x="71084" y="282116"/>
                  </a:lnTo>
                  <a:lnTo>
                    <a:pt x="60944" y="312498"/>
                  </a:lnTo>
                  <a:lnTo>
                    <a:pt x="51639" y="342088"/>
                  </a:lnTo>
                  <a:lnTo>
                    <a:pt x="44682" y="369351"/>
                  </a:lnTo>
                  <a:lnTo>
                    <a:pt x="38768" y="397836"/>
                  </a:lnTo>
                  <a:lnTo>
                    <a:pt x="33317" y="425737"/>
                  </a:lnTo>
                  <a:lnTo>
                    <a:pt x="25488" y="460484"/>
                  </a:lnTo>
                  <a:lnTo>
                    <a:pt x="17807" y="491381"/>
                  </a:lnTo>
                  <a:lnTo>
                    <a:pt x="7626" y="525006"/>
                  </a:lnTo>
                  <a:lnTo>
                    <a:pt x="1004" y="556848"/>
                  </a:lnTo>
                  <a:lnTo>
                    <a:pt x="0" y="5715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SMARTInkShape-540"/>
            <p:cNvSpPr/>
            <p:nvPr/>
          </p:nvSpPr>
          <p:spPr>
            <a:xfrm>
              <a:off x="7149558" y="5295900"/>
              <a:ext cx="191732" cy="239109"/>
            </a:xfrm>
            <a:custGeom>
              <a:avLst/>
              <a:gdLst/>
              <a:ahLst/>
              <a:cxnLst/>
              <a:rect l="0" t="0" r="0" b="0"/>
              <a:pathLst>
                <a:path w="191732" h="239109">
                  <a:moveTo>
                    <a:pt x="158022" y="129539"/>
                  </a:moveTo>
                  <a:lnTo>
                    <a:pt x="158022" y="125494"/>
                  </a:lnTo>
                  <a:lnTo>
                    <a:pt x="160280" y="121251"/>
                  </a:lnTo>
                  <a:lnTo>
                    <a:pt x="164105" y="114849"/>
                  </a:lnTo>
                  <a:lnTo>
                    <a:pt x="177583" y="80815"/>
                  </a:lnTo>
                  <a:lnTo>
                    <a:pt x="180447" y="49369"/>
                  </a:lnTo>
                  <a:lnTo>
                    <a:pt x="176707" y="33348"/>
                  </a:lnTo>
                  <a:lnTo>
                    <a:pt x="170238" y="21922"/>
                  </a:lnTo>
                  <a:lnTo>
                    <a:pt x="158913" y="13174"/>
                  </a:lnTo>
                  <a:lnTo>
                    <a:pt x="144833" y="5220"/>
                  </a:lnTo>
                  <a:lnTo>
                    <a:pt x="132687" y="4578"/>
                  </a:lnTo>
                  <a:lnTo>
                    <a:pt x="95889" y="14149"/>
                  </a:lnTo>
                  <a:lnTo>
                    <a:pt x="68868" y="27428"/>
                  </a:lnTo>
                  <a:lnTo>
                    <a:pt x="38810" y="54242"/>
                  </a:lnTo>
                  <a:lnTo>
                    <a:pt x="16317" y="83998"/>
                  </a:lnTo>
                  <a:lnTo>
                    <a:pt x="4745" y="110778"/>
                  </a:lnTo>
                  <a:lnTo>
                    <a:pt x="0" y="136116"/>
                  </a:lnTo>
                  <a:lnTo>
                    <a:pt x="2639" y="159710"/>
                  </a:lnTo>
                  <a:lnTo>
                    <a:pt x="12828" y="182788"/>
                  </a:lnTo>
                  <a:lnTo>
                    <a:pt x="30617" y="201667"/>
                  </a:lnTo>
                  <a:lnTo>
                    <a:pt x="66863" y="226140"/>
                  </a:lnTo>
                  <a:lnTo>
                    <a:pt x="97117" y="238273"/>
                  </a:lnTo>
                  <a:lnTo>
                    <a:pt x="112326" y="239108"/>
                  </a:lnTo>
                  <a:lnTo>
                    <a:pt x="138741" y="232745"/>
                  </a:lnTo>
                  <a:lnTo>
                    <a:pt x="159082" y="221738"/>
                  </a:lnTo>
                  <a:lnTo>
                    <a:pt x="169217" y="210310"/>
                  </a:lnTo>
                  <a:lnTo>
                    <a:pt x="185429" y="174011"/>
                  </a:lnTo>
                  <a:lnTo>
                    <a:pt x="191731" y="147043"/>
                  </a:lnTo>
                  <a:lnTo>
                    <a:pt x="189390" y="112489"/>
                  </a:lnTo>
                  <a:lnTo>
                    <a:pt x="184633" y="77347"/>
                  </a:lnTo>
                  <a:lnTo>
                    <a:pt x="174692" y="46793"/>
                  </a:lnTo>
                  <a:lnTo>
                    <a:pt x="148165" y="9242"/>
                  </a:lnTo>
                  <a:lnTo>
                    <a:pt x="14278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541"/>
            <p:cNvSpPr/>
            <p:nvPr/>
          </p:nvSpPr>
          <p:spPr>
            <a:xfrm>
              <a:off x="7218168" y="5318760"/>
              <a:ext cx="322402" cy="586741"/>
            </a:xfrm>
            <a:custGeom>
              <a:avLst/>
              <a:gdLst/>
              <a:ahLst/>
              <a:cxnLst/>
              <a:rect l="0" t="0" r="0" b="0"/>
              <a:pathLst>
                <a:path w="322402" h="586741">
                  <a:moveTo>
                    <a:pt x="318012" y="0"/>
                  </a:moveTo>
                  <a:lnTo>
                    <a:pt x="322057" y="0"/>
                  </a:lnTo>
                  <a:lnTo>
                    <a:pt x="322401" y="1693"/>
                  </a:lnTo>
                  <a:lnTo>
                    <a:pt x="314187" y="33308"/>
                  </a:lnTo>
                  <a:lnTo>
                    <a:pt x="288282" y="71209"/>
                  </a:lnTo>
                  <a:lnTo>
                    <a:pt x="272514" y="102096"/>
                  </a:lnTo>
                  <a:lnTo>
                    <a:pt x="254860" y="138059"/>
                  </a:lnTo>
                  <a:lnTo>
                    <a:pt x="231285" y="175526"/>
                  </a:lnTo>
                  <a:lnTo>
                    <a:pt x="213426" y="202471"/>
                  </a:lnTo>
                  <a:lnTo>
                    <a:pt x="197022" y="234203"/>
                  </a:lnTo>
                  <a:lnTo>
                    <a:pt x="179008" y="265803"/>
                  </a:lnTo>
                  <a:lnTo>
                    <a:pt x="158866" y="296781"/>
                  </a:lnTo>
                  <a:lnTo>
                    <a:pt x="135803" y="327482"/>
                  </a:lnTo>
                  <a:lnTo>
                    <a:pt x="113699" y="358061"/>
                  </a:lnTo>
                  <a:lnTo>
                    <a:pt x="93432" y="388585"/>
                  </a:lnTo>
                  <a:lnTo>
                    <a:pt x="75958" y="419084"/>
                  </a:lnTo>
                  <a:lnTo>
                    <a:pt x="51841" y="456725"/>
                  </a:lnTo>
                  <a:lnTo>
                    <a:pt x="28609" y="489326"/>
                  </a:lnTo>
                  <a:lnTo>
                    <a:pt x="13728" y="520435"/>
                  </a:lnTo>
                  <a:lnTo>
                    <a:pt x="631" y="554887"/>
                  </a:lnTo>
                  <a:lnTo>
                    <a:pt x="0" y="565809"/>
                  </a:lnTo>
                  <a:lnTo>
                    <a:pt x="5592" y="5867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SMARTInkShape-542"/>
            <p:cNvSpPr/>
            <p:nvPr/>
          </p:nvSpPr>
          <p:spPr>
            <a:xfrm>
              <a:off x="7370756" y="5685060"/>
              <a:ext cx="208187" cy="260912"/>
            </a:xfrm>
            <a:custGeom>
              <a:avLst/>
              <a:gdLst/>
              <a:ahLst/>
              <a:cxnLst/>
              <a:rect l="0" t="0" r="0" b="0"/>
              <a:pathLst>
                <a:path w="208187" h="260912">
                  <a:moveTo>
                    <a:pt x="150183" y="52800"/>
                  </a:moveTo>
                  <a:lnTo>
                    <a:pt x="150183" y="27581"/>
                  </a:lnTo>
                  <a:lnTo>
                    <a:pt x="146138" y="15788"/>
                  </a:lnTo>
                  <a:lnTo>
                    <a:pt x="139637" y="8692"/>
                  </a:lnTo>
                  <a:lnTo>
                    <a:pt x="131950" y="3563"/>
                  </a:lnTo>
                  <a:lnTo>
                    <a:pt x="125711" y="1283"/>
                  </a:lnTo>
                  <a:lnTo>
                    <a:pt x="113393" y="0"/>
                  </a:lnTo>
                  <a:lnTo>
                    <a:pt x="94974" y="7710"/>
                  </a:lnTo>
                  <a:lnTo>
                    <a:pt x="60755" y="30357"/>
                  </a:lnTo>
                  <a:lnTo>
                    <a:pt x="28372" y="62325"/>
                  </a:lnTo>
                  <a:lnTo>
                    <a:pt x="8185" y="97140"/>
                  </a:lnTo>
                  <a:lnTo>
                    <a:pt x="2406" y="113993"/>
                  </a:lnTo>
                  <a:lnTo>
                    <a:pt x="0" y="142522"/>
                  </a:lnTo>
                  <a:lnTo>
                    <a:pt x="6343" y="180244"/>
                  </a:lnTo>
                  <a:lnTo>
                    <a:pt x="15559" y="204579"/>
                  </a:lnTo>
                  <a:lnTo>
                    <a:pt x="25157" y="219317"/>
                  </a:lnTo>
                  <a:lnTo>
                    <a:pt x="59337" y="247897"/>
                  </a:lnTo>
                  <a:lnTo>
                    <a:pt x="85825" y="259431"/>
                  </a:lnTo>
                  <a:lnTo>
                    <a:pt x="102953" y="260911"/>
                  </a:lnTo>
                  <a:lnTo>
                    <a:pt x="134645" y="254963"/>
                  </a:lnTo>
                  <a:lnTo>
                    <a:pt x="157716" y="244027"/>
                  </a:lnTo>
                  <a:lnTo>
                    <a:pt x="168489" y="232616"/>
                  </a:lnTo>
                  <a:lnTo>
                    <a:pt x="186348" y="200549"/>
                  </a:lnTo>
                  <a:lnTo>
                    <a:pt x="201163" y="171554"/>
                  </a:lnTo>
                  <a:lnTo>
                    <a:pt x="208186" y="141514"/>
                  </a:lnTo>
                  <a:lnTo>
                    <a:pt x="206222" y="111165"/>
                  </a:lnTo>
                  <a:lnTo>
                    <a:pt x="200277" y="80723"/>
                  </a:lnTo>
                  <a:lnTo>
                    <a:pt x="185064" y="54300"/>
                  </a:lnTo>
                  <a:lnTo>
                    <a:pt x="150183" y="223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2" cstate="print"/>
          <a:srcRect/>
          <a:stretch>
            <a:fillRect/>
          </a:stretch>
        </p:blipFill>
        <p:spPr bwMode="auto">
          <a:xfrm>
            <a:off x="0" y="0"/>
            <a:ext cx="9144000" cy="2222500"/>
          </a:xfrm>
          <a:prstGeom prst="rect">
            <a:avLst/>
          </a:prstGeom>
          <a:noFill/>
          <a:ln w="9525">
            <a:noFill/>
            <a:miter lim="800000"/>
            <a:headEnd/>
            <a:tailEnd/>
          </a:ln>
        </p:spPr>
      </p:pic>
      <p:sp>
        <p:nvSpPr>
          <p:cNvPr id="3" name="SMARTInkShape-543"/>
          <p:cNvSpPr/>
          <p:nvPr/>
        </p:nvSpPr>
        <p:spPr>
          <a:xfrm>
            <a:off x="4556759" y="930110"/>
            <a:ext cx="2651761" cy="45251"/>
          </a:xfrm>
          <a:custGeom>
            <a:avLst/>
            <a:gdLst/>
            <a:ahLst/>
            <a:cxnLst/>
            <a:rect l="0" t="0" r="0" b="0"/>
            <a:pathLst>
              <a:path w="2651761" h="45251">
                <a:moveTo>
                  <a:pt x="0" y="14769"/>
                </a:moveTo>
                <a:lnTo>
                  <a:pt x="11352" y="14769"/>
                </a:lnTo>
                <a:lnTo>
                  <a:pt x="12648" y="15616"/>
                </a:lnTo>
                <a:lnTo>
                  <a:pt x="13512" y="17027"/>
                </a:lnTo>
                <a:lnTo>
                  <a:pt x="14089" y="18815"/>
                </a:lnTo>
                <a:lnTo>
                  <a:pt x="15319" y="20006"/>
                </a:lnTo>
                <a:lnTo>
                  <a:pt x="18944" y="21330"/>
                </a:lnTo>
                <a:lnTo>
                  <a:pt x="54023" y="22377"/>
                </a:lnTo>
                <a:lnTo>
                  <a:pt x="91929" y="22389"/>
                </a:lnTo>
                <a:lnTo>
                  <a:pt x="127029" y="22390"/>
                </a:lnTo>
                <a:lnTo>
                  <a:pt x="162562" y="22390"/>
                </a:lnTo>
                <a:lnTo>
                  <a:pt x="200379" y="22390"/>
                </a:lnTo>
                <a:lnTo>
                  <a:pt x="238008" y="20132"/>
                </a:lnTo>
                <a:lnTo>
                  <a:pt x="274556" y="15476"/>
                </a:lnTo>
                <a:lnTo>
                  <a:pt x="312452" y="14862"/>
                </a:lnTo>
                <a:lnTo>
                  <a:pt x="344494" y="14782"/>
                </a:lnTo>
                <a:lnTo>
                  <a:pt x="380364" y="13925"/>
                </a:lnTo>
                <a:lnTo>
                  <a:pt x="412567" y="8209"/>
                </a:lnTo>
                <a:lnTo>
                  <a:pt x="443692" y="7289"/>
                </a:lnTo>
                <a:lnTo>
                  <a:pt x="480288" y="7168"/>
                </a:lnTo>
                <a:lnTo>
                  <a:pt x="514146" y="7152"/>
                </a:lnTo>
                <a:lnTo>
                  <a:pt x="550016" y="13711"/>
                </a:lnTo>
                <a:lnTo>
                  <a:pt x="583876" y="14677"/>
                </a:lnTo>
                <a:lnTo>
                  <a:pt x="618697" y="14761"/>
                </a:lnTo>
                <a:lnTo>
                  <a:pt x="652464" y="14769"/>
                </a:lnTo>
                <a:lnTo>
                  <a:pt x="687278" y="14769"/>
                </a:lnTo>
                <a:lnTo>
                  <a:pt x="721044" y="14769"/>
                </a:lnTo>
                <a:lnTo>
                  <a:pt x="756902" y="13923"/>
                </a:lnTo>
                <a:lnTo>
                  <a:pt x="787399" y="7856"/>
                </a:lnTo>
                <a:lnTo>
                  <a:pt x="823117" y="7212"/>
                </a:lnTo>
                <a:lnTo>
                  <a:pt x="860921" y="7153"/>
                </a:lnTo>
                <a:lnTo>
                  <a:pt x="897560" y="7150"/>
                </a:lnTo>
                <a:lnTo>
                  <a:pt x="929586" y="6303"/>
                </a:lnTo>
                <a:lnTo>
                  <a:pt x="967589" y="0"/>
                </a:lnTo>
                <a:lnTo>
                  <a:pt x="993120" y="438"/>
                </a:lnTo>
                <a:lnTo>
                  <a:pt x="1028699" y="6682"/>
                </a:lnTo>
                <a:lnTo>
                  <a:pt x="1064104" y="7131"/>
                </a:lnTo>
                <a:lnTo>
                  <a:pt x="1099381" y="7149"/>
                </a:lnTo>
                <a:lnTo>
                  <a:pt x="1135338" y="7150"/>
                </a:lnTo>
                <a:lnTo>
                  <a:pt x="1171150" y="7150"/>
                </a:lnTo>
                <a:lnTo>
                  <a:pt x="1209129" y="7150"/>
                </a:lnTo>
                <a:lnTo>
                  <a:pt x="1218884" y="7150"/>
                </a:lnTo>
                <a:lnTo>
                  <a:pt x="1219107" y="11195"/>
                </a:lnTo>
                <a:lnTo>
                  <a:pt x="1219984" y="12386"/>
                </a:lnTo>
                <a:lnTo>
                  <a:pt x="1226817" y="14768"/>
                </a:lnTo>
                <a:lnTo>
                  <a:pt x="1226821" y="14769"/>
                </a:lnTo>
                <a:lnTo>
                  <a:pt x="1233381" y="14769"/>
                </a:lnTo>
                <a:lnTo>
                  <a:pt x="1240909" y="21330"/>
                </a:lnTo>
                <a:lnTo>
                  <a:pt x="1248520" y="22296"/>
                </a:lnTo>
                <a:lnTo>
                  <a:pt x="1282562" y="22389"/>
                </a:lnTo>
                <a:lnTo>
                  <a:pt x="1319650" y="22390"/>
                </a:lnTo>
                <a:lnTo>
                  <a:pt x="1354982" y="22390"/>
                </a:lnTo>
                <a:lnTo>
                  <a:pt x="1391993" y="22390"/>
                </a:lnTo>
                <a:lnTo>
                  <a:pt x="1425093" y="22390"/>
                </a:lnTo>
                <a:lnTo>
                  <a:pt x="1460510" y="22390"/>
                </a:lnTo>
                <a:lnTo>
                  <a:pt x="1496907" y="22390"/>
                </a:lnTo>
                <a:lnTo>
                  <a:pt x="1516537" y="23236"/>
                </a:lnTo>
                <a:lnTo>
                  <a:pt x="1550038" y="29303"/>
                </a:lnTo>
                <a:lnTo>
                  <a:pt x="1586776" y="29947"/>
                </a:lnTo>
                <a:lnTo>
                  <a:pt x="1623154" y="30851"/>
                </a:lnTo>
                <a:lnTo>
                  <a:pt x="1654723" y="36570"/>
                </a:lnTo>
                <a:lnTo>
                  <a:pt x="1691796" y="37490"/>
                </a:lnTo>
                <a:lnTo>
                  <a:pt x="1729761" y="37611"/>
                </a:lnTo>
                <a:lnTo>
                  <a:pt x="1767844" y="37627"/>
                </a:lnTo>
                <a:lnTo>
                  <a:pt x="1805941" y="39887"/>
                </a:lnTo>
                <a:lnTo>
                  <a:pt x="1836421" y="44190"/>
                </a:lnTo>
                <a:lnTo>
                  <a:pt x="1871291" y="45040"/>
                </a:lnTo>
                <a:lnTo>
                  <a:pt x="1905745" y="45222"/>
                </a:lnTo>
                <a:lnTo>
                  <a:pt x="1943199" y="45246"/>
                </a:lnTo>
                <a:lnTo>
                  <a:pt x="1977645" y="45249"/>
                </a:lnTo>
                <a:lnTo>
                  <a:pt x="2007052" y="45249"/>
                </a:lnTo>
                <a:lnTo>
                  <a:pt x="2041246" y="45249"/>
                </a:lnTo>
                <a:lnTo>
                  <a:pt x="2072461" y="45250"/>
                </a:lnTo>
                <a:lnTo>
                  <a:pt x="2103084" y="45250"/>
                </a:lnTo>
                <a:lnTo>
                  <a:pt x="2133593" y="45250"/>
                </a:lnTo>
                <a:lnTo>
                  <a:pt x="2164079" y="45250"/>
                </a:lnTo>
                <a:lnTo>
                  <a:pt x="2194560" y="45250"/>
                </a:lnTo>
                <a:lnTo>
                  <a:pt x="2225041" y="45250"/>
                </a:lnTo>
                <a:lnTo>
                  <a:pt x="2263141" y="45250"/>
                </a:lnTo>
                <a:lnTo>
                  <a:pt x="2301241" y="45250"/>
                </a:lnTo>
                <a:lnTo>
                  <a:pt x="2324101" y="42992"/>
                </a:lnTo>
                <a:lnTo>
                  <a:pt x="2362201" y="38336"/>
                </a:lnTo>
                <a:lnTo>
                  <a:pt x="2400301" y="37722"/>
                </a:lnTo>
                <a:lnTo>
                  <a:pt x="2436142" y="37642"/>
                </a:lnTo>
                <a:lnTo>
                  <a:pt x="2473976" y="36784"/>
                </a:lnTo>
                <a:lnTo>
                  <a:pt x="2507819" y="31069"/>
                </a:lnTo>
                <a:lnTo>
                  <a:pt x="2545192" y="30149"/>
                </a:lnTo>
                <a:lnTo>
                  <a:pt x="2582522" y="30022"/>
                </a:lnTo>
                <a:lnTo>
                  <a:pt x="2593047" y="29168"/>
                </a:lnTo>
                <a:lnTo>
                  <a:pt x="2629924" y="22704"/>
                </a:lnTo>
                <a:lnTo>
                  <a:pt x="2638611" y="22483"/>
                </a:lnTo>
                <a:lnTo>
                  <a:pt x="2643941" y="20173"/>
                </a:lnTo>
                <a:lnTo>
                  <a:pt x="2651760" y="1476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544"/>
          <p:cNvSpPr/>
          <p:nvPr/>
        </p:nvSpPr>
        <p:spPr>
          <a:xfrm>
            <a:off x="8122919" y="899160"/>
            <a:ext cx="388621" cy="45395"/>
          </a:xfrm>
          <a:custGeom>
            <a:avLst/>
            <a:gdLst/>
            <a:ahLst/>
            <a:cxnLst/>
            <a:rect l="0" t="0" r="0" b="0"/>
            <a:pathLst>
              <a:path w="388621" h="45395">
                <a:moveTo>
                  <a:pt x="0" y="0"/>
                </a:moveTo>
                <a:lnTo>
                  <a:pt x="0" y="6560"/>
                </a:lnTo>
                <a:lnTo>
                  <a:pt x="32925" y="13641"/>
                </a:lnTo>
                <a:lnTo>
                  <a:pt x="60744" y="20598"/>
                </a:lnTo>
                <a:lnTo>
                  <a:pt x="96268" y="28022"/>
                </a:lnTo>
                <a:lnTo>
                  <a:pt x="124066" y="33056"/>
                </a:lnTo>
                <a:lnTo>
                  <a:pt x="151096" y="35858"/>
                </a:lnTo>
                <a:lnTo>
                  <a:pt x="178068" y="37103"/>
                </a:lnTo>
                <a:lnTo>
                  <a:pt x="206988" y="37657"/>
                </a:lnTo>
                <a:lnTo>
                  <a:pt x="239695" y="42013"/>
                </a:lnTo>
                <a:lnTo>
                  <a:pt x="273563" y="44621"/>
                </a:lnTo>
                <a:lnTo>
                  <a:pt x="306363" y="45394"/>
                </a:lnTo>
                <a:lnTo>
                  <a:pt x="341704" y="44809"/>
                </a:lnTo>
                <a:lnTo>
                  <a:pt x="379593" y="38567"/>
                </a:lnTo>
                <a:lnTo>
                  <a:pt x="382602" y="38411"/>
                </a:lnTo>
                <a:lnTo>
                  <a:pt x="384608" y="37460"/>
                </a:lnTo>
                <a:lnTo>
                  <a:pt x="385946" y="35980"/>
                </a:lnTo>
                <a:lnTo>
                  <a:pt x="388620" y="304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545"/>
          <p:cNvSpPr/>
          <p:nvPr/>
        </p:nvSpPr>
        <p:spPr>
          <a:xfrm>
            <a:off x="480060" y="1257300"/>
            <a:ext cx="2552700" cy="68578"/>
          </a:xfrm>
          <a:custGeom>
            <a:avLst/>
            <a:gdLst/>
            <a:ahLst/>
            <a:cxnLst/>
            <a:rect l="0" t="0" r="0" b="0"/>
            <a:pathLst>
              <a:path w="2552700" h="68578">
                <a:moveTo>
                  <a:pt x="0" y="15240"/>
                </a:moveTo>
                <a:lnTo>
                  <a:pt x="14690" y="14393"/>
                </a:lnTo>
                <a:lnTo>
                  <a:pt x="46651" y="8679"/>
                </a:lnTo>
                <a:lnTo>
                  <a:pt x="77911" y="7759"/>
                </a:lnTo>
                <a:lnTo>
                  <a:pt x="109288" y="7638"/>
                </a:lnTo>
                <a:lnTo>
                  <a:pt x="145123" y="7622"/>
                </a:lnTo>
                <a:lnTo>
                  <a:pt x="176893" y="5362"/>
                </a:lnTo>
                <a:lnTo>
                  <a:pt x="213575" y="706"/>
                </a:lnTo>
                <a:lnTo>
                  <a:pt x="246140" y="139"/>
                </a:lnTo>
                <a:lnTo>
                  <a:pt x="280889" y="27"/>
                </a:lnTo>
                <a:lnTo>
                  <a:pt x="312212" y="5"/>
                </a:lnTo>
                <a:lnTo>
                  <a:pt x="345116" y="0"/>
                </a:lnTo>
                <a:lnTo>
                  <a:pt x="374036" y="0"/>
                </a:lnTo>
                <a:lnTo>
                  <a:pt x="410104" y="0"/>
                </a:lnTo>
                <a:lnTo>
                  <a:pt x="446925" y="0"/>
                </a:lnTo>
                <a:lnTo>
                  <a:pt x="481793" y="0"/>
                </a:lnTo>
                <a:lnTo>
                  <a:pt x="516997" y="0"/>
                </a:lnTo>
                <a:lnTo>
                  <a:pt x="554493" y="0"/>
                </a:lnTo>
                <a:lnTo>
                  <a:pt x="584429" y="846"/>
                </a:lnTo>
                <a:lnTo>
                  <a:pt x="614747" y="5236"/>
                </a:lnTo>
                <a:lnTo>
                  <a:pt x="645180" y="6913"/>
                </a:lnTo>
                <a:lnTo>
                  <a:pt x="675646" y="7410"/>
                </a:lnTo>
                <a:lnTo>
                  <a:pt x="706121" y="7557"/>
                </a:lnTo>
                <a:lnTo>
                  <a:pt x="736600" y="7601"/>
                </a:lnTo>
                <a:lnTo>
                  <a:pt x="766233" y="7614"/>
                </a:lnTo>
                <a:lnTo>
                  <a:pt x="801688" y="7619"/>
                </a:lnTo>
                <a:lnTo>
                  <a:pt x="831050" y="7619"/>
                </a:lnTo>
                <a:lnTo>
                  <a:pt x="861199" y="7619"/>
                </a:lnTo>
                <a:lnTo>
                  <a:pt x="891581" y="7620"/>
                </a:lnTo>
                <a:lnTo>
                  <a:pt x="928142" y="11665"/>
                </a:lnTo>
                <a:lnTo>
                  <a:pt x="956101" y="14180"/>
                </a:lnTo>
                <a:lnTo>
                  <a:pt x="989879" y="14926"/>
                </a:lnTo>
                <a:lnTo>
                  <a:pt x="1027899" y="20414"/>
                </a:lnTo>
                <a:lnTo>
                  <a:pt x="1057155" y="22135"/>
                </a:lnTo>
                <a:lnTo>
                  <a:pt x="1087272" y="22645"/>
                </a:lnTo>
                <a:lnTo>
                  <a:pt x="1117645" y="23643"/>
                </a:lnTo>
                <a:lnTo>
                  <a:pt x="1147246" y="28077"/>
                </a:lnTo>
                <a:lnTo>
                  <a:pt x="1182691" y="32263"/>
                </a:lnTo>
                <a:lnTo>
                  <a:pt x="1218009" y="36946"/>
                </a:lnTo>
                <a:lnTo>
                  <a:pt x="1255528" y="38718"/>
                </a:lnTo>
                <a:lnTo>
                  <a:pt x="1293294" y="44086"/>
                </a:lnTo>
                <a:lnTo>
                  <a:pt x="1329509" y="45397"/>
                </a:lnTo>
                <a:lnTo>
                  <a:pt x="1359222" y="45624"/>
                </a:lnTo>
                <a:lnTo>
                  <a:pt x="1389475" y="49736"/>
                </a:lnTo>
                <a:lnTo>
                  <a:pt x="1423933" y="52272"/>
                </a:lnTo>
                <a:lnTo>
                  <a:pt x="1452864" y="53023"/>
                </a:lnTo>
                <a:lnTo>
                  <a:pt x="1481567" y="53246"/>
                </a:lnTo>
                <a:lnTo>
                  <a:pt x="1511521" y="53312"/>
                </a:lnTo>
                <a:lnTo>
                  <a:pt x="1541845" y="53331"/>
                </a:lnTo>
                <a:lnTo>
                  <a:pt x="1572279" y="57382"/>
                </a:lnTo>
                <a:lnTo>
                  <a:pt x="1602745" y="59900"/>
                </a:lnTo>
                <a:lnTo>
                  <a:pt x="1637266" y="60646"/>
                </a:lnTo>
                <a:lnTo>
                  <a:pt x="1670261" y="60866"/>
                </a:lnTo>
                <a:lnTo>
                  <a:pt x="1701486" y="64977"/>
                </a:lnTo>
                <a:lnTo>
                  <a:pt x="1732187" y="67512"/>
                </a:lnTo>
                <a:lnTo>
                  <a:pt x="1762732" y="68263"/>
                </a:lnTo>
                <a:lnTo>
                  <a:pt x="1793231" y="68486"/>
                </a:lnTo>
                <a:lnTo>
                  <a:pt x="1823717" y="68552"/>
                </a:lnTo>
                <a:lnTo>
                  <a:pt x="1854199" y="68571"/>
                </a:lnTo>
                <a:lnTo>
                  <a:pt x="1884679" y="68577"/>
                </a:lnTo>
                <a:lnTo>
                  <a:pt x="1915159" y="64534"/>
                </a:lnTo>
                <a:lnTo>
                  <a:pt x="1945640" y="62018"/>
                </a:lnTo>
                <a:lnTo>
                  <a:pt x="1980165" y="61273"/>
                </a:lnTo>
                <a:lnTo>
                  <a:pt x="2013160" y="57007"/>
                </a:lnTo>
                <a:lnTo>
                  <a:pt x="2044386" y="54426"/>
                </a:lnTo>
                <a:lnTo>
                  <a:pt x="2075086" y="53662"/>
                </a:lnTo>
                <a:lnTo>
                  <a:pt x="2105632" y="49390"/>
                </a:lnTo>
                <a:lnTo>
                  <a:pt x="2136131" y="46807"/>
                </a:lnTo>
                <a:lnTo>
                  <a:pt x="2166617" y="41997"/>
                </a:lnTo>
                <a:lnTo>
                  <a:pt x="2197099" y="39254"/>
                </a:lnTo>
                <a:lnTo>
                  <a:pt x="2227579" y="38442"/>
                </a:lnTo>
                <a:lnTo>
                  <a:pt x="2258060" y="38201"/>
                </a:lnTo>
                <a:lnTo>
                  <a:pt x="2288540" y="34084"/>
                </a:lnTo>
                <a:lnTo>
                  <a:pt x="2323943" y="31192"/>
                </a:lnTo>
                <a:lnTo>
                  <a:pt x="2352746" y="30690"/>
                </a:lnTo>
                <a:lnTo>
                  <a:pt x="2390561" y="30521"/>
                </a:lnTo>
                <a:lnTo>
                  <a:pt x="2426786" y="26442"/>
                </a:lnTo>
                <a:lnTo>
                  <a:pt x="2456502" y="23921"/>
                </a:lnTo>
                <a:lnTo>
                  <a:pt x="2490800" y="23069"/>
                </a:lnTo>
                <a:lnTo>
                  <a:pt x="2519776" y="20643"/>
                </a:lnTo>
                <a:lnTo>
                  <a:pt x="2552699" y="152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SMARTInkShape-Group77"/>
          <p:cNvGrpSpPr/>
          <p:nvPr/>
        </p:nvGrpSpPr>
        <p:grpSpPr>
          <a:xfrm>
            <a:off x="7254581" y="1716382"/>
            <a:ext cx="975020" cy="1613375"/>
            <a:chOff x="7254581" y="1716382"/>
            <a:chExt cx="975020" cy="1613375"/>
          </a:xfrm>
        </p:grpSpPr>
        <p:sp>
          <p:nvSpPr>
            <p:cNvPr id="6" name="SMARTInkShape-546"/>
            <p:cNvSpPr/>
            <p:nvPr/>
          </p:nvSpPr>
          <p:spPr>
            <a:xfrm>
              <a:off x="8115300" y="2019300"/>
              <a:ext cx="114301" cy="7621"/>
            </a:xfrm>
            <a:custGeom>
              <a:avLst/>
              <a:gdLst/>
              <a:ahLst/>
              <a:cxnLst/>
              <a:rect l="0" t="0" r="0" b="0"/>
              <a:pathLst>
                <a:path w="114301" h="7621">
                  <a:moveTo>
                    <a:pt x="0" y="7620"/>
                  </a:moveTo>
                  <a:lnTo>
                    <a:pt x="32784" y="7620"/>
                  </a:lnTo>
                  <a:lnTo>
                    <a:pt x="69841" y="7620"/>
                  </a:lnTo>
                  <a:lnTo>
                    <a:pt x="103804" y="7620"/>
                  </a:lnTo>
                  <a:lnTo>
                    <a:pt x="107303" y="6773"/>
                  </a:lnTo>
                  <a:lnTo>
                    <a:pt x="109635" y="5362"/>
                  </a:lnTo>
                  <a:lnTo>
                    <a:pt x="1143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47"/>
            <p:cNvSpPr/>
            <p:nvPr/>
          </p:nvSpPr>
          <p:spPr>
            <a:xfrm>
              <a:off x="8115300" y="1950720"/>
              <a:ext cx="91440" cy="30481"/>
            </a:xfrm>
            <a:custGeom>
              <a:avLst/>
              <a:gdLst/>
              <a:ahLst/>
              <a:cxnLst/>
              <a:rect l="0" t="0" r="0" b="0"/>
              <a:pathLst>
                <a:path w="91440" h="30481">
                  <a:moveTo>
                    <a:pt x="0" y="30480"/>
                  </a:moveTo>
                  <a:lnTo>
                    <a:pt x="0" y="26434"/>
                  </a:lnTo>
                  <a:lnTo>
                    <a:pt x="846" y="25243"/>
                  </a:lnTo>
                  <a:lnTo>
                    <a:pt x="2258" y="24448"/>
                  </a:lnTo>
                  <a:lnTo>
                    <a:pt x="4044" y="23919"/>
                  </a:lnTo>
                  <a:lnTo>
                    <a:pt x="21957" y="12346"/>
                  </a:lnTo>
                  <a:lnTo>
                    <a:pt x="54224" y="5984"/>
                  </a:lnTo>
                  <a:lnTo>
                    <a:pt x="914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48"/>
            <p:cNvSpPr/>
            <p:nvPr/>
          </p:nvSpPr>
          <p:spPr>
            <a:xfrm>
              <a:off x="8092439" y="2720340"/>
              <a:ext cx="106681" cy="38101"/>
            </a:xfrm>
            <a:custGeom>
              <a:avLst/>
              <a:gdLst/>
              <a:ahLst/>
              <a:cxnLst/>
              <a:rect l="0" t="0" r="0" b="0"/>
              <a:pathLst>
                <a:path w="106681" h="38101">
                  <a:moveTo>
                    <a:pt x="0" y="38100"/>
                  </a:moveTo>
                  <a:lnTo>
                    <a:pt x="4046" y="34054"/>
                  </a:lnTo>
                  <a:lnTo>
                    <a:pt x="10547" y="32068"/>
                  </a:lnTo>
                  <a:lnTo>
                    <a:pt x="46647" y="22330"/>
                  </a:lnTo>
                  <a:lnTo>
                    <a:pt x="83096" y="10090"/>
                  </a:lnTo>
                  <a:lnTo>
                    <a:pt x="10668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49"/>
            <p:cNvSpPr/>
            <p:nvPr/>
          </p:nvSpPr>
          <p:spPr>
            <a:xfrm>
              <a:off x="8046719" y="2689859"/>
              <a:ext cx="38101" cy="7622"/>
            </a:xfrm>
            <a:custGeom>
              <a:avLst/>
              <a:gdLst/>
              <a:ahLst/>
              <a:cxnLst/>
              <a:rect l="0" t="0" r="0" b="0"/>
              <a:pathLst>
                <a:path w="38101" h="7622">
                  <a:moveTo>
                    <a:pt x="0" y="7621"/>
                  </a:moveTo>
                  <a:lnTo>
                    <a:pt x="4046" y="3575"/>
                  </a:lnTo>
                  <a:lnTo>
                    <a:pt x="8290" y="1589"/>
                  </a:lnTo>
                  <a:lnTo>
                    <a:pt x="381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50"/>
            <p:cNvSpPr/>
            <p:nvPr/>
          </p:nvSpPr>
          <p:spPr>
            <a:xfrm>
              <a:off x="7932419" y="3192780"/>
              <a:ext cx="114301" cy="22547"/>
            </a:xfrm>
            <a:custGeom>
              <a:avLst/>
              <a:gdLst/>
              <a:ahLst/>
              <a:cxnLst/>
              <a:rect l="0" t="0" r="0" b="0"/>
              <a:pathLst>
                <a:path w="114301" h="22547">
                  <a:moveTo>
                    <a:pt x="0" y="15239"/>
                  </a:moveTo>
                  <a:lnTo>
                    <a:pt x="0" y="19285"/>
                  </a:lnTo>
                  <a:lnTo>
                    <a:pt x="847" y="20476"/>
                  </a:lnTo>
                  <a:lnTo>
                    <a:pt x="2258" y="21271"/>
                  </a:lnTo>
                  <a:lnTo>
                    <a:pt x="6562" y="22546"/>
                  </a:lnTo>
                  <a:lnTo>
                    <a:pt x="24815" y="21951"/>
                  </a:lnTo>
                  <a:lnTo>
                    <a:pt x="58814" y="12245"/>
                  </a:lnTo>
                  <a:lnTo>
                    <a:pt x="96520" y="5971"/>
                  </a:lnTo>
                  <a:lnTo>
                    <a:pt x="1143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51"/>
            <p:cNvSpPr/>
            <p:nvPr/>
          </p:nvSpPr>
          <p:spPr>
            <a:xfrm>
              <a:off x="7970519" y="3169919"/>
              <a:ext cx="22862" cy="1"/>
            </a:xfrm>
            <a:custGeom>
              <a:avLst/>
              <a:gdLst/>
              <a:ahLst/>
              <a:cxnLst/>
              <a:rect l="0" t="0" r="0" b="0"/>
              <a:pathLst>
                <a:path w="22862" h="1">
                  <a:moveTo>
                    <a:pt x="0" y="0"/>
                  </a:moveTo>
                  <a:lnTo>
                    <a:pt x="228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52"/>
            <p:cNvSpPr/>
            <p:nvPr/>
          </p:nvSpPr>
          <p:spPr>
            <a:xfrm>
              <a:off x="7659738" y="3055619"/>
              <a:ext cx="265063" cy="274138"/>
            </a:xfrm>
            <a:custGeom>
              <a:avLst/>
              <a:gdLst/>
              <a:ahLst/>
              <a:cxnLst/>
              <a:rect l="0" t="0" r="0" b="0"/>
              <a:pathLst>
                <a:path w="265063" h="274138">
                  <a:moveTo>
                    <a:pt x="28842" y="76200"/>
                  </a:moveTo>
                  <a:lnTo>
                    <a:pt x="28842" y="108764"/>
                  </a:lnTo>
                  <a:lnTo>
                    <a:pt x="28842" y="143656"/>
                  </a:lnTo>
                  <a:lnTo>
                    <a:pt x="28842" y="180902"/>
                  </a:lnTo>
                  <a:lnTo>
                    <a:pt x="31100" y="205154"/>
                  </a:lnTo>
                  <a:lnTo>
                    <a:pt x="35756" y="242917"/>
                  </a:lnTo>
                  <a:lnTo>
                    <a:pt x="35406" y="259748"/>
                  </a:lnTo>
                  <a:lnTo>
                    <a:pt x="29874" y="272234"/>
                  </a:lnTo>
                  <a:lnTo>
                    <a:pt x="28683" y="272930"/>
                  </a:lnTo>
                  <a:lnTo>
                    <a:pt x="20688" y="274046"/>
                  </a:lnTo>
                  <a:lnTo>
                    <a:pt x="18326" y="274137"/>
                  </a:lnTo>
                  <a:lnTo>
                    <a:pt x="13444" y="271981"/>
                  </a:lnTo>
                  <a:lnTo>
                    <a:pt x="10956" y="270221"/>
                  </a:lnTo>
                  <a:lnTo>
                    <a:pt x="8192" y="261492"/>
                  </a:lnTo>
                  <a:lnTo>
                    <a:pt x="1036" y="227068"/>
                  </a:lnTo>
                  <a:lnTo>
                    <a:pt x="0" y="200300"/>
                  </a:lnTo>
                  <a:lnTo>
                    <a:pt x="6807" y="165814"/>
                  </a:lnTo>
                  <a:lnTo>
                    <a:pt x="13846" y="136619"/>
                  </a:lnTo>
                  <a:lnTo>
                    <a:pt x="20483" y="117447"/>
                  </a:lnTo>
                  <a:lnTo>
                    <a:pt x="38501" y="93219"/>
                  </a:lnTo>
                  <a:lnTo>
                    <a:pt x="69602" y="67176"/>
                  </a:lnTo>
                  <a:lnTo>
                    <a:pt x="98210" y="49820"/>
                  </a:lnTo>
                  <a:lnTo>
                    <a:pt x="128134" y="37057"/>
                  </a:lnTo>
                  <a:lnTo>
                    <a:pt x="164543" y="21620"/>
                  </a:lnTo>
                  <a:lnTo>
                    <a:pt x="201430" y="11264"/>
                  </a:lnTo>
                  <a:lnTo>
                    <a:pt x="237804" y="4055"/>
                  </a:lnTo>
                  <a:lnTo>
                    <a:pt x="26506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53"/>
            <p:cNvSpPr/>
            <p:nvPr/>
          </p:nvSpPr>
          <p:spPr>
            <a:xfrm>
              <a:off x="7322819" y="3086236"/>
              <a:ext cx="236221" cy="211697"/>
            </a:xfrm>
            <a:custGeom>
              <a:avLst/>
              <a:gdLst/>
              <a:ahLst/>
              <a:cxnLst/>
              <a:rect l="0" t="0" r="0" b="0"/>
              <a:pathLst>
                <a:path w="236221" h="211697">
                  <a:moveTo>
                    <a:pt x="0" y="53204"/>
                  </a:moveTo>
                  <a:lnTo>
                    <a:pt x="0" y="63809"/>
                  </a:lnTo>
                  <a:lnTo>
                    <a:pt x="2258" y="68642"/>
                  </a:lnTo>
                  <a:lnTo>
                    <a:pt x="4046" y="71116"/>
                  </a:lnTo>
                  <a:lnTo>
                    <a:pt x="6562" y="82688"/>
                  </a:lnTo>
                  <a:lnTo>
                    <a:pt x="9739" y="115036"/>
                  </a:lnTo>
                  <a:lnTo>
                    <a:pt x="14516" y="152378"/>
                  </a:lnTo>
                  <a:lnTo>
                    <a:pt x="15198" y="189032"/>
                  </a:lnTo>
                  <a:lnTo>
                    <a:pt x="15212" y="192016"/>
                  </a:lnTo>
                  <a:lnTo>
                    <a:pt x="17486" y="197589"/>
                  </a:lnTo>
                  <a:lnTo>
                    <a:pt x="19278" y="200261"/>
                  </a:lnTo>
                  <a:lnTo>
                    <a:pt x="19625" y="202888"/>
                  </a:lnTo>
                  <a:lnTo>
                    <a:pt x="15985" y="211696"/>
                  </a:lnTo>
                  <a:lnTo>
                    <a:pt x="14890" y="211358"/>
                  </a:lnTo>
                  <a:lnTo>
                    <a:pt x="11416" y="208726"/>
                  </a:lnTo>
                  <a:lnTo>
                    <a:pt x="9307" y="204733"/>
                  </a:lnTo>
                  <a:lnTo>
                    <a:pt x="1158" y="173121"/>
                  </a:lnTo>
                  <a:lnTo>
                    <a:pt x="5466" y="143401"/>
                  </a:lnTo>
                  <a:lnTo>
                    <a:pt x="9452" y="108054"/>
                  </a:lnTo>
                  <a:lnTo>
                    <a:pt x="18041" y="84131"/>
                  </a:lnTo>
                  <a:lnTo>
                    <a:pt x="41856" y="46489"/>
                  </a:lnTo>
                  <a:lnTo>
                    <a:pt x="62073" y="29671"/>
                  </a:lnTo>
                  <a:lnTo>
                    <a:pt x="93918" y="15974"/>
                  </a:lnTo>
                  <a:lnTo>
                    <a:pt x="128524" y="5116"/>
                  </a:lnTo>
                  <a:lnTo>
                    <a:pt x="165057" y="901"/>
                  </a:lnTo>
                  <a:lnTo>
                    <a:pt x="201355" y="0"/>
                  </a:lnTo>
                  <a:lnTo>
                    <a:pt x="236220" y="748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54"/>
            <p:cNvSpPr/>
            <p:nvPr/>
          </p:nvSpPr>
          <p:spPr>
            <a:xfrm>
              <a:off x="7757160" y="2613659"/>
              <a:ext cx="205741" cy="219333"/>
            </a:xfrm>
            <a:custGeom>
              <a:avLst/>
              <a:gdLst/>
              <a:ahLst/>
              <a:cxnLst/>
              <a:rect l="0" t="0" r="0" b="0"/>
              <a:pathLst>
                <a:path w="205741" h="219333">
                  <a:moveTo>
                    <a:pt x="0" y="76200"/>
                  </a:moveTo>
                  <a:lnTo>
                    <a:pt x="0" y="90852"/>
                  </a:lnTo>
                  <a:lnTo>
                    <a:pt x="2257" y="97670"/>
                  </a:lnTo>
                  <a:lnTo>
                    <a:pt x="4045" y="100673"/>
                  </a:lnTo>
                  <a:lnTo>
                    <a:pt x="11351" y="137971"/>
                  </a:lnTo>
                  <a:lnTo>
                    <a:pt x="14728" y="173110"/>
                  </a:lnTo>
                  <a:lnTo>
                    <a:pt x="15219" y="209733"/>
                  </a:lnTo>
                  <a:lnTo>
                    <a:pt x="15236" y="219332"/>
                  </a:lnTo>
                  <a:lnTo>
                    <a:pt x="14391" y="219035"/>
                  </a:lnTo>
                  <a:lnTo>
                    <a:pt x="11194" y="216447"/>
                  </a:lnTo>
                  <a:lnTo>
                    <a:pt x="9208" y="212474"/>
                  </a:lnTo>
                  <a:lnTo>
                    <a:pt x="2445" y="178315"/>
                  </a:lnTo>
                  <a:lnTo>
                    <a:pt x="2740" y="141119"/>
                  </a:lnTo>
                  <a:lnTo>
                    <a:pt x="6174" y="110111"/>
                  </a:lnTo>
                  <a:lnTo>
                    <a:pt x="11379" y="72833"/>
                  </a:lnTo>
                  <a:lnTo>
                    <a:pt x="22186" y="51026"/>
                  </a:lnTo>
                  <a:lnTo>
                    <a:pt x="41855" y="28487"/>
                  </a:lnTo>
                  <a:lnTo>
                    <a:pt x="69321" y="9986"/>
                  </a:lnTo>
                  <a:lnTo>
                    <a:pt x="84996" y="4438"/>
                  </a:lnTo>
                  <a:lnTo>
                    <a:pt x="122654" y="877"/>
                  </a:lnTo>
                  <a:lnTo>
                    <a:pt x="158659" y="174"/>
                  </a:lnTo>
                  <a:lnTo>
                    <a:pt x="195014" y="15"/>
                  </a:lnTo>
                  <a:lnTo>
                    <a:pt x="20574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55"/>
            <p:cNvSpPr/>
            <p:nvPr/>
          </p:nvSpPr>
          <p:spPr>
            <a:xfrm>
              <a:off x="7254581" y="2321036"/>
              <a:ext cx="334939" cy="521224"/>
            </a:xfrm>
            <a:custGeom>
              <a:avLst/>
              <a:gdLst/>
              <a:ahLst/>
              <a:cxnLst/>
              <a:rect l="0" t="0" r="0" b="0"/>
              <a:pathLst>
                <a:path w="334939" h="521224">
                  <a:moveTo>
                    <a:pt x="14899" y="185944"/>
                  </a:moveTo>
                  <a:lnTo>
                    <a:pt x="10853" y="185944"/>
                  </a:lnTo>
                  <a:lnTo>
                    <a:pt x="9662" y="184250"/>
                  </a:lnTo>
                  <a:lnTo>
                    <a:pt x="1386" y="152809"/>
                  </a:lnTo>
                  <a:lnTo>
                    <a:pt x="0" y="124459"/>
                  </a:lnTo>
                  <a:lnTo>
                    <a:pt x="4326" y="109510"/>
                  </a:lnTo>
                  <a:lnTo>
                    <a:pt x="26520" y="71613"/>
                  </a:lnTo>
                  <a:lnTo>
                    <a:pt x="61146" y="37585"/>
                  </a:lnTo>
                  <a:lnTo>
                    <a:pt x="92049" y="16907"/>
                  </a:lnTo>
                  <a:lnTo>
                    <a:pt x="129888" y="3791"/>
                  </a:lnTo>
                  <a:lnTo>
                    <a:pt x="149825" y="0"/>
                  </a:lnTo>
                  <a:lnTo>
                    <a:pt x="180936" y="2626"/>
                  </a:lnTo>
                  <a:lnTo>
                    <a:pt x="214896" y="9613"/>
                  </a:lnTo>
                  <a:lnTo>
                    <a:pt x="241797" y="22878"/>
                  </a:lnTo>
                  <a:lnTo>
                    <a:pt x="271385" y="49687"/>
                  </a:lnTo>
                  <a:lnTo>
                    <a:pt x="277329" y="57006"/>
                  </a:lnTo>
                  <a:lnTo>
                    <a:pt x="283934" y="74169"/>
                  </a:lnTo>
                  <a:lnTo>
                    <a:pt x="287653" y="102872"/>
                  </a:lnTo>
                  <a:lnTo>
                    <a:pt x="286829" y="123623"/>
                  </a:lnTo>
                  <a:lnTo>
                    <a:pt x="275998" y="158259"/>
                  </a:lnTo>
                  <a:lnTo>
                    <a:pt x="257079" y="190347"/>
                  </a:lnTo>
                  <a:lnTo>
                    <a:pt x="233693" y="220456"/>
                  </a:lnTo>
                  <a:lnTo>
                    <a:pt x="201553" y="245841"/>
                  </a:lnTo>
                  <a:lnTo>
                    <a:pt x="170204" y="269449"/>
                  </a:lnTo>
                  <a:lnTo>
                    <a:pt x="139467" y="291683"/>
                  </a:lnTo>
                  <a:lnTo>
                    <a:pt x="103255" y="314796"/>
                  </a:lnTo>
                  <a:lnTo>
                    <a:pt x="74763" y="333863"/>
                  </a:lnTo>
                  <a:lnTo>
                    <a:pt x="61406" y="339716"/>
                  </a:lnTo>
                  <a:lnTo>
                    <a:pt x="58603" y="341799"/>
                  </a:lnTo>
                  <a:lnTo>
                    <a:pt x="58429" y="343187"/>
                  </a:lnTo>
                  <a:lnTo>
                    <a:pt x="60005" y="344112"/>
                  </a:lnTo>
                  <a:lnTo>
                    <a:pt x="93014" y="349900"/>
                  </a:lnTo>
                  <a:lnTo>
                    <a:pt x="127194" y="358939"/>
                  </a:lnTo>
                  <a:lnTo>
                    <a:pt x="159282" y="371136"/>
                  </a:lnTo>
                  <a:lnTo>
                    <a:pt x="194125" y="393645"/>
                  </a:lnTo>
                  <a:lnTo>
                    <a:pt x="227537" y="422551"/>
                  </a:lnTo>
                  <a:lnTo>
                    <a:pt x="258596" y="452720"/>
                  </a:lnTo>
                  <a:lnTo>
                    <a:pt x="296157" y="490081"/>
                  </a:lnTo>
                  <a:lnTo>
                    <a:pt x="334938" y="52122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56"/>
            <p:cNvSpPr/>
            <p:nvPr/>
          </p:nvSpPr>
          <p:spPr>
            <a:xfrm>
              <a:off x="7284719" y="2438400"/>
              <a:ext cx="38101" cy="403860"/>
            </a:xfrm>
            <a:custGeom>
              <a:avLst/>
              <a:gdLst/>
              <a:ahLst/>
              <a:cxnLst/>
              <a:rect l="0" t="0" r="0" b="0"/>
              <a:pathLst>
                <a:path w="38101" h="403860">
                  <a:moveTo>
                    <a:pt x="38100" y="0"/>
                  </a:moveTo>
                  <a:lnTo>
                    <a:pt x="38100" y="11351"/>
                  </a:lnTo>
                  <a:lnTo>
                    <a:pt x="35842" y="15769"/>
                  </a:lnTo>
                  <a:lnTo>
                    <a:pt x="34055" y="18133"/>
                  </a:lnTo>
                  <a:lnTo>
                    <a:pt x="31539" y="33595"/>
                  </a:lnTo>
                  <a:lnTo>
                    <a:pt x="28362" y="71247"/>
                  </a:lnTo>
                  <a:lnTo>
                    <a:pt x="24491" y="102108"/>
                  </a:lnTo>
                  <a:lnTo>
                    <a:pt x="23343" y="138063"/>
                  </a:lnTo>
                  <a:lnTo>
                    <a:pt x="23075" y="163808"/>
                  </a:lnTo>
                  <a:lnTo>
                    <a:pt x="22956" y="192183"/>
                  </a:lnTo>
                  <a:lnTo>
                    <a:pt x="20645" y="219470"/>
                  </a:lnTo>
                  <a:lnTo>
                    <a:pt x="17643" y="245709"/>
                  </a:lnTo>
                  <a:lnTo>
                    <a:pt x="15953" y="283434"/>
                  </a:lnTo>
                  <a:lnTo>
                    <a:pt x="14605" y="315590"/>
                  </a:lnTo>
                  <a:lnTo>
                    <a:pt x="9251" y="349641"/>
                  </a:lnTo>
                  <a:lnTo>
                    <a:pt x="6988" y="381573"/>
                  </a:lnTo>
                  <a:lnTo>
                    <a:pt x="0" y="4038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57"/>
            <p:cNvSpPr/>
            <p:nvPr/>
          </p:nvSpPr>
          <p:spPr>
            <a:xfrm>
              <a:off x="7707817" y="1716382"/>
              <a:ext cx="384623" cy="440078"/>
            </a:xfrm>
            <a:custGeom>
              <a:avLst/>
              <a:gdLst/>
              <a:ahLst/>
              <a:cxnLst/>
              <a:rect l="0" t="0" r="0" b="0"/>
              <a:pathLst>
                <a:path w="384623" h="440078">
                  <a:moveTo>
                    <a:pt x="18863" y="127658"/>
                  </a:moveTo>
                  <a:lnTo>
                    <a:pt x="14817" y="123612"/>
                  </a:lnTo>
                  <a:lnTo>
                    <a:pt x="12831" y="119369"/>
                  </a:lnTo>
                  <a:lnTo>
                    <a:pt x="0" y="81457"/>
                  </a:lnTo>
                  <a:lnTo>
                    <a:pt x="4914" y="57227"/>
                  </a:lnTo>
                  <a:lnTo>
                    <a:pt x="7023" y="50224"/>
                  </a:lnTo>
                  <a:lnTo>
                    <a:pt x="16140" y="37927"/>
                  </a:lnTo>
                  <a:lnTo>
                    <a:pt x="28660" y="27664"/>
                  </a:lnTo>
                  <a:lnTo>
                    <a:pt x="64869" y="11364"/>
                  </a:lnTo>
                  <a:lnTo>
                    <a:pt x="101203" y="1612"/>
                  </a:lnTo>
                  <a:lnTo>
                    <a:pt x="130937" y="0"/>
                  </a:lnTo>
                  <a:lnTo>
                    <a:pt x="161195" y="4508"/>
                  </a:lnTo>
                  <a:lnTo>
                    <a:pt x="189917" y="12052"/>
                  </a:lnTo>
                  <a:lnTo>
                    <a:pt x="203824" y="20115"/>
                  </a:lnTo>
                  <a:lnTo>
                    <a:pt x="221174" y="38220"/>
                  </a:lnTo>
                  <a:lnTo>
                    <a:pt x="232994" y="63716"/>
                  </a:lnTo>
                  <a:lnTo>
                    <a:pt x="234541" y="82870"/>
                  </a:lnTo>
                  <a:lnTo>
                    <a:pt x="231560" y="102672"/>
                  </a:lnTo>
                  <a:lnTo>
                    <a:pt x="220361" y="132860"/>
                  </a:lnTo>
                  <a:lnTo>
                    <a:pt x="205472" y="163254"/>
                  </a:lnTo>
                  <a:lnTo>
                    <a:pt x="185350" y="193708"/>
                  </a:lnTo>
                  <a:lnTo>
                    <a:pt x="155795" y="229824"/>
                  </a:lnTo>
                  <a:lnTo>
                    <a:pt x="124822" y="263533"/>
                  </a:lnTo>
                  <a:lnTo>
                    <a:pt x="104358" y="292485"/>
                  </a:lnTo>
                  <a:lnTo>
                    <a:pt x="104646" y="294269"/>
                  </a:lnTo>
                  <a:lnTo>
                    <a:pt x="109097" y="300825"/>
                  </a:lnTo>
                  <a:lnTo>
                    <a:pt x="113435" y="305656"/>
                  </a:lnTo>
                  <a:lnTo>
                    <a:pt x="120443" y="308368"/>
                  </a:lnTo>
                  <a:lnTo>
                    <a:pt x="156913" y="318636"/>
                  </a:lnTo>
                  <a:lnTo>
                    <a:pt x="190724" y="332457"/>
                  </a:lnTo>
                  <a:lnTo>
                    <a:pt x="220021" y="346571"/>
                  </a:lnTo>
                  <a:lnTo>
                    <a:pt x="254177" y="366511"/>
                  </a:lnTo>
                  <a:lnTo>
                    <a:pt x="285385" y="386756"/>
                  </a:lnTo>
                  <a:lnTo>
                    <a:pt x="316007" y="407061"/>
                  </a:lnTo>
                  <a:lnTo>
                    <a:pt x="347362" y="422141"/>
                  </a:lnTo>
                  <a:lnTo>
                    <a:pt x="384622" y="44007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58"/>
            <p:cNvSpPr/>
            <p:nvPr/>
          </p:nvSpPr>
          <p:spPr>
            <a:xfrm>
              <a:off x="7743749" y="1844040"/>
              <a:ext cx="36271" cy="334426"/>
            </a:xfrm>
            <a:custGeom>
              <a:avLst/>
              <a:gdLst/>
              <a:ahLst/>
              <a:cxnLst/>
              <a:rect l="0" t="0" r="0" b="0"/>
              <a:pathLst>
                <a:path w="36271" h="334426">
                  <a:moveTo>
                    <a:pt x="36270" y="0"/>
                  </a:moveTo>
                  <a:lnTo>
                    <a:pt x="36270" y="4045"/>
                  </a:lnTo>
                  <a:lnTo>
                    <a:pt x="34012" y="8288"/>
                  </a:lnTo>
                  <a:lnTo>
                    <a:pt x="32225" y="10605"/>
                  </a:lnTo>
                  <a:lnTo>
                    <a:pt x="30239" y="17695"/>
                  </a:lnTo>
                  <a:lnTo>
                    <a:pt x="28860" y="53130"/>
                  </a:lnTo>
                  <a:lnTo>
                    <a:pt x="27866" y="82817"/>
                  </a:lnTo>
                  <a:lnTo>
                    <a:pt x="23432" y="118894"/>
                  </a:lnTo>
                  <a:lnTo>
                    <a:pt x="22097" y="146822"/>
                  </a:lnTo>
                  <a:lnTo>
                    <a:pt x="19247" y="176167"/>
                  </a:lnTo>
                  <a:lnTo>
                    <a:pt x="15158" y="205296"/>
                  </a:lnTo>
                  <a:lnTo>
                    <a:pt x="10518" y="232353"/>
                  </a:lnTo>
                  <a:lnTo>
                    <a:pt x="3147" y="267341"/>
                  </a:lnTo>
                  <a:lnTo>
                    <a:pt x="0" y="301728"/>
                  </a:lnTo>
                  <a:lnTo>
                    <a:pt x="5709" y="334425"/>
                  </a:lnTo>
                  <a:lnTo>
                    <a:pt x="5790" y="3200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59"/>
            <p:cNvSpPr/>
            <p:nvPr/>
          </p:nvSpPr>
          <p:spPr>
            <a:xfrm>
              <a:off x="7330439" y="1731411"/>
              <a:ext cx="327662" cy="413523"/>
            </a:xfrm>
            <a:custGeom>
              <a:avLst/>
              <a:gdLst/>
              <a:ahLst/>
              <a:cxnLst/>
              <a:rect l="0" t="0" r="0" b="0"/>
              <a:pathLst>
                <a:path w="327662" h="413523">
                  <a:moveTo>
                    <a:pt x="0" y="188829"/>
                  </a:moveTo>
                  <a:lnTo>
                    <a:pt x="847" y="175815"/>
                  </a:lnTo>
                  <a:lnTo>
                    <a:pt x="10607" y="142398"/>
                  </a:lnTo>
                  <a:lnTo>
                    <a:pt x="26491" y="106405"/>
                  </a:lnTo>
                  <a:lnTo>
                    <a:pt x="41811" y="78423"/>
                  </a:lnTo>
                  <a:lnTo>
                    <a:pt x="71571" y="50682"/>
                  </a:lnTo>
                  <a:lnTo>
                    <a:pt x="99947" y="30774"/>
                  </a:lnTo>
                  <a:lnTo>
                    <a:pt x="129804" y="16409"/>
                  </a:lnTo>
                  <a:lnTo>
                    <a:pt x="160098" y="6790"/>
                  </a:lnTo>
                  <a:lnTo>
                    <a:pt x="196631" y="0"/>
                  </a:lnTo>
                  <a:lnTo>
                    <a:pt x="220539" y="2869"/>
                  </a:lnTo>
                  <a:lnTo>
                    <a:pt x="239664" y="9081"/>
                  </a:lnTo>
                  <a:lnTo>
                    <a:pt x="256056" y="20329"/>
                  </a:lnTo>
                  <a:lnTo>
                    <a:pt x="267592" y="38432"/>
                  </a:lnTo>
                  <a:lnTo>
                    <a:pt x="269072" y="52559"/>
                  </a:lnTo>
                  <a:lnTo>
                    <a:pt x="263123" y="86370"/>
                  </a:lnTo>
                  <a:lnTo>
                    <a:pt x="248143" y="115667"/>
                  </a:lnTo>
                  <a:lnTo>
                    <a:pt x="227618" y="145796"/>
                  </a:lnTo>
                  <a:lnTo>
                    <a:pt x="205449" y="176172"/>
                  </a:lnTo>
                  <a:lnTo>
                    <a:pt x="169120" y="205457"/>
                  </a:lnTo>
                  <a:lnTo>
                    <a:pt x="133847" y="232565"/>
                  </a:lnTo>
                  <a:lnTo>
                    <a:pt x="98278" y="259386"/>
                  </a:lnTo>
                  <a:lnTo>
                    <a:pt x="89422" y="267402"/>
                  </a:lnTo>
                  <a:lnTo>
                    <a:pt x="88401" y="269151"/>
                  </a:lnTo>
                  <a:lnTo>
                    <a:pt x="88567" y="270317"/>
                  </a:lnTo>
                  <a:lnTo>
                    <a:pt x="89525" y="271094"/>
                  </a:lnTo>
                  <a:lnTo>
                    <a:pt x="92847" y="271957"/>
                  </a:lnTo>
                  <a:lnTo>
                    <a:pt x="130897" y="272622"/>
                  </a:lnTo>
                  <a:lnTo>
                    <a:pt x="160288" y="274901"/>
                  </a:lnTo>
                  <a:lnTo>
                    <a:pt x="174533" y="279576"/>
                  </a:lnTo>
                  <a:lnTo>
                    <a:pt x="202770" y="301166"/>
                  </a:lnTo>
                  <a:lnTo>
                    <a:pt x="240204" y="337680"/>
                  </a:lnTo>
                  <a:lnTo>
                    <a:pt x="260525" y="372245"/>
                  </a:lnTo>
                  <a:lnTo>
                    <a:pt x="279434" y="402102"/>
                  </a:lnTo>
                  <a:lnTo>
                    <a:pt x="298554" y="412839"/>
                  </a:lnTo>
                  <a:lnTo>
                    <a:pt x="301483" y="413522"/>
                  </a:lnTo>
                  <a:lnTo>
                    <a:pt x="304282" y="413131"/>
                  </a:lnTo>
                  <a:lnTo>
                    <a:pt x="310497" y="411285"/>
                  </a:lnTo>
                  <a:lnTo>
                    <a:pt x="327661" y="40980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60"/>
            <p:cNvSpPr/>
            <p:nvPr/>
          </p:nvSpPr>
          <p:spPr>
            <a:xfrm>
              <a:off x="7322819" y="1958340"/>
              <a:ext cx="76201" cy="228601"/>
            </a:xfrm>
            <a:custGeom>
              <a:avLst/>
              <a:gdLst/>
              <a:ahLst/>
              <a:cxnLst/>
              <a:rect l="0" t="0" r="0" b="0"/>
              <a:pathLst>
                <a:path w="76201" h="228601">
                  <a:moveTo>
                    <a:pt x="76200" y="0"/>
                  </a:moveTo>
                  <a:lnTo>
                    <a:pt x="76200" y="4045"/>
                  </a:lnTo>
                  <a:lnTo>
                    <a:pt x="65595" y="36608"/>
                  </a:lnTo>
                  <a:lnTo>
                    <a:pt x="54243" y="68608"/>
                  </a:lnTo>
                  <a:lnTo>
                    <a:pt x="40156" y="104901"/>
                  </a:lnTo>
                  <a:lnTo>
                    <a:pt x="25256" y="138420"/>
                  </a:lnTo>
                  <a:lnTo>
                    <a:pt x="14163" y="169800"/>
                  </a:lnTo>
                  <a:lnTo>
                    <a:pt x="6224" y="204352"/>
                  </a:lnTo>
                  <a:lnTo>
                    <a:pt x="820" y="219636"/>
                  </a:lnTo>
                  <a:lnTo>
                    <a:pt x="0" y="228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SMARTInkShape-Group78"/>
          <p:cNvGrpSpPr/>
          <p:nvPr/>
        </p:nvGrpSpPr>
        <p:grpSpPr>
          <a:xfrm>
            <a:off x="854297" y="1661159"/>
            <a:ext cx="1919384" cy="958466"/>
            <a:chOff x="854297" y="1661159"/>
            <a:chExt cx="1919384" cy="958466"/>
          </a:xfrm>
        </p:grpSpPr>
        <p:sp>
          <p:nvSpPr>
            <p:cNvPr id="22" name="SMARTInkShape-561"/>
            <p:cNvSpPr/>
            <p:nvPr/>
          </p:nvSpPr>
          <p:spPr>
            <a:xfrm>
              <a:off x="2606040" y="1753073"/>
              <a:ext cx="167641" cy="143721"/>
            </a:xfrm>
            <a:custGeom>
              <a:avLst/>
              <a:gdLst/>
              <a:ahLst/>
              <a:cxnLst/>
              <a:rect l="0" t="0" r="0" b="0"/>
              <a:pathLst>
                <a:path w="167641" h="143721">
                  <a:moveTo>
                    <a:pt x="0" y="52867"/>
                  </a:moveTo>
                  <a:lnTo>
                    <a:pt x="4045" y="56912"/>
                  </a:lnTo>
                  <a:lnTo>
                    <a:pt x="8288" y="58898"/>
                  </a:lnTo>
                  <a:lnTo>
                    <a:pt x="45935" y="60445"/>
                  </a:lnTo>
                  <a:lnTo>
                    <a:pt x="55975" y="59621"/>
                  </a:lnTo>
                  <a:lnTo>
                    <a:pt x="81292" y="49878"/>
                  </a:lnTo>
                  <a:lnTo>
                    <a:pt x="105200" y="35047"/>
                  </a:lnTo>
                  <a:lnTo>
                    <a:pt x="108233" y="31674"/>
                  </a:lnTo>
                  <a:lnTo>
                    <a:pt x="111603" y="23410"/>
                  </a:lnTo>
                  <a:lnTo>
                    <a:pt x="114063" y="4919"/>
                  </a:lnTo>
                  <a:lnTo>
                    <a:pt x="113295" y="3122"/>
                  </a:lnTo>
                  <a:lnTo>
                    <a:pt x="111936" y="1923"/>
                  </a:lnTo>
                  <a:lnTo>
                    <a:pt x="110184" y="1124"/>
                  </a:lnTo>
                  <a:lnTo>
                    <a:pt x="99627" y="0"/>
                  </a:lnTo>
                  <a:lnTo>
                    <a:pt x="92821" y="1995"/>
                  </a:lnTo>
                  <a:lnTo>
                    <a:pt x="63134" y="21496"/>
                  </a:lnTo>
                  <a:lnTo>
                    <a:pt x="39548" y="57032"/>
                  </a:lnTo>
                  <a:lnTo>
                    <a:pt x="29121" y="72916"/>
                  </a:lnTo>
                  <a:lnTo>
                    <a:pt x="24715" y="92391"/>
                  </a:lnTo>
                  <a:lnTo>
                    <a:pt x="24073" y="115645"/>
                  </a:lnTo>
                  <a:lnTo>
                    <a:pt x="29052" y="130546"/>
                  </a:lnTo>
                  <a:lnTo>
                    <a:pt x="33514" y="137626"/>
                  </a:lnTo>
                  <a:lnTo>
                    <a:pt x="37582" y="139853"/>
                  </a:lnTo>
                  <a:lnTo>
                    <a:pt x="65469" y="143720"/>
                  </a:lnTo>
                  <a:lnTo>
                    <a:pt x="99654" y="141972"/>
                  </a:lnTo>
                  <a:lnTo>
                    <a:pt x="132848" y="130452"/>
                  </a:lnTo>
                  <a:lnTo>
                    <a:pt x="167640" y="11382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62"/>
            <p:cNvSpPr/>
            <p:nvPr/>
          </p:nvSpPr>
          <p:spPr>
            <a:xfrm>
              <a:off x="2423159" y="1790700"/>
              <a:ext cx="137161" cy="30480"/>
            </a:xfrm>
            <a:custGeom>
              <a:avLst/>
              <a:gdLst/>
              <a:ahLst/>
              <a:cxnLst/>
              <a:rect l="0" t="0" r="0" b="0"/>
              <a:pathLst>
                <a:path w="137161" h="30480">
                  <a:moveTo>
                    <a:pt x="0" y="30479"/>
                  </a:moveTo>
                  <a:lnTo>
                    <a:pt x="10606" y="30479"/>
                  </a:lnTo>
                  <a:lnTo>
                    <a:pt x="47894" y="22719"/>
                  </a:lnTo>
                  <a:lnTo>
                    <a:pt x="82494" y="14710"/>
                  </a:lnTo>
                  <a:lnTo>
                    <a:pt x="115662" y="3316"/>
                  </a:lnTo>
                  <a:lnTo>
                    <a:pt x="13716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63"/>
            <p:cNvSpPr/>
            <p:nvPr/>
          </p:nvSpPr>
          <p:spPr>
            <a:xfrm>
              <a:off x="2457809" y="1661159"/>
              <a:ext cx="41551" cy="274321"/>
            </a:xfrm>
            <a:custGeom>
              <a:avLst/>
              <a:gdLst/>
              <a:ahLst/>
              <a:cxnLst/>
              <a:rect l="0" t="0" r="0" b="0"/>
              <a:pathLst>
                <a:path w="41551" h="274321">
                  <a:moveTo>
                    <a:pt x="41550" y="0"/>
                  </a:moveTo>
                  <a:lnTo>
                    <a:pt x="40704" y="26639"/>
                  </a:lnTo>
                  <a:lnTo>
                    <a:pt x="35519" y="50481"/>
                  </a:lnTo>
                  <a:lnTo>
                    <a:pt x="30199" y="87301"/>
                  </a:lnTo>
                  <a:lnTo>
                    <a:pt x="23418" y="121164"/>
                  </a:lnTo>
                  <a:lnTo>
                    <a:pt x="20091" y="153964"/>
                  </a:lnTo>
                  <a:lnTo>
                    <a:pt x="15060" y="189176"/>
                  </a:lnTo>
                  <a:lnTo>
                    <a:pt x="8207" y="222376"/>
                  </a:lnTo>
                  <a:lnTo>
                    <a:pt x="0" y="251768"/>
                  </a:lnTo>
                  <a:lnTo>
                    <a:pt x="2829" y="271016"/>
                  </a:lnTo>
                  <a:lnTo>
                    <a:pt x="3883" y="272117"/>
                  </a:lnTo>
                  <a:lnTo>
                    <a:pt x="11071" y="2743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64"/>
            <p:cNvSpPr/>
            <p:nvPr/>
          </p:nvSpPr>
          <p:spPr>
            <a:xfrm>
              <a:off x="2377440" y="1676400"/>
              <a:ext cx="7620" cy="1"/>
            </a:xfrm>
            <a:custGeom>
              <a:avLst/>
              <a:gdLst/>
              <a:ahLst/>
              <a:cxnLst/>
              <a:rect l="0" t="0" r="0" b="0"/>
              <a:pathLst>
                <a:path w="7620" h="1">
                  <a:moveTo>
                    <a:pt x="0" y="0"/>
                  </a:moveTo>
                  <a:lnTo>
                    <a:pt x="761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65"/>
            <p:cNvSpPr/>
            <p:nvPr/>
          </p:nvSpPr>
          <p:spPr>
            <a:xfrm>
              <a:off x="2346959" y="1851659"/>
              <a:ext cx="22862" cy="91442"/>
            </a:xfrm>
            <a:custGeom>
              <a:avLst/>
              <a:gdLst/>
              <a:ahLst/>
              <a:cxnLst/>
              <a:rect l="0" t="0" r="0" b="0"/>
              <a:pathLst>
                <a:path w="22862" h="91442">
                  <a:moveTo>
                    <a:pt x="22861" y="0"/>
                  </a:moveTo>
                  <a:lnTo>
                    <a:pt x="22861" y="4046"/>
                  </a:lnTo>
                  <a:lnTo>
                    <a:pt x="20603" y="8289"/>
                  </a:lnTo>
                  <a:lnTo>
                    <a:pt x="17624" y="12998"/>
                  </a:lnTo>
                  <a:lnTo>
                    <a:pt x="8773" y="50199"/>
                  </a:lnTo>
                  <a:lnTo>
                    <a:pt x="6841" y="84632"/>
                  </a:lnTo>
                  <a:lnTo>
                    <a:pt x="5408" y="86901"/>
                  </a:lnTo>
                  <a:lnTo>
                    <a:pt x="0" y="914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66"/>
            <p:cNvSpPr/>
            <p:nvPr/>
          </p:nvSpPr>
          <p:spPr>
            <a:xfrm>
              <a:off x="2171700" y="1722120"/>
              <a:ext cx="106300" cy="255204"/>
            </a:xfrm>
            <a:custGeom>
              <a:avLst/>
              <a:gdLst/>
              <a:ahLst/>
              <a:cxnLst/>
              <a:rect l="0" t="0" r="0" b="0"/>
              <a:pathLst>
                <a:path w="106300" h="255204">
                  <a:moveTo>
                    <a:pt x="0" y="0"/>
                  </a:moveTo>
                  <a:lnTo>
                    <a:pt x="0" y="4045"/>
                  </a:lnTo>
                  <a:lnTo>
                    <a:pt x="2257" y="8289"/>
                  </a:lnTo>
                  <a:lnTo>
                    <a:pt x="4045" y="10606"/>
                  </a:lnTo>
                  <a:lnTo>
                    <a:pt x="6031" y="17696"/>
                  </a:lnTo>
                  <a:lnTo>
                    <a:pt x="7527" y="54988"/>
                  </a:lnTo>
                  <a:lnTo>
                    <a:pt x="7601" y="90229"/>
                  </a:lnTo>
                  <a:lnTo>
                    <a:pt x="7614" y="119773"/>
                  </a:lnTo>
                  <a:lnTo>
                    <a:pt x="7618" y="149976"/>
                  </a:lnTo>
                  <a:lnTo>
                    <a:pt x="6772" y="180374"/>
                  </a:lnTo>
                  <a:lnTo>
                    <a:pt x="1588" y="216471"/>
                  </a:lnTo>
                  <a:lnTo>
                    <a:pt x="27" y="254535"/>
                  </a:lnTo>
                  <a:lnTo>
                    <a:pt x="18" y="255203"/>
                  </a:lnTo>
                  <a:lnTo>
                    <a:pt x="8" y="253688"/>
                  </a:lnTo>
                  <a:lnTo>
                    <a:pt x="852" y="252945"/>
                  </a:lnTo>
                  <a:lnTo>
                    <a:pt x="4047" y="252120"/>
                  </a:lnTo>
                  <a:lnTo>
                    <a:pt x="5238" y="250206"/>
                  </a:lnTo>
                  <a:lnTo>
                    <a:pt x="13511" y="216093"/>
                  </a:lnTo>
                  <a:lnTo>
                    <a:pt x="18943" y="183420"/>
                  </a:lnTo>
                  <a:lnTo>
                    <a:pt x="29016" y="153353"/>
                  </a:lnTo>
                  <a:lnTo>
                    <a:pt x="52882" y="116762"/>
                  </a:lnTo>
                  <a:lnTo>
                    <a:pt x="58216" y="111160"/>
                  </a:lnTo>
                  <a:lnTo>
                    <a:pt x="63409" y="108671"/>
                  </a:lnTo>
                  <a:lnTo>
                    <a:pt x="65979" y="108854"/>
                  </a:lnTo>
                  <a:lnTo>
                    <a:pt x="71093" y="111315"/>
                  </a:lnTo>
                  <a:lnTo>
                    <a:pt x="90403" y="124644"/>
                  </a:lnTo>
                  <a:lnTo>
                    <a:pt x="93288" y="127969"/>
                  </a:lnTo>
                  <a:lnTo>
                    <a:pt x="103789" y="156094"/>
                  </a:lnTo>
                  <a:lnTo>
                    <a:pt x="106299" y="186941"/>
                  </a:lnTo>
                  <a:lnTo>
                    <a:pt x="100085" y="224911"/>
                  </a:lnTo>
                  <a:lnTo>
                    <a:pt x="99059" y="2438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67"/>
            <p:cNvSpPr/>
            <p:nvPr/>
          </p:nvSpPr>
          <p:spPr>
            <a:xfrm>
              <a:off x="1943537" y="1859279"/>
              <a:ext cx="178186" cy="136701"/>
            </a:xfrm>
            <a:custGeom>
              <a:avLst/>
              <a:gdLst/>
              <a:ahLst/>
              <a:cxnLst/>
              <a:rect l="0" t="0" r="0" b="0"/>
              <a:pathLst>
                <a:path w="178186" h="136701">
                  <a:moveTo>
                    <a:pt x="45283" y="0"/>
                  </a:moveTo>
                  <a:lnTo>
                    <a:pt x="45283" y="4046"/>
                  </a:lnTo>
                  <a:lnTo>
                    <a:pt x="43025" y="8289"/>
                  </a:lnTo>
                  <a:lnTo>
                    <a:pt x="27370" y="29485"/>
                  </a:lnTo>
                  <a:lnTo>
                    <a:pt x="18812" y="65117"/>
                  </a:lnTo>
                  <a:lnTo>
                    <a:pt x="4549" y="103000"/>
                  </a:lnTo>
                  <a:lnTo>
                    <a:pt x="548" y="118152"/>
                  </a:lnTo>
                  <a:lnTo>
                    <a:pt x="0" y="123914"/>
                  </a:lnTo>
                  <a:lnTo>
                    <a:pt x="2015" y="129298"/>
                  </a:lnTo>
                  <a:lnTo>
                    <a:pt x="3737" y="131919"/>
                  </a:lnTo>
                  <a:lnTo>
                    <a:pt x="5732" y="133666"/>
                  </a:lnTo>
                  <a:lnTo>
                    <a:pt x="10207" y="135607"/>
                  </a:lnTo>
                  <a:lnTo>
                    <a:pt x="17486" y="136700"/>
                  </a:lnTo>
                  <a:lnTo>
                    <a:pt x="29050" y="132979"/>
                  </a:lnTo>
                  <a:lnTo>
                    <a:pt x="39156" y="126514"/>
                  </a:lnTo>
                  <a:lnTo>
                    <a:pt x="55022" y="108205"/>
                  </a:lnTo>
                  <a:lnTo>
                    <a:pt x="63158" y="101431"/>
                  </a:lnTo>
                  <a:lnTo>
                    <a:pt x="88702" y="63840"/>
                  </a:lnTo>
                  <a:lnTo>
                    <a:pt x="90548" y="61529"/>
                  </a:lnTo>
                  <a:lnTo>
                    <a:pt x="90985" y="76421"/>
                  </a:lnTo>
                  <a:lnTo>
                    <a:pt x="91001" y="100554"/>
                  </a:lnTo>
                  <a:lnTo>
                    <a:pt x="93260" y="106215"/>
                  </a:lnTo>
                  <a:lnTo>
                    <a:pt x="95048" y="108910"/>
                  </a:lnTo>
                  <a:lnTo>
                    <a:pt x="97086" y="110707"/>
                  </a:lnTo>
                  <a:lnTo>
                    <a:pt x="101608" y="112703"/>
                  </a:lnTo>
                  <a:lnTo>
                    <a:pt x="116442" y="114160"/>
                  </a:lnTo>
                  <a:lnTo>
                    <a:pt x="142252" y="103682"/>
                  </a:lnTo>
                  <a:lnTo>
                    <a:pt x="153131" y="96385"/>
                  </a:lnTo>
                  <a:lnTo>
                    <a:pt x="164392" y="80250"/>
                  </a:lnTo>
                  <a:lnTo>
                    <a:pt x="177327" y="55745"/>
                  </a:lnTo>
                  <a:lnTo>
                    <a:pt x="178185" y="51557"/>
                  </a:lnTo>
                  <a:lnTo>
                    <a:pt x="177911" y="47918"/>
                  </a:lnTo>
                  <a:lnTo>
                    <a:pt x="168443" y="21508"/>
                  </a:lnTo>
                  <a:lnTo>
                    <a:pt x="163238" y="15768"/>
                  </a:lnTo>
                  <a:lnTo>
                    <a:pt x="14434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68"/>
            <p:cNvSpPr/>
            <p:nvPr/>
          </p:nvSpPr>
          <p:spPr>
            <a:xfrm>
              <a:off x="2409848" y="2263140"/>
              <a:ext cx="119505" cy="120811"/>
            </a:xfrm>
            <a:custGeom>
              <a:avLst/>
              <a:gdLst/>
              <a:ahLst/>
              <a:cxnLst/>
              <a:rect l="0" t="0" r="0" b="0"/>
              <a:pathLst>
                <a:path w="119505" h="120811">
                  <a:moveTo>
                    <a:pt x="97132" y="15239"/>
                  </a:moveTo>
                  <a:lnTo>
                    <a:pt x="78999" y="15239"/>
                  </a:lnTo>
                  <a:lnTo>
                    <a:pt x="74115" y="17497"/>
                  </a:lnTo>
                  <a:lnTo>
                    <a:pt x="46955" y="38967"/>
                  </a:lnTo>
                  <a:lnTo>
                    <a:pt x="20540" y="70913"/>
                  </a:lnTo>
                  <a:lnTo>
                    <a:pt x="2410" y="100057"/>
                  </a:lnTo>
                  <a:lnTo>
                    <a:pt x="0" y="107405"/>
                  </a:lnTo>
                  <a:lnTo>
                    <a:pt x="204" y="110550"/>
                  </a:lnTo>
                  <a:lnTo>
                    <a:pt x="2688" y="116302"/>
                  </a:lnTo>
                  <a:lnTo>
                    <a:pt x="5383" y="118174"/>
                  </a:lnTo>
                  <a:lnTo>
                    <a:pt x="17265" y="120810"/>
                  </a:lnTo>
                  <a:lnTo>
                    <a:pt x="31510" y="120744"/>
                  </a:lnTo>
                  <a:lnTo>
                    <a:pt x="66845" y="108047"/>
                  </a:lnTo>
                  <a:lnTo>
                    <a:pt x="94283" y="85871"/>
                  </a:lnTo>
                  <a:lnTo>
                    <a:pt x="114439" y="55837"/>
                  </a:lnTo>
                  <a:lnTo>
                    <a:pt x="118346" y="40627"/>
                  </a:lnTo>
                  <a:lnTo>
                    <a:pt x="119504" y="25396"/>
                  </a:lnTo>
                  <a:lnTo>
                    <a:pt x="117517" y="17496"/>
                  </a:lnTo>
                  <a:lnTo>
                    <a:pt x="109343" y="5525"/>
                  </a:lnTo>
                  <a:lnTo>
                    <a:pt x="104534" y="2455"/>
                  </a:lnTo>
                  <a:lnTo>
                    <a:pt x="9713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69"/>
            <p:cNvSpPr/>
            <p:nvPr/>
          </p:nvSpPr>
          <p:spPr>
            <a:xfrm>
              <a:off x="2316479" y="2103120"/>
              <a:ext cx="175262" cy="281940"/>
            </a:xfrm>
            <a:custGeom>
              <a:avLst/>
              <a:gdLst/>
              <a:ahLst/>
              <a:cxnLst/>
              <a:rect l="0" t="0" r="0" b="0"/>
              <a:pathLst>
                <a:path w="175262" h="281940">
                  <a:moveTo>
                    <a:pt x="175261" y="0"/>
                  </a:moveTo>
                  <a:lnTo>
                    <a:pt x="171215" y="4045"/>
                  </a:lnTo>
                  <a:lnTo>
                    <a:pt x="169229" y="8288"/>
                  </a:lnTo>
                  <a:lnTo>
                    <a:pt x="168700" y="10606"/>
                  </a:lnTo>
                  <a:lnTo>
                    <a:pt x="149986" y="44817"/>
                  </a:lnTo>
                  <a:lnTo>
                    <a:pt x="125836" y="82321"/>
                  </a:lnTo>
                  <a:lnTo>
                    <a:pt x="98329" y="116261"/>
                  </a:lnTo>
                  <a:lnTo>
                    <a:pt x="78241" y="145361"/>
                  </a:lnTo>
                  <a:lnTo>
                    <a:pt x="59307" y="175432"/>
                  </a:lnTo>
                  <a:lnTo>
                    <a:pt x="34199" y="211888"/>
                  </a:lnTo>
                  <a:lnTo>
                    <a:pt x="14627" y="242702"/>
                  </a:lnTo>
                  <a:lnTo>
                    <a:pt x="0" y="2819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70"/>
            <p:cNvSpPr/>
            <p:nvPr/>
          </p:nvSpPr>
          <p:spPr>
            <a:xfrm>
              <a:off x="2229614" y="2088939"/>
              <a:ext cx="135879" cy="123722"/>
            </a:xfrm>
            <a:custGeom>
              <a:avLst/>
              <a:gdLst/>
              <a:ahLst/>
              <a:cxnLst/>
              <a:rect l="0" t="0" r="0" b="0"/>
              <a:pathLst>
                <a:path w="135879" h="123722">
                  <a:moveTo>
                    <a:pt x="109726" y="6561"/>
                  </a:moveTo>
                  <a:lnTo>
                    <a:pt x="105680" y="6561"/>
                  </a:lnTo>
                  <a:lnTo>
                    <a:pt x="101437" y="4303"/>
                  </a:lnTo>
                  <a:lnTo>
                    <a:pt x="99120" y="2515"/>
                  </a:lnTo>
                  <a:lnTo>
                    <a:pt x="92030" y="529"/>
                  </a:lnTo>
                  <a:lnTo>
                    <a:pt x="87768" y="0"/>
                  </a:lnTo>
                  <a:lnTo>
                    <a:pt x="73680" y="3299"/>
                  </a:lnTo>
                  <a:lnTo>
                    <a:pt x="58782" y="9639"/>
                  </a:lnTo>
                  <a:lnTo>
                    <a:pt x="28433" y="41554"/>
                  </a:lnTo>
                  <a:lnTo>
                    <a:pt x="8570" y="79111"/>
                  </a:lnTo>
                  <a:lnTo>
                    <a:pt x="637" y="99177"/>
                  </a:lnTo>
                  <a:lnTo>
                    <a:pt x="0" y="109248"/>
                  </a:lnTo>
                  <a:lnTo>
                    <a:pt x="2538" y="116546"/>
                  </a:lnTo>
                  <a:lnTo>
                    <a:pt x="6489" y="122612"/>
                  </a:lnTo>
                  <a:lnTo>
                    <a:pt x="9575" y="123721"/>
                  </a:lnTo>
                  <a:lnTo>
                    <a:pt x="17518" y="122696"/>
                  </a:lnTo>
                  <a:lnTo>
                    <a:pt x="52942" y="110416"/>
                  </a:lnTo>
                  <a:lnTo>
                    <a:pt x="90807" y="84829"/>
                  </a:lnTo>
                  <a:lnTo>
                    <a:pt x="114938" y="59838"/>
                  </a:lnTo>
                  <a:lnTo>
                    <a:pt x="134985" y="21821"/>
                  </a:lnTo>
                  <a:lnTo>
                    <a:pt x="135878" y="18428"/>
                  </a:lnTo>
                  <a:lnTo>
                    <a:pt x="135627" y="15319"/>
                  </a:lnTo>
                  <a:lnTo>
                    <a:pt x="134613" y="12399"/>
                  </a:lnTo>
                  <a:lnTo>
                    <a:pt x="133091" y="10453"/>
                  </a:lnTo>
                  <a:lnTo>
                    <a:pt x="129141" y="8290"/>
                  </a:lnTo>
                  <a:lnTo>
                    <a:pt x="117345" y="65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571"/>
            <p:cNvSpPr/>
            <p:nvPr/>
          </p:nvSpPr>
          <p:spPr>
            <a:xfrm>
              <a:off x="2013630" y="2110740"/>
              <a:ext cx="180633" cy="281350"/>
            </a:xfrm>
            <a:custGeom>
              <a:avLst/>
              <a:gdLst/>
              <a:ahLst/>
              <a:cxnLst/>
              <a:rect l="0" t="0" r="0" b="0"/>
              <a:pathLst>
                <a:path w="180633" h="281350">
                  <a:moveTo>
                    <a:pt x="119970" y="0"/>
                  </a:moveTo>
                  <a:lnTo>
                    <a:pt x="119970" y="4045"/>
                  </a:lnTo>
                  <a:lnTo>
                    <a:pt x="117712" y="8288"/>
                  </a:lnTo>
                  <a:lnTo>
                    <a:pt x="109364" y="21957"/>
                  </a:lnTo>
                  <a:lnTo>
                    <a:pt x="94793" y="51966"/>
                  </a:lnTo>
                  <a:lnTo>
                    <a:pt x="76332" y="81479"/>
                  </a:lnTo>
                  <a:lnTo>
                    <a:pt x="61414" y="110031"/>
                  </a:lnTo>
                  <a:lnTo>
                    <a:pt x="46269" y="143985"/>
                  </a:lnTo>
                  <a:lnTo>
                    <a:pt x="31057" y="176812"/>
                  </a:lnTo>
                  <a:lnTo>
                    <a:pt x="11594" y="212161"/>
                  </a:lnTo>
                  <a:lnTo>
                    <a:pt x="976" y="241345"/>
                  </a:lnTo>
                  <a:lnTo>
                    <a:pt x="0" y="247256"/>
                  </a:lnTo>
                  <a:lnTo>
                    <a:pt x="1043" y="252891"/>
                  </a:lnTo>
                  <a:lnTo>
                    <a:pt x="9755" y="268064"/>
                  </a:lnTo>
                  <a:lnTo>
                    <a:pt x="15388" y="275208"/>
                  </a:lnTo>
                  <a:lnTo>
                    <a:pt x="22971" y="278948"/>
                  </a:lnTo>
                  <a:lnTo>
                    <a:pt x="41637" y="281349"/>
                  </a:lnTo>
                  <a:lnTo>
                    <a:pt x="74972" y="273573"/>
                  </a:lnTo>
                  <a:lnTo>
                    <a:pt x="108917" y="259967"/>
                  </a:lnTo>
                  <a:lnTo>
                    <a:pt x="143966" y="233744"/>
                  </a:lnTo>
                  <a:lnTo>
                    <a:pt x="173302" y="203877"/>
                  </a:lnTo>
                  <a:lnTo>
                    <a:pt x="177540" y="193341"/>
                  </a:lnTo>
                  <a:lnTo>
                    <a:pt x="180632" y="170676"/>
                  </a:lnTo>
                  <a:lnTo>
                    <a:pt x="176282" y="166731"/>
                  </a:lnTo>
                  <a:lnTo>
                    <a:pt x="172751" y="164494"/>
                  </a:lnTo>
                  <a:lnTo>
                    <a:pt x="168704" y="163849"/>
                  </a:lnTo>
                  <a:lnTo>
                    <a:pt x="141052" y="171018"/>
                  </a:lnTo>
                  <a:lnTo>
                    <a:pt x="103514" y="185493"/>
                  </a:lnTo>
                  <a:lnTo>
                    <a:pt x="85555" y="197107"/>
                  </a:lnTo>
                  <a:lnTo>
                    <a:pt x="64636" y="222148"/>
                  </a:lnTo>
                  <a:lnTo>
                    <a:pt x="61510" y="227990"/>
                  </a:lnTo>
                  <a:lnTo>
                    <a:pt x="59504" y="238639"/>
                  </a:lnTo>
                  <a:lnTo>
                    <a:pt x="60186" y="240373"/>
                  </a:lnTo>
                  <a:lnTo>
                    <a:pt x="61487" y="241528"/>
                  </a:lnTo>
                  <a:lnTo>
                    <a:pt x="66629" y="2438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72"/>
            <p:cNvSpPr/>
            <p:nvPr/>
          </p:nvSpPr>
          <p:spPr>
            <a:xfrm>
              <a:off x="1874520" y="2118359"/>
              <a:ext cx="53340" cy="281942"/>
            </a:xfrm>
            <a:custGeom>
              <a:avLst/>
              <a:gdLst/>
              <a:ahLst/>
              <a:cxnLst/>
              <a:rect l="0" t="0" r="0" b="0"/>
              <a:pathLst>
                <a:path w="53340" h="281942">
                  <a:moveTo>
                    <a:pt x="53339" y="0"/>
                  </a:moveTo>
                  <a:lnTo>
                    <a:pt x="53339" y="6561"/>
                  </a:lnTo>
                  <a:lnTo>
                    <a:pt x="49294" y="11352"/>
                  </a:lnTo>
                  <a:lnTo>
                    <a:pt x="47308" y="18028"/>
                  </a:lnTo>
                  <a:lnTo>
                    <a:pt x="43933" y="31306"/>
                  </a:lnTo>
                  <a:lnTo>
                    <a:pt x="40692" y="41854"/>
                  </a:lnTo>
                  <a:lnTo>
                    <a:pt x="38441" y="76695"/>
                  </a:lnTo>
                  <a:lnTo>
                    <a:pt x="37320" y="107625"/>
                  </a:lnTo>
                  <a:lnTo>
                    <a:pt x="29824" y="145469"/>
                  </a:lnTo>
                  <a:lnTo>
                    <a:pt x="20190" y="181511"/>
                  </a:lnTo>
                  <a:lnTo>
                    <a:pt x="10980" y="213090"/>
                  </a:lnTo>
                  <a:lnTo>
                    <a:pt x="4017" y="247380"/>
                  </a:lnTo>
                  <a:lnTo>
                    <a:pt x="0" y="2819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73"/>
            <p:cNvSpPr/>
            <p:nvPr/>
          </p:nvSpPr>
          <p:spPr>
            <a:xfrm>
              <a:off x="1493520" y="2339340"/>
              <a:ext cx="91440" cy="22861"/>
            </a:xfrm>
            <a:custGeom>
              <a:avLst/>
              <a:gdLst/>
              <a:ahLst/>
              <a:cxnLst/>
              <a:rect l="0" t="0" r="0" b="0"/>
              <a:pathLst>
                <a:path w="91440" h="22861">
                  <a:moveTo>
                    <a:pt x="0" y="22860"/>
                  </a:moveTo>
                  <a:lnTo>
                    <a:pt x="6560" y="22860"/>
                  </a:lnTo>
                  <a:lnTo>
                    <a:pt x="34399" y="10709"/>
                  </a:lnTo>
                  <a:lnTo>
                    <a:pt x="70460" y="2654"/>
                  </a:lnTo>
                  <a:lnTo>
                    <a:pt x="914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74"/>
            <p:cNvSpPr/>
            <p:nvPr/>
          </p:nvSpPr>
          <p:spPr>
            <a:xfrm>
              <a:off x="1432559" y="2293620"/>
              <a:ext cx="91442" cy="22860"/>
            </a:xfrm>
            <a:custGeom>
              <a:avLst/>
              <a:gdLst/>
              <a:ahLst/>
              <a:cxnLst/>
              <a:rect l="0" t="0" r="0" b="0"/>
              <a:pathLst>
                <a:path w="91442" h="22860">
                  <a:moveTo>
                    <a:pt x="0" y="22859"/>
                  </a:moveTo>
                  <a:lnTo>
                    <a:pt x="4046" y="22859"/>
                  </a:lnTo>
                  <a:lnTo>
                    <a:pt x="5237" y="22013"/>
                  </a:lnTo>
                  <a:lnTo>
                    <a:pt x="6032" y="20602"/>
                  </a:lnTo>
                  <a:lnTo>
                    <a:pt x="6561" y="18814"/>
                  </a:lnTo>
                  <a:lnTo>
                    <a:pt x="7761" y="17623"/>
                  </a:lnTo>
                  <a:lnTo>
                    <a:pt x="11352" y="16299"/>
                  </a:lnTo>
                  <a:lnTo>
                    <a:pt x="46244" y="9218"/>
                  </a:lnTo>
                  <a:lnTo>
                    <a:pt x="68182" y="2071"/>
                  </a:lnTo>
                  <a:lnTo>
                    <a:pt x="914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75"/>
            <p:cNvSpPr/>
            <p:nvPr/>
          </p:nvSpPr>
          <p:spPr>
            <a:xfrm>
              <a:off x="1196339" y="2035772"/>
              <a:ext cx="259082" cy="227369"/>
            </a:xfrm>
            <a:custGeom>
              <a:avLst/>
              <a:gdLst/>
              <a:ahLst/>
              <a:cxnLst/>
              <a:rect l="0" t="0" r="0" b="0"/>
              <a:pathLst>
                <a:path w="259082" h="227369">
                  <a:moveTo>
                    <a:pt x="0" y="120687"/>
                  </a:moveTo>
                  <a:lnTo>
                    <a:pt x="0" y="102775"/>
                  </a:lnTo>
                  <a:lnTo>
                    <a:pt x="10606" y="77050"/>
                  </a:lnTo>
                  <a:lnTo>
                    <a:pt x="36046" y="46987"/>
                  </a:lnTo>
                  <a:lnTo>
                    <a:pt x="72644" y="16544"/>
                  </a:lnTo>
                  <a:lnTo>
                    <a:pt x="92644" y="5352"/>
                  </a:lnTo>
                  <a:lnTo>
                    <a:pt x="110612" y="719"/>
                  </a:lnTo>
                  <a:lnTo>
                    <a:pt x="137090" y="0"/>
                  </a:lnTo>
                  <a:lnTo>
                    <a:pt x="148700" y="2984"/>
                  </a:lnTo>
                  <a:lnTo>
                    <a:pt x="157247" y="9390"/>
                  </a:lnTo>
                  <a:lnTo>
                    <a:pt x="169633" y="27301"/>
                  </a:lnTo>
                  <a:lnTo>
                    <a:pt x="177638" y="46168"/>
                  </a:lnTo>
                  <a:lnTo>
                    <a:pt x="181327" y="71891"/>
                  </a:lnTo>
                  <a:lnTo>
                    <a:pt x="174330" y="100961"/>
                  </a:lnTo>
                  <a:lnTo>
                    <a:pt x="161532" y="131023"/>
                  </a:lnTo>
                  <a:lnTo>
                    <a:pt x="135954" y="165439"/>
                  </a:lnTo>
                  <a:lnTo>
                    <a:pt x="98902" y="200335"/>
                  </a:lnTo>
                  <a:lnTo>
                    <a:pt x="79869" y="220272"/>
                  </a:lnTo>
                  <a:lnTo>
                    <a:pt x="61797" y="227091"/>
                  </a:lnTo>
                  <a:lnTo>
                    <a:pt x="61332" y="224987"/>
                  </a:lnTo>
                  <a:lnTo>
                    <a:pt x="61034" y="216737"/>
                  </a:lnTo>
                  <a:lnTo>
                    <a:pt x="71573" y="191320"/>
                  </a:lnTo>
                  <a:lnTo>
                    <a:pt x="78875" y="180468"/>
                  </a:lnTo>
                  <a:lnTo>
                    <a:pt x="86138" y="176890"/>
                  </a:lnTo>
                  <a:lnTo>
                    <a:pt x="123570" y="174102"/>
                  </a:lnTo>
                  <a:lnTo>
                    <a:pt x="132813" y="174907"/>
                  </a:lnTo>
                  <a:lnTo>
                    <a:pt x="146691" y="180121"/>
                  </a:lnTo>
                  <a:lnTo>
                    <a:pt x="181775" y="196947"/>
                  </a:lnTo>
                  <a:lnTo>
                    <a:pt x="217410" y="217210"/>
                  </a:lnTo>
                  <a:lnTo>
                    <a:pt x="243904" y="225863"/>
                  </a:lnTo>
                  <a:lnTo>
                    <a:pt x="259081" y="2273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76"/>
            <p:cNvSpPr/>
            <p:nvPr/>
          </p:nvSpPr>
          <p:spPr>
            <a:xfrm>
              <a:off x="854297" y="2217733"/>
              <a:ext cx="364904" cy="401892"/>
            </a:xfrm>
            <a:custGeom>
              <a:avLst/>
              <a:gdLst/>
              <a:ahLst/>
              <a:cxnLst/>
              <a:rect l="0" t="0" r="0" b="0"/>
              <a:pathLst>
                <a:path w="364904" h="401892">
                  <a:moveTo>
                    <a:pt x="197263" y="7307"/>
                  </a:moveTo>
                  <a:lnTo>
                    <a:pt x="193217" y="3261"/>
                  </a:lnTo>
                  <a:lnTo>
                    <a:pt x="188974" y="1275"/>
                  </a:lnTo>
                  <a:lnTo>
                    <a:pt x="171260" y="0"/>
                  </a:lnTo>
                  <a:lnTo>
                    <a:pt x="139662" y="8017"/>
                  </a:lnTo>
                  <a:lnTo>
                    <a:pt x="114438" y="17395"/>
                  </a:lnTo>
                  <a:lnTo>
                    <a:pt x="83159" y="35734"/>
                  </a:lnTo>
                  <a:lnTo>
                    <a:pt x="56911" y="66983"/>
                  </a:lnTo>
                  <a:lnTo>
                    <a:pt x="27644" y="98493"/>
                  </a:lnTo>
                  <a:lnTo>
                    <a:pt x="8912" y="133221"/>
                  </a:lnTo>
                  <a:lnTo>
                    <a:pt x="2037" y="154587"/>
                  </a:lnTo>
                  <a:lnTo>
                    <a:pt x="0" y="171642"/>
                  </a:lnTo>
                  <a:lnTo>
                    <a:pt x="3442" y="187420"/>
                  </a:lnTo>
                  <a:lnTo>
                    <a:pt x="6242" y="190882"/>
                  </a:lnTo>
                  <a:lnTo>
                    <a:pt x="27683" y="200940"/>
                  </a:lnTo>
                  <a:lnTo>
                    <a:pt x="39767" y="201175"/>
                  </a:lnTo>
                  <a:lnTo>
                    <a:pt x="76522" y="191320"/>
                  </a:lnTo>
                  <a:lnTo>
                    <a:pt x="111919" y="174167"/>
                  </a:lnTo>
                  <a:lnTo>
                    <a:pt x="143622" y="154472"/>
                  </a:lnTo>
                  <a:lnTo>
                    <a:pt x="175952" y="129206"/>
                  </a:lnTo>
                  <a:lnTo>
                    <a:pt x="205776" y="103824"/>
                  </a:lnTo>
                  <a:lnTo>
                    <a:pt x="215496" y="89432"/>
                  </a:lnTo>
                  <a:lnTo>
                    <a:pt x="219598" y="80276"/>
                  </a:lnTo>
                  <a:lnTo>
                    <a:pt x="221466" y="78813"/>
                  </a:lnTo>
                  <a:lnTo>
                    <a:pt x="223558" y="77838"/>
                  </a:lnTo>
                  <a:lnTo>
                    <a:pt x="224953" y="76341"/>
                  </a:lnTo>
                  <a:lnTo>
                    <a:pt x="226503" y="72419"/>
                  </a:lnTo>
                  <a:lnTo>
                    <a:pt x="227763" y="71882"/>
                  </a:lnTo>
                  <a:lnTo>
                    <a:pt x="229449" y="72370"/>
                  </a:lnTo>
                  <a:lnTo>
                    <a:pt x="231420" y="73542"/>
                  </a:lnTo>
                  <a:lnTo>
                    <a:pt x="231888" y="75170"/>
                  </a:lnTo>
                  <a:lnTo>
                    <a:pt x="231353" y="77102"/>
                  </a:lnTo>
                  <a:lnTo>
                    <a:pt x="229347" y="81507"/>
                  </a:lnTo>
                  <a:lnTo>
                    <a:pt x="219547" y="115356"/>
                  </a:lnTo>
                  <a:lnTo>
                    <a:pt x="209849" y="144737"/>
                  </a:lnTo>
                  <a:lnTo>
                    <a:pt x="198264" y="175497"/>
                  </a:lnTo>
                  <a:lnTo>
                    <a:pt x="184106" y="207377"/>
                  </a:lnTo>
                  <a:lnTo>
                    <a:pt x="173233" y="242317"/>
                  </a:lnTo>
                  <a:lnTo>
                    <a:pt x="160603" y="275436"/>
                  </a:lnTo>
                  <a:lnTo>
                    <a:pt x="150182" y="310742"/>
                  </a:lnTo>
                  <a:lnTo>
                    <a:pt x="140769" y="347585"/>
                  </a:lnTo>
                  <a:lnTo>
                    <a:pt x="143340" y="377467"/>
                  </a:lnTo>
                  <a:lnTo>
                    <a:pt x="145228" y="381927"/>
                  </a:lnTo>
                  <a:lnTo>
                    <a:pt x="151840" y="389140"/>
                  </a:lnTo>
                  <a:lnTo>
                    <a:pt x="165083" y="397961"/>
                  </a:lnTo>
                  <a:lnTo>
                    <a:pt x="183777" y="401891"/>
                  </a:lnTo>
                  <a:lnTo>
                    <a:pt x="218086" y="397136"/>
                  </a:lnTo>
                  <a:lnTo>
                    <a:pt x="252458" y="385786"/>
                  </a:lnTo>
                  <a:lnTo>
                    <a:pt x="281632" y="372320"/>
                  </a:lnTo>
                  <a:lnTo>
                    <a:pt x="317786" y="352599"/>
                  </a:lnTo>
                  <a:lnTo>
                    <a:pt x="352583" y="329585"/>
                  </a:lnTo>
                  <a:lnTo>
                    <a:pt x="364903" y="31972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77"/>
            <p:cNvSpPr/>
            <p:nvPr/>
          </p:nvSpPr>
          <p:spPr>
            <a:xfrm>
              <a:off x="1029759" y="2270759"/>
              <a:ext cx="21802" cy="45721"/>
            </a:xfrm>
            <a:custGeom>
              <a:avLst/>
              <a:gdLst/>
              <a:ahLst/>
              <a:cxnLst/>
              <a:rect l="0" t="0" r="0" b="0"/>
              <a:pathLst>
                <a:path w="21802" h="45721">
                  <a:moveTo>
                    <a:pt x="6561" y="45720"/>
                  </a:moveTo>
                  <a:lnTo>
                    <a:pt x="2515" y="41675"/>
                  </a:lnTo>
                  <a:lnTo>
                    <a:pt x="529" y="37432"/>
                  </a:lnTo>
                  <a:lnTo>
                    <a:pt x="0" y="35114"/>
                  </a:lnTo>
                  <a:lnTo>
                    <a:pt x="493" y="32723"/>
                  </a:lnTo>
                  <a:lnTo>
                    <a:pt x="4386" y="24466"/>
                  </a:lnTo>
                  <a:lnTo>
                    <a:pt x="5594" y="16236"/>
                  </a:lnTo>
                  <a:lnTo>
                    <a:pt x="7610" y="12518"/>
                  </a:lnTo>
                  <a:lnTo>
                    <a:pt x="2180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SMARTInkShape-Group79"/>
          <p:cNvGrpSpPr/>
          <p:nvPr/>
        </p:nvGrpSpPr>
        <p:grpSpPr>
          <a:xfrm>
            <a:off x="2796540" y="2004059"/>
            <a:ext cx="660931" cy="373382"/>
            <a:chOff x="2796540" y="2004059"/>
            <a:chExt cx="660931" cy="373382"/>
          </a:xfrm>
        </p:grpSpPr>
        <p:sp>
          <p:nvSpPr>
            <p:cNvPr id="40" name="SMARTInkShape-578"/>
            <p:cNvSpPr/>
            <p:nvPr/>
          </p:nvSpPr>
          <p:spPr>
            <a:xfrm>
              <a:off x="3277491" y="2004059"/>
              <a:ext cx="179980" cy="349931"/>
            </a:xfrm>
            <a:custGeom>
              <a:avLst/>
              <a:gdLst/>
              <a:ahLst/>
              <a:cxnLst/>
              <a:rect l="0" t="0" r="0" b="0"/>
              <a:pathLst>
                <a:path w="179980" h="349931">
                  <a:moveTo>
                    <a:pt x="98168" y="0"/>
                  </a:moveTo>
                  <a:lnTo>
                    <a:pt x="98168" y="10606"/>
                  </a:lnTo>
                  <a:lnTo>
                    <a:pt x="85171" y="47894"/>
                  </a:lnTo>
                  <a:lnTo>
                    <a:pt x="72992" y="84752"/>
                  </a:lnTo>
                  <a:lnTo>
                    <a:pt x="59382" y="119092"/>
                  </a:lnTo>
                  <a:lnTo>
                    <a:pt x="49603" y="146063"/>
                  </a:lnTo>
                  <a:lnTo>
                    <a:pt x="39613" y="172162"/>
                  </a:lnTo>
                  <a:lnTo>
                    <a:pt x="29528" y="197872"/>
                  </a:lnTo>
                  <a:lnTo>
                    <a:pt x="14331" y="233889"/>
                  </a:lnTo>
                  <a:lnTo>
                    <a:pt x="3619" y="263752"/>
                  </a:lnTo>
                  <a:lnTo>
                    <a:pt x="0" y="296598"/>
                  </a:lnTo>
                  <a:lnTo>
                    <a:pt x="131" y="321462"/>
                  </a:lnTo>
                  <a:lnTo>
                    <a:pt x="3232" y="332243"/>
                  </a:lnTo>
                  <a:lnTo>
                    <a:pt x="9690" y="340422"/>
                  </a:lnTo>
                  <a:lnTo>
                    <a:pt x="18205" y="346032"/>
                  </a:lnTo>
                  <a:lnTo>
                    <a:pt x="37469" y="349634"/>
                  </a:lnTo>
                  <a:lnTo>
                    <a:pt x="42462" y="349930"/>
                  </a:lnTo>
                  <a:lnTo>
                    <a:pt x="61625" y="342255"/>
                  </a:lnTo>
                  <a:lnTo>
                    <a:pt x="90009" y="323645"/>
                  </a:lnTo>
                  <a:lnTo>
                    <a:pt x="126173" y="289032"/>
                  </a:lnTo>
                  <a:lnTo>
                    <a:pt x="158133" y="251391"/>
                  </a:lnTo>
                  <a:lnTo>
                    <a:pt x="178974" y="222312"/>
                  </a:lnTo>
                  <a:lnTo>
                    <a:pt x="179979" y="219328"/>
                  </a:lnTo>
                  <a:lnTo>
                    <a:pt x="179802" y="216493"/>
                  </a:lnTo>
                  <a:lnTo>
                    <a:pt x="177348" y="211084"/>
                  </a:lnTo>
                  <a:lnTo>
                    <a:pt x="174661" y="210149"/>
                  </a:lnTo>
                  <a:lnTo>
                    <a:pt x="167161" y="211369"/>
                  </a:lnTo>
                  <a:lnTo>
                    <a:pt x="138622" y="223792"/>
                  </a:lnTo>
                  <a:lnTo>
                    <a:pt x="113215" y="245901"/>
                  </a:lnTo>
                  <a:lnTo>
                    <a:pt x="80595" y="283658"/>
                  </a:lnTo>
                  <a:lnTo>
                    <a:pt x="60068" y="3048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579"/>
            <p:cNvSpPr/>
            <p:nvPr/>
          </p:nvSpPr>
          <p:spPr>
            <a:xfrm>
              <a:off x="3147063" y="2049779"/>
              <a:ext cx="45718" cy="312422"/>
            </a:xfrm>
            <a:custGeom>
              <a:avLst/>
              <a:gdLst/>
              <a:ahLst/>
              <a:cxnLst/>
              <a:rect l="0" t="0" r="0" b="0"/>
              <a:pathLst>
                <a:path w="45718" h="312422">
                  <a:moveTo>
                    <a:pt x="45717" y="0"/>
                  </a:moveTo>
                  <a:lnTo>
                    <a:pt x="45717" y="4046"/>
                  </a:lnTo>
                  <a:lnTo>
                    <a:pt x="44870" y="5237"/>
                  </a:lnTo>
                  <a:lnTo>
                    <a:pt x="43459" y="6032"/>
                  </a:lnTo>
                  <a:lnTo>
                    <a:pt x="41672" y="6561"/>
                  </a:lnTo>
                  <a:lnTo>
                    <a:pt x="40480" y="8608"/>
                  </a:lnTo>
                  <a:lnTo>
                    <a:pt x="38567" y="26317"/>
                  </a:lnTo>
                  <a:lnTo>
                    <a:pt x="34144" y="58068"/>
                  </a:lnTo>
                  <a:lnTo>
                    <a:pt x="27518" y="91054"/>
                  </a:lnTo>
                  <a:lnTo>
                    <a:pt x="20193" y="127638"/>
                  </a:lnTo>
                  <a:lnTo>
                    <a:pt x="15181" y="154942"/>
                  </a:lnTo>
                  <a:lnTo>
                    <a:pt x="10132" y="182317"/>
                  </a:lnTo>
                  <a:lnTo>
                    <a:pt x="3376" y="216768"/>
                  </a:lnTo>
                  <a:lnTo>
                    <a:pt x="998" y="247578"/>
                  </a:lnTo>
                  <a:lnTo>
                    <a:pt x="129" y="285004"/>
                  </a:lnTo>
                  <a:lnTo>
                    <a:pt x="0" y="311476"/>
                  </a:lnTo>
                  <a:lnTo>
                    <a:pt x="2256" y="312001"/>
                  </a:lnTo>
                  <a:lnTo>
                    <a:pt x="7617" y="3124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580"/>
            <p:cNvSpPr/>
            <p:nvPr/>
          </p:nvSpPr>
          <p:spPr>
            <a:xfrm>
              <a:off x="3025170" y="2332072"/>
              <a:ext cx="45659" cy="45369"/>
            </a:xfrm>
            <a:custGeom>
              <a:avLst/>
              <a:gdLst/>
              <a:ahLst/>
              <a:cxnLst/>
              <a:rect l="0" t="0" r="0" b="0"/>
              <a:pathLst>
                <a:path w="45659" h="45369">
                  <a:moveTo>
                    <a:pt x="30449" y="30128"/>
                  </a:moveTo>
                  <a:lnTo>
                    <a:pt x="30449" y="23567"/>
                  </a:lnTo>
                  <a:lnTo>
                    <a:pt x="37977" y="14989"/>
                  </a:lnTo>
                  <a:lnTo>
                    <a:pt x="20155" y="14890"/>
                  </a:lnTo>
                  <a:lnTo>
                    <a:pt x="15149" y="17146"/>
                  </a:lnTo>
                  <a:lnTo>
                    <a:pt x="12630" y="18933"/>
                  </a:lnTo>
                  <a:lnTo>
                    <a:pt x="9830" y="23177"/>
                  </a:lnTo>
                  <a:lnTo>
                    <a:pt x="9083" y="25494"/>
                  </a:lnTo>
                  <a:lnTo>
                    <a:pt x="7738" y="27038"/>
                  </a:lnTo>
                  <a:lnTo>
                    <a:pt x="3987" y="28755"/>
                  </a:lnTo>
                  <a:lnTo>
                    <a:pt x="2648" y="30059"/>
                  </a:lnTo>
                  <a:lnTo>
                    <a:pt x="0" y="37644"/>
                  </a:lnTo>
                  <a:lnTo>
                    <a:pt x="11322" y="26393"/>
                  </a:lnTo>
                  <a:lnTo>
                    <a:pt x="13482" y="21977"/>
                  </a:lnTo>
                  <a:lnTo>
                    <a:pt x="15142" y="7404"/>
                  </a:lnTo>
                  <a:lnTo>
                    <a:pt x="15201" y="836"/>
                  </a:lnTo>
                  <a:lnTo>
                    <a:pt x="14357" y="440"/>
                  </a:lnTo>
                  <a:lnTo>
                    <a:pt x="11162" y="0"/>
                  </a:lnTo>
                  <a:lnTo>
                    <a:pt x="9971" y="729"/>
                  </a:lnTo>
                  <a:lnTo>
                    <a:pt x="9177" y="2062"/>
                  </a:lnTo>
                  <a:lnTo>
                    <a:pt x="7903" y="6239"/>
                  </a:lnTo>
                  <a:lnTo>
                    <a:pt x="2415" y="13148"/>
                  </a:lnTo>
                  <a:lnTo>
                    <a:pt x="694" y="20204"/>
                  </a:lnTo>
                  <a:lnTo>
                    <a:pt x="65" y="28654"/>
                  </a:lnTo>
                  <a:lnTo>
                    <a:pt x="6539" y="36559"/>
                  </a:lnTo>
                  <a:lnTo>
                    <a:pt x="7736" y="36109"/>
                  </a:lnTo>
                  <a:lnTo>
                    <a:pt x="11324" y="33350"/>
                  </a:lnTo>
                  <a:lnTo>
                    <a:pt x="17998" y="31560"/>
                  </a:lnTo>
                  <a:lnTo>
                    <a:pt x="25762" y="29917"/>
                  </a:lnTo>
                  <a:lnTo>
                    <a:pt x="36282" y="23651"/>
                  </a:lnTo>
                  <a:lnTo>
                    <a:pt x="41585" y="18801"/>
                  </a:lnTo>
                  <a:lnTo>
                    <a:pt x="43865" y="14369"/>
                  </a:lnTo>
                  <a:lnTo>
                    <a:pt x="45658" y="7391"/>
                  </a:lnTo>
                  <a:lnTo>
                    <a:pt x="39126" y="7279"/>
                  </a:lnTo>
                  <a:lnTo>
                    <a:pt x="34337" y="11316"/>
                  </a:lnTo>
                  <a:lnTo>
                    <a:pt x="32177" y="15558"/>
                  </a:lnTo>
                  <a:lnTo>
                    <a:pt x="31602" y="17874"/>
                  </a:lnTo>
                  <a:lnTo>
                    <a:pt x="24570" y="30186"/>
                  </a:lnTo>
                  <a:lnTo>
                    <a:pt x="23990" y="32707"/>
                  </a:lnTo>
                  <a:lnTo>
                    <a:pt x="15210" y="453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581"/>
            <p:cNvSpPr/>
            <p:nvPr/>
          </p:nvSpPr>
          <p:spPr>
            <a:xfrm>
              <a:off x="2796540" y="2255520"/>
              <a:ext cx="99061" cy="30481"/>
            </a:xfrm>
            <a:custGeom>
              <a:avLst/>
              <a:gdLst/>
              <a:ahLst/>
              <a:cxnLst/>
              <a:rect l="0" t="0" r="0" b="0"/>
              <a:pathLst>
                <a:path w="99061" h="30481">
                  <a:moveTo>
                    <a:pt x="0" y="30480"/>
                  </a:moveTo>
                  <a:lnTo>
                    <a:pt x="0" y="26434"/>
                  </a:lnTo>
                  <a:lnTo>
                    <a:pt x="846" y="25243"/>
                  </a:lnTo>
                  <a:lnTo>
                    <a:pt x="2257" y="24448"/>
                  </a:lnTo>
                  <a:lnTo>
                    <a:pt x="39488" y="15161"/>
                  </a:lnTo>
                  <a:lnTo>
                    <a:pt x="76382" y="4735"/>
                  </a:lnTo>
                  <a:lnTo>
                    <a:pt x="9906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582"/>
            <p:cNvSpPr/>
            <p:nvPr/>
          </p:nvSpPr>
          <p:spPr>
            <a:xfrm>
              <a:off x="2796540" y="2171700"/>
              <a:ext cx="129541" cy="1"/>
            </a:xfrm>
            <a:custGeom>
              <a:avLst/>
              <a:gdLst/>
              <a:ahLst/>
              <a:cxnLst/>
              <a:rect l="0" t="0" r="0" b="0"/>
              <a:pathLst>
                <a:path w="129541" h="1">
                  <a:moveTo>
                    <a:pt x="0" y="0"/>
                  </a:moveTo>
                  <a:lnTo>
                    <a:pt x="33465" y="0"/>
                  </a:lnTo>
                  <a:lnTo>
                    <a:pt x="68973" y="0"/>
                  </a:lnTo>
                  <a:lnTo>
                    <a:pt x="102686" y="0"/>
                  </a:lnTo>
                  <a:lnTo>
                    <a:pt x="12954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SMARTInkShape-Group80"/>
          <p:cNvGrpSpPr/>
          <p:nvPr/>
        </p:nvGrpSpPr>
        <p:grpSpPr>
          <a:xfrm>
            <a:off x="902984" y="2766059"/>
            <a:ext cx="1451596" cy="684244"/>
            <a:chOff x="902984" y="2766059"/>
            <a:chExt cx="1451596" cy="684244"/>
          </a:xfrm>
        </p:grpSpPr>
        <p:sp>
          <p:nvSpPr>
            <p:cNvPr id="46" name="SMARTInkShape-583"/>
            <p:cNvSpPr/>
            <p:nvPr/>
          </p:nvSpPr>
          <p:spPr>
            <a:xfrm>
              <a:off x="902984" y="3033143"/>
              <a:ext cx="346696" cy="417160"/>
            </a:xfrm>
            <a:custGeom>
              <a:avLst/>
              <a:gdLst/>
              <a:ahLst/>
              <a:cxnLst/>
              <a:rect l="0" t="0" r="0" b="0"/>
              <a:pathLst>
                <a:path w="346696" h="417160">
                  <a:moveTo>
                    <a:pt x="171436" y="75816"/>
                  </a:moveTo>
                  <a:lnTo>
                    <a:pt x="171436" y="69256"/>
                  </a:lnTo>
                  <a:lnTo>
                    <a:pt x="176672" y="62322"/>
                  </a:lnTo>
                  <a:lnTo>
                    <a:pt x="178349" y="55261"/>
                  </a:lnTo>
                  <a:lnTo>
                    <a:pt x="179028" y="28606"/>
                  </a:lnTo>
                  <a:lnTo>
                    <a:pt x="175002" y="16202"/>
                  </a:lnTo>
                  <a:lnTo>
                    <a:pt x="172120" y="13214"/>
                  </a:lnTo>
                  <a:lnTo>
                    <a:pt x="150886" y="2524"/>
                  </a:lnTo>
                  <a:lnTo>
                    <a:pt x="127891" y="0"/>
                  </a:lnTo>
                  <a:lnTo>
                    <a:pt x="102627" y="5776"/>
                  </a:lnTo>
                  <a:lnTo>
                    <a:pt x="85760" y="13483"/>
                  </a:lnTo>
                  <a:lnTo>
                    <a:pt x="49556" y="45553"/>
                  </a:lnTo>
                  <a:lnTo>
                    <a:pt x="34287" y="65156"/>
                  </a:lnTo>
                  <a:lnTo>
                    <a:pt x="13958" y="98076"/>
                  </a:lnTo>
                  <a:lnTo>
                    <a:pt x="4956" y="129038"/>
                  </a:lnTo>
                  <a:lnTo>
                    <a:pt x="0" y="150288"/>
                  </a:lnTo>
                  <a:lnTo>
                    <a:pt x="1544" y="159151"/>
                  </a:lnTo>
                  <a:lnTo>
                    <a:pt x="7174" y="172945"/>
                  </a:lnTo>
                  <a:lnTo>
                    <a:pt x="14046" y="180509"/>
                  </a:lnTo>
                  <a:lnTo>
                    <a:pt x="18249" y="183712"/>
                  </a:lnTo>
                  <a:lnTo>
                    <a:pt x="29693" y="187270"/>
                  </a:lnTo>
                  <a:lnTo>
                    <a:pt x="43245" y="188005"/>
                  </a:lnTo>
                  <a:lnTo>
                    <a:pt x="80173" y="179344"/>
                  </a:lnTo>
                  <a:lnTo>
                    <a:pt x="109664" y="163592"/>
                  </a:lnTo>
                  <a:lnTo>
                    <a:pt x="142019" y="139168"/>
                  </a:lnTo>
                  <a:lnTo>
                    <a:pt x="176163" y="108823"/>
                  </a:lnTo>
                  <a:lnTo>
                    <a:pt x="198211" y="79359"/>
                  </a:lnTo>
                  <a:lnTo>
                    <a:pt x="201428" y="69834"/>
                  </a:lnTo>
                  <a:lnTo>
                    <a:pt x="201819" y="64130"/>
                  </a:lnTo>
                  <a:lnTo>
                    <a:pt x="201903" y="71539"/>
                  </a:lnTo>
                  <a:lnTo>
                    <a:pt x="199652" y="76173"/>
                  </a:lnTo>
                  <a:lnTo>
                    <a:pt x="197867" y="78594"/>
                  </a:lnTo>
                  <a:lnTo>
                    <a:pt x="188421" y="115231"/>
                  </a:lnTo>
                  <a:lnTo>
                    <a:pt x="178899" y="146914"/>
                  </a:lnTo>
                  <a:lnTo>
                    <a:pt x="169131" y="175623"/>
                  </a:lnTo>
                  <a:lnTo>
                    <a:pt x="157771" y="207835"/>
                  </a:lnTo>
                  <a:lnTo>
                    <a:pt x="146784" y="241933"/>
                  </a:lnTo>
                  <a:lnTo>
                    <a:pt x="135063" y="273485"/>
                  </a:lnTo>
                  <a:lnTo>
                    <a:pt x="126227" y="304283"/>
                  </a:lnTo>
                  <a:lnTo>
                    <a:pt x="119702" y="340985"/>
                  </a:lnTo>
                  <a:lnTo>
                    <a:pt x="110018" y="378157"/>
                  </a:lnTo>
                  <a:lnTo>
                    <a:pt x="107631" y="384057"/>
                  </a:lnTo>
                  <a:lnTo>
                    <a:pt x="106886" y="388837"/>
                  </a:lnTo>
                  <a:lnTo>
                    <a:pt x="108316" y="396406"/>
                  </a:lnTo>
                  <a:lnTo>
                    <a:pt x="113881" y="405426"/>
                  </a:lnTo>
                  <a:lnTo>
                    <a:pt x="124937" y="413462"/>
                  </a:lnTo>
                  <a:lnTo>
                    <a:pt x="142983" y="417159"/>
                  </a:lnTo>
                  <a:lnTo>
                    <a:pt x="171836" y="412326"/>
                  </a:lnTo>
                  <a:lnTo>
                    <a:pt x="209588" y="400764"/>
                  </a:lnTo>
                  <a:lnTo>
                    <a:pt x="240502" y="393265"/>
                  </a:lnTo>
                  <a:lnTo>
                    <a:pt x="272427" y="381636"/>
                  </a:lnTo>
                  <a:lnTo>
                    <a:pt x="307472" y="362536"/>
                  </a:lnTo>
                  <a:lnTo>
                    <a:pt x="346695" y="33489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584"/>
            <p:cNvSpPr/>
            <p:nvPr/>
          </p:nvSpPr>
          <p:spPr>
            <a:xfrm>
              <a:off x="1295400" y="3116580"/>
              <a:ext cx="106680" cy="22861"/>
            </a:xfrm>
            <a:custGeom>
              <a:avLst/>
              <a:gdLst/>
              <a:ahLst/>
              <a:cxnLst/>
              <a:rect l="0" t="0" r="0" b="0"/>
              <a:pathLst>
                <a:path w="106680" h="22861">
                  <a:moveTo>
                    <a:pt x="0" y="22860"/>
                  </a:moveTo>
                  <a:lnTo>
                    <a:pt x="4045" y="18814"/>
                  </a:lnTo>
                  <a:lnTo>
                    <a:pt x="8288" y="16828"/>
                  </a:lnTo>
                  <a:lnTo>
                    <a:pt x="41810" y="7541"/>
                  </a:lnTo>
                  <a:lnTo>
                    <a:pt x="78908" y="773"/>
                  </a:lnTo>
                  <a:lnTo>
                    <a:pt x="10667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585"/>
            <p:cNvSpPr/>
            <p:nvPr/>
          </p:nvSpPr>
          <p:spPr>
            <a:xfrm>
              <a:off x="1303020" y="3208019"/>
              <a:ext cx="83821" cy="22862"/>
            </a:xfrm>
            <a:custGeom>
              <a:avLst/>
              <a:gdLst/>
              <a:ahLst/>
              <a:cxnLst/>
              <a:rect l="0" t="0" r="0" b="0"/>
              <a:pathLst>
                <a:path w="83821" h="22862">
                  <a:moveTo>
                    <a:pt x="0" y="22861"/>
                  </a:moveTo>
                  <a:lnTo>
                    <a:pt x="4045" y="18815"/>
                  </a:lnTo>
                  <a:lnTo>
                    <a:pt x="8288" y="16829"/>
                  </a:lnTo>
                  <a:lnTo>
                    <a:pt x="46200" y="8388"/>
                  </a:lnTo>
                  <a:lnTo>
                    <a:pt x="62042" y="7001"/>
                  </a:lnTo>
                  <a:lnTo>
                    <a:pt x="838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586"/>
            <p:cNvSpPr/>
            <p:nvPr/>
          </p:nvSpPr>
          <p:spPr>
            <a:xfrm>
              <a:off x="1562100" y="2766059"/>
              <a:ext cx="792480" cy="555771"/>
            </a:xfrm>
            <a:custGeom>
              <a:avLst/>
              <a:gdLst/>
              <a:ahLst/>
              <a:cxnLst/>
              <a:rect l="0" t="0" r="0" b="0"/>
              <a:pathLst>
                <a:path w="792480" h="555771">
                  <a:moveTo>
                    <a:pt x="0" y="358141"/>
                  </a:moveTo>
                  <a:lnTo>
                    <a:pt x="0" y="362186"/>
                  </a:lnTo>
                  <a:lnTo>
                    <a:pt x="12997" y="397629"/>
                  </a:lnTo>
                  <a:lnTo>
                    <a:pt x="25176" y="429253"/>
                  </a:lnTo>
                  <a:lnTo>
                    <a:pt x="39592" y="463815"/>
                  </a:lnTo>
                  <a:lnTo>
                    <a:pt x="55829" y="499492"/>
                  </a:lnTo>
                  <a:lnTo>
                    <a:pt x="73432" y="534570"/>
                  </a:lnTo>
                  <a:lnTo>
                    <a:pt x="81517" y="547868"/>
                  </a:lnTo>
                  <a:lnTo>
                    <a:pt x="83365" y="554603"/>
                  </a:lnTo>
                  <a:lnTo>
                    <a:pt x="84363" y="555155"/>
                  </a:lnTo>
                  <a:lnTo>
                    <a:pt x="87730" y="555770"/>
                  </a:lnTo>
                  <a:lnTo>
                    <a:pt x="88967" y="555086"/>
                  </a:lnTo>
                  <a:lnTo>
                    <a:pt x="89791" y="553784"/>
                  </a:lnTo>
                  <a:lnTo>
                    <a:pt x="90707" y="548387"/>
                  </a:lnTo>
                  <a:lnTo>
                    <a:pt x="91343" y="517123"/>
                  </a:lnTo>
                  <a:lnTo>
                    <a:pt x="91411" y="486903"/>
                  </a:lnTo>
                  <a:lnTo>
                    <a:pt x="91431" y="451138"/>
                  </a:lnTo>
                  <a:lnTo>
                    <a:pt x="91436" y="424026"/>
                  </a:lnTo>
                  <a:lnTo>
                    <a:pt x="91438" y="395890"/>
                  </a:lnTo>
                  <a:lnTo>
                    <a:pt x="91439" y="369273"/>
                  </a:lnTo>
                  <a:lnTo>
                    <a:pt x="91439" y="341075"/>
                  </a:lnTo>
                  <a:lnTo>
                    <a:pt x="91439" y="311609"/>
                  </a:lnTo>
                  <a:lnTo>
                    <a:pt x="91440" y="281580"/>
                  </a:lnTo>
                  <a:lnTo>
                    <a:pt x="91440" y="253558"/>
                  </a:lnTo>
                  <a:lnTo>
                    <a:pt x="91440" y="216239"/>
                  </a:lnTo>
                  <a:lnTo>
                    <a:pt x="91440" y="183734"/>
                  </a:lnTo>
                  <a:lnTo>
                    <a:pt x="91440" y="146454"/>
                  </a:lnTo>
                  <a:lnTo>
                    <a:pt x="85408" y="109159"/>
                  </a:lnTo>
                  <a:lnTo>
                    <a:pt x="82032" y="92175"/>
                  </a:lnTo>
                  <a:lnTo>
                    <a:pt x="77352" y="75311"/>
                  </a:lnTo>
                  <a:lnTo>
                    <a:pt x="76541" y="66530"/>
                  </a:lnTo>
                  <a:lnTo>
                    <a:pt x="78609" y="61178"/>
                  </a:lnTo>
                  <a:lnTo>
                    <a:pt x="80346" y="58565"/>
                  </a:lnTo>
                  <a:lnTo>
                    <a:pt x="82350" y="56824"/>
                  </a:lnTo>
                  <a:lnTo>
                    <a:pt x="97460" y="48409"/>
                  </a:lnTo>
                  <a:lnTo>
                    <a:pt x="132001" y="45878"/>
                  </a:lnTo>
                  <a:lnTo>
                    <a:pt x="164551" y="45751"/>
                  </a:lnTo>
                  <a:lnTo>
                    <a:pt x="197675" y="45730"/>
                  </a:lnTo>
                  <a:lnTo>
                    <a:pt x="224169" y="45725"/>
                  </a:lnTo>
                  <a:lnTo>
                    <a:pt x="252877" y="44876"/>
                  </a:lnTo>
                  <a:lnTo>
                    <a:pt x="282569" y="41676"/>
                  </a:lnTo>
                  <a:lnTo>
                    <a:pt x="314957" y="37432"/>
                  </a:lnTo>
                  <a:lnTo>
                    <a:pt x="349107" y="33570"/>
                  </a:lnTo>
                  <a:lnTo>
                    <a:pt x="384041" y="31853"/>
                  </a:lnTo>
                  <a:lnTo>
                    <a:pt x="419322" y="28833"/>
                  </a:lnTo>
                  <a:lnTo>
                    <a:pt x="455605" y="24668"/>
                  </a:lnTo>
                  <a:lnTo>
                    <a:pt x="474763" y="22372"/>
                  </a:lnTo>
                  <a:lnTo>
                    <a:pt x="494309" y="19995"/>
                  </a:lnTo>
                  <a:lnTo>
                    <a:pt x="531830" y="15096"/>
                  </a:lnTo>
                  <a:lnTo>
                    <a:pt x="568262" y="10943"/>
                  </a:lnTo>
                  <a:lnTo>
                    <a:pt x="604210" y="9097"/>
                  </a:lnTo>
                  <a:lnTo>
                    <a:pt x="637684" y="8277"/>
                  </a:lnTo>
                  <a:lnTo>
                    <a:pt x="668648" y="7065"/>
                  </a:lnTo>
                  <a:lnTo>
                    <a:pt x="696521" y="3705"/>
                  </a:lnTo>
                  <a:lnTo>
                    <a:pt x="731968" y="1098"/>
                  </a:lnTo>
                  <a:lnTo>
                    <a:pt x="767356" y="217"/>
                  </a:lnTo>
                  <a:lnTo>
                    <a:pt x="79247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587"/>
            <p:cNvSpPr/>
            <p:nvPr/>
          </p:nvSpPr>
          <p:spPr>
            <a:xfrm>
              <a:off x="1814941" y="3208019"/>
              <a:ext cx="51960" cy="87898"/>
            </a:xfrm>
            <a:custGeom>
              <a:avLst/>
              <a:gdLst/>
              <a:ahLst/>
              <a:cxnLst/>
              <a:rect l="0" t="0" r="0" b="0"/>
              <a:pathLst>
                <a:path w="51960" h="87898">
                  <a:moveTo>
                    <a:pt x="36718" y="38100"/>
                  </a:moveTo>
                  <a:lnTo>
                    <a:pt x="36718" y="44661"/>
                  </a:lnTo>
                  <a:lnTo>
                    <a:pt x="24568" y="63893"/>
                  </a:lnTo>
                  <a:lnTo>
                    <a:pt x="21547" y="73024"/>
                  </a:lnTo>
                  <a:lnTo>
                    <a:pt x="15038" y="82232"/>
                  </a:lnTo>
                  <a:lnTo>
                    <a:pt x="14208" y="87395"/>
                  </a:lnTo>
                  <a:lnTo>
                    <a:pt x="14938" y="87897"/>
                  </a:lnTo>
                  <a:lnTo>
                    <a:pt x="16272" y="87385"/>
                  </a:lnTo>
                  <a:lnTo>
                    <a:pt x="18007" y="86196"/>
                  </a:lnTo>
                  <a:lnTo>
                    <a:pt x="19164" y="84558"/>
                  </a:lnTo>
                  <a:lnTo>
                    <a:pt x="20450" y="80479"/>
                  </a:lnTo>
                  <a:lnTo>
                    <a:pt x="22122" y="70963"/>
                  </a:lnTo>
                  <a:lnTo>
                    <a:pt x="26655" y="63454"/>
                  </a:lnTo>
                  <a:lnTo>
                    <a:pt x="28616" y="53331"/>
                  </a:lnTo>
                  <a:lnTo>
                    <a:pt x="29003" y="43179"/>
                  </a:lnTo>
                  <a:lnTo>
                    <a:pt x="26798" y="38100"/>
                  </a:lnTo>
                  <a:lnTo>
                    <a:pt x="22529" y="31985"/>
                  </a:lnTo>
                  <a:lnTo>
                    <a:pt x="19688" y="31149"/>
                  </a:lnTo>
                  <a:lnTo>
                    <a:pt x="15010" y="30613"/>
                  </a:lnTo>
                  <a:lnTo>
                    <a:pt x="14626" y="31415"/>
                  </a:lnTo>
                  <a:lnTo>
                    <a:pt x="14200" y="34565"/>
                  </a:lnTo>
                  <a:lnTo>
                    <a:pt x="11752" y="38787"/>
                  </a:lnTo>
                  <a:lnTo>
                    <a:pt x="0" y="51875"/>
                  </a:lnTo>
                  <a:lnTo>
                    <a:pt x="386" y="53211"/>
                  </a:lnTo>
                  <a:lnTo>
                    <a:pt x="12521" y="67169"/>
                  </a:lnTo>
                  <a:lnTo>
                    <a:pt x="15522" y="67953"/>
                  </a:lnTo>
                  <a:lnTo>
                    <a:pt x="17508" y="68163"/>
                  </a:lnTo>
                  <a:lnTo>
                    <a:pt x="21972" y="66137"/>
                  </a:lnTo>
                  <a:lnTo>
                    <a:pt x="26778" y="63261"/>
                  </a:lnTo>
                  <a:lnTo>
                    <a:pt x="34243" y="60796"/>
                  </a:lnTo>
                  <a:lnTo>
                    <a:pt x="39287" y="57218"/>
                  </a:lnTo>
                  <a:lnTo>
                    <a:pt x="42093" y="52806"/>
                  </a:lnTo>
                  <a:lnTo>
                    <a:pt x="44187" y="48023"/>
                  </a:lnTo>
                  <a:lnTo>
                    <a:pt x="50768" y="39575"/>
                  </a:lnTo>
                  <a:lnTo>
                    <a:pt x="51606" y="34492"/>
                  </a:lnTo>
                  <a:lnTo>
                    <a:pt x="51927" y="24272"/>
                  </a:lnTo>
                  <a:lnTo>
                    <a:pt x="51091" y="23801"/>
                  </a:lnTo>
                  <a:lnTo>
                    <a:pt x="47904" y="23279"/>
                  </a:lnTo>
                  <a:lnTo>
                    <a:pt x="46716" y="23986"/>
                  </a:lnTo>
                  <a:lnTo>
                    <a:pt x="45923" y="25304"/>
                  </a:lnTo>
                  <a:lnTo>
                    <a:pt x="45395" y="27030"/>
                  </a:lnTo>
                  <a:lnTo>
                    <a:pt x="40606" y="33503"/>
                  </a:lnTo>
                  <a:lnTo>
                    <a:pt x="36189" y="36057"/>
                  </a:lnTo>
                  <a:lnTo>
                    <a:pt x="33825" y="36738"/>
                  </a:lnTo>
                  <a:lnTo>
                    <a:pt x="32250" y="38039"/>
                  </a:lnTo>
                  <a:lnTo>
                    <a:pt x="22661" y="51932"/>
                  </a:lnTo>
                  <a:lnTo>
                    <a:pt x="21829" y="56968"/>
                  </a:lnTo>
                  <a:lnTo>
                    <a:pt x="22559" y="58299"/>
                  </a:lnTo>
                  <a:lnTo>
                    <a:pt x="23892" y="59186"/>
                  </a:lnTo>
                  <a:lnTo>
                    <a:pt x="28794" y="60857"/>
                  </a:lnTo>
                  <a:lnTo>
                    <a:pt x="35122" y="55703"/>
                  </a:lnTo>
                  <a:lnTo>
                    <a:pt x="39678" y="54391"/>
                  </a:lnTo>
                  <a:lnTo>
                    <a:pt x="44525" y="49292"/>
                  </a:lnTo>
                  <a:lnTo>
                    <a:pt x="48655" y="42228"/>
                  </a:lnTo>
                  <a:lnTo>
                    <a:pt x="51306" y="30794"/>
                  </a:lnTo>
                  <a:lnTo>
                    <a:pt x="5195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588"/>
            <p:cNvSpPr/>
            <p:nvPr/>
          </p:nvSpPr>
          <p:spPr>
            <a:xfrm>
              <a:off x="1981332" y="2903219"/>
              <a:ext cx="68448" cy="350522"/>
            </a:xfrm>
            <a:custGeom>
              <a:avLst/>
              <a:gdLst/>
              <a:ahLst/>
              <a:cxnLst/>
              <a:rect l="0" t="0" r="0" b="0"/>
              <a:pathLst>
                <a:path w="68448" h="350522">
                  <a:moveTo>
                    <a:pt x="68447" y="0"/>
                  </a:moveTo>
                  <a:lnTo>
                    <a:pt x="61887" y="0"/>
                  </a:lnTo>
                  <a:lnTo>
                    <a:pt x="61534" y="847"/>
                  </a:lnTo>
                  <a:lnTo>
                    <a:pt x="58709" y="10547"/>
                  </a:lnTo>
                  <a:lnTo>
                    <a:pt x="55653" y="19081"/>
                  </a:lnTo>
                  <a:lnTo>
                    <a:pt x="52576" y="50068"/>
                  </a:lnTo>
                  <a:lnTo>
                    <a:pt x="47219" y="85181"/>
                  </a:lnTo>
                  <a:lnTo>
                    <a:pt x="43813" y="116962"/>
                  </a:lnTo>
                  <a:lnTo>
                    <a:pt x="37442" y="150931"/>
                  </a:lnTo>
                  <a:lnTo>
                    <a:pt x="30192" y="184703"/>
                  </a:lnTo>
                  <a:lnTo>
                    <a:pt x="22681" y="219263"/>
                  </a:lnTo>
                  <a:lnTo>
                    <a:pt x="15094" y="250952"/>
                  </a:lnTo>
                  <a:lnTo>
                    <a:pt x="4945" y="287955"/>
                  </a:lnTo>
                  <a:lnTo>
                    <a:pt x="313" y="324533"/>
                  </a:lnTo>
                  <a:lnTo>
                    <a:pt x="0" y="336141"/>
                  </a:lnTo>
                  <a:lnTo>
                    <a:pt x="2184" y="342154"/>
                  </a:lnTo>
                  <a:lnTo>
                    <a:pt x="7488" y="3505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589"/>
            <p:cNvSpPr/>
            <p:nvPr/>
          </p:nvSpPr>
          <p:spPr>
            <a:xfrm>
              <a:off x="2096214" y="2926080"/>
              <a:ext cx="189270" cy="288403"/>
            </a:xfrm>
            <a:custGeom>
              <a:avLst/>
              <a:gdLst/>
              <a:ahLst/>
              <a:cxnLst/>
              <a:rect l="0" t="0" r="0" b="0"/>
              <a:pathLst>
                <a:path w="189270" h="288403">
                  <a:moveTo>
                    <a:pt x="105965" y="0"/>
                  </a:moveTo>
                  <a:lnTo>
                    <a:pt x="101920" y="0"/>
                  </a:lnTo>
                  <a:lnTo>
                    <a:pt x="100729" y="846"/>
                  </a:lnTo>
                  <a:lnTo>
                    <a:pt x="99934" y="2257"/>
                  </a:lnTo>
                  <a:lnTo>
                    <a:pt x="99405" y="4045"/>
                  </a:lnTo>
                  <a:lnTo>
                    <a:pt x="98205" y="5236"/>
                  </a:lnTo>
                  <a:lnTo>
                    <a:pt x="90196" y="9407"/>
                  </a:lnTo>
                  <a:lnTo>
                    <a:pt x="85410" y="14340"/>
                  </a:lnTo>
                  <a:lnTo>
                    <a:pt x="69538" y="47090"/>
                  </a:lnTo>
                  <a:lnTo>
                    <a:pt x="47097" y="84000"/>
                  </a:lnTo>
                  <a:lnTo>
                    <a:pt x="32374" y="119572"/>
                  </a:lnTo>
                  <a:lnTo>
                    <a:pt x="16295" y="154193"/>
                  </a:lnTo>
                  <a:lnTo>
                    <a:pt x="4715" y="189349"/>
                  </a:lnTo>
                  <a:lnTo>
                    <a:pt x="0" y="226190"/>
                  </a:lnTo>
                  <a:lnTo>
                    <a:pt x="450" y="238535"/>
                  </a:lnTo>
                  <a:lnTo>
                    <a:pt x="5463" y="258072"/>
                  </a:lnTo>
                  <a:lnTo>
                    <a:pt x="9933" y="266534"/>
                  </a:lnTo>
                  <a:lnTo>
                    <a:pt x="21255" y="276058"/>
                  </a:lnTo>
                  <a:lnTo>
                    <a:pt x="35334" y="284242"/>
                  </a:lnTo>
                  <a:lnTo>
                    <a:pt x="54276" y="287984"/>
                  </a:lnTo>
                  <a:lnTo>
                    <a:pt x="83431" y="288402"/>
                  </a:lnTo>
                  <a:lnTo>
                    <a:pt x="121248" y="278913"/>
                  </a:lnTo>
                  <a:lnTo>
                    <a:pt x="153280" y="264378"/>
                  </a:lnTo>
                  <a:lnTo>
                    <a:pt x="183907" y="241609"/>
                  </a:lnTo>
                  <a:lnTo>
                    <a:pt x="187173" y="234099"/>
                  </a:lnTo>
                  <a:lnTo>
                    <a:pt x="189269" y="219526"/>
                  </a:lnTo>
                  <a:lnTo>
                    <a:pt x="187298" y="213842"/>
                  </a:lnTo>
                  <a:lnTo>
                    <a:pt x="185588" y="211141"/>
                  </a:lnTo>
                  <a:lnTo>
                    <a:pt x="182754" y="209341"/>
                  </a:lnTo>
                  <a:lnTo>
                    <a:pt x="170674" y="206807"/>
                  </a:lnTo>
                  <a:lnTo>
                    <a:pt x="140562" y="206680"/>
                  </a:lnTo>
                  <a:lnTo>
                    <a:pt x="103275" y="218745"/>
                  </a:lnTo>
                  <a:lnTo>
                    <a:pt x="83155" y="226996"/>
                  </a:lnTo>
                  <a:lnTo>
                    <a:pt x="59552" y="245332"/>
                  </a:lnTo>
                  <a:lnTo>
                    <a:pt x="40880" y="271012"/>
                  </a:lnTo>
                  <a:lnTo>
                    <a:pt x="37386" y="2819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9" name="SMARTInkShape-Group81"/>
          <p:cNvGrpSpPr/>
          <p:nvPr/>
        </p:nvGrpSpPr>
        <p:grpSpPr>
          <a:xfrm>
            <a:off x="2476500" y="2735580"/>
            <a:ext cx="883920" cy="510529"/>
            <a:chOff x="2476500" y="2735580"/>
            <a:chExt cx="883920" cy="510529"/>
          </a:xfrm>
        </p:grpSpPr>
        <p:sp>
          <p:nvSpPr>
            <p:cNvPr id="54" name="SMARTInkShape-590"/>
            <p:cNvSpPr/>
            <p:nvPr/>
          </p:nvSpPr>
          <p:spPr>
            <a:xfrm>
              <a:off x="2476500" y="3033082"/>
              <a:ext cx="220981" cy="22538"/>
            </a:xfrm>
            <a:custGeom>
              <a:avLst/>
              <a:gdLst/>
              <a:ahLst/>
              <a:cxnLst/>
              <a:rect l="0" t="0" r="0" b="0"/>
              <a:pathLst>
                <a:path w="220981" h="22538">
                  <a:moveTo>
                    <a:pt x="0" y="22537"/>
                  </a:moveTo>
                  <a:lnTo>
                    <a:pt x="4045" y="22537"/>
                  </a:lnTo>
                  <a:lnTo>
                    <a:pt x="5236" y="21691"/>
                  </a:lnTo>
                  <a:lnTo>
                    <a:pt x="6031" y="20280"/>
                  </a:lnTo>
                  <a:lnTo>
                    <a:pt x="6560" y="18492"/>
                  </a:lnTo>
                  <a:lnTo>
                    <a:pt x="7760" y="17301"/>
                  </a:lnTo>
                  <a:lnTo>
                    <a:pt x="26223" y="11186"/>
                  </a:lnTo>
                  <a:lnTo>
                    <a:pt x="57629" y="7809"/>
                  </a:lnTo>
                  <a:lnTo>
                    <a:pt x="94827" y="3353"/>
                  </a:lnTo>
                  <a:lnTo>
                    <a:pt x="128756" y="767"/>
                  </a:lnTo>
                  <a:lnTo>
                    <a:pt x="161575" y="0"/>
                  </a:lnTo>
                  <a:lnTo>
                    <a:pt x="196075" y="588"/>
                  </a:lnTo>
                  <a:lnTo>
                    <a:pt x="220980" y="729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591"/>
            <p:cNvSpPr/>
            <p:nvPr/>
          </p:nvSpPr>
          <p:spPr>
            <a:xfrm>
              <a:off x="2506980" y="3131819"/>
              <a:ext cx="152401" cy="38101"/>
            </a:xfrm>
            <a:custGeom>
              <a:avLst/>
              <a:gdLst/>
              <a:ahLst/>
              <a:cxnLst/>
              <a:rect l="0" t="0" r="0" b="0"/>
              <a:pathLst>
                <a:path w="152401" h="38101">
                  <a:moveTo>
                    <a:pt x="0" y="38100"/>
                  </a:moveTo>
                  <a:lnTo>
                    <a:pt x="0" y="34055"/>
                  </a:lnTo>
                  <a:lnTo>
                    <a:pt x="846" y="32864"/>
                  </a:lnTo>
                  <a:lnTo>
                    <a:pt x="2257" y="32069"/>
                  </a:lnTo>
                  <a:lnTo>
                    <a:pt x="40335" y="18392"/>
                  </a:lnTo>
                  <a:lnTo>
                    <a:pt x="77143" y="13605"/>
                  </a:lnTo>
                  <a:lnTo>
                    <a:pt x="112981" y="8803"/>
                  </a:lnTo>
                  <a:lnTo>
                    <a:pt x="1524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592"/>
            <p:cNvSpPr/>
            <p:nvPr/>
          </p:nvSpPr>
          <p:spPr>
            <a:xfrm>
              <a:off x="2872750" y="3200439"/>
              <a:ext cx="45672" cy="45670"/>
            </a:xfrm>
            <a:custGeom>
              <a:avLst/>
              <a:gdLst/>
              <a:ahLst/>
              <a:cxnLst/>
              <a:rect l="0" t="0" r="0" b="0"/>
              <a:pathLst>
                <a:path w="45672" h="45670">
                  <a:moveTo>
                    <a:pt x="38090" y="7580"/>
                  </a:moveTo>
                  <a:lnTo>
                    <a:pt x="38090" y="3535"/>
                  </a:lnTo>
                  <a:lnTo>
                    <a:pt x="37243" y="2344"/>
                  </a:lnTo>
                  <a:lnTo>
                    <a:pt x="35832" y="1549"/>
                  </a:lnTo>
                  <a:lnTo>
                    <a:pt x="31529" y="274"/>
                  </a:lnTo>
                  <a:lnTo>
                    <a:pt x="31176" y="1016"/>
                  </a:lnTo>
                  <a:lnTo>
                    <a:pt x="30783" y="4099"/>
                  </a:lnTo>
                  <a:lnTo>
                    <a:pt x="28351" y="8291"/>
                  </a:lnTo>
                  <a:lnTo>
                    <a:pt x="18337" y="20374"/>
                  </a:lnTo>
                  <a:lnTo>
                    <a:pt x="13586" y="30459"/>
                  </a:lnTo>
                  <a:lnTo>
                    <a:pt x="0" y="45669"/>
                  </a:lnTo>
                  <a:lnTo>
                    <a:pt x="12141" y="32682"/>
                  </a:lnTo>
                  <a:lnTo>
                    <a:pt x="16877" y="22762"/>
                  </a:lnTo>
                  <a:lnTo>
                    <a:pt x="20195" y="17714"/>
                  </a:lnTo>
                  <a:lnTo>
                    <a:pt x="22910" y="10113"/>
                  </a:lnTo>
                  <a:lnTo>
                    <a:pt x="26545" y="5037"/>
                  </a:lnTo>
                  <a:lnTo>
                    <a:pt x="27007" y="3345"/>
                  </a:lnTo>
                  <a:lnTo>
                    <a:pt x="26467" y="2217"/>
                  </a:lnTo>
                  <a:lnTo>
                    <a:pt x="23564" y="406"/>
                  </a:lnTo>
                  <a:lnTo>
                    <a:pt x="16352" y="0"/>
                  </a:lnTo>
                  <a:lnTo>
                    <a:pt x="11517" y="8062"/>
                  </a:lnTo>
                  <a:lnTo>
                    <a:pt x="5866" y="22549"/>
                  </a:lnTo>
                  <a:lnTo>
                    <a:pt x="2601" y="27780"/>
                  </a:lnTo>
                  <a:lnTo>
                    <a:pt x="763" y="35485"/>
                  </a:lnTo>
                  <a:lnTo>
                    <a:pt x="92" y="44171"/>
                  </a:lnTo>
                  <a:lnTo>
                    <a:pt x="904" y="44674"/>
                  </a:lnTo>
                  <a:lnTo>
                    <a:pt x="12993" y="45592"/>
                  </a:lnTo>
                  <a:lnTo>
                    <a:pt x="17904" y="45641"/>
                  </a:lnTo>
                  <a:lnTo>
                    <a:pt x="22909" y="43405"/>
                  </a:lnTo>
                  <a:lnTo>
                    <a:pt x="40633" y="27768"/>
                  </a:lnTo>
                  <a:lnTo>
                    <a:pt x="43453" y="22761"/>
                  </a:lnTo>
                  <a:lnTo>
                    <a:pt x="45264" y="12649"/>
                  </a:lnTo>
                  <a:lnTo>
                    <a:pt x="45671" y="1465"/>
                  </a:lnTo>
                  <a:lnTo>
                    <a:pt x="44837" y="963"/>
                  </a:lnTo>
                  <a:lnTo>
                    <a:pt x="41653" y="406"/>
                  </a:lnTo>
                  <a:lnTo>
                    <a:pt x="40465" y="1104"/>
                  </a:lnTo>
                  <a:lnTo>
                    <a:pt x="39673" y="2417"/>
                  </a:lnTo>
                  <a:lnTo>
                    <a:pt x="38559" y="8308"/>
                  </a:lnTo>
                  <a:lnTo>
                    <a:pt x="38402" y="10606"/>
                  </a:lnTo>
                  <a:lnTo>
                    <a:pt x="35971" y="15416"/>
                  </a:lnTo>
                  <a:lnTo>
                    <a:pt x="34137" y="17884"/>
                  </a:lnTo>
                  <a:lnTo>
                    <a:pt x="29842" y="20626"/>
                  </a:lnTo>
                  <a:lnTo>
                    <a:pt x="22850" y="228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93"/>
            <p:cNvSpPr/>
            <p:nvPr/>
          </p:nvSpPr>
          <p:spPr>
            <a:xfrm>
              <a:off x="3095254" y="2796540"/>
              <a:ext cx="181347" cy="186945"/>
            </a:xfrm>
            <a:custGeom>
              <a:avLst/>
              <a:gdLst/>
              <a:ahLst/>
              <a:cxnLst/>
              <a:rect l="0" t="0" r="0" b="0"/>
              <a:pathLst>
                <a:path w="181347" h="186945">
                  <a:moveTo>
                    <a:pt x="82286" y="0"/>
                  </a:moveTo>
                  <a:lnTo>
                    <a:pt x="78241" y="4045"/>
                  </a:lnTo>
                  <a:lnTo>
                    <a:pt x="76254" y="8288"/>
                  </a:lnTo>
                  <a:lnTo>
                    <a:pt x="66967" y="41810"/>
                  </a:lnTo>
                  <a:lnTo>
                    <a:pt x="56650" y="69312"/>
                  </a:lnTo>
                  <a:lnTo>
                    <a:pt x="38897" y="106776"/>
                  </a:lnTo>
                  <a:lnTo>
                    <a:pt x="19929" y="140747"/>
                  </a:lnTo>
                  <a:lnTo>
                    <a:pt x="0" y="177315"/>
                  </a:lnTo>
                  <a:lnTo>
                    <a:pt x="335" y="179170"/>
                  </a:lnTo>
                  <a:lnTo>
                    <a:pt x="1405" y="180406"/>
                  </a:lnTo>
                  <a:lnTo>
                    <a:pt x="6957" y="184404"/>
                  </a:lnTo>
                  <a:lnTo>
                    <a:pt x="9206" y="186436"/>
                  </a:lnTo>
                  <a:lnTo>
                    <a:pt x="11553" y="186944"/>
                  </a:lnTo>
                  <a:lnTo>
                    <a:pt x="13963" y="186436"/>
                  </a:lnTo>
                  <a:lnTo>
                    <a:pt x="19747" y="184460"/>
                  </a:lnTo>
                  <a:lnTo>
                    <a:pt x="53117" y="183018"/>
                  </a:lnTo>
                  <a:lnTo>
                    <a:pt x="82544" y="180649"/>
                  </a:lnTo>
                  <a:lnTo>
                    <a:pt x="119739" y="175733"/>
                  </a:lnTo>
                  <a:lnTo>
                    <a:pt x="154582" y="175301"/>
                  </a:lnTo>
                  <a:lnTo>
                    <a:pt x="181346" y="1752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94"/>
            <p:cNvSpPr/>
            <p:nvPr/>
          </p:nvSpPr>
          <p:spPr>
            <a:xfrm>
              <a:off x="3261359" y="2735580"/>
              <a:ext cx="99061" cy="487680"/>
            </a:xfrm>
            <a:custGeom>
              <a:avLst/>
              <a:gdLst/>
              <a:ahLst/>
              <a:cxnLst/>
              <a:rect l="0" t="0" r="0" b="0"/>
              <a:pathLst>
                <a:path w="99061" h="487680">
                  <a:moveTo>
                    <a:pt x="99060" y="0"/>
                  </a:moveTo>
                  <a:lnTo>
                    <a:pt x="92500" y="0"/>
                  </a:lnTo>
                  <a:lnTo>
                    <a:pt x="92147" y="846"/>
                  </a:lnTo>
                  <a:lnTo>
                    <a:pt x="89322" y="10546"/>
                  </a:lnTo>
                  <a:lnTo>
                    <a:pt x="86266" y="19927"/>
                  </a:lnTo>
                  <a:lnTo>
                    <a:pt x="80097" y="58002"/>
                  </a:lnTo>
                  <a:lnTo>
                    <a:pt x="73310" y="91034"/>
                  </a:lnTo>
                  <a:lnTo>
                    <a:pt x="65937" y="127632"/>
                  </a:lnTo>
                  <a:lnTo>
                    <a:pt x="60914" y="157196"/>
                  </a:lnTo>
                  <a:lnTo>
                    <a:pt x="55860" y="189245"/>
                  </a:lnTo>
                  <a:lnTo>
                    <a:pt x="50791" y="220422"/>
                  </a:lnTo>
                  <a:lnTo>
                    <a:pt x="41201" y="253470"/>
                  </a:lnTo>
                  <a:lnTo>
                    <a:pt x="30165" y="287066"/>
                  </a:lnTo>
                  <a:lnTo>
                    <a:pt x="22439" y="318931"/>
                  </a:lnTo>
                  <a:lnTo>
                    <a:pt x="16182" y="347769"/>
                  </a:lnTo>
                  <a:lnTo>
                    <a:pt x="10579" y="374697"/>
                  </a:lnTo>
                  <a:lnTo>
                    <a:pt x="3511" y="411964"/>
                  </a:lnTo>
                  <a:lnTo>
                    <a:pt x="694" y="445912"/>
                  </a:lnTo>
                  <a:lnTo>
                    <a:pt x="27" y="483146"/>
                  </a:lnTo>
                  <a:lnTo>
                    <a:pt x="0" y="4876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MARTInkShape-Group82"/>
          <p:cNvGrpSpPr/>
          <p:nvPr/>
        </p:nvGrpSpPr>
        <p:grpSpPr>
          <a:xfrm>
            <a:off x="7880139" y="3025140"/>
            <a:ext cx="858136" cy="358141"/>
            <a:chOff x="7880139" y="3025140"/>
            <a:chExt cx="858136" cy="358141"/>
          </a:xfrm>
        </p:grpSpPr>
        <p:sp>
          <p:nvSpPr>
            <p:cNvPr id="60" name="SMARTInkShape-595"/>
            <p:cNvSpPr/>
            <p:nvPr/>
          </p:nvSpPr>
          <p:spPr>
            <a:xfrm>
              <a:off x="7901939" y="3142688"/>
              <a:ext cx="167642" cy="27232"/>
            </a:xfrm>
            <a:custGeom>
              <a:avLst/>
              <a:gdLst/>
              <a:ahLst/>
              <a:cxnLst/>
              <a:rect l="0" t="0" r="0" b="0"/>
              <a:pathLst>
                <a:path w="167642" h="27232">
                  <a:moveTo>
                    <a:pt x="0" y="27231"/>
                  </a:moveTo>
                  <a:lnTo>
                    <a:pt x="6561" y="20671"/>
                  </a:lnTo>
                  <a:lnTo>
                    <a:pt x="11352" y="19925"/>
                  </a:lnTo>
                  <a:lnTo>
                    <a:pt x="35771" y="18783"/>
                  </a:lnTo>
                  <a:lnTo>
                    <a:pt x="58782" y="13053"/>
                  </a:lnTo>
                  <a:lnTo>
                    <a:pt x="83868" y="9874"/>
                  </a:lnTo>
                  <a:lnTo>
                    <a:pt x="100105" y="5458"/>
                  </a:lnTo>
                  <a:lnTo>
                    <a:pt x="112664" y="4467"/>
                  </a:lnTo>
                  <a:lnTo>
                    <a:pt x="113210" y="3588"/>
                  </a:lnTo>
                  <a:lnTo>
                    <a:pt x="113977" y="0"/>
                  </a:lnTo>
                  <a:lnTo>
                    <a:pt x="114288" y="4151"/>
                  </a:lnTo>
                  <a:lnTo>
                    <a:pt x="110252" y="8351"/>
                  </a:lnTo>
                  <a:lnTo>
                    <a:pt x="103752" y="10374"/>
                  </a:lnTo>
                  <a:lnTo>
                    <a:pt x="90573" y="13770"/>
                  </a:lnTo>
                  <a:lnTo>
                    <a:pt x="75943" y="17881"/>
                  </a:lnTo>
                  <a:lnTo>
                    <a:pt x="45698" y="21718"/>
                  </a:lnTo>
                  <a:lnTo>
                    <a:pt x="29441" y="26142"/>
                  </a:lnTo>
                  <a:lnTo>
                    <a:pt x="1518" y="27223"/>
                  </a:lnTo>
                  <a:lnTo>
                    <a:pt x="6695" y="27231"/>
                  </a:lnTo>
                  <a:lnTo>
                    <a:pt x="11391" y="23186"/>
                  </a:lnTo>
                  <a:lnTo>
                    <a:pt x="18045" y="21200"/>
                  </a:lnTo>
                  <a:lnTo>
                    <a:pt x="54255" y="17493"/>
                  </a:lnTo>
                  <a:lnTo>
                    <a:pt x="90714" y="12716"/>
                  </a:lnTo>
                  <a:lnTo>
                    <a:pt x="122995" y="12087"/>
                  </a:lnTo>
                  <a:lnTo>
                    <a:pt x="146529" y="11164"/>
                  </a:lnTo>
                  <a:lnTo>
                    <a:pt x="167641" y="437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596"/>
            <p:cNvSpPr/>
            <p:nvPr/>
          </p:nvSpPr>
          <p:spPr>
            <a:xfrm>
              <a:off x="7880139" y="3208020"/>
              <a:ext cx="188860" cy="15240"/>
            </a:xfrm>
            <a:custGeom>
              <a:avLst/>
              <a:gdLst/>
              <a:ahLst/>
              <a:cxnLst/>
              <a:rect l="0" t="0" r="0" b="0"/>
              <a:pathLst>
                <a:path w="188860" h="15240">
                  <a:moveTo>
                    <a:pt x="6561" y="7620"/>
                  </a:moveTo>
                  <a:lnTo>
                    <a:pt x="0" y="7620"/>
                  </a:lnTo>
                  <a:lnTo>
                    <a:pt x="37399" y="7620"/>
                  </a:lnTo>
                  <a:lnTo>
                    <a:pt x="68571" y="7620"/>
                  </a:lnTo>
                  <a:lnTo>
                    <a:pt x="89845" y="6773"/>
                  </a:lnTo>
                  <a:lnTo>
                    <a:pt x="121961" y="1059"/>
                  </a:lnTo>
                  <a:lnTo>
                    <a:pt x="156071" y="92"/>
                  </a:lnTo>
                  <a:lnTo>
                    <a:pt x="188859" y="0"/>
                  </a:lnTo>
                  <a:lnTo>
                    <a:pt x="185223" y="4045"/>
                  </a:lnTo>
                  <a:lnTo>
                    <a:pt x="181075" y="6031"/>
                  </a:lnTo>
                  <a:lnTo>
                    <a:pt x="145761" y="14728"/>
                  </a:lnTo>
                  <a:lnTo>
                    <a:pt x="128480" y="152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97"/>
            <p:cNvSpPr/>
            <p:nvPr/>
          </p:nvSpPr>
          <p:spPr>
            <a:xfrm>
              <a:off x="8168639" y="3025140"/>
              <a:ext cx="60962" cy="274320"/>
            </a:xfrm>
            <a:custGeom>
              <a:avLst/>
              <a:gdLst/>
              <a:ahLst/>
              <a:cxnLst/>
              <a:rect l="0" t="0" r="0" b="0"/>
              <a:pathLst>
                <a:path w="60962" h="274320">
                  <a:moveTo>
                    <a:pt x="60961" y="0"/>
                  </a:moveTo>
                  <a:lnTo>
                    <a:pt x="56916" y="0"/>
                  </a:lnTo>
                  <a:lnTo>
                    <a:pt x="55724" y="846"/>
                  </a:lnTo>
                  <a:lnTo>
                    <a:pt x="54929" y="2257"/>
                  </a:lnTo>
                  <a:lnTo>
                    <a:pt x="53654" y="10605"/>
                  </a:lnTo>
                  <a:lnTo>
                    <a:pt x="53349" y="43637"/>
                  </a:lnTo>
                  <a:lnTo>
                    <a:pt x="51084" y="79187"/>
                  </a:lnTo>
                  <a:lnTo>
                    <a:pt x="46780" y="113384"/>
                  </a:lnTo>
                  <a:lnTo>
                    <a:pt x="41990" y="144979"/>
                  </a:lnTo>
                  <a:lnTo>
                    <a:pt x="32785" y="181414"/>
                  </a:lnTo>
                  <a:lnTo>
                    <a:pt x="22814" y="213070"/>
                  </a:lnTo>
                  <a:lnTo>
                    <a:pt x="9874" y="248507"/>
                  </a:lnTo>
                  <a:lnTo>
                    <a:pt x="7071" y="263771"/>
                  </a:lnTo>
                  <a:lnTo>
                    <a:pt x="0" y="2743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98"/>
            <p:cNvSpPr/>
            <p:nvPr/>
          </p:nvSpPr>
          <p:spPr>
            <a:xfrm>
              <a:off x="8291036" y="3032759"/>
              <a:ext cx="151437" cy="281942"/>
            </a:xfrm>
            <a:custGeom>
              <a:avLst/>
              <a:gdLst/>
              <a:ahLst/>
              <a:cxnLst/>
              <a:rect l="0" t="0" r="0" b="0"/>
              <a:pathLst>
                <a:path w="151437" h="281942">
                  <a:moveTo>
                    <a:pt x="106203" y="0"/>
                  </a:moveTo>
                  <a:lnTo>
                    <a:pt x="90765" y="17697"/>
                  </a:lnTo>
                  <a:lnTo>
                    <a:pt x="73172" y="54990"/>
                  </a:lnTo>
                  <a:lnTo>
                    <a:pt x="56938" y="84993"/>
                  </a:lnTo>
                  <a:lnTo>
                    <a:pt x="39682" y="122654"/>
                  </a:lnTo>
                  <a:lnTo>
                    <a:pt x="28356" y="152618"/>
                  </a:lnTo>
                  <a:lnTo>
                    <a:pt x="13403" y="189038"/>
                  </a:lnTo>
                  <a:lnTo>
                    <a:pt x="1937" y="226150"/>
                  </a:lnTo>
                  <a:lnTo>
                    <a:pt x="0" y="248436"/>
                  </a:lnTo>
                  <a:lnTo>
                    <a:pt x="1994" y="256608"/>
                  </a:lnTo>
                  <a:lnTo>
                    <a:pt x="10172" y="272797"/>
                  </a:lnTo>
                  <a:lnTo>
                    <a:pt x="13395" y="275845"/>
                  </a:lnTo>
                  <a:lnTo>
                    <a:pt x="21493" y="279231"/>
                  </a:lnTo>
                  <a:lnTo>
                    <a:pt x="54513" y="281703"/>
                  </a:lnTo>
                  <a:lnTo>
                    <a:pt x="72167" y="277825"/>
                  </a:lnTo>
                  <a:lnTo>
                    <a:pt x="98539" y="262846"/>
                  </a:lnTo>
                  <a:lnTo>
                    <a:pt x="130530" y="233565"/>
                  </a:lnTo>
                  <a:lnTo>
                    <a:pt x="146368" y="208265"/>
                  </a:lnTo>
                  <a:lnTo>
                    <a:pt x="151436" y="192450"/>
                  </a:lnTo>
                  <a:lnTo>
                    <a:pt x="149449" y="189109"/>
                  </a:lnTo>
                  <a:lnTo>
                    <a:pt x="147734" y="187033"/>
                  </a:lnTo>
                  <a:lnTo>
                    <a:pt x="141312" y="184726"/>
                  </a:lnTo>
                  <a:lnTo>
                    <a:pt x="137230" y="184111"/>
                  </a:lnTo>
                  <a:lnTo>
                    <a:pt x="128177" y="185685"/>
                  </a:lnTo>
                  <a:lnTo>
                    <a:pt x="108569" y="193594"/>
                  </a:lnTo>
                  <a:lnTo>
                    <a:pt x="78248" y="218935"/>
                  </a:lnTo>
                  <a:lnTo>
                    <a:pt x="58388" y="255525"/>
                  </a:lnTo>
                  <a:lnTo>
                    <a:pt x="54501" y="267434"/>
                  </a:lnTo>
                  <a:lnTo>
                    <a:pt x="54801" y="270576"/>
                  </a:lnTo>
                  <a:lnTo>
                    <a:pt x="57394" y="276325"/>
                  </a:lnTo>
                  <a:lnTo>
                    <a:pt x="59271" y="278197"/>
                  </a:lnTo>
                  <a:lnTo>
                    <a:pt x="68103" y="2819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599"/>
            <p:cNvSpPr/>
            <p:nvPr/>
          </p:nvSpPr>
          <p:spPr>
            <a:xfrm>
              <a:off x="8493264" y="3055712"/>
              <a:ext cx="109717" cy="112563"/>
            </a:xfrm>
            <a:custGeom>
              <a:avLst/>
              <a:gdLst/>
              <a:ahLst/>
              <a:cxnLst/>
              <a:rect l="0" t="0" r="0" b="0"/>
              <a:pathLst>
                <a:path w="109717" h="112563">
                  <a:moveTo>
                    <a:pt x="109716" y="7528"/>
                  </a:moveTo>
                  <a:lnTo>
                    <a:pt x="103154" y="7528"/>
                  </a:lnTo>
                  <a:lnTo>
                    <a:pt x="96222" y="2291"/>
                  </a:lnTo>
                  <a:lnTo>
                    <a:pt x="89160" y="614"/>
                  </a:lnTo>
                  <a:lnTo>
                    <a:pt x="76665" y="0"/>
                  </a:lnTo>
                  <a:lnTo>
                    <a:pt x="74135" y="1663"/>
                  </a:lnTo>
                  <a:lnTo>
                    <a:pt x="39184" y="35734"/>
                  </a:lnTo>
                  <a:lnTo>
                    <a:pt x="17200" y="61077"/>
                  </a:lnTo>
                  <a:lnTo>
                    <a:pt x="1023" y="88501"/>
                  </a:lnTo>
                  <a:lnTo>
                    <a:pt x="0" y="92836"/>
                  </a:lnTo>
                  <a:lnTo>
                    <a:pt x="165" y="96573"/>
                  </a:lnTo>
                  <a:lnTo>
                    <a:pt x="2606" y="102983"/>
                  </a:lnTo>
                  <a:lnTo>
                    <a:pt x="6514" y="108654"/>
                  </a:lnTo>
                  <a:lnTo>
                    <a:pt x="13330" y="111740"/>
                  </a:lnTo>
                  <a:lnTo>
                    <a:pt x="17519" y="112562"/>
                  </a:lnTo>
                  <a:lnTo>
                    <a:pt x="21158" y="112264"/>
                  </a:lnTo>
                  <a:lnTo>
                    <a:pt x="54196" y="96253"/>
                  </a:lnTo>
                  <a:lnTo>
                    <a:pt x="69183" y="84710"/>
                  </a:lnTo>
                  <a:lnTo>
                    <a:pt x="86201" y="60662"/>
                  </a:lnTo>
                  <a:lnTo>
                    <a:pt x="99780" y="32627"/>
                  </a:lnTo>
                  <a:lnTo>
                    <a:pt x="101638" y="20670"/>
                  </a:lnTo>
                  <a:lnTo>
                    <a:pt x="100944" y="18829"/>
                  </a:lnTo>
                  <a:lnTo>
                    <a:pt x="99634" y="17602"/>
                  </a:lnTo>
                  <a:lnTo>
                    <a:pt x="95921" y="15392"/>
                  </a:lnTo>
                  <a:lnTo>
                    <a:pt x="86855" y="752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00"/>
            <p:cNvSpPr/>
            <p:nvPr/>
          </p:nvSpPr>
          <p:spPr>
            <a:xfrm>
              <a:off x="8557728" y="3063240"/>
              <a:ext cx="151933" cy="320041"/>
            </a:xfrm>
            <a:custGeom>
              <a:avLst/>
              <a:gdLst/>
              <a:ahLst/>
              <a:cxnLst/>
              <a:rect l="0" t="0" r="0" b="0"/>
              <a:pathLst>
                <a:path w="151933" h="320041">
                  <a:moveTo>
                    <a:pt x="151932" y="0"/>
                  </a:moveTo>
                  <a:lnTo>
                    <a:pt x="151932" y="4045"/>
                  </a:lnTo>
                  <a:lnTo>
                    <a:pt x="149673" y="8288"/>
                  </a:lnTo>
                  <a:lnTo>
                    <a:pt x="147886" y="10605"/>
                  </a:lnTo>
                  <a:lnTo>
                    <a:pt x="145900" y="17695"/>
                  </a:lnTo>
                  <a:lnTo>
                    <a:pt x="145371" y="21957"/>
                  </a:lnTo>
                  <a:lnTo>
                    <a:pt x="127873" y="56482"/>
                  </a:lnTo>
                  <a:lnTo>
                    <a:pt x="115734" y="84750"/>
                  </a:lnTo>
                  <a:lnTo>
                    <a:pt x="104517" y="116833"/>
                  </a:lnTo>
                  <a:lnTo>
                    <a:pt x="88212" y="153150"/>
                  </a:lnTo>
                  <a:lnTo>
                    <a:pt x="67294" y="188464"/>
                  </a:lnTo>
                  <a:lnTo>
                    <a:pt x="45009" y="220376"/>
                  </a:lnTo>
                  <a:lnTo>
                    <a:pt x="22814" y="253410"/>
                  </a:lnTo>
                  <a:lnTo>
                    <a:pt x="4871" y="289260"/>
                  </a:lnTo>
                  <a:lnTo>
                    <a:pt x="1114" y="298878"/>
                  </a:lnTo>
                  <a:lnTo>
                    <a:pt x="0" y="307090"/>
                  </a:lnTo>
                  <a:lnTo>
                    <a:pt x="1998" y="312308"/>
                  </a:lnTo>
                  <a:lnTo>
                    <a:pt x="7152" y="3200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601"/>
            <p:cNvSpPr/>
            <p:nvPr/>
          </p:nvSpPr>
          <p:spPr>
            <a:xfrm>
              <a:off x="8641239" y="3269293"/>
              <a:ext cx="97036" cy="106204"/>
            </a:xfrm>
            <a:custGeom>
              <a:avLst/>
              <a:gdLst/>
              <a:ahLst/>
              <a:cxnLst/>
              <a:rect l="0" t="0" r="0" b="0"/>
              <a:pathLst>
                <a:path w="97036" h="106204">
                  <a:moveTo>
                    <a:pt x="60800" y="7307"/>
                  </a:moveTo>
                  <a:lnTo>
                    <a:pt x="60800" y="3261"/>
                  </a:lnTo>
                  <a:lnTo>
                    <a:pt x="59953" y="2070"/>
                  </a:lnTo>
                  <a:lnTo>
                    <a:pt x="58543" y="1275"/>
                  </a:lnTo>
                  <a:lnTo>
                    <a:pt x="50194" y="0"/>
                  </a:lnTo>
                  <a:lnTo>
                    <a:pt x="45362" y="2084"/>
                  </a:lnTo>
                  <a:lnTo>
                    <a:pt x="16112" y="29173"/>
                  </a:lnTo>
                  <a:lnTo>
                    <a:pt x="5978" y="47370"/>
                  </a:lnTo>
                  <a:lnTo>
                    <a:pt x="649" y="73218"/>
                  </a:lnTo>
                  <a:lnTo>
                    <a:pt x="0" y="89565"/>
                  </a:lnTo>
                  <a:lnTo>
                    <a:pt x="2169" y="96924"/>
                  </a:lnTo>
                  <a:lnTo>
                    <a:pt x="3934" y="100071"/>
                  </a:lnTo>
                  <a:lnTo>
                    <a:pt x="5956" y="102170"/>
                  </a:lnTo>
                  <a:lnTo>
                    <a:pt x="10461" y="104501"/>
                  </a:lnTo>
                  <a:lnTo>
                    <a:pt x="39931" y="106203"/>
                  </a:lnTo>
                  <a:lnTo>
                    <a:pt x="57345" y="102273"/>
                  </a:lnTo>
                  <a:lnTo>
                    <a:pt x="69184" y="95746"/>
                  </a:lnTo>
                  <a:lnTo>
                    <a:pt x="92606" y="74365"/>
                  </a:lnTo>
                  <a:lnTo>
                    <a:pt x="96103" y="66462"/>
                  </a:lnTo>
                  <a:lnTo>
                    <a:pt x="97035" y="61983"/>
                  </a:lnTo>
                  <a:lnTo>
                    <a:pt x="95814" y="52492"/>
                  </a:lnTo>
                  <a:lnTo>
                    <a:pt x="92449" y="43476"/>
                  </a:lnTo>
                  <a:lnTo>
                    <a:pt x="80940" y="28041"/>
                  </a:lnTo>
                  <a:lnTo>
                    <a:pt x="73702" y="24988"/>
                  </a:lnTo>
                  <a:lnTo>
                    <a:pt x="60800" y="2254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SMARTInkShape-Group83"/>
          <p:cNvGrpSpPr/>
          <p:nvPr/>
        </p:nvGrpSpPr>
        <p:grpSpPr>
          <a:xfrm>
            <a:off x="693854" y="3992880"/>
            <a:ext cx="1264487" cy="571501"/>
            <a:chOff x="693854" y="3992880"/>
            <a:chExt cx="1264487" cy="571501"/>
          </a:xfrm>
        </p:grpSpPr>
        <p:sp>
          <p:nvSpPr>
            <p:cNvPr id="68" name="SMARTInkShape-602"/>
            <p:cNvSpPr/>
            <p:nvPr/>
          </p:nvSpPr>
          <p:spPr>
            <a:xfrm>
              <a:off x="754379" y="4213859"/>
              <a:ext cx="28708" cy="350522"/>
            </a:xfrm>
            <a:custGeom>
              <a:avLst/>
              <a:gdLst/>
              <a:ahLst/>
              <a:cxnLst/>
              <a:rect l="0" t="0" r="0" b="0"/>
              <a:pathLst>
                <a:path w="28708" h="350522">
                  <a:moveTo>
                    <a:pt x="0" y="0"/>
                  </a:moveTo>
                  <a:lnTo>
                    <a:pt x="4046" y="0"/>
                  </a:lnTo>
                  <a:lnTo>
                    <a:pt x="5237" y="1694"/>
                  </a:lnTo>
                  <a:lnTo>
                    <a:pt x="15770" y="39166"/>
                  </a:lnTo>
                  <a:lnTo>
                    <a:pt x="20760" y="63534"/>
                  </a:lnTo>
                  <a:lnTo>
                    <a:pt x="24496" y="94461"/>
                  </a:lnTo>
                  <a:lnTo>
                    <a:pt x="28707" y="130435"/>
                  </a:lnTo>
                  <a:lnTo>
                    <a:pt x="27697" y="167906"/>
                  </a:lnTo>
                  <a:lnTo>
                    <a:pt x="24294" y="205819"/>
                  </a:lnTo>
                  <a:lnTo>
                    <a:pt x="21027" y="241606"/>
                  </a:lnTo>
                  <a:lnTo>
                    <a:pt x="16955" y="271400"/>
                  </a:lnTo>
                  <a:lnTo>
                    <a:pt x="11534" y="304224"/>
                  </a:lnTo>
                  <a:lnTo>
                    <a:pt x="5878" y="332278"/>
                  </a:lnTo>
                  <a:lnTo>
                    <a:pt x="1742" y="342011"/>
                  </a:lnTo>
                  <a:lnTo>
                    <a:pt x="0" y="3505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03"/>
            <p:cNvSpPr/>
            <p:nvPr/>
          </p:nvSpPr>
          <p:spPr>
            <a:xfrm>
              <a:off x="693854" y="4115626"/>
              <a:ext cx="253914" cy="234674"/>
            </a:xfrm>
            <a:custGeom>
              <a:avLst/>
              <a:gdLst/>
              <a:ahLst/>
              <a:cxnLst/>
              <a:rect l="0" t="0" r="0" b="0"/>
              <a:pathLst>
                <a:path w="253914" h="234674">
                  <a:moveTo>
                    <a:pt x="22425" y="143954"/>
                  </a:moveTo>
                  <a:lnTo>
                    <a:pt x="22425" y="139908"/>
                  </a:lnTo>
                  <a:lnTo>
                    <a:pt x="20168" y="135664"/>
                  </a:lnTo>
                  <a:lnTo>
                    <a:pt x="4513" y="114470"/>
                  </a:lnTo>
                  <a:lnTo>
                    <a:pt x="1031" y="100316"/>
                  </a:lnTo>
                  <a:lnTo>
                    <a:pt x="0" y="85398"/>
                  </a:lnTo>
                  <a:lnTo>
                    <a:pt x="3739" y="70253"/>
                  </a:lnTo>
                  <a:lnTo>
                    <a:pt x="17489" y="39810"/>
                  </a:lnTo>
                  <a:lnTo>
                    <a:pt x="27005" y="31909"/>
                  </a:lnTo>
                  <a:lnTo>
                    <a:pt x="62516" y="8580"/>
                  </a:lnTo>
                  <a:lnTo>
                    <a:pt x="77497" y="3354"/>
                  </a:lnTo>
                  <a:lnTo>
                    <a:pt x="112452" y="0"/>
                  </a:lnTo>
                  <a:lnTo>
                    <a:pt x="129324" y="1234"/>
                  </a:lnTo>
                  <a:lnTo>
                    <a:pt x="165493" y="13566"/>
                  </a:lnTo>
                  <a:lnTo>
                    <a:pt x="197347" y="28452"/>
                  </a:lnTo>
                  <a:lnTo>
                    <a:pt x="222015" y="53781"/>
                  </a:lnTo>
                  <a:lnTo>
                    <a:pt x="240936" y="83244"/>
                  </a:lnTo>
                  <a:lnTo>
                    <a:pt x="253078" y="113523"/>
                  </a:lnTo>
                  <a:lnTo>
                    <a:pt x="253913" y="128735"/>
                  </a:lnTo>
                  <a:lnTo>
                    <a:pt x="247551" y="159198"/>
                  </a:lnTo>
                  <a:lnTo>
                    <a:pt x="236543" y="182055"/>
                  </a:lnTo>
                  <a:lnTo>
                    <a:pt x="225116" y="192779"/>
                  </a:lnTo>
                  <a:lnTo>
                    <a:pt x="189664" y="214636"/>
                  </a:lnTo>
                  <a:lnTo>
                    <a:pt x="151913" y="229921"/>
                  </a:lnTo>
                  <a:lnTo>
                    <a:pt x="116116" y="234673"/>
                  </a:lnTo>
                  <a:lnTo>
                    <a:pt x="104706" y="234227"/>
                  </a:lnTo>
                  <a:lnTo>
                    <a:pt x="83385" y="22777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604"/>
            <p:cNvSpPr/>
            <p:nvPr/>
          </p:nvSpPr>
          <p:spPr>
            <a:xfrm>
              <a:off x="1104900" y="4130040"/>
              <a:ext cx="30129" cy="213361"/>
            </a:xfrm>
            <a:custGeom>
              <a:avLst/>
              <a:gdLst/>
              <a:ahLst/>
              <a:cxnLst/>
              <a:rect l="0" t="0" r="0" b="0"/>
              <a:pathLst>
                <a:path w="30129" h="213361">
                  <a:moveTo>
                    <a:pt x="0" y="0"/>
                  </a:moveTo>
                  <a:lnTo>
                    <a:pt x="0" y="4045"/>
                  </a:lnTo>
                  <a:lnTo>
                    <a:pt x="2257" y="8288"/>
                  </a:lnTo>
                  <a:lnTo>
                    <a:pt x="10605" y="21957"/>
                  </a:lnTo>
                  <a:lnTo>
                    <a:pt x="19561" y="47893"/>
                  </a:lnTo>
                  <a:lnTo>
                    <a:pt x="24466" y="84750"/>
                  </a:lnTo>
                  <a:lnTo>
                    <a:pt x="28698" y="114575"/>
                  </a:lnTo>
                  <a:lnTo>
                    <a:pt x="30128" y="150949"/>
                  </a:lnTo>
                  <a:lnTo>
                    <a:pt x="24402" y="185793"/>
                  </a:lnTo>
                  <a:lnTo>
                    <a:pt x="23164" y="199730"/>
                  </a:lnTo>
                  <a:lnTo>
                    <a:pt x="22216" y="201733"/>
                  </a:lnTo>
                  <a:lnTo>
                    <a:pt x="20737" y="203069"/>
                  </a:lnTo>
                  <a:lnTo>
                    <a:pt x="18905" y="203959"/>
                  </a:lnTo>
                  <a:lnTo>
                    <a:pt x="17683" y="205399"/>
                  </a:lnTo>
                  <a:lnTo>
                    <a:pt x="15239"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05"/>
            <p:cNvSpPr/>
            <p:nvPr/>
          </p:nvSpPr>
          <p:spPr>
            <a:xfrm>
              <a:off x="1043939" y="4229100"/>
              <a:ext cx="167641" cy="15241"/>
            </a:xfrm>
            <a:custGeom>
              <a:avLst/>
              <a:gdLst/>
              <a:ahLst/>
              <a:cxnLst/>
              <a:rect l="0" t="0" r="0" b="0"/>
              <a:pathLst>
                <a:path w="167641" h="15241">
                  <a:moveTo>
                    <a:pt x="0" y="15240"/>
                  </a:moveTo>
                  <a:lnTo>
                    <a:pt x="35099" y="15240"/>
                  </a:lnTo>
                  <a:lnTo>
                    <a:pt x="69995" y="12982"/>
                  </a:lnTo>
                  <a:lnTo>
                    <a:pt x="99479" y="6951"/>
                  </a:lnTo>
                  <a:lnTo>
                    <a:pt x="135738" y="1373"/>
                  </a:lnTo>
                  <a:lnTo>
                    <a:pt x="1676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06"/>
            <p:cNvSpPr/>
            <p:nvPr/>
          </p:nvSpPr>
          <p:spPr>
            <a:xfrm>
              <a:off x="1303533" y="4122771"/>
              <a:ext cx="243327" cy="349615"/>
            </a:xfrm>
            <a:custGeom>
              <a:avLst/>
              <a:gdLst/>
              <a:ahLst/>
              <a:cxnLst/>
              <a:rect l="0" t="0" r="0" b="0"/>
              <a:pathLst>
                <a:path w="243327" h="349615">
                  <a:moveTo>
                    <a:pt x="151887" y="30129"/>
                  </a:moveTo>
                  <a:lnTo>
                    <a:pt x="151887" y="12216"/>
                  </a:lnTo>
                  <a:lnTo>
                    <a:pt x="151040" y="10567"/>
                  </a:lnTo>
                  <a:lnTo>
                    <a:pt x="149629" y="9468"/>
                  </a:lnTo>
                  <a:lnTo>
                    <a:pt x="127413" y="836"/>
                  </a:lnTo>
                  <a:lnTo>
                    <a:pt x="115096" y="0"/>
                  </a:lnTo>
                  <a:lnTo>
                    <a:pt x="81693" y="10285"/>
                  </a:lnTo>
                  <a:lnTo>
                    <a:pt x="58591" y="26146"/>
                  </a:lnTo>
                  <a:lnTo>
                    <a:pt x="23097" y="60862"/>
                  </a:lnTo>
                  <a:lnTo>
                    <a:pt x="8258" y="85275"/>
                  </a:lnTo>
                  <a:lnTo>
                    <a:pt x="1219" y="106215"/>
                  </a:lnTo>
                  <a:lnTo>
                    <a:pt x="0" y="119747"/>
                  </a:lnTo>
                  <a:lnTo>
                    <a:pt x="675" y="122895"/>
                  </a:lnTo>
                  <a:lnTo>
                    <a:pt x="1972" y="124992"/>
                  </a:lnTo>
                  <a:lnTo>
                    <a:pt x="10137" y="132405"/>
                  </a:lnTo>
                  <a:lnTo>
                    <a:pt x="19460" y="134852"/>
                  </a:lnTo>
                  <a:lnTo>
                    <a:pt x="32070" y="135092"/>
                  </a:lnTo>
                  <a:lnTo>
                    <a:pt x="64298" y="130133"/>
                  </a:lnTo>
                  <a:lnTo>
                    <a:pt x="96796" y="114993"/>
                  </a:lnTo>
                  <a:lnTo>
                    <a:pt x="113268" y="104380"/>
                  </a:lnTo>
                  <a:lnTo>
                    <a:pt x="141963" y="81708"/>
                  </a:lnTo>
                  <a:lnTo>
                    <a:pt x="147476" y="73373"/>
                  </a:lnTo>
                  <a:lnTo>
                    <a:pt x="151426" y="64767"/>
                  </a:lnTo>
                  <a:lnTo>
                    <a:pt x="153273" y="63381"/>
                  </a:lnTo>
                  <a:lnTo>
                    <a:pt x="159142" y="60771"/>
                  </a:lnTo>
                  <a:lnTo>
                    <a:pt x="159398" y="68747"/>
                  </a:lnTo>
                  <a:lnTo>
                    <a:pt x="148891" y="100482"/>
                  </a:lnTo>
                  <a:lnTo>
                    <a:pt x="137403" y="130386"/>
                  </a:lnTo>
                  <a:lnTo>
                    <a:pt x="114688" y="168026"/>
                  </a:lnTo>
                  <a:lnTo>
                    <a:pt x="98814" y="197987"/>
                  </a:lnTo>
                  <a:lnTo>
                    <a:pt x="81128" y="228313"/>
                  </a:lnTo>
                  <a:lnTo>
                    <a:pt x="60486" y="264856"/>
                  </a:lnTo>
                  <a:lnTo>
                    <a:pt x="47804" y="301994"/>
                  </a:lnTo>
                  <a:lnTo>
                    <a:pt x="47208" y="312671"/>
                  </a:lnTo>
                  <a:lnTo>
                    <a:pt x="55965" y="333304"/>
                  </a:lnTo>
                  <a:lnTo>
                    <a:pt x="62970" y="340698"/>
                  </a:lnTo>
                  <a:lnTo>
                    <a:pt x="67209" y="343855"/>
                  </a:lnTo>
                  <a:lnTo>
                    <a:pt x="78692" y="347362"/>
                  </a:lnTo>
                  <a:lnTo>
                    <a:pt x="102715" y="349614"/>
                  </a:lnTo>
                  <a:lnTo>
                    <a:pt x="135087" y="344822"/>
                  </a:lnTo>
                  <a:lnTo>
                    <a:pt x="159044" y="341529"/>
                  </a:lnTo>
                  <a:lnTo>
                    <a:pt x="189895" y="328361"/>
                  </a:lnTo>
                  <a:lnTo>
                    <a:pt x="212819" y="322258"/>
                  </a:lnTo>
                  <a:lnTo>
                    <a:pt x="226381" y="319984"/>
                  </a:lnTo>
                  <a:lnTo>
                    <a:pt x="243326" y="3120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07"/>
            <p:cNvSpPr/>
            <p:nvPr/>
          </p:nvSpPr>
          <p:spPr>
            <a:xfrm>
              <a:off x="1638300" y="4175759"/>
              <a:ext cx="68580" cy="30482"/>
            </a:xfrm>
            <a:custGeom>
              <a:avLst/>
              <a:gdLst/>
              <a:ahLst/>
              <a:cxnLst/>
              <a:rect l="0" t="0" r="0" b="0"/>
              <a:pathLst>
                <a:path w="68580" h="30482">
                  <a:moveTo>
                    <a:pt x="0" y="30481"/>
                  </a:moveTo>
                  <a:lnTo>
                    <a:pt x="0" y="23174"/>
                  </a:lnTo>
                  <a:lnTo>
                    <a:pt x="21604" y="10728"/>
                  </a:lnTo>
                  <a:lnTo>
                    <a:pt x="58405" y="5545"/>
                  </a:lnTo>
                  <a:lnTo>
                    <a:pt x="685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608"/>
            <p:cNvSpPr/>
            <p:nvPr/>
          </p:nvSpPr>
          <p:spPr>
            <a:xfrm>
              <a:off x="1615440" y="4267200"/>
              <a:ext cx="167640" cy="22833"/>
            </a:xfrm>
            <a:custGeom>
              <a:avLst/>
              <a:gdLst/>
              <a:ahLst/>
              <a:cxnLst/>
              <a:rect l="0" t="0" r="0" b="0"/>
              <a:pathLst>
                <a:path w="167640" h="22833">
                  <a:moveTo>
                    <a:pt x="0" y="15240"/>
                  </a:moveTo>
                  <a:lnTo>
                    <a:pt x="0" y="21800"/>
                  </a:lnTo>
                  <a:lnTo>
                    <a:pt x="846" y="22153"/>
                  </a:lnTo>
                  <a:lnTo>
                    <a:pt x="32563" y="22832"/>
                  </a:lnTo>
                  <a:lnTo>
                    <a:pt x="62218" y="22007"/>
                  </a:lnTo>
                  <a:lnTo>
                    <a:pt x="97552" y="16828"/>
                  </a:lnTo>
                  <a:lnTo>
                    <a:pt x="129242" y="11508"/>
                  </a:lnTo>
                  <a:lnTo>
                    <a:pt x="157053" y="5874"/>
                  </a:lnTo>
                  <a:lnTo>
                    <a:pt x="1676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609"/>
            <p:cNvSpPr/>
            <p:nvPr/>
          </p:nvSpPr>
          <p:spPr>
            <a:xfrm>
              <a:off x="1944159" y="3992880"/>
              <a:ext cx="14182" cy="388621"/>
            </a:xfrm>
            <a:custGeom>
              <a:avLst/>
              <a:gdLst/>
              <a:ahLst/>
              <a:cxnLst/>
              <a:rect l="0" t="0" r="0" b="0"/>
              <a:pathLst>
                <a:path w="14182" h="388621">
                  <a:moveTo>
                    <a:pt x="14181" y="0"/>
                  </a:moveTo>
                  <a:lnTo>
                    <a:pt x="10135" y="4045"/>
                  </a:lnTo>
                  <a:lnTo>
                    <a:pt x="8149" y="8288"/>
                  </a:lnTo>
                  <a:lnTo>
                    <a:pt x="6700" y="41754"/>
                  </a:lnTo>
                  <a:lnTo>
                    <a:pt x="6588" y="79461"/>
                  </a:lnTo>
                  <a:lnTo>
                    <a:pt x="6569" y="113479"/>
                  </a:lnTo>
                  <a:lnTo>
                    <a:pt x="6563" y="150369"/>
                  </a:lnTo>
                  <a:lnTo>
                    <a:pt x="6561" y="188110"/>
                  </a:lnTo>
                  <a:lnTo>
                    <a:pt x="2515" y="226104"/>
                  </a:lnTo>
                  <a:lnTo>
                    <a:pt x="0" y="260128"/>
                  </a:lnTo>
                  <a:lnTo>
                    <a:pt x="4386" y="295881"/>
                  </a:lnTo>
                  <a:lnTo>
                    <a:pt x="6131" y="327403"/>
                  </a:lnTo>
                  <a:lnTo>
                    <a:pt x="6504" y="364032"/>
                  </a:lnTo>
                  <a:lnTo>
                    <a:pt x="6561" y="388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8" name="SMARTInkShape-Group84"/>
          <p:cNvGrpSpPr/>
          <p:nvPr/>
        </p:nvGrpSpPr>
        <p:grpSpPr>
          <a:xfrm>
            <a:off x="762000" y="4640580"/>
            <a:ext cx="1577341" cy="541021"/>
            <a:chOff x="762000" y="4640580"/>
            <a:chExt cx="1577341" cy="541021"/>
          </a:xfrm>
        </p:grpSpPr>
        <p:sp>
          <p:nvSpPr>
            <p:cNvPr id="77" name="SMARTInkShape-610"/>
            <p:cNvSpPr/>
            <p:nvPr/>
          </p:nvSpPr>
          <p:spPr>
            <a:xfrm>
              <a:off x="1074420" y="4846319"/>
              <a:ext cx="167640" cy="7529"/>
            </a:xfrm>
            <a:custGeom>
              <a:avLst/>
              <a:gdLst/>
              <a:ahLst/>
              <a:cxnLst/>
              <a:rect l="0" t="0" r="0" b="0"/>
              <a:pathLst>
                <a:path w="167640" h="7529">
                  <a:moveTo>
                    <a:pt x="0" y="0"/>
                  </a:moveTo>
                  <a:lnTo>
                    <a:pt x="0" y="6561"/>
                  </a:lnTo>
                  <a:lnTo>
                    <a:pt x="846" y="6914"/>
                  </a:lnTo>
                  <a:lnTo>
                    <a:pt x="14651" y="7528"/>
                  </a:lnTo>
                  <a:lnTo>
                    <a:pt x="50067" y="701"/>
                  </a:lnTo>
                  <a:lnTo>
                    <a:pt x="86796" y="93"/>
                  </a:lnTo>
                  <a:lnTo>
                    <a:pt x="119278" y="19"/>
                  </a:lnTo>
                  <a:lnTo>
                    <a:pt x="153638" y="2"/>
                  </a:lnTo>
                  <a:lnTo>
                    <a:pt x="1676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611"/>
            <p:cNvSpPr/>
            <p:nvPr/>
          </p:nvSpPr>
          <p:spPr>
            <a:xfrm>
              <a:off x="1039894" y="4975860"/>
              <a:ext cx="225027" cy="15241"/>
            </a:xfrm>
            <a:custGeom>
              <a:avLst/>
              <a:gdLst/>
              <a:ahLst/>
              <a:cxnLst/>
              <a:rect l="0" t="0" r="0" b="0"/>
              <a:pathLst>
                <a:path w="225027" h="15241">
                  <a:moveTo>
                    <a:pt x="4045" y="0"/>
                  </a:moveTo>
                  <a:lnTo>
                    <a:pt x="0" y="0"/>
                  </a:lnTo>
                  <a:lnTo>
                    <a:pt x="502" y="846"/>
                  </a:lnTo>
                  <a:lnTo>
                    <a:pt x="5575" y="4045"/>
                  </a:lnTo>
                  <a:lnTo>
                    <a:pt x="17951" y="6560"/>
                  </a:lnTo>
                  <a:lnTo>
                    <a:pt x="52851" y="9738"/>
                  </a:lnTo>
                  <a:lnTo>
                    <a:pt x="83417" y="13609"/>
                  </a:lnTo>
                  <a:lnTo>
                    <a:pt x="114770" y="14757"/>
                  </a:lnTo>
                  <a:lnTo>
                    <a:pt x="152164" y="15144"/>
                  </a:lnTo>
                  <a:lnTo>
                    <a:pt x="185233" y="15220"/>
                  </a:lnTo>
                  <a:lnTo>
                    <a:pt x="222908" y="15239"/>
                  </a:lnTo>
                  <a:lnTo>
                    <a:pt x="225026"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612"/>
            <p:cNvSpPr/>
            <p:nvPr/>
          </p:nvSpPr>
          <p:spPr>
            <a:xfrm>
              <a:off x="1409706" y="4693919"/>
              <a:ext cx="15235" cy="411482"/>
            </a:xfrm>
            <a:custGeom>
              <a:avLst/>
              <a:gdLst/>
              <a:ahLst/>
              <a:cxnLst/>
              <a:rect l="0" t="0" r="0" b="0"/>
              <a:pathLst>
                <a:path w="15235" h="411482">
                  <a:moveTo>
                    <a:pt x="15234" y="0"/>
                  </a:moveTo>
                  <a:lnTo>
                    <a:pt x="12976" y="35724"/>
                  </a:lnTo>
                  <a:lnTo>
                    <a:pt x="8673" y="68111"/>
                  </a:lnTo>
                  <a:lnTo>
                    <a:pt x="6976" y="105051"/>
                  </a:lnTo>
                  <a:lnTo>
                    <a:pt x="3285" y="135737"/>
                  </a:lnTo>
                  <a:lnTo>
                    <a:pt x="5108" y="170417"/>
                  </a:lnTo>
                  <a:lnTo>
                    <a:pt x="1885" y="201671"/>
                  </a:lnTo>
                  <a:lnTo>
                    <a:pt x="554" y="229088"/>
                  </a:lnTo>
                  <a:lnTo>
                    <a:pt x="160" y="261577"/>
                  </a:lnTo>
                  <a:lnTo>
                    <a:pt x="26" y="296168"/>
                  </a:lnTo>
                  <a:lnTo>
                    <a:pt x="0" y="327461"/>
                  </a:lnTo>
                  <a:lnTo>
                    <a:pt x="6025" y="363476"/>
                  </a:lnTo>
                  <a:lnTo>
                    <a:pt x="7552" y="400228"/>
                  </a:lnTo>
                  <a:lnTo>
                    <a:pt x="7586" y="405915"/>
                  </a:lnTo>
                  <a:lnTo>
                    <a:pt x="8442" y="407770"/>
                  </a:lnTo>
                  <a:lnTo>
                    <a:pt x="9859" y="409007"/>
                  </a:lnTo>
                  <a:lnTo>
                    <a:pt x="15234" y="4114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613"/>
            <p:cNvSpPr/>
            <p:nvPr/>
          </p:nvSpPr>
          <p:spPr>
            <a:xfrm>
              <a:off x="1524000" y="4916489"/>
              <a:ext cx="190501" cy="6031"/>
            </a:xfrm>
            <a:custGeom>
              <a:avLst/>
              <a:gdLst/>
              <a:ahLst/>
              <a:cxnLst/>
              <a:rect l="0" t="0" r="0" b="0"/>
              <a:pathLst>
                <a:path w="190501" h="6031">
                  <a:moveTo>
                    <a:pt x="0" y="6030"/>
                  </a:moveTo>
                  <a:lnTo>
                    <a:pt x="36045" y="6030"/>
                  </a:lnTo>
                  <a:lnTo>
                    <a:pt x="69312" y="0"/>
                  </a:lnTo>
                  <a:lnTo>
                    <a:pt x="93914" y="1139"/>
                  </a:lnTo>
                  <a:lnTo>
                    <a:pt x="131245" y="5386"/>
                  </a:lnTo>
                  <a:lnTo>
                    <a:pt x="168659" y="5993"/>
                  </a:lnTo>
                  <a:lnTo>
                    <a:pt x="190500" y="60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614"/>
            <p:cNvSpPr/>
            <p:nvPr/>
          </p:nvSpPr>
          <p:spPr>
            <a:xfrm>
              <a:off x="1714527" y="5024897"/>
              <a:ext cx="42376" cy="49698"/>
            </a:xfrm>
            <a:custGeom>
              <a:avLst/>
              <a:gdLst/>
              <a:ahLst/>
              <a:cxnLst/>
              <a:rect l="0" t="0" r="0" b="0"/>
              <a:pathLst>
                <a:path w="42376" h="49698">
                  <a:moveTo>
                    <a:pt x="22832" y="11922"/>
                  </a:moveTo>
                  <a:lnTo>
                    <a:pt x="18787" y="11922"/>
                  </a:lnTo>
                  <a:lnTo>
                    <a:pt x="17596" y="11076"/>
                  </a:lnTo>
                  <a:lnTo>
                    <a:pt x="16801" y="9665"/>
                  </a:lnTo>
                  <a:lnTo>
                    <a:pt x="16272" y="7877"/>
                  </a:lnTo>
                  <a:lnTo>
                    <a:pt x="15072" y="6685"/>
                  </a:lnTo>
                  <a:lnTo>
                    <a:pt x="8745" y="4616"/>
                  </a:lnTo>
                  <a:lnTo>
                    <a:pt x="8361" y="5358"/>
                  </a:lnTo>
                  <a:lnTo>
                    <a:pt x="7601" y="18393"/>
                  </a:lnTo>
                  <a:lnTo>
                    <a:pt x="2357" y="25399"/>
                  </a:lnTo>
                  <a:lnTo>
                    <a:pt x="679" y="32472"/>
                  </a:lnTo>
                  <a:lnTo>
                    <a:pt x="0" y="41966"/>
                  </a:lnTo>
                  <a:lnTo>
                    <a:pt x="4026" y="46319"/>
                  </a:lnTo>
                  <a:lnTo>
                    <a:pt x="8265" y="48377"/>
                  </a:lnTo>
                  <a:lnTo>
                    <a:pt x="17885" y="49697"/>
                  </a:lnTo>
                  <a:lnTo>
                    <a:pt x="22892" y="47620"/>
                  </a:lnTo>
                  <a:lnTo>
                    <a:pt x="27939" y="44722"/>
                  </a:lnTo>
                  <a:lnTo>
                    <a:pt x="33004" y="43433"/>
                  </a:lnTo>
                  <a:lnTo>
                    <a:pt x="34694" y="42243"/>
                  </a:lnTo>
                  <a:lnTo>
                    <a:pt x="35820" y="40603"/>
                  </a:lnTo>
                  <a:lnTo>
                    <a:pt x="37628" y="35932"/>
                  </a:lnTo>
                  <a:lnTo>
                    <a:pt x="41986" y="31078"/>
                  </a:lnTo>
                  <a:lnTo>
                    <a:pt x="42375" y="28926"/>
                  </a:lnTo>
                  <a:lnTo>
                    <a:pt x="41787" y="26645"/>
                  </a:lnTo>
                  <a:lnTo>
                    <a:pt x="38290" y="19958"/>
                  </a:lnTo>
                  <a:lnTo>
                    <a:pt x="24211" y="19554"/>
                  </a:lnTo>
                  <a:lnTo>
                    <a:pt x="23752" y="20396"/>
                  </a:lnTo>
                  <a:lnTo>
                    <a:pt x="23241" y="23591"/>
                  </a:lnTo>
                  <a:lnTo>
                    <a:pt x="16308" y="33409"/>
                  </a:lnTo>
                  <a:lnTo>
                    <a:pt x="13441" y="34172"/>
                  </a:lnTo>
                  <a:lnTo>
                    <a:pt x="11492" y="34376"/>
                  </a:lnTo>
                  <a:lnTo>
                    <a:pt x="10192" y="35358"/>
                  </a:lnTo>
                  <a:lnTo>
                    <a:pt x="7622" y="42306"/>
                  </a:lnTo>
                  <a:lnTo>
                    <a:pt x="7601" y="38329"/>
                  </a:lnTo>
                  <a:lnTo>
                    <a:pt x="8445" y="37146"/>
                  </a:lnTo>
                  <a:lnTo>
                    <a:pt x="18199" y="31049"/>
                  </a:lnTo>
                  <a:lnTo>
                    <a:pt x="20773" y="26632"/>
                  </a:lnTo>
                  <a:lnTo>
                    <a:pt x="22426" y="16898"/>
                  </a:lnTo>
                  <a:lnTo>
                    <a:pt x="22822" y="4745"/>
                  </a:lnTo>
                  <a:lnTo>
                    <a:pt x="18784" y="389"/>
                  </a:lnTo>
                  <a:lnTo>
                    <a:pt x="16747" y="0"/>
                  </a:lnTo>
                  <a:lnTo>
                    <a:pt x="14542" y="588"/>
                  </a:lnTo>
                  <a:lnTo>
                    <a:pt x="7999" y="4085"/>
                  </a:lnTo>
                  <a:lnTo>
                    <a:pt x="1067" y="10845"/>
                  </a:lnTo>
                  <a:lnTo>
                    <a:pt x="297" y="15648"/>
                  </a:lnTo>
                  <a:lnTo>
                    <a:pt x="69" y="22434"/>
                  </a:lnTo>
                  <a:lnTo>
                    <a:pt x="883" y="24010"/>
                  </a:lnTo>
                  <a:lnTo>
                    <a:pt x="2273" y="25061"/>
                  </a:lnTo>
                  <a:lnTo>
                    <a:pt x="4046" y="25761"/>
                  </a:lnTo>
                  <a:lnTo>
                    <a:pt x="5228" y="27075"/>
                  </a:lnTo>
                  <a:lnTo>
                    <a:pt x="7281" y="33600"/>
                  </a:lnTo>
                  <a:lnTo>
                    <a:pt x="9712" y="34257"/>
                  </a:lnTo>
                  <a:lnTo>
                    <a:pt x="15213" y="347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615"/>
            <p:cNvSpPr/>
            <p:nvPr/>
          </p:nvSpPr>
          <p:spPr>
            <a:xfrm>
              <a:off x="1935483" y="4739640"/>
              <a:ext cx="144777" cy="128442"/>
            </a:xfrm>
            <a:custGeom>
              <a:avLst/>
              <a:gdLst/>
              <a:ahLst/>
              <a:cxnLst/>
              <a:rect l="0" t="0" r="0" b="0"/>
              <a:pathLst>
                <a:path w="144777" h="128442">
                  <a:moveTo>
                    <a:pt x="45717" y="0"/>
                  </a:moveTo>
                  <a:lnTo>
                    <a:pt x="32595" y="0"/>
                  </a:lnTo>
                  <a:lnTo>
                    <a:pt x="27059" y="4045"/>
                  </a:lnTo>
                  <a:lnTo>
                    <a:pt x="24724" y="8288"/>
                  </a:lnTo>
                  <a:lnTo>
                    <a:pt x="22840" y="12997"/>
                  </a:lnTo>
                  <a:lnTo>
                    <a:pt x="19180" y="17912"/>
                  </a:lnTo>
                  <a:lnTo>
                    <a:pt x="16989" y="25176"/>
                  </a:lnTo>
                  <a:lnTo>
                    <a:pt x="13498" y="38786"/>
                  </a:lnTo>
                  <a:lnTo>
                    <a:pt x="2102" y="68640"/>
                  </a:lnTo>
                  <a:lnTo>
                    <a:pt x="13" y="106621"/>
                  </a:lnTo>
                  <a:lnTo>
                    <a:pt x="0" y="116828"/>
                  </a:lnTo>
                  <a:lnTo>
                    <a:pt x="845" y="118525"/>
                  </a:lnTo>
                  <a:lnTo>
                    <a:pt x="2256" y="119657"/>
                  </a:lnTo>
                  <a:lnTo>
                    <a:pt x="6081" y="120914"/>
                  </a:lnTo>
                  <a:lnTo>
                    <a:pt x="17693" y="123979"/>
                  </a:lnTo>
                  <a:lnTo>
                    <a:pt x="26488" y="127068"/>
                  </a:lnTo>
                  <a:lnTo>
                    <a:pt x="36042" y="128441"/>
                  </a:lnTo>
                  <a:lnTo>
                    <a:pt x="71991" y="122561"/>
                  </a:lnTo>
                  <a:lnTo>
                    <a:pt x="107796" y="121957"/>
                  </a:lnTo>
                  <a:lnTo>
                    <a:pt x="131696" y="121922"/>
                  </a:lnTo>
                  <a:lnTo>
                    <a:pt x="136987" y="119663"/>
                  </a:lnTo>
                  <a:lnTo>
                    <a:pt x="144776"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616"/>
            <p:cNvSpPr/>
            <p:nvPr/>
          </p:nvSpPr>
          <p:spPr>
            <a:xfrm>
              <a:off x="2034644" y="4640580"/>
              <a:ext cx="60857" cy="403860"/>
            </a:xfrm>
            <a:custGeom>
              <a:avLst/>
              <a:gdLst/>
              <a:ahLst/>
              <a:cxnLst/>
              <a:rect l="0" t="0" r="0" b="0"/>
              <a:pathLst>
                <a:path w="60857" h="403860">
                  <a:moveTo>
                    <a:pt x="60856" y="0"/>
                  </a:moveTo>
                  <a:lnTo>
                    <a:pt x="56810" y="4045"/>
                  </a:lnTo>
                  <a:lnTo>
                    <a:pt x="54824" y="10546"/>
                  </a:lnTo>
                  <a:lnTo>
                    <a:pt x="51449" y="23726"/>
                  </a:lnTo>
                  <a:lnTo>
                    <a:pt x="48208" y="35098"/>
                  </a:lnTo>
                  <a:lnTo>
                    <a:pt x="46128" y="67736"/>
                  </a:lnTo>
                  <a:lnTo>
                    <a:pt x="43509" y="95705"/>
                  </a:lnTo>
                  <a:lnTo>
                    <a:pt x="37371" y="130803"/>
                  </a:lnTo>
                  <a:lnTo>
                    <a:pt x="33485" y="156348"/>
                  </a:lnTo>
                  <a:lnTo>
                    <a:pt x="31757" y="184634"/>
                  </a:lnTo>
                  <a:lnTo>
                    <a:pt x="28732" y="211881"/>
                  </a:lnTo>
                  <a:lnTo>
                    <a:pt x="24565" y="238102"/>
                  </a:lnTo>
                  <a:lnTo>
                    <a:pt x="17459" y="275818"/>
                  </a:lnTo>
                  <a:lnTo>
                    <a:pt x="10838" y="307972"/>
                  </a:lnTo>
                  <a:lnTo>
                    <a:pt x="5914" y="342021"/>
                  </a:lnTo>
                  <a:lnTo>
                    <a:pt x="424" y="377996"/>
                  </a:lnTo>
                  <a:lnTo>
                    <a:pt x="0" y="390566"/>
                  </a:lnTo>
                  <a:lnTo>
                    <a:pt x="2200" y="395976"/>
                  </a:lnTo>
                  <a:lnTo>
                    <a:pt x="7515" y="403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617"/>
            <p:cNvSpPr/>
            <p:nvPr/>
          </p:nvSpPr>
          <p:spPr>
            <a:xfrm>
              <a:off x="2156459" y="4846319"/>
              <a:ext cx="182882" cy="22862"/>
            </a:xfrm>
            <a:custGeom>
              <a:avLst/>
              <a:gdLst/>
              <a:ahLst/>
              <a:cxnLst/>
              <a:rect l="0" t="0" r="0" b="0"/>
              <a:pathLst>
                <a:path w="182882" h="22862">
                  <a:moveTo>
                    <a:pt x="0" y="22861"/>
                  </a:moveTo>
                  <a:lnTo>
                    <a:pt x="8091" y="22861"/>
                  </a:lnTo>
                  <a:lnTo>
                    <a:pt x="14321" y="20603"/>
                  </a:lnTo>
                  <a:lnTo>
                    <a:pt x="17167" y="18815"/>
                  </a:lnTo>
                  <a:lnTo>
                    <a:pt x="39986" y="15947"/>
                  </a:lnTo>
                  <a:lnTo>
                    <a:pt x="76449" y="15333"/>
                  </a:lnTo>
                  <a:lnTo>
                    <a:pt x="114333" y="9222"/>
                  </a:lnTo>
                  <a:lnTo>
                    <a:pt x="134912" y="5837"/>
                  </a:lnTo>
                  <a:lnTo>
                    <a:pt x="157036" y="1154"/>
                  </a:lnTo>
                  <a:lnTo>
                    <a:pt x="1828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618"/>
            <p:cNvSpPr/>
            <p:nvPr/>
          </p:nvSpPr>
          <p:spPr>
            <a:xfrm>
              <a:off x="2164079" y="4907280"/>
              <a:ext cx="160022" cy="22825"/>
            </a:xfrm>
            <a:custGeom>
              <a:avLst/>
              <a:gdLst/>
              <a:ahLst/>
              <a:cxnLst/>
              <a:rect l="0" t="0" r="0" b="0"/>
              <a:pathLst>
                <a:path w="160022" h="22825">
                  <a:moveTo>
                    <a:pt x="0" y="0"/>
                  </a:moveTo>
                  <a:lnTo>
                    <a:pt x="0" y="7306"/>
                  </a:lnTo>
                  <a:lnTo>
                    <a:pt x="6931" y="13641"/>
                  </a:lnTo>
                  <a:lnTo>
                    <a:pt x="19081" y="19752"/>
                  </a:lnTo>
                  <a:lnTo>
                    <a:pt x="54458" y="22587"/>
                  </a:lnTo>
                  <a:lnTo>
                    <a:pt x="91588" y="22824"/>
                  </a:lnTo>
                  <a:lnTo>
                    <a:pt x="121103" y="22006"/>
                  </a:lnTo>
                  <a:lnTo>
                    <a:pt x="160021"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619"/>
            <p:cNvSpPr/>
            <p:nvPr/>
          </p:nvSpPr>
          <p:spPr>
            <a:xfrm>
              <a:off x="784860" y="4755648"/>
              <a:ext cx="220720" cy="235128"/>
            </a:xfrm>
            <a:custGeom>
              <a:avLst/>
              <a:gdLst/>
              <a:ahLst/>
              <a:cxnLst/>
              <a:rect l="0" t="0" r="0" b="0"/>
              <a:pathLst>
                <a:path w="220720" h="235128">
                  <a:moveTo>
                    <a:pt x="0" y="90671"/>
                  </a:moveTo>
                  <a:lnTo>
                    <a:pt x="846" y="71591"/>
                  </a:lnTo>
                  <a:lnTo>
                    <a:pt x="6083" y="58113"/>
                  </a:lnTo>
                  <a:lnTo>
                    <a:pt x="12150" y="47534"/>
                  </a:lnTo>
                  <a:lnTo>
                    <a:pt x="13866" y="38762"/>
                  </a:lnTo>
                  <a:lnTo>
                    <a:pt x="16018" y="34898"/>
                  </a:lnTo>
                  <a:lnTo>
                    <a:pt x="27135" y="25416"/>
                  </a:lnTo>
                  <a:lnTo>
                    <a:pt x="62115" y="5070"/>
                  </a:lnTo>
                  <a:lnTo>
                    <a:pt x="95167" y="0"/>
                  </a:lnTo>
                  <a:lnTo>
                    <a:pt x="130926" y="5860"/>
                  </a:lnTo>
                  <a:lnTo>
                    <a:pt x="148765" y="10603"/>
                  </a:lnTo>
                  <a:lnTo>
                    <a:pt x="181146" y="30540"/>
                  </a:lnTo>
                  <a:lnTo>
                    <a:pt x="202857" y="54240"/>
                  </a:lnTo>
                  <a:lnTo>
                    <a:pt x="214293" y="71881"/>
                  </a:lnTo>
                  <a:lnTo>
                    <a:pt x="218998" y="91877"/>
                  </a:lnTo>
                  <a:lnTo>
                    <a:pt x="220719" y="128930"/>
                  </a:lnTo>
                  <a:lnTo>
                    <a:pt x="219170" y="144082"/>
                  </a:lnTo>
                  <a:lnTo>
                    <a:pt x="208778" y="166046"/>
                  </a:lnTo>
                  <a:lnTo>
                    <a:pt x="179314" y="199596"/>
                  </a:lnTo>
                  <a:lnTo>
                    <a:pt x="142930" y="224262"/>
                  </a:lnTo>
                  <a:lnTo>
                    <a:pt x="126357" y="231760"/>
                  </a:lnTo>
                  <a:lnTo>
                    <a:pt x="89624" y="235127"/>
                  </a:lnTo>
                  <a:lnTo>
                    <a:pt x="73874" y="234509"/>
                  </a:lnTo>
                  <a:lnTo>
                    <a:pt x="52333" y="228878"/>
                  </a:lnTo>
                  <a:lnTo>
                    <a:pt x="50128" y="227682"/>
                  </a:lnTo>
                  <a:lnTo>
                    <a:pt x="48659" y="226039"/>
                  </a:lnTo>
                  <a:lnTo>
                    <a:pt x="47026" y="221955"/>
                  </a:lnTo>
                  <a:lnTo>
                    <a:pt x="45719" y="21259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620"/>
            <p:cNvSpPr/>
            <p:nvPr/>
          </p:nvSpPr>
          <p:spPr>
            <a:xfrm>
              <a:off x="762000" y="4853940"/>
              <a:ext cx="45721" cy="327661"/>
            </a:xfrm>
            <a:custGeom>
              <a:avLst/>
              <a:gdLst/>
              <a:ahLst/>
              <a:cxnLst/>
              <a:rect l="0" t="0" r="0" b="0"/>
              <a:pathLst>
                <a:path w="45721" h="327661">
                  <a:moveTo>
                    <a:pt x="45720" y="0"/>
                  </a:moveTo>
                  <a:lnTo>
                    <a:pt x="45720" y="6560"/>
                  </a:lnTo>
                  <a:lnTo>
                    <a:pt x="41674" y="11351"/>
                  </a:lnTo>
                  <a:lnTo>
                    <a:pt x="39688" y="18026"/>
                  </a:lnTo>
                  <a:lnTo>
                    <a:pt x="38193" y="50962"/>
                  </a:lnTo>
                  <a:lnTo>
                    <a:pt x="35854" y="86768"/>
                  </a:lnTo>
                  <a:lnTo>
                    <a:pt x="29814" y="115173"/>
                  </a:lnTo>
                  <a:lnTo>
                    <a:pt x="22662" y="145038"/>
                  </a:lnTo>
                  <a:lnTo>
                    <a:pt x="17439" y="175336"/>
                  </a:lnTo>
                  <a:lnTo>
                    <a:pt x="13633" y="205762"/>
                  </a:lnTo>
                  <a:lnTo>
                    <a:pt x="7144" y="236226"/>
                  </a:lnTo>
                  <a:lnTo>
                    <a:pt x="1411" y="272816"/>
                  </a:lnTo>
                  <a:lnTo>
                    <a:pt x="185" y="307706"/>
                  </a:lnTo>
                  <a:lnTo>
                    <a:pt x="0"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SMARTInkShape-Group85"/>
          <p:cNvGrpSpPr/>
          <p:nvPr/>
        </p:nvGrpSpPr>
        <p:grpSpPr>
          <a:xfrm>
            <a:off x="2411936" y="4602480"/>
            <a:ext cx="498000" cy="524103"/>
            <a:chOff x="2411936" y="4602480"/>
            <a:chExt cx="498000" cy="524103"/>
          </a:xfrm>
        </p:grpSpPr>
        <p:sp>
          <p:nvSpPr>
            <p:cNvPr id="89" name="SMARTInkShape-621"/>
            <p:cNvSpPr/>
            <p:nvPr/>
          </p:nvSpPr>
          <p:spPr>
            <a:xfrm>
              <a:off x="2411936" y="4992290"/>
              <a:ext cx="56914" cy="67259"/>
            </a:xfrm>
            <a:custGeom>
              <a:avLst/>
              <a:gdLst/>
              <a:ahLst/>
              <a:cxnLst/>
              <a:rect l="0" t="0" r="0" b="0"/>
              <a:pathLst>
                <a:path w="56914" h="67259">
                  <a:moveTo>
                    <a:pt x="26464" y="21670"/>
                  </a:moveTo>
                  <a:lnTo>
                    <a:pt x="26464" y="25715"/>
                  </a:lnTo>
                  <a:lnTo>
                    <a:pt x="25617" y="26906"/>
                  </a:lnTo>
                  <a:lnTo>
                    <a:pt x="24206" y="27701"/>
                  </a:lnTo>
                  <a:lnTo>
                    <a:pt x="22418" y="28230"/>
                  </a:lnTo>
                  <a:lnTo>
                    <a:pt x="15858" y="33021"/>
                  </a:lnTo>
                  <a:lnTo>
                    <a:pt x="13283" y="37439"/>
                  </a:lnTo>
                  <a:lnTo>
                    <a:pt x="12597" y="39802"/>
                  </a:lnTo>
                  <a:lnTo>
                    <a:pt x="11292" y="41378"/>
                  </a:lnTo>
                  <a:lnTo>
                    <a:pt x="738" y="48160"/>
                  </a:lnTo>
                  <a:lnTo>
                    <a:pt x="0" y="49489"/>
                  </a:lnTo>
                  <a:lnTo>
                    <a:pt x="354" y="50376"/>
                  </a:lnTo>
                  <a:lnTo>
                    <a:pt x="3006" y="52208"/>
                  </a:lnTo>
                  <a:lnTo>
                    <a:pt x="9974" y="58607"/>
                  </a:lnTo>
                  <a:lnTo>
                    <a:pt x="14899" y="59425"/>
                  </a:lnTo>
                  <a:lnTo>
                    <a:pt x="16213" y="58693"/>
                  </a:lnTo>
                  <a:lnTo>
                    <a:pt x="17090" y="57358"/>
                  </a:lnTo>
                  <a:lnTo>
                    <a:pt x="17675" y="55622"/>
                  </a:lnTo>
                  <a:lnTo>
                    <a:pt x="18911" y="54465"/>
                  </a:lnTo>
                  <a:lnTo>
                    <a:pt x="40267" y="43996"/>
                  </a:lnTo>
                  <a:lnTo>
                    <a:pt x="55354" y="30763"/>
                  </a:lnTo>
                  <a:lnTo>
                    <a:pt x="56237" y="27687"/>
                  </a:lnTo>
                  <a:lnTo>
                    <a:pt x="56902" y="22021"/>
                  </a:lnTo>
                  <a:lnTo>
                    <a:pt x="39030" y="21679"/>
                  </a:lnTo>
                  <a:lnTo>
                    <a:pt x="34024" y="23931"/>
                  </a:lnTo>
                  <a:lnTo>
                    <a:pt x="31504" y="25717"/>
                  </a:lnTo>
                  <a:lnTo>
                    <a:pt x="28704" y="29960"/>
                  </a:lnTo>
                  <a:lnTo>
                    <a:pt x="26613" y="34667"/>
                  </a:lnTo>
                  <a:lnTo>
                    <a:pt x="21522" y="42078"/>
                  </a:lnTo>
                  <a:lnTo>
                    <a:pt x="20034" y="47109"/>
                  </a:lnTo>
                  <a:lnTo>
                    <a:pt x="20484" y="49635"/>
                  </a:lnTo>
                  <a:lnTo>
                    <a:pt x="25031" y="59774"/>
                  </a:lnTo>
                  <a:lnTo>
                    <a:pt x="25509" y="62313"/>
                  </a:lnTo>
                  <a:lnTo>
                    <a:pt x="26674" y="64005"/>
                  </a:lnTo>
                  <a:lnTo>
                    <a:pt x="28297" y="65133"/>
                  </a:lnTo>
                  <a:lnTo>
                    <a:pt x="32358" y="66387"/>
                  </a:lnTo>
                  <a:lnTo>
                    <a:pt x="40306" y="67258"/>
                  </a:lnTo>
                  <a:lnTo>
                    <a:pt x="45334" y="63305"/>
                  </a:lnTo>
                  <a:lnTo>
                    <a:pt x="47551" y="59083"/>
                  </a:lnTo>
                  <a:lnTo>
                    <a:pt x="48142" y="56772"/>
                  </a:lnTo>
                  <a:lnTo>
                    <a:pt x="55199" y="44469"/>
                  </a:lnTo>
                  <a:lnTo>
                    <a:pt x="56913" y="23174"/>
                  </a:lnTo>
                  <a:lnTo>
                    <a:pt x="56076" y="22672"/>
                  </a:lnTo>
                  <a:lnTo>
                    <a:pt x="45591" y="21709"/>
                  </a:lnTo>
                  <a:lnTo>
                    <a:pt x="38810" y="21681"/>
                  </a:lnTo>
                  <a:lnTo>
                    <a:pt x="37235" y="22524"/>
                  </a:lnTo>
                  <a:lnTo>
                    <a:pt x="36184" y="23932"/>
                  </a:lnTo>
                  <a:lnTo>
                    <a:pt x="35484" y="25718"/>
                  </a:lnTo>
                  <a:lnTo>
                    <a:pt x="34171" y="26909"/>
                  </a:lnTo>
                  <a:lnTo>
                    <a:pt x="25979" y="31077"/>
                  </a:lnTo>
                  <a:lnTo>
                    <a:pt x="20253" y="35757"/>
                  </a:lnTo>
                  <a:lnTo>
                    <a:pt x="19470" y="38655"/>
                  </a:lnTo>
                  <a:lnTo>
                    <a:pt x="19261" y="40613"/>
                  </a:lnTo>
                  <a:lnTo>
                    <a:pt x="19969" y="41918"/>
                  </a:lnTo>
                  <a:lnTo>
                    <a:pt x="21287" y="42789"/>
                  </a:lnTo>
                  <a:lnTo>
                    <a:pt x="26160" y="44428"/>
                  </a:lnTo>
                  <a:lnTo>
                    <a:pt x="26456" y="33176"/>
                  </a:lnTo>
                  <a:lnTo>
                    <a:pt x="28718" y="28759"/>
                  </a:lnTo>
                  <a:lnTo>
                    <a:pt x="31699" y="23974"/>
                  </a:lnTo>
                  <a:lnTo>
                    <a:pt x="33612" y="14003"/>
                  </a:lnTo>
                  <a:lnTo>
                    <a:pt x="34075" y="0"/>
                  </a:lnTo>
                  <a:lnTo>
                    <a:pt x="34083" y="10192"/>
                  </a:lnTo>
                  <a:lnTo>
                    <a:pt x="31826" y="14593"/>
                  </a:lnTo>
                  <a:lnTo>
                    <a:pt x="27523" y="20272"/>
                  </a:lnTo>
                  <a:lnTo>
                    <a:pt x="26464" y="292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622"/>
            <p:cNvSpPr/>
            <p:nvPr/>
          </p:nvSpPr>
          <p:spPr>
            <a:xfrm>
              <a:off x="2668113" y="4602480"/>
              <a:ext cx="241823" cy="524103"/>
            </a:xfrm>
            <a:custGeom>
              <a:avLst/>
              <a:gdLst/>
              <a:ahLst/>
              <a:cxnLst/>
              <a:rect l="0" t="0" r="0" b="0"/>
              <a:pathLst>
                <a:path w="241823" h="524103">
                  <a:moveTo>
                    <a:pt x="189387" y="0"/>
                  </a:moveTo>
                  <a:lnTo>
                    <a:pt x="189387" y="4045"/>
                  </a:lnTo>
                  <a:lnTo>
                    <a:pt x="187129" y="8288"/>
                  </a:lnTo>
                  <a:lnTo>
                    <a:pt x="163742" y="46200"/>
                  </a:lnTo>
                  <a:lnTo>
                    <a:pt x="145004" y="77433"/>
                  </a:lnTo>
                  <a:lnTo>
                    <a:pt x="120412" y="113007"/>
                  </a:lnTo>
                  <a:lnTo>
                    <a:pt x="101969" y="143456"/>
                  </a:lnTo>
                  <a:lnTo>
                    <a:pt x="77501" y="178066"/>
                  </a:lnTo>
                  <a:lnTo>
                    <a:pt x="57928" y="210992"/>
                  </a:lnTo>
                  <a:lnTo>
                    <a:pt x="37265" y="247183"/>
                  </a:lnTo>
                  <a:lnTo>
                    <a:pt x="20888" y="284718"/>
                  </a:lnTo>
                  <a:lnTo>
                    <a:pt x="10297" y="321803"/>
                  </a:lnTo>
                  <a:lnTo>
                    <a:pt x="2644" y="354617"/>
                  </a:lnTo>
                  <a:lnTo>
                    <a:pt x="0" y="385788"/>
                  </a:lnTo>
                  <a:lnTo>
                    <a:pt x="63" y="415626"/>
                  </a:lnTo>
                  <a:lnTo>
                    <a:pt x="7241" y="448893"/>
                  </a:lnTo>
                  <a:lnTo>
                    <a:pt x="16812" y="479924"/>
                  </a:lnTo>
                  <a:lnTo>
                    <a:pt x="26327" y="492982"/>
                  </a:lnTo>
                  <a:lnTo>
                    <a:pt x="39022" y="503583"/>
                  </a:lnTo>
                  <a:lnTo>
                    <a:pt x="70126" y="517287"/>
                  </a:lnTo>
                  <a:lnTo>
                    <a:pt x="104587" y="524102"/>
                  </a:lnTo>
                  <a:lnTo>
                    <a:pt x="141090" y="519364"/>
                  </a:lnTo>
                  <a:lnTo>
                    <a:pt x="173637" y="508018"/>
                  </a:lnTo>
                  <a:lnTo>
                    <a:pt x="206096" y="484807"/>
                  </a:lnTo>
                  <a:lnTo>
                    <a:pt x="232426" y="459695"/>
                  </a:lnTo>
                  <a:lnTo>
                    <a:pt x="238148" y="449560"/>
                  </a:lnTo>
                  <a:lnTo>
                    <a:pt x="241822" y="429255"/>
                  </a:lnTo>
                  <a:lnTo>
                    <a:pt x="238413" y="414019"/>
                  </a:lnTo>
                  <a:lnTo>
                    <a:pt x="232041" y="398779"/>
                  </a:lnTo>
                  <a:lnTo>
                    <a:pt x="224995" y="390877"/>
                  </a:lnTo>
                  <a:lnTo>
                    <a:pt x="209250" y="381668"/>
                  </a:lnTo>
                  <a:lnTo>
                    <a:pt x="195675" y="377063"/>
                  </a:lnTo>
                  <a:lnTo>
                    <a:pt x="158731" y="373865"/>
                  </a:lnTo>
                  <a:lnTo>
                    <a:pt x="131949" y="381614"/>
                  </a:lnTo>
                  <a:lnTo>
                    <a:pt x="98642" y="399403"/>
                  </a:lnTo>
                  <a:lnTo>
                    <a:pt x="67604" y="419223"/>
                  </a:lnTo>
                  <a:lnTo>
                    <a:pt x="32305" y="447333"/>
                  </a:lnTo>
                  <a:lnTo>
                    <a:pt x="21746" y="457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SMARTInkShape-Group86"/>
          <p:cNvGrpSpPr/>
          <p:nvPr/>
        </p:nvGrpSpPr>
        <p:grpSpPr>
          <a:xfrm>
            <a:off x="3436619" y="3516352"/>
            <a:ext cx="1257301" cy="545108"/>
            <a:chOff x="3436619" y="3516352"/>
            <a:chExt cx="1257301" cy="545108"/>
          </a:xfrm>
        </p:grpSpPr>
        <p:sp>
          <p:nvSpPr>
            <p:cNvPr id="92" name="SMARTInkShape-623"/>
            <p:cNvSpPr/>
            <p:nvPr/>
          </p:nvSpPr>
          <p:spPr>
            <a:xfrm>
              <a:off x="3459480" y="3794759"/>
              <a:ext cx="45721" cy="266701"/>
            </a:xfrm>
            <a:custGeom>
              <a:avLst/>
              <a:gdLst/>
              <a:ahLst/>
              <a:cxnLst/>
              <a:rect l="0" t="0" r="0" b="0"/>
              <a:pathLst>
                <a:path w="45721" h="266701">
                  <a:moveTo>
                    <a:pt x="45720" y="0"/>
                  </a:moveTo>
                  <a:lnTo>
                    <a:pt x="39159" y="0"/>
                  </a:lnTo>
                  <a:lnTo>
                    <a:pt x="38806" y="847"/>
                  </a:lnTo>
                  <a:lnTo>
                    <a:pt x="38414" y="4045"/>
                  </a:lnTo>
                  <a:lnTo>
                    <a:pt x="35981" y="8289"/>
                  </a:lnTo>
                  <a:lnTo>
                    <a:pt x="27521" y="21958"/>
                  </a:lnTo>
                  <a:lnTo>
                    <a:pt x="23781" y="47047"/>
                  </a:lnTo>
                  <a:lnTo>
                    <a:pt x="20784" y="78720"/>
                  </a:lnTo>
                  <a:lnTo>
                    <a:pt x="16883" y="107427"/>
                  </a:lnTo>
                  <a:lnTo>
                    <a:pt x="15726" y="137381"/>
                  </a:lnTo>
                  <a:lnTo>
                    <a:pt x="15384" y="167706"/>
                  </a:lnTo>
                  <a:lnTo>
                    <a:pt x="11223" y="204248"/>
                  </a:lnTo>
                  <a:lnTo>
                    <a:pt x="5837" y="239128"/>
                  </a:lnTo>
                  <a:lnTo>
                    <a:pt x="2593" y="247673"/>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624"/>
            <p:cNvSpPr/>
            <p:nvPr/>
          </p:nvSpPr>
          <p:spPr>
            <a:xfrm>
              <a:off x="3436619" y="3703482"/>
              <a:ext cx="181647" cy="190338"/>
            </a:xfrm>
            <a:custGeom>
              <a:avLst/>
              <a:gdLst/>
              <a:ahLst/>
              <a:cxnLst/>
              <a:rect l="0" t="0" r="0" b="0"/>
              <a:pathLst>
                <a:path w="181647" h="190338">
                  <a:moveTo>
                    <a:pt x="0" y="98898"/>
                  </a:moveTo>
                  <a:lnTo>
                    <a:pt x="847" y="64848"/>
                  </a:lnTo>
                  <a:lnTo>
                    <a:pt x="10607" y="40342"/>
                  </a:lnTo>
                  <a:lnTo>
                    <a:pt x="17697" y="32515"/>
                  </a:lnTo>
                  <a:lnTo>
                    <a:pt x="54989" y="6105"/>
                  </a:lnTo>
                  <a:lnTo>
                    <a:pt x="72644" y="1694"/>
                  </a:lnTo>
                  <a:lnTo>
                    <a:pt x="107215" y="82"/>
                  </a:lnTo>
                  <a:lnTo>
                    <a:pt x="114657" y="0"/>
                  </a:lnTo>
                  <a:lnTo>
                    <a:pt x="127441" y="4425"/>
                  </a:lnTo>
                  <a:lnTo>
                    <a:pt x="164978" y="29105"/>
                  </a:lnTo>
                  <a:lnTo>
                    <a:pt x="176259" y="47456"/>
                  </a:lnTo>
                  <a:lnTo>
                    <a:pt x="181572" y="75566"/>
                  </a:lnTo>
                  <a:lnTo>
                    <a:pt x="181646" y="93772"/>
                  </a:lnTo>
                  <a:lnTo>
                    <a:pt x="178663" y="107626"/>
                  </a:lnTo>
                  <a:lnTo>
                    <a:pt x="168178" y="125661"/>
                  </a:lnTo>
                  <a:lnTo>
                    <a:pt x="136228" y="152083"/>
                  </a:lnTo>
                  <a:lnTo>
                    <a:pt x="106496" y="168482"/>
                  </a:lnTo>
                  <a:lnTo>
                    <a:pt x="70814" y="182516"/>
                  </a:lnTo>
                  <a:lnTo>
                    <a:pt x="45721" y="1903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625"/>
            <p:cNvSpPr/>
            <p:nvPr/>
          </p:nvSpPr>
          <p:spPr>
            <a:xfrm>
              <a:off x="3703319" y="3585915"/>
              <a:ext cx="182882" cy="208845"/>
            </a:xfrm>
            <a:custGeom>
              <a:avLst/>
              <a:gdLst/>
              <a:ahLst/>
              <a:cxnLst/>
              <a:rect l="0" t="0" r="0" b="0"/>
              <a:pathLst>
                <a:path w="182882" h="208845">
                  <a:moveTo>
                    <a:pt x="0" y="56444"/>
                  </a:moveTo>
                  <a:lnTo>
                    <a:pt x="0" y="49884"/>
                  </a:lnTo>
                  <a:lnTo>
                    <a:pt x="10607" y="38311"/>
                  </a:lnTo>
                  <a:lnTo>
                    <a:pt x="45936" y="18331"/>
                  </a:lnTo>
                  <a:lnTo>
                    <a:pt x="81293" y="564"/>
                  </a:lnTo>
                  <a:lnTo>
                    <a:pt x="91446" y="0"/>
                  </a:lnTo>
                  <a:lnTo>
                    <a:pt x="107716" y="2491"/>
                  </a:lnTo>
                  <a:lnTo>
                    <a:pt x="120440" y="11013"/>
                  </a:lnTo>
                  <a:lnTo>
                    <a:pt x="133827" y="29063"/>
                  </a:lnTo>
                  <a:lnTo>
                    <a:pt x="141158" y="44757"/>
                  </a:lnTo>
                  <a:lnTo>
                    <a:pt x="144303" y="79772"/>
                  </a:lnTo>
                  <a:lnTo>
                    <a:pt x="136549" y="106348"/>
                  </a:lnTo>
                  <a:lnTo>
                    <a:pt x="117911" y="139586"/>
                  </a:lnTo>
                  <a:lnTo>
                    <a:pt x="87338" y="174230"/>
                  </a:lnTo>
                  <a:lnTo>
                    <a:pt x="66233" y="194136"/>
                  </a:lnTo>
                  <a:lnTo>
                    <a:pt x="32750" y="206841"/>
                  </a:lnTo>
                  <a:lnTo>
                    <a:pt x="29453" y="207509"/>
                  </a:lnTo>
                  <a:lnTo>
                    <a:pt x="27256" y="207107"/>
                  </a:lnTo>
                  <a:lnTo>
                    <a:pt x="25791" y="205993"/>
                  </a:lnTo>
                  <a:lnTo>
                    <a:pt x="24814" y="204404"/>
                  </a:lnTo>
                  <a:lnTo>
                    <a:pt x="23316" y="203344"/>
                  </a:lnTo>
                  <a:lnTo>
                    <a:pt x="19394" y="202166"/>
                  </a:lnTo>
                  <a:lnTo>
                    <a:pt x="18010" y="200159"/>
                  </a:lnTo>
                  <a:lnTo>
                    <a:pt x="16471" y="193413"/>
                  </a:lnTo>
                  <a:lnTo>
                    <a:pt x="16908" y="190090"/>
                  </a:lnTo>
                  <a:lnTo>
                    <a:pt x="25954" y="171986"/>
                  </a:lnTo>
                  <a:lnTo>
                    <a:pt x="32984" y="164805"/>
                  </a:lnTo>
                  <a:lnTo>
                    <a:pt x="50973" y="151492"/>
                  </a:lnTo>
                  <a:lnTo>
                    <a:pt x="59626" y="149488"/>
                  </a:lnTo>
                  <a:lnTo>
                    <a:pt x="66859" y="150855"/>
                  </a:lnTo>
                  <a:lnTo>
                    <a:pt x="73742" y="153438"/>
                  </a:lnTo>
                  <a:lnTo>
                    <a:pt x="82446" y="154586"/>
                  </a:lnTo>
                  <a:lnTo>
                    <a:pt x="86290" y="156586"/>
                  </a:lnTo>
                  <a:lnTo>
                    <a:pt x="117776" y="183307"/>
                  </a:lnTo>
                  <a:lnTo>
                    <a:pt x="142166" y="197826"/>
                  </a:lnTo>
                  <a:lnTo>
                    <a:pt x="173147" y="203283"/>
                  </a:lnTo>
                  <a:lnTo>
                    <a:pt x="182881" y="2088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626"/>
            <p:cNvSpPr/>
            <p:nvPr/>
          </p:nvSpPr>
          <p:spPr>
            <a:xfrm>
              <a:off x="3909059" y="3825240"/>
              <a:ext cx="45722" cy="7620"/>
            </a:xfrm>
            <a:custGeom>
              <a:avLst/>
              <a:gdLst/>
              <a:ahLst/>
              <a:cxnLst/>
              <a:rect l="0" t="0" r="0" b="0"/>
              <a:pathLst>
                <a:path w="45722" h="7620">
                  <a:moveTo>
                    <a:pt x="0" y="7619"/>
                  </a:moveTo>
                  <a:lnTo>
                    <a:pt x="4045" y="3574"/>
                  </a:lnTo>
                  <a:lnTo>
                    <a:pt x="8289" y="1588"/>
                  </a:lnTo>
                  <a:lnTo>
                    <a:pt x="457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627"/>
            <p:cNvSpPr/>
            <p:nvPr/>
          </p:nvSpPr>
          <p:spPr>
            <a:xfrm>
              <a:off x="4084328" y="3863340"/>
              <a:ext cx="37988" cy="60921"/>
            </a:xfrm>
            <a:custGeom>
              <a:avLst/>
              <a:gdLst/>
              <a:ahLst/>
              <a:cxnLst/>
              <a:rect l="0" t="0" r="0" b="0"/>
              <a:pathLst>
                <a:path w="37988" h="60921">
                  <a:moveTo>
                    <a:pt x="22852" y="0"/>
                  </a:moveTo>
                  <a:lnTo>
                    <a:pt x="22852" y="4045"/>
                  </a:lnTo>
                  <a:lnTo>
                    <a:pt x="20594" y="8288"/>
                  </a:lnTo>
                  <a:lnTo>
                    <a:pt x="17615" y="12997"/>
                  </a:lnTo>
                  <a:lnTo>
                    <a:pt x="15091" y="20408"/>
                  </a:lnTo>
                  <a:lnTo>
                    <a:pt x="10204" y="27965"/>
                  </a:lnTo>
                  <a:lnTo>
                    <a:pt x="8379" y="35567"/>
                  </a:lnTo>
                  <a:lnTo>
                    <a:pt x="7620" y="59454"/>
                  </a:lnTo>
                  <a:lnTo>
                    <a:pt x="8464" y="59956"/>
                  </a:lnTo>
                  <a:lnTo>
                    <a:pt x="18963" y="60920"/>
                  </a:lnTo>
                  <a:lnTo>
                    <a:pt x="20259" y="60087"/>
                  </a:lnTo>
                  <a:lnTo>
                    <a:pt x="21124" y="58684"/>
                  </a:lnTo>
                  <a:lnTo>
                    <a:pt x="21699" y="56903"/>
                  </a:lnTo>
                  <a:lnTo>
                    <a:pt x="28731" y="45520"/>
                  </a:lnTo>
                  <a:lnTo>
                    <a:pt x="30427" y="22854"/>
                  </a:lnTo>
                  <a:lnTo>
                    <a:pt x="30463" y="16744"/>
                  </a:lnTo>
                  <a:lnTo>
                    <a:pt x="29619" y="16242"/>
                  </a:lnTo>
                  <a:lnTo>
                    <a:pt x="15300" y="15265"/>
                  </a:lnTo>
                  <a:lnTo>
                    <a:pt x="11593" y="15251"/>
                  </a:lnTo>
                  <a:lnTo>
                    <a:pt x="10266" y="16094"/>
                  </a:lnTo>
                  <a:lnTo>
                    <a:pt x="9381" y="17502"/>
                  </a:lnTo>
                  <a:lnTo>
                    <a:pt x="8791" y="19288"/>
                  </a:lnTo>
                  <a:lnTo>
                    <a:pt x="7551" y="20479"/>
                  </a:lnTo>
                  <a:lnTo>
                    <a:pt x="3916" y="21801"/>
                  </a:lnTo>
                  <a:lnTo>
                    <a:pt x="2608" y="23001"/>
                  </a:lnTo>
                  <a:lnTo>
                    <a:pt x="336" y="29327"/>
                  </a:lnTo>
                  <a:lnTo>
                    <a:pt x="0" y="37755"/>
                  </a:lnTo>
                  <a:lnTo>
                    <a:pt x="6077" y="32795"/>
                  </a:lnTo>
                  <a:lnTo>
                    <a:pt x="12990" y="30319"/>
                  </a:lnTo>
                  <a:lnTo>
                    <a:pt x="37739" y="7970"/>
                  </a:lnTo>
                  <a:lnTo>
                    <a:pt x="37987" y="3678"/>
                  </a:lnTo>
                  <a:lnTo>
                    <a:pt x="37175" y="3299"/>
                  </a:lnTo>
                  <a:lnTo>
                    <a:pt x="30325" y="7129"/>
                  </a:lnTo>
                  <a:lnTo>
                    <a:pt x="22852"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628"/>
            <p:cNvSpPr/>
            <p:nvPr/>
          </p:nvSpPr>
          <p:spPr>
            <a:xfrm>
              <a:off x="4480559" y="3516352"/>
              <a:ext cx="213361" cy="186480"/>
            </a:xfrm>
            <a:custGeom>
              <a:avLst/>
              <a:gdLst/>
              <a:ahLst/>
              <a:cxnLst/>
              <a:rect l="0" t="0" r="0" b="0"/>
              <a:pathLst>
                <a:path w="213361" h="186480">
                  <a:moveTo>
                    <a:pt x="0" y="80288"/>
                  </a:moveTo>
                  <a:lnTo>
                    <a:pt x="0" y="62154"/>
                  </a:lnTo>
                  <a:lnTo>
                    <a:pt x="2258" y="57270"/>
                  </a:lnTo>
                  <a:lnTo>
                    <a:pt x="21255" y="31865"/>
                  </a:lnTo>
                  <a:lnTo>
                    <a:pt x="54511" y="9261"/>
                  </a:lnTo>
                  <a:lnTo>
                    <a:pt x="62610" y="6387"/>
                  </a:lnTo>
                  <a:lnTo>
                    <a:pt x="86578" y="0"/>
                  </a:lnTo>
                  <a:lnTo>
                    <a:pt x="111789" y="3382"/>
                  </a:lnTo>
                  <a:lnTo>
                    <a:pt x="116013" y="5310"/>
                  </a:lnTo>
                  <a:lnTo>
                    <a:pt x="122963" y="11969"/>
                  </a:lnTo>
                  <a:lnTo>
                    <a:pt x="142153" y="45738"/>
                  </a:lnTo>
                  <a:lnTo>
                    <a:pt x="147282" y="59006"/>
                  </a:lnTo>
                  <a:lnTo>
                    <a:pt x="147868" y="73369"/>
                  </a:lnTo>
                  <a:lnTo>
                    <a:pt x="143494" y="110860"/>
                  </a:lnTo>
                  <a:lnTo>
                    <a:pt x="132734" y="132808"/>
                  </a:lnTo>
                  <a:lnTo>
                    <a:pt x="104981" y="169273"/>
                  </a:lnTo>
                  <a:lnTo>
                    <a:pt x="86025" y="181402"/>
                  </a:lnTo>
                  <a:lnTo>
                    <a:pt x="71021" y="185318"/>
                  </a:lnTo>
                  <a:lnTo>
                    <a:pt x="59896" y="186479"/>
                  </a:lnTo>
                  <a:lnTo>
                    <a:pt x="53996" y="184493"/>
                  </a:lnTo>
                  <a:lnTo>
                    <a:pt x="47355" y="180364"/>
                  </a:lnTo>
                  <a:lnTo>
                    <a:pt x="46447" y="177541"/>
                  </a:lnTo>
                  <a:lnTo>
                    <a:pt x="45763" y="154901"/>
                  </a:lnTo>
                  <a:lnTo>
                    <a:pt x="47997" y="149291"/>
                  </a:lnTo>
                  <a:lnTo>
                    <a:pt x="49778" y="146610"/>
                  </a:lnTo>
                  <a:lnTo>
                    <a:pt x="51812" y="144822"/>
                  </a:lnTo>
                  <a:lnTo>
                    <a:pt x="56330" y="142837"/>
                  </a:lnTo>
                  <a:lnTo>
                    <a:pt x="77721" y="141387"/>
                  </a:lnTo>
                  <a:lnTo>
                    <a:pt x="83367" y="143567"/>
                  </a:lnTo>
                  <a:lnTo>
                    <a:pt x="120564" y="166688"/>
                  </a:lnTo>
                  <a:lnTo>
                    <a:pt x="155010" y="176669"/>
                  </a:lnTo>
                  <a:lnTo>
                    <a:pt x="184395" y="178995"/>
                  </a:lnTo>
                  <a:lnTo>
                    <a:pt x="194278" y="176933"/>
                  </a:lnTo>
                  <a:lnTo>
                    <a:pt x="204602" y="173270"/>
                  </a:lnTo>
                  <a:lnTo>
                    <a:pt x="213360" y="1717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629"/>
            <p:cNvSpPr/>
            <p:nvPr/>
          </p:nvSpPr>
          <p:spPr>
            <a:xfrm>
              <a:off x="4248657" y="3627119"/>
              <a:ext cx="192129" cy="289562"/>
            </a:xfrm>
            <a:custGeom>
              <a:avLst/>
              <a:gdLst/>
              <a:ahLst/>
              <a:cxnLst/>
              <a:rect l="0" t="0" r="0" b="0"/>
              <a:pathLst>
                <a:path w="192129" h="289562">
                  <a:moveTo>
                    <a:pt x="125223" y="0"/>
                  </a:moveTo>
                  <a:lnTo>
                    <a:pt x="109785" y="17697"/>
                  </a:lnTo>
                  <a:lnTo>
                    <a:pt x="85630" y="50944"/>
                  </a:lnTo>
                  <a:lnTo>
                    <a:pt x="59958" y="88282"/>
                  </a:lnTo>
                  <a:lnTo>
                    <a:pt x="43092" y="119227"/>
                  </a:lnTo>
                  <a:lnTo>
                    <a:pt x="24301" y="151868"/>
                  </a:lnTo>
                  <a:lnTo>
                    <a:pt x="11558" y="182775"/>
                  </a:lnTo>
                  <a:lnTo>
                    <a:pt x="0" y="220120"/>
                  </a:lnTo>
                  <a:lnTo>
                    <a:pt x="2700" y="248473"/>
                  </a:lnTo>
                  <a:lnTo>
                    <a:pt x="7551" y="258882"/>
                  </a:lnTo>
                  <a:lnTo>
                    <a:pt x="15350" y="268306"/>
                  </a:lnTo>
                  <a:lnTo>
                    <a:pt x="39111" y="284023"/>
                  </a:lnTo>
                  <a:lnTo>
                    <a:pt x="70552" y="288467"/>
                  </a:lnTo>
                  <a:lnTo>
                    <a:pt x="93501" y="288390"/>
                  </a:lnTo>
                  <a:lnTo>
                    <a:pt x="126230" y="278912"/>
                  </a:lnTo>
                  <a:lnTo>
                    <a:pt x="155055" y="263060"/>
                  </a:lnTo>
                  <a:lnTo>
                    <a:pt x="179178" y="242661"/>
                  </a:lnTo>
                  <a:lnTo>
                    <a:pt x="188152" y="230038"/>
                  </a:lnTo>
                  <a:lnTo>
                    <a:pt x="192128" y="219619"/>
                  </a:lnTo>
                  <a:lnTo>
                    <a:pt x="191840" y="216686"/>
                  </a:lnTo>
                  <a:lnTo>
                    <a:pt x="189262" y="211170"/>
                  </a:lnTo>
                  <a:lnTo>
                    <a:pt x="186542" y="209360"/>
                  </a:lnTo>
                  <a:lnTo>
                    <a:pt x="174624" y="206813"/>
                  </a:lnTo>
                  <a:lnTo>
                    <a:pt x="159521" y="206905"/>
                  </a:lnTo>
                  <a:lnTo>
                    <a:pt x="124722" y="216389"/>
                  </a:lnTo>
                  <a:lnTo>
                    <a:pt x="89314" y="234696"/>
                  </a:lnTo>
                  <a:lnTo>
                    <a:pt x="57621" y="254803"/>
                  </a:lnTo>
                  <a:lnTo>
                    <a:pt x="37701" y="278467"/>
                  </a:lnTo>
                  <a:lnTo>
                    <a:pt x="33783"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630"/>
            <p:cNvSpPr/>
            <p:nvPr/>
          </p:nvSpPr>
          <p:spPr>
            <a:xfrm>
              <a:off x="4084319" y="3871052"/>
              <a:ext cx="38101" cy="38008"/>
            </a:xfrm>
            <a:custGeom>
              <a:avLst/>
              <a:gdLst/>
              <a:ahLst/>
              <a:cxnLst/>
              <a:rect l="0" t="0" r="0" b="0"/>
              <a:pathLst>
                <a:path w="38101" h="38008">
                  <a:moveTo>
                    <a:pt x="38100" y="7528"/>
                  </a:moveTo>
                  <a:lnTo>
                    <a:pt x="38100" y="967"/>
                  </a:lnTo>
                  <a:lnTo>
                    <a:pt x="37254" y="614"/>
                  </a:lnTo>
                  <a:lnTo>
                    <a:pt x="31540" y="0"/>
                  </a:lnTo>
                  <a:lnTo>
                    <a:pt x="7574" y="20569"/>
                  </a:lnTo>
                  <a:lnTo>
                    <a:pt x="5049" y="21302"/>
                  </a:lnTo>
                  <a:lnTo>
                    <a:pt x="3367" y="22637"/>
                  </a:lnTo>
                  <a:lnTo>
                    <a:pt x="5" y="30374"/>
                  </a:lnTo>
                  <a:lnTo>
                    <a:pt x="4" y="30378"/>
                  </a:lnTo>
                  <a:lnTo>
                    <a:pt x="6562" y="23826"/>
                  </a:lnTo>
                  <a:lnTo>
                    <a:pt x="7307" y="19036"/>
                  </a:lnTo>
                  <a:lnTo>
                    <a:pt x="7612" y="3897"/>
                  </a:lnTo>
                  <a:lnTo>
                    <a:pt x="8462" y="2567"/>
                  </a:lnTo>
                  <a:lnTo>
                    <a:pt x="9874" y="1680"/>
                  </a:lnTo>
                  <a:lnTo>
                    <a:pt x="11663" y="1089"/>
                  </a:lnTo>
                  <a:lnTo>
                    <a:pt x="12009" y="1542"/>
                  </a:lnTo>
                  <a:lnTo>
                    <a:pt x="8366" y="6572"/>
                  </a:lnTo>
                  <a:lnTo>
                    <a:pt x="6921" y="13422"/>
                  </a:lnTo>
                  <a:lnTo>
                    <a:pt x="1079" y="21370"/>
                  </a:lnTo>
                  <a:lnTo>
                    <a:pt x="213" y="28575"/>
                  </a:lnTo>
                  <a:lnTo>
                    <a:pt x="0" y="380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631"/>
            <p:cNvSpPr/>
            <p:nvPr/>
          </p:nvSpPr>
          <p:spPr>
            <a:xfrm>
              <a:off x="4084319" y="3901440"/>
              <a:ext cx="7622" cy="7620"/>
            </a:xfrm>
            <a:custGeom>
              <a:avLst/>
              <a:gdLst/>
              <a:ahLst/>
              <a:cxnLst/>
              <a:rect l="0" t="0" r="0" b="0"/>
              <a:pathLst>
                <a:path w="7622" h="7620">
                  <a:moveTo>
                    <a:pt x="7621" y="0"/>
                  </a:moveTo>
                  <a:lnTo>
                    <a:pt x="7621" y="4045"/>
                  </a:lnTo>
                  <a:lnTo>
                    <a:pt x="6774" y="5236"/>
                  </a:lnTo>
                  <a:lnTo>
                    <a:pt x="5363" y="6031"/>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632"/>
            <p:cNvSpPr/>
            <p:nvPr/>
          </p:nvSpPr>
          <p:spPr>
            <a:xfrm>
              <a:off x="3893819" y="3901440"/>
              <a:ext cx="60962" cy="7620"/>
            </a:xfrm>
            <a:custGeom>
              <a:avLst/>
              <a:gdLst/>
              <a:ahLst/>
              <a:cxnLst/>
              <a:rect l="0" t="0" r="0" b="0"/>
              <a:pathLst>
                <a:path w="60962" h="7620">
                  <a:moveTo>
                    <a:pt x="0" y="7619"/>
                  </a:moveTo>
                  <a:lnTo>
                    <a:pt x="4046" y="7619"/>
                  </a:lnTo>
                  <a:lnTo>
                    <a:pt x="8290" y="5362"/>
                  </a:lnTo>
                  <a:lnTo>
                    <a:pt x="10607" y="3574"/>
                  </a:lnTo>
                  <a:lnTo>
                    <a:pt x="17697" y="1588"/>
                  </a:lnTo>
                  <a:lnTo>
                    <a:pt x="54283" y="62"/>
                  </a:lnTo>
                  <a:lnTo>
                    <a:pt x="609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SMARTInkShape-Group87"/>
          <p:cNvGrpSpPr/>
          <p:nvPr/>
        </p:nvGrpSpPr>
        <p:grpSpPr>
          <a:xfrm>
            <a:off x="3863340" y="4191000"/>
            <a:ext cx="811529" cy="350041"/>
            <a:chOff x="3863340" y="4191000"/>
            <a:chExt cx="811529" cy="350041"/>
          </a:xfrm>
        </p:grpSpPr>
        <p:sp>
          <p:nvSpPr>
            <p:cNvPr id="103" name="SMARTInkShape-633"/>
            <p:cNvSpPr/>
            <p:nvPr/>
          </p:nvSpPr>
          <p:spPr>
            <a:xfrm>
              <a:off x="4557578" y="4419600"/>
              <a:ext cx="117291" cy="121441"/>
            </a:xfrm>
            <a:custGeom>
              <a:avLst/>
              <a:gdLst/>
              <a:ahLst/>
              <a:cxnLst/>
              <a:rect l="0" t="0" r="0" b="0"/>
              <a:pathLst>
                <a:path w="117291" h="121441">
                  <a:moveTo>
                    <a:pt x="105862" y="0"/>
                  </a:moveTo>
                  <a:lnTo>
                    <a:pt x="76312" y="0"/>
                  </a:lnTo>
                  <a:lnTo>
                    <a:pt x="67046" y="4515"/>
                  </a:lnTo>
                  <a:lnTo>
                    <a:pt x="29617" y="39139"/>
                  </a:lnTo>
                  <a:lnTo>
                    <a:pt x="5393" y="75378"/>
                  </a:lnTo>
                  <a:lnTo>
                    <a:pt x="1022" y="87998"/>
                  </a:lnTo>
                  <a:lnTo>
                    <a:pt x="0" y="97247"/>
                  </a:lnTo>
                  <a:lnTo>
                    <a:pt x="1803" y="104745"/>
                  </a:lnTo>
                  <a:lnTo>
                    <a:pt x="3469" y="107930"/>
                  </a:lnTo>
                  <a:lnTo>
                    <a:pt x="13904" y="116458"/>
                  </a:lnTo>
                  <a:lnTo>
                    <a:pt x="22941" y="119492"/>
                  </a:lnTo>
                  <a:lnTo>
                    <a:pt x="42539" y="121440"/>
                  </a:lnTo>
                  <a:lnTo>
                    <a:pt x="61699" y="117732"/>
                  </a:lnTo>
                  <a:lnTo>
                    <a:pt x="88832" y="103995"/>
                  </a:lnTo>
                  <a:lnTo>
                    <a:pt x="103544" y="92431"/>
                  </a:lnTo>
                  <a:lnTo>
                    <a:pt x="109065" y="83132"/>
                  </a:lnTo>
                  <a:lnTo>
                    <a:pt x="112365" y="74200"/>
                  </a:lnTo>
                  <a:lnTo>
                    <a:pt x="116654" y="67409"/>
                  </a:lnTo>
                  <a:lnTo>
                    <a:pt x="117290" y="63566"/>
                  </a:lnTo>
                  <a:lnTo>
                    <a:pt x="115739" y="54780"/>
                  </a:lnTo>
                  <a:lnTo>
                    <a:pt x="110105" y="44359"/>
                  </a:lnTo>
                  <a:lnTo>
                    <a:pt x="101463" y="33253"/>
                  </a:lnTo>
                  <a:lnTo>
                    <a:pt x="98241"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634"/>
            <p:cNvSpPr/>
            <p:nvPr/>
          </p:nvSpPr>
          <p:spPr>
            <a:xfrm>
              <a:off x="4457700" y="4221480"/>
              <a:ext cx="205741" cy="304801"/>
            </a:xfrm>
            <a:custGeom>
              <a:avLst/>
              <a:gdLst/>
              <a:ahLst/>
              <a:cxnLst/>
              <a:rect l="0" t="0" r="0" b="0"/>
              <a:pathLst>
                <a:path w="205741" h="304801">
                  <a:moveTo>
                    <a:pt x="205740" y="0"/>
                  </a:moveTo>
                  <a:lnTo>
                    <a:pt x="201695" y="0"/>
                  </a:lnTo>
                  <a:lnTo>
                    <a:pt x="200503" y="846"/>
                  </a:lnTo>
                  <a:lnTo>
                    <a:pt x="199708" y="2257"/>
                  </a:lnTo>
                  <a:lnTo>
                    <a:pt x="199179" y="4045"/>
                  </a:lnTo>
                  <a:lnTo>
                    <a:pt x="176577" y="39488"/>
                  </a:lnTo>
                  <a:lnTo>
                    <a:pt x="147995" y="76382"/>
                  </a:lnTo>
                  <a:lnTo>
                    <a:pt x="121049" y="112799"/>
                  </a:lnTo>
                  <a:lnTo>
                    <a:pt x="99648" y="142547"/>
                  </a:lnTo>
                  <a:lnTo>
                    <a:pt x="81360" y="172811"/>
                  </a:lnTo>
                  <a:lnTo>
                    <a:pt x="60231" y="203227"/>
                  </a:lnTo>
                  <a:lnTo>
                    <a:pt x="38730" y="232841"/>
                  </a:lnTo>
                  <a:lnTo>
                    <a:pt x="14622" y="269829"/>
                  </a:lnTo>
                  <a:lnTo>
                    <a:pt x="2511" y="288634"/>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635"/>
            <p:cNvSpPr/>
            <p:nvPr/>
          </p:nvSpPr>
          <p:spPr>
            <a:xfrm>
              <a:off x="4427390" y="4191000"/>
              <a:ext cx="91163" cy="120403"/>
            </a:xfrm>
            <a:custGeom>
              <a:avLst/>
              <a:gdLst/>
              <a:ahLst/>
              <a:cxnLst/>
              <a:rect l="0" t="0" r="0" b="0"/>
              <a:pathLst>
                <a:path w="91163" h="120403">
                  <a:moveTo>
                    <a:pt x="83650" y="15240"/>
                  </a:moveTo>
                  <a:lnTo>
                    <a:pt x="79605" y="11195"/>
                  </a:lnTo>
                  <a:lnTo>
                    <a:pt x="75361" y="9208"/>
                  </a:lnTo>
                  <a:lnTo>
                    <a:pt x="65738" y="7933"/>
                  </a:lnTo>
                  <a:lnTo>
                    <a:pt x="60731" y="10017"/>
                  </a:lnTo>
                  <a:lnTo>
                    <a:pt x="27470" y="36640"/>
                  </a:lnTo>
                  <a:lnTo>
                    <a:pt x="6375" y="65346"/>
                  </a:lnTo>
                  <a:lnTo>
                    <a:pt x="1769" y="81074"/>
                  </a:lnTo>
                  <a:lnTo>
                    <a:pt x="0" y="101136"/>
                  </a:lnTo>
                  <a:lnTo>
                    <a:pt x="2163" y="106473"/>
                  </a:lnTo>
                  <a:lnTo>
                    <a:pt x="3925" y="109082"/>
                  </a:lnTo>
                  <a:lnTo>
                    <a:pt x="14496" y="116799"/>
                  </a:lnTo>
                  <a:lnTo>
                    <a:pt x="24307" y="120402"/>
                  </a:lnTo>
                  <a:lnTo>
                    <a:pt x="32157" y="118988"/>
                  </a:lnTo>
                  <a:lnTo>
                    <a:pt x="70175" y="101485"/>
                  </a:lnTo>
                  <a:lnTo>
                    <a:pt x="77097" y="96469"/>
                  </a:lnTo>
                  <a:lnTo>
                    <a:pt x="80737" y="89159"/>
                  </a:lnTo>
                  <a:lnTo>
                    <a:pt x="90040" y="55746"/>
                  </a:lnTo>
                  <a:lnTo>
                    <a:pt x="91162" y="25388"/>
                  </a:lnTo>
                  <a:lnTo>
                    <a:pt x="88964" y="17492"/>
                  </a:lnTo>
                  <a:lnTo>
                    <a:pt x="86012" y="11161"/>
                  </a:lnTo>
                  <a:lnTo>
                    <a:pt x="8365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636"/>
            <p:cNvSpPr/>
            <p:nvPr/>
          </p:nvSpPr>
          <p:spPr>
            <a:xfrm>
              <a:off x="4132145" y="4206240"/>
              <a:ext cx="195082" cy="312192"/>
            </a:xfrm>
            <a:custGeom>
              <a:avLst/>
              <a:gdLst/>
              <a:ahLst/>
              <a:cxnLst/>
              <a:rect l="0" t="0" r="0" b="0"/>
              <a:pathLst>
                <a:path w="195082" h="312192">
                  <a:moveTo>
                    <a:pt x="150295" y="0"/>
                  </a:moveTo>
                  <a:lnTo>
                    <a:pt x="150295" y="4045"/>
                  </a:lnTo>
                  <a:lnTo>
                    <a:pt x="148037" y="8288"/>
                  </a:lnTo>
                  <a:lnTo>
                    <a:pt x="124856" y="43637"/>
                  </a:lnTo>
                  <a:lnTo>
                    <a:pt x="103900" y="76929"/>
                  </a:lnTo>
                  <a:lnTo>
                    <a:pt x="80076" y="110869"/>
                  </a:lnTo>
                  <a:lnTo>
                    <a:pt x="62414" y="140188"/>
                  </a:lnTo>
                  <a:lnTo>
                    <a:pt x="42412" y="170324"/>
                  </a:lnTo>
                  <a:lnTo>
                    <a:pt x="24217" y="205611"/>
                  </a:lnTo>
                  <a:lnTo>
                    <a:pt x="7453" y="239801"/>
                  </a:lnTo>
                  <a:lnTo>
                    <a:pt x="727" y="257883"/>
                  </a:lnTo>
                  <a:lnTo>
                    <a:pt x="0" y="269555"/>
                  </a:lnTo>
                  <a:lnTo>
                    <a:pt x="4351" y="288712"/>
                  </a:lnTo>
                  <a:lnTo>
                    <a:pt x="8666" y="297085"/>
                  </a:lnTo>
                  <a:lnTo>
                    <a:pt x="19901" y="306559"/>
                  </a:lnTo>
                  <a:lnTo>
                    <a:pt x="29124" y="309815"/>
                  </a:lnTo>
                  <a:lnTo>
                    <a:pt x="67209" y="312191"/>
                  </a:lnTo>
                  <a:lnTo>
                    <a:pt x="82888" y="310624"/>
                  </a:lnTo>
                  <a:lnTo>
                    <a:pt x="118290" y="298079"/>
                  </a:lnTo>
                  <a:lnTo>
                    <a:pt x="149994" y="283152"/>
                  </a:lnTo>
                  <a:lnTo>
                    <a:pt x="185382" y="253883"/>
                  </a:lnTo>
                  <a:lnTo>
                    <a:pt x="191289" y="243788"/>
                  </a:lnTo>
                  <a:lnTo>
                    <a:pt x="195081" y="223509"/>
                  </a:lnTo>
                  <a:lnTo>
                    <a:pt x="193342" y="215612"/>
                  </a:lnTo>
                  <a:lnTo>
                    <a:pt x="191693" y="212322"/>
                  </a:lnTo>
                  <a:lnTo>
                    <a:pt x="185345" y="206407"/>
                  </a:lnTo>
                  <a:lnTo>
                    <a:pt x="163427" y="195711"/>
                  </a:lnTo>
                  <a:lnTo>
                    <a:pt x="142050" y="192044"/>
                  </a:lnTo>
                  <a:lnTo>
                    <a:pt x="112071" y="196888"/>
                  </a:lnTo>
                  <a:lnTo>
                    <a:pt x="78123" y="208452"/>
                  </a:lnTo>
                  <a:lnTo>
                    <a:pt x="58855"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637"/>
            <p:cNvSpPr/>
            <p:nvPr/>
          </p:nvSpPr>
          <p:spPr>
            <a:xfrm>
              <a:off x="3863340" y="4198702"/>
              <a:ext cx="220495" cy="326356"/>
            </a:xfrm>
            <a:custGeom>
              <a:avLst/>
              <a:gdLst/>
              <a:ahLst/>
              <a:cxnLst/>
              <a:rect l="0" t="0" r="0" b="0"/>
              <a:pathLst>
                <a:path w="220495" h="326356">
                  <a:moveTo>
                    <a:pt x="30479" y="30398"/>
                  </a:moveTo>
                  <a:lnTo>
                    <a:pt x="41831" y="30398"/>
                  </a:lnTo>
                  <a:lnTo>
                    <a:pt x="46249" y="28140"/>
                  </a:lnTo>
                  <a:lnTo>
                    <a:pt x="59336" y="18247"/>
                  </a:lnTo>
                  <a:lnTo>
                    <a:pt x="74625" y="13510"/>
                  </a:lnTo>
                  <a:lnTo>
                    <a:pt x="90093" y="4672"/>
                  </a:lnTo>
                  <a:lnTo>
                    <a:pt x="114692" y="857"/>
                  </a:lnTo>
                  <a:lnTo>
                    <a:pt x="152367" y="0"/>
                  </a:lnTo>
                  <a:lnTo>
                    <a:pt x="185194" y="771"/>
                  </a:lnTo>
                  <a:lnTo>
                    <a:pt x="199746" y="6003"/>
                  </a:lnTo>
                  <a:lnTo>
                    <a:pt x="215445" y="17830"/>
                  </a:lnTo>
                  <a:lnTo>
                    <a:pt x="218520" y="25094"/>
                  </a:lnTo>
                  <a:lnTo>
                    <a:pt x="220494" y="43555"/>
                  </a:lnTo>
                  <a:lnTo>
                    <a:pt x="216790" y="58473"/>
                  </a:lnTo>
                  <a:lnTo>
                    <a:pt x="192803" y="93906"/>
                  </a:lnTo>
                  <a:lnTo>
                    <a:pt x="184185" y="104061"/>
                  </a:lnTo>
                  <a:lnTo>
                    <a:pt x="148270" y="123932"/>
                  </a:lnTo>
                  <a:lnTo>
                    <a:pt x="111232" y="142422"/>
                  </a:lnTo>
                  <a:lnTo>
                    <a:pt x="107856" y="143687"/>
                  </a:lnTo>
                  <a:lnTo>
                    <a:pt x="103533" y="144248"/>
                  </a:lnTo>
                  <a:lnTo>
                    <a:pt x="102042" y="145245"/>
                  </a:lnTo>
                  <a:lnTo>
                    <a:pt x="101048" y="146756"/>
                  </a:lnTo>
                  <a:lnTo>
                    <a:pt x="100385" y="148610"/>
                  </a:lnTo>
                  <a:lnTo>
                    <a:pt x="99943" y="148999"/>
                  </a:lnTo>
                  <a:lnTo>
                    <a:pt x="99649" y="148412"/>
                  </a:lnTo>
                  <a:lnTo>
                    <a:pt x="99176" y="145431"/>
                  </a:lnTo>
                  <a:lnTo>
                    <a:pt x="101369" y="145024"/>
                  </a:lnTo>
                  <a:lnTo>
                    <a:pt x="103139" y="144915"/>
                  </a:lnTo>
                  <a:lnTo>
                    <a:pt x="107364" y="142536"/>
                  </a:lnTo>
                  <a:lnTo>
                    <a:pt x="112064" y="139504"/>
                  </a:lnTo>
                  <a:lnTo>
                    <a:pt x="116975" y="138156"/>
                  </a:lnTo>
                  <a:lnTo>
                    <a:pt x="142388" y="144901"/>
                  </a:lnTo>
                  <a:lnTo>
                    <a:pt x="169569" y="157638"/>
                  </a:lnTo>
                  <a:lnTo>
                    <a:pt x="176399" y="162584"/>
                  </a:lnTo>
                  <a:lnTo>
                    <a:pt x="187683" y="178742"/>
                  </a:lnTo>
                  <a:lnTo>
                    <a:pt x="200623" y="207298"/>
                  </a:lnTo>
                  <a:lnTo>
                    <a:pt x="205065" y="237942"/>
                  </a:lnTo>
                  <a:lnTo>
                    <a:pt x="204593" y="251333"/>
                  </a:lnTo>
                  <a:lnTo>
                    <a:pt x="201561" y="262929"/>
                  </a:lnTo>
                  <a:lnTo>
                    <a:pt x="191048" y="278977"/>
                  </a:lnTo>
                  <a:lnTo>
                    <a:pt x="155824" y="303207"/>
                  </a:lnTo>
                  <a:lnTo>
                    <a:pt x="135916" y="313677"/>
                  </a:lnTo>
                  <a:lnTo>
                    <a:pt x="98896" y="321388"/>
                  </a:lnTo>
                  <a:lnTo>
                    <a:pt x="68547" y="326355"/>
                  </a:lnTo>
                  <a:lnTo>
                    <a:pt x="33463" y="320909"/>
                  </a:lnTo>
                  <a:lnTo>
                    <a:pt x="17911" y="316194"/>
                  </a:lnTo>
                  <a:lnTo>
                    <a:pt x="6624" y="309435"/>
                  </a:lnTo>
                  <a:lnTo>
                    <a:pt x="4416" y="306169"/>
                  </a:lnTo>
                  <a:lnTo>
                    <a:pt x="1308" y="293482"/>
                  </a:lnTo>
                  <a:lnTo>
                    <a:pt x="0" y="2742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4" name="SMARTInkShape-Group88"/>
          <p:cNvGrpSpPr/>
          <p:nvPr/>
        </p:nvGrpSpPr>
        <p:grpSpPr>
          <a:xfrm>
            <a:off x="8260080" y="1737359"/>
            <a:ext cx="753800" cy="379855"/>
            <a:chOff x="8260080" y="1737359"/>
            <a:chExt cx="753800" cy="379855"/>
          </a:xfrm>
        </p:grpSpPr>
        <p:sp>
          <p:nvSpPr>
            <p:cNvPr id="109" name="SMARTInkShape-638"/>
            <p:cNvSpPr/>
            <p:nvPr/>
          </p:nvSpPr>
          <p:spPr>
            <a:xfrm>
              <a:off x="8520832" y="1783079"/>
              <a:ext cx="202078" cy="325984"/>
            </a:xfrm>
            <a:custGeom>
              <a:avLst/>
              <a:gdLst/>
              <a:ahLst/>
              <a:cxnLst/>
              <a:rect l="0" t="0" r="0" b="0"/>
              <a:pathLst>
                <a:path w="202078" h="325984">
                  <a:moveTo>
                    <a:pt x="158348" y="0"/>
                  </a:moveTo>
                  <a:lnTo>
                    <a:pt x="158348" y="4046"/>
                  </a:lnTo>
                  <a:lnTo>
                    <a:pt x="156090" y="8289"/>
                  </a:lnTo>
                  <a:lnTo>
                    <a:pt x="145350" y="22102"/>
                  </a:lnTo>
                  <a:lnTo>
                    <a:pt x="128863" y="54244"/>
                  </a:lnTo>
                  <a:lnTo>
                    <a:pt x="109783" y="90082"/>
                  </a:lnTo>
                  <a:lnTo>
                    <a:pt x="94757" y="119731"/>
                  </a:lnTo>
                  <a:lnTo>
                    <a:pt x="78734" y="150811"/>
                  </a:lnTo>
                  <a:lnTo>
                    <a:pt x="58276" y="185608"/>
                  </a:lnTo>
                  <a:lnTo>
                    <a:pt x="36975" y="216897"/>
                  </a:lnTo>
                  <a:lnTo>
                    <a:pt x="16435" y="250654"/>
                  </a:lnTo>
                  <a:lnTo>
                    <a:pt x="2092" y="288608"/>
                  </a:lnTo>
                  <a:lnTo>
                    <a:pt x="0" y="300708"/>
                  </a:lnTo>
                  <a:lnTo>
                    <a:pt x="1136" y="305459"/>
                  </a:lnTo>
                  <a:lnTo>
                    <a:pt x="6914" y="312995"/>
                  </a:lnTo>
                  <a:lnTo>
                    <a:pt x="19687" y="321998"/>
                  </a:lnTo>
                  <a:lnTo>
                    <a:pt x="34196" y="325983"/>
                  </a:lnTo>
                  <a:lnTo>
                    <a:pt x="65589" y="321246"/>
                  </a:lnTo>
                  <a:lnTo>
                    <a:pt x="97127" y="312157"/>
                  </a:lnTo>
                  <a:lnTo>
                    <a:pt x="127816" y="298163"/>
                  </a:lnTo>
                  <a:lnTo>
                    <a:pt x="157490" y="278246"/>
                  </a:lnTo>
                  <a:lnTo>
                    <a:pt x="190223" y="241980"/>
                  </a:lnTo>
                  <a:lnTo>
                    <a:pt x="199589" y="227108"/>
                  </a:lnTo>
                  <a:lnTo>
                    <a:pt x="202077" y="220035"/>
                  </a:lnTo>
                  <a:lnTo>
                    <a:pt x="201894" y="216964"/>
                  </a:lnTo>
                  <a:lnTo>
                    <a:pt x="199432" y="211293"/>
                  </a:lnTo>
                  <a:lnTo>
                    <a:pt x="196744" y="209442"/>
                  </a:lnTo>
                  <a:lnTo>
                    <a:pt x="184870" y="206837"/>
                  </a:lnTo>
                  <a:lnTo>
                    <a:pt x="170628" y="206912"/>
                  </a:lnTo>
                  <a:lnTo>
                    <a:pt x="135293" y="219613"/>
                  </a:lnTo>
                  <a:lnTo>
                    <a:pt x="107856" y="241790"/>
                  </a:lnTo>
                  <a:lnTo>
                    <a:pt x="102040" y="251678"/>
                  </a:lnTo>
                  <a:lnTo>
                    <a:pt x="98307" y="267778"/>
                  </a:lnTo>
                  <a:lnTo>
                    <a:pt x="100054" y="273671"/>
                  </a:lnTo>
                  <a:lnTo>
                    <a:pt x="108075" y="284352"/>
                  </a:lnTo>
                  <a:lnTo>
                    <a:pt x="112861" y="287246"/>
                  </a:lnTo>
                  <a:lnTo>
                    <a:pt x="127868"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639"/>
            <p:cNvSpPr/>
            <p:nvPr/>
          </p:nvSpPr>
          <p:spPr>
            <a:xfrm>
              <a:off x="8260080" y="1794226"/>
              <a:ext cx="226661" cy="322988"/>
            </a:xfrm>
            <a:custGeom>
              <a:avLst/>
              <a:gdLst/>
              <a:ahLst/>
              <a:cxnLst/>
              <a:rect l="0" t="0" r="0" b="0"/>
              <a:pathLst>
                <a:path w="226661" h="322988">
                  <a:moveTo>
                    <a:pt x="68580" y="49814"/>
                  </a:moveTo>
                  <a:lnTo>
                    <a:pt x="68580" y="38241"/>
                  </a:lnTo>
                  <a:lnTo>
                    <a:pt x="73095" y="33946"/>
                  </a:lnTo>
                  <a:lnTo>
                    <a:pt x="109395" y="14229"/>
                  </a:lnTo>
                  <a:lnTo>
                    <a:pt x="125358" y="7473"/>
                  </a:lnTo>
                  <a:lnTo>
                    <a:pt x="161858" y="0"/>
                  </a:lnTo>
                  <a:lnTo>
                    <a:pt x="198078" y="6037"/>
                  </a:lnTo>
                  <a:lnTo>
                    <a:pt x="211089" y="12289"/>
                  </a:lnTo>
                  <a:lnTo>
                    <a:pt x="223071" y="21987"/>
                  </a:lnTo>
                  <a:lnTo>
                    <a:pt x="226143" y="31520"/>
                  </a:lnTo>
                  <a:lnTo>
                    <a:pt x="226660" y="43376"/>
                  </a:lnTo>
                  <a:lnTo>
                    <a:pt x="217850" y="74000"/>
                  </a:lnTo>
                  <a:lnTo>
                    <a:pt x="202079" y="102569"/>
                  </a:lnTo>
                  <a:lnTo>
                    <a:pt x="180401" y="125396"/>
                  </a:lnTo>
                  <a:lnTo>
                    <a:pt x="163801" y="141071"/>
                  </a:lnTo>
                  <a:lnTo>
                    <a:pt x="155773" y="150485"/>
                  </a:lnTo>
                  <a:lnTo>
                    <a:pt x="146561" y="157492"/>
                  </a:lnTo>
                  <a:lnTo>
                    <a:pt x="136822" y="161171"/>
                  </a:lnTo>
                  <a:lnTo>
                    <a:pt x="107908" y="164098"/>
                  </a:lnTo>
                  <a:lnTo>
                    <a:pt x="111089" y="164109"/>
                  </a:lnTo>
                  <a:lnTo>
                    <a:pt x="112159" y="163264"/>
                  </a:lnTo>
                  <a:lnTo>
                    <a:pt x="116135" y="155824"/>
                  </a:lnTo>
                  <a:lnTo>
                    <a:pt x="121042" y="151116"/>
                  </a:lnTo>
                  <a:lnTo>
                    <a:pt x="144356" y="135874"/>
                  </a:lnTo>
                  <a:lnTo>
                    <a:pt x="154855" y="134076"/>
                  </a:lnTo>
                  <a:lnTo>
                    <a:pt x="159982" y="136088"/>
                  </a:lnTo>
                  <a:lnTo>
                    <a:pt x="192724" y="159076"/>
                  </a:lnTo>
                  <a:lnTo>
                    <a:pt x="200567" y="170711"/>
                  </a:lnTo>
                  <a:lnTo>
                    <a:pt x="204206" y="188928"/>
                  </a:lnTo>
                  <a:lnTo>
                    <a:pt x="204590" y="216993"/>
                  </a:lnTo>
                  <a:lnTo>
                    <a:pt x="195094" y="249044"/>
                  </a:lnTo>
                  <a:lnTo>
                    <a:pt x="183770" y="267077"/>
                  </a:lnTo>
                  <a:lnTo>
                    <a:pt x="164773" y="287494"/>
                  </a:lnTo>
                  <a:lnTo>
                    <a:pt x="148916" y="297661"/>
                  </a:lnTo>
                  <a:lnTo>
                    <a:pt x="113841" y="311292"/>
                  </a:lnTo>
                  <a:lnTo>
                    <a:pt x="76139" y="321857"/>
                  </a:lnTo>
                  <a:lnTo>
                    <a:pt x="44175" y="322987"/>
                  </a:lnTo>
                  <a:lnTo>
                    <a:pt x="29081" y="317961"/>
                  </a:lnTo>
                  <a:lnTo>
                    <a:pt x="6092" y="303718"/>
                  </a:lnTo>
                  <a:lnTo>
                    <a:pt x="0" y="2936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640"/>
            <p:cNvSpPr/>
            <p:nvPr/>
          </p:nvSpPr>
          <p:spPr>
            <a:xfrm>
              <a:off x="8787179" y="1760220"/>
              <a:ext cx="97284" cy="112784"/>
            </a:xfrm>
            <a:custGeom>
              <a:avLst/>
              <a:gdLst/>
              <a:ahLst/>
              <a:cxnLst/>
              <a:rect l="0" t="0" r="0" b="0"/>
              <a:pathLst>
                <a:path w="97284" h="112784">
                  <a:moveTo>
                    <a:pt x="74881" y="15239"/>
                  </a:moveTo>
                  <a:lnTo>
                    <a:pt x="70835" y="15239"/>
                  </a:lnTo>
                  <a:lnTo>
                    <a:pt x="66592" y="17497"/>
                  </a:lnTo>
                  <a:lnTo>
                    <a:pt x="31243" y="44724"/>
                  </a:lnTo>
                  <a:lnTo>
                    <a:pt x="16325" y="58877"/>
                  </a:lnTo>
                  <a:lnTo>
                    <a:pt x="10756" y="68783"/>
                  </a:lnTo>
                  <a:lnTo>
                    <a:pt x="7434" y="77983"/>
                  </a:lnTo>
                  <a:lnTo>
                    <a:pt x="661" y="90788"/>
                  </a:lnTo>
                  <a:lnTo>
                    <a:pt x="0" y="93545"/>
                  </a:lnTo>
                  <a:lnTo>
                    <a:pt x="1254" y="96230"/>
                  </a:lnTo>
                  <a:lnTo>
                    <a:pt x="15964" y="109181"/>
                  </a:lnTo>
                  <a:lnTo>
                    <a:pt x="21319" y="112025"/>
                  </a:lnTo>
                  <a:lnTo>
                    <a:pt x="23933" y="112783"/>
                  </a:lnTo>
                  <a:lnTo>
                    <a:pt x="31354" y="111368"/>
                  </a:lnTo>
                  <a:lnTo>
                    <a:pt x="69040" y="93865"/>
                  </a:lnTo>
                  <a:lnTo>
                    <a:pt x="75953" y="88849"/>
                  </a:lnTo>
                  <a:lnTo>
                    <a:pt x="87290" y="72646"/>
                  </a:lnTo>
                  <a:lnTo>
                    <a:pt x="94268" y="58119"/>
                  </a:lnTo>
                  <a:lnTo>
                    <a:pt x="97283" y="32980"/>
                  </a:lnTo>
                  <a:lnTo>
                    <a:pt x="95279" y="25100"/>
                  </a:lnTo>
                  <a:lnTo>
                    <a:pt x="84542" y="7816"/>
                  </a:lnTo>
                  <a:lnTo>
                    <a:pt x="83862" y="5210"/>
                  </a:lnTo>
                  <a:lnTo>
                    <a:pt x="82561" y="3474"/>
                  </a:lnTo>
                  <a:lnTo>
                    <a:pt x="80848" y="2315"/>
                  </a:lnTo>
                  <a:lnTo>
                    <a:pt x="74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641"/>
            <p:cNvSpPr/>
            <p:nvPr/>
          </p:nvSpPr>
          <p:spPr>
            <a:xfrm>
              <a:off x="8817986" y="1737359"/>
              <a:ext cx="188854" cy="327662"/>
            </a:xfrm>
            <a:custGeom>
              <a:avLst/>
              <a:gdLst/>
              <a:ahLst/>
              <a:cxnLst/>
              <a:rect l="0" t="0" r="0" b="0"/>
              <a:pathLst>
                <a:path w="188854" h="327662">
                  <a:moveTo>
                    <a:pt x="188853" y="0"/>
                  </a:moveTo>
                  <a:lnTo>
                    <a:pt x="188853" y="4046"/>
                  </a:lnTo>
                  <a:lnTo>
                    <a:pt x="188006" y="5237"/>
                  </a:lnTo>
                  <a:lnTo>
                    <a:pt x="186596" y="6032"/>
                  </a:lnTo>
                  <a:lnTo>
                    <a:pt x="184808" y="6561"/>
                  </a:lnTo>
                  <a:lnTo>
                    <a:pt x="183616" y="7761"/>
                  </a:lnTo>
                  <a:lnTo>
                    <a:pt x="166676" y="40156"/>
                  </a:lnTo>
                  <a:lnTo>
                    <a:pt x="142888" y="76471"/>
                  </a:lnTo>
                  <a:lnTo>
                    <a:pt x="125564" y="103656"/>
                  </a:lnTo>
                  <a:lnTo>
                    <a:pt x="104343" y="136264"/>
                  </a:lnTo>
                  <a:lnTo>
                    <a:pt x="84227" y="169633"/>
                  </a:lnTo>
                  <a:lnTo>
                    <a:pt x="65284" y="206331"/>
                  </a:lnTo>
                  <a:lnTo>
                    <a:pt x="45843" y="241758"/>
                  </a:lnTo>
                  <a:lnTo>
                    <a:pt x="29358" y="271446"/>
                  </a:lnTo>
                  <a:lnTo>
                    <a:pt x="6689" y="309241"/>
                  </a:lnTo>
                  <a:lnTo>
                    <a:pt x="2058" y="316088"/>
                  </a:lnTo>
                  <a:lnTo>
                    <a:pt x="0" y="321953"/>
                  </a:lnTo>
                  <a:lnTo>
                    <a:pt x="298" y="323855"/>
                  </a:lnTo>
                  <a:lnTo>
                    <a:pt x="1343" y="325124"/>
                  </a:lnTo>
                  <a:lnTo>
                    <a:pt x="5974"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642"/>
            <p:cNvSpPr/>
            <p:nvPr/>
          </p:nvSpPr>
          <p:spPr>
            <a:xfrm>
              <a:off x="8908346" y="1965959"/>
              <a:ext cx="105534" cy="113093"/>
            </a:xfrm>
            <a:custGeom>
              <a:avLst/>
              <a:gdLst/>
              <a:ahLst/>
              <a:cxnLst/>
              <a:rect l="0" t="0" r="0" b="0"/>
              <a:pathLst>
                <a:path w="105534" h="113093">
                  <a:moveTo>
                    <a:pt x="60393" y="0"/>
                  </a:moveTo>
                  <a:lnTo>
                    <a:pt x="30909" y="33530"/>
                  </a:lnTo>
                  <a:lnTo>
                    <a:pt x="3734" y="70155"/>
                  </a:lnTo>
                  <a:lnTo>
                    <a:pt x="283" y="83128"/>
                  </a:lnTo>
                  <a:lnTo>
                    <a:pt x="0" y="85899"/>
                  </a:lnTo>
                  <a:lnTo>
                    <a:pt x="3646" y="97889"/>
                  </a:lnTo>
                  <a:lnTo>
                    <a:pt x="10089" y="108121"/>
                  </a:lnTo>
                  <a:lnTo>
                    <a:pt x="13310" y="110181"/>
                  </a:lnTo>
                  <a:lnTo>
                    <a:pt x="21405" y="112469"/>
                  </a:lnTo>
                  <a:lnTo>
                    <a:pt x="45636" y="113092"/>
                  </a:lnTo>
                  <a:lnTo>
                    <a:pt x="83134" y="98841"/>
                  </a:lnTo>
                  <a:lnTo>
                    <a:pt x="92513" y="93036"/>
                  </a:lnTo>
                  <a:lnTo>
                    <a:pt x="101707" y="81095"/>
                  </a:lnTo>
                  <a:lnTo>
                    <a:pt x="104155" y="74707"/>
                  </a:lnTo>
                  <a:lnTo>
                    <a:pt x="105533" y="62305"/>
                  </a:lnTo>
                  <a:lnTo>
                    <a:pt x="101896" y="47906"/>
                  </a:lnTo>
                  <a:lnTo>
                    <a:pt x="95456" y="32916"/>
                  </a:lnTo>
                  <a:lnTo>
                    <a:pt x="92236" y="29564"/>
                  </a:lnTo>
                  <a:lnTo>
                    <a:pt x="66019" y="19698"/>
                  </a:lnTo>
                  <a:lnTo>
                    <a:pt x="45154"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SMARTInkShape-Group89"/>
          <p:cNvGrpSpPr/>
          <p:nvPr/>
        </p:nvGrpSpPr>
        <p:grpSpPr>
          <a:xfrm>
            <a:off x="5539739" y="3856203"/>
            <a:ext cx="1683348" cy="1112037"/>
            <a:chOff x="5539739" y="3856203"/>
            <a:chExt cx="1683348" cy="1112037"/>
          </a:xfrm>
        </p:grpSpPr>
        <p:sp>
          <p:nvSpPr>
            <p:cNvPr id="115" name="SMARTInkShape-643"/>
            <p:cNvSpPr/>
            <p:nvPr/>
          </p:nvSpPr>
          <p:spPr>
            <a:xfrm>
              <a:off x="5562992" y="3856203"/>
              <a:ext cx="212969" cy="311938"/>
            </a:xfrm>
            <a:custGeom>
              <a:avLst/>
              <a:gdLst/>
              <a:ahLst/>
              <a:cxnLst/>
              <a:rect l="0" t="0" r="0" b="0"/>
              <a:pathLst>
                <a:path w="212969" h="311938">
                  <a:moveTo>
                    <a:pt x="22468" y="83337"/>
                  </a:moveTo>
                  <a:lnTo>
                    <a:pt x="22468" y="72730"/>
                  </a:lnTo>
                  <a:lnTo>
                    <a:pt x="24725" y="67898"/>
                  </a:lnTo>
                  <a:lnTo>
                    <a:pt x="48959" y="34771"/>
                  </a:lnTo>
                  <a:lnTo>
                    <a:pt x="64277" y="20593"/>
                  </a:lnTo>
                  <a:lnTo>
                    <a:pt x="100530" y="3193"/>
                  </a:lnTo>
                  <a:lnTo>
                    <a:pt x="126518" y="0"/>
                  </a:lnTo>
                  <a:lnTo>
                    <a:pt x="130782" y="1532"/>
                  </a:lnTo>
                  <a:lnTo>
                    <a:pt x="150519" y="16726"/>
                  </a:lnTo>
                  <a:lnTo>
                    <a:pt x="153555" y="21149"/>
                  </a:lnTo>
                  <a:lnTo>
                    <a:pt x="157828" y="39511"/>
                  </a:lnTo>
                  <a:lnTo>
                    <a:pt x="157014" y="72986"/>
                  </a:lnTo>
                  <a:lnTo>
                    <a:pt x="148976" y="107646"/>
                  </a:lnTo>
                  <a:lnTo>
                    <a:pt x="135869" y="142468"/>
                  </a:lnTo>
                  <a:lnTo>
                    <a:pt x="119004" y="178750"/>
                  </a:lnTo>
                  <a:lnTo>
                    <a:pt x="105165" y="205329"/>
                  </a:lnTo>
                  <a:lnTo>
                    <a:pt x="83095" y="238486"/>
                  </a:lnTo>
                  <a:lnTo>
                    <a:pt x="55140" y="270617"/>
                  </a:lnTo>
                  <a:lnTo>
                    <a:pt x="33060" y="289475"/>
                  </a:lnTo>
                  <a:lnTo>
                    <a:pt x="22660" y="293487"/>
                  </a:lnTo>
                  <a:lnTo>
                    <a:pt x="10275" y="296062"/>
                  </a:lnTo>
                  <a:lnTo>
                    <a:pt x="6325" y="294157"/>
                  </a:lnTo>
                  <a:lnTo>
                    <a:pt x="4086" y="292463"/>
                  </a:lnTo>
                  <a:lnTo>
                    <a:pt x="1597" y="286066"/>
                  </a:lnTo>
                  <a:lnTo>
                    <a:pt x="0" y="268162"/>
                  </a:lnTo>
                  <a:lnTo>
                    <a:pt x="3769" y="253340"/>
                  </a:lnTo>
                  <a:lnTo>
                    <a:pt x="10248" y="242270"/>
                  </a:lnTo>
                  <a:lnTo>
                    <a:pt x="36851" y="222277"/>
                  </a:lnTo>
                  <a:lnTo>
                    <a:pt x="47487" y="217054"/>
                  </a:lnTo>
                  <a:lnTo>
                    <a:pt x="57858" y="214733"/>
                  </a:lnTo>
                  <a:lnTo>
                    <a:pt x="77262" y="217472"/>
                  </a:lnTo>
                  <a:lnTo>
                    <a:pt x="114237" y="235817"/>
                  </a:lnTo>
                  <a:lnTo>
                    <a:pt x="138337" y="249957"/>
                  </a:lnTo>
                  <a:lnTo>
                    <a:pt x="175201" y="283105"/>
                  </a:lnTo>
                  <a:lnTo>
                    <a:pt x="212968" y="311937"/>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644"/>
            <p:cNvSpPr/>
            <p:nvPr/>
          </p:nvSpPr>
          <p:spPr>
            <a:xfrm>
              <a:off x="5920739" y="4084319"/>
              <a:ext cx="30481" cy="251462"/>
            </a:xfrm>
            <a:custGeom>
              <a:avLst/>
              <a:gdLst/>
              <a:ahLst/>
              <a:cxnLst/>
              <a:rect l="0" t="0" r="0" b="0"/>
              <a:pathLst>
                <a:path w="30481" h="251462">
                  <a:moveTo>
                    <a:pt x="30480" y="0"/>
                  </a:moveTo>
                  <a:lnTo>
                    <a:pt x="30480" y="4046"/>
                  </a:lnTo>
                  <a:lnTo>
                    <a:pt x="28223" y="8290"/>
                  </a:lnTo>
                  <a:lnTo>
                    <a:pt x="26435" y="10607"/>
                  </a:lnTo>
                  <a:lnTo>
                    <a:pt x="24450" y="17697"/>
                  </a:lnTo>
                  <a:lnTo>
                    <a:pt x="20742" y="50452"/>
                  </a:lnTo>
                  <a:lnTo>
                    <a:pt x="16327" y="87295"/>
                  </a:lnTo>
                  <a:lnTo>
                    <a:pt x="15562" y="121163"/>
                  </a:lnTo>
                  <a:lnTo>
                    <a:pt x="15336" y="153963"/>
                  </a:lnTo>
                  <a:lnTo>
                    <a:pt x="15269" y="185131"/>
                  </a:lnTo>
                  <a:lnTo>
                    <a:pt x="10009" y="219073"/>
                  </a:lnTo>
                  <a:lnTo>
                    <a:pt x="7482" y="236596"/>
                  </a:lnTo>
                  <a:lnTo>
                    <a:pt x="0" y="2514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645"/>
            <p:cNvSpPr/>
            <p:nvPr/>
          </p:nvSpPr>
          <p:spPr>
            <a:xfrm>
              <a:off x="5897973" y="3932497"/>
              <a:ext cx="215972" cy="159138"/>
            </a:xfrm>
            <a:custGeom>
              <a:avLst/>
              <a:gdLst/>
              <a:ahLst/>
              <a:cxnLst/>
              <a:rect l="0" t="0" r="0" b="0"/>
              <a:pathLst>
                <a:path w="215972" h="159138">
                  <a:moveTo>
                    <a:pt x="7527" y="98483"/>
                  </a:moveTo>
                  <a:lnTo>
                    <a:pt x="3481" y="94437"/>
                  </a:lnTo>
                  <a:lnTo>
                    <a:pt x="1495" y="90193"/>
                  </a:lnTo>
                  <a:lnTo>
                    <a:pt x="0" y="62437"/>
                  </a:lnTo>
                  <a:lnTo>
                    <a:pt x="3979" y="47539"/>
                  </a:lnTo>
                  <a:lnTo>
                    <a:pt x="23637" y="22263"/>
                  </a:lnTo>
                  <a:lnTo>
                    <a:pt x="34161" y="12961"/>
                  </a:lnTo>
                  <a:lnTo>
                    <a:pt x="54364" y="3810"/>
                  </a:lnTo>
                  <a:lnTo>
                    <a:pt x="91493" y="0"/>
                  </a:lnTo>
                  <a:lnTo>
                    <a:pt x="127092" y="5620"/>
                  </a:lnTo>
                  <a:lnTo>
                    <a:pt x="159462" y="17141"/>
                  </a:lnTo>
                  <a:lnTo>
                    <a:pt x="190314" y="35472"/>
                  </a:lnTo>
                  <a:lnTo>
                    <a:pt x="201090" y="47618"/>
                  </a:lnTo>
                  <a:lnTo>
                    <a:pt x="214906" y="72066"/>
                  </a:lnTo>
                  <a:lnTo>
                    <a:pt x="215971" y="85049"/>
                  </a:lnTo>
                  <a:lnTo>
                    <a:pt x="209756" y="110034"/>
                  </a:lnTo>
                  <a:lnTo>
                    <a:pt x="202818" y="126082"/>
                  </a:lnTo>
                  <a:lnTo>
                    <a:pt x="193383" y="134174"/>
                  </a:lnTo>
                  <a:lnTo>
                    <a:pt x="159315" y="148965"/>
                  </a:lnTo>
                  <a:lnTo>
                    <a:pt x="129326" y="157122"/>
                  </a:lnTo>
                  <a:lnTo>
                    <a:pt x="91331" y="159137"/>
                  </a:lnTo>
                  <a:lnTo>
                    <a:pt x="70175" y="158505"/>
                  </a:lnTo>
                  <a:lnTo>
                    <a:pt x="38007" y="144203"/>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646"/>
            <p:cNvSpPr/>
            <p:nvPr/>
          </p:nvSpPr>
          <p:spPr>
            <a:xfrm>
              <a:off x="6222650" y="3924743"/>
              <a:ext cx="277211" cy="432657"/>
            </a:xfrm>
            <a:custGeom>
              <a:avLst/>
              <a:gdLst/>
              <a:ahLst/>
              <a:cxnLst/>
              <a:rect l="0" t="0" r="0" b="0"/>
              <a:pathLst>
                <a:path w="277211" h="432657">
                  <a:moveTo>
                    <a:pt x="162910" y="37657"/>
                  </a:moveTo>
                  <a:lnTo>
                    <a:pt x="162910" y="26305"/>
                  </a:lnTo>
                  <a:lnTo>
                    <a:pt x="160652" y="21887"/>
                  </a:lnTo>
                  <a:lnTo>
                    <a:pt x="144997" y="4605"/>
                  </a:lnTo>
                  <a:lnTo>
                    <a:pt x="137733" y="1801"/>
                  </a:lnTo>
                  <a:lnTo>
                    <a:pt x="115227" y="0"/>
                  </a:lnTo>
                  <a:lnTo>
                    <a:pt x="77858" y="10201"/>
                  </a:lnTo>
                  <a:lnTo>
                    <a:pt x="49213" y="26056"/>
                  </a:lnTo>
                  <a:lnTo>
                    <a:pt x="26370" y="47752"/>
                  </a:lnTo>
                  <a:lnTo>
                    <a:pt x="6515" y="78466"/>
                  </a:lnTo>
                  <a:lnTo>
                    <a:pt x="832" y="92200"/>
                  </a:lnTo>
                  <a:lnTo>
                    <a:pt x="0" y="104514"/>
                  </a:lnTo>
                  <a:lnTo>
                    <a:pt x="963" y="110168"/>
                  </a:lnTo>
                  <a:lnTo>
                    <a:pt x="6549" y="118708"/>
                  </a:lnTo>
                  <a:lnTo>
                    <a:pt x="23932" y="131090"/>
                  </a:lnTo>
                  <a:lnTo>
                    <a:pt x="56993" y="138233"/>
                  </a:lnTo>
                  <a:lnTo>
                    <a:pt x="70962" y="140777"/>
                  </a:lnTo>
                  <a:lnTo>
                    <a:pt x="103053" y="137419"/>
                  </a:lnTo>
                  <a:lnTo>
                    <a:pt x="115422" y="132513"/>
                  </a:lnTo>
                  <a:lnTo>
                    <a:pt x="152646" y="111516"/>
                  </a:lnTo>
                  <a:lnTo>
                    <a:pt x="177948" y="91004"/>
                  </a:lnTo>
                  <a:lnTo>
                    <a:pt x="184225" y="84883"/>
                  </a:lnTo>
                  <a:lnTo>
                    <a:pt x="184739" y="85228"/>
                  </a:lnTo>
                  <a:lnTo>
                    <a:pt x="185311" y="87868"/>
                  </a:lnTo>
                  <a:lnTo>
                    <a:pt x="185634" y="94115"/>
                  </a:lnTo>
                  <a:lnTo>
                    <a:pt x="183451" y="98874"/>
                  </a:lnTo>
                  <a:lnTo>
                    <a:pt x="179659" y="105504"/>
                  </a:lnTo>
                  <a:lnTo>
                    <a:pt x="167854" y="137624"/>
                  </a:lnTo>
                  <a:lnTo>
                    <a:pt x="145636" y="168222"/>
                  </a:lnTo>
                  <a:lnTo>
                    <a:pt x="116787" y="206001"/>
                  </a:lnTo>
                  <a:lnTo>
                    <a:pt x="94210" y="238243"/>
                  </a:lnTo>
                  <a:lnTo>
                    <a:pt x="71434" y="272350"/>
                  </a:lnTo>
                  <a:lnTo>
                    <a:pt x="49073" y="310169"/>
                  </a:lnTo>
                  <a:lnTo>
                    <a:pt x="39340" y="334301"/>
                  </a:lnTo>
                  <a:lnTo>
                    <a:pt x="38281" y="349838"/>
                  </a:lnTo>
                  <a:lnTo>
                    <a:pt x="44500" y="380509"/>
                  </a:lnTo>
                  <a:lnTo>
                    <a:pt x="55482" y="399357"/>
                  </a:lnTo>
                  <a:lnTo>
                    <a:pt x="73506" y="415667"/>
                  </a:lnTo>
                  <a:lnTo>
                    <a:pt x="98978" y="427178"/>
                  </a:lnTo>
                  <a:lnTo>
                    <a:pt x="133536" y="432569"/>
                  </a:lnTo>
                  <a:lnTo>
                    <a:pt x="166435" y="432656"/>
                  </a:lnTo>
                  <a:lnTo>
                    <a:pt x="198010" y="427697"/>
                  </a:lnTo>
                  <a:lnTo>
                    <a:pt x="228813" y="420865"/>
                  </a:lnTo>
                  <a:lnTo>
                    <a:pt x="262789" y="413229"/>
                  </a:lnTo>
                  <a:lnTo>
                    <a:pt x="277210" y="411037"/>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647"/>
            <p:cNvSpPr/>
            <p:nvPr/>
          </p:nvSpPr>
          <p:spPr>
            <a:xfrm>
              <a:off x="5539739" y="4526725"/>
              <a:ext cx="259081" cy="296735"/>
            </a:xfrm>
            <a:custGeom>
              <a:avLst/>
              <a:gdLst/>
              <a:ahLst/>
              <a:cxnLst/>
              <a:rect l="0" t="0" r="0" b="0"/>
              <a:pathLst>
                <a:path w="259081" h="296735">
                  <a:moveTo>
                    <a:pt x="0" y="45275"/>
                  </a:moveTo>
                  <a:lnTo>
                    <a:pt x="4045" y="45275"/>
                  </a:lnTo>
                  <a:lnTo>
                    <a:pt x="5237" y="44428"/>
                  </a:lnTo>
                  <a:lnTo>
                    <a:pt x="6032" y="43017"/>
                  </a:lnTo>
                  <a:lnTo>
                    <a:pt x="6561" y="41229"/>
                  </a:lnTo>
                  <a:lnTo>
                    <a:pt x="7761" y="40038"/>
                  </a:lnTo>
                  <a:lnTo>
                    <a:pt x="42192" y="22257"/>
                  </a:lnTo>
                  <a:lnTo>
                    <a:pt x="78149" y="7161"/>
                  </a:lnTo>
                  <a:lnTo>
                    <a:pt x="99638" y="1809"/>
                  </a:lnTo>
                  <a:lnTo>
                    <a:pt x="125609" y="0"/>
                  </a:lnTo>
                  <a:lnTo>
                    <a:pt x="157358" y="6154"/>
                  </a:lnTo>
                  <a:lnTo>
                    <a:pt x="161632" y="8188"/>
                  </a:lnTo>
                  <a:lnTo>
                    <a:pt x="177344" y="24252"/>
                  </a:lnTo>
                  <a:lnTo>
                    <a:pt x="180420" y="34238"/>
                  </a:lnTo>
                  <a:lnTo>
                    <a:pt x="181710" y="69535"/>
                  </a:lnTo>
                  <a:lnTo>
                    <a:pt x="174527" y="107013"/>
                  </a:lnTo>
                  <a:lnTo>
                    <a:pt x="168162" y="126901"/>
                  </a:lnTo>
                  <a:lnTo>
                    <a:pt x="150297" y="156290"/>
                  </a:lnTo>
                  <a:lnTo>
                    <a:pt x="121505" y="189406"/>
                  </a:lnTo>
                  <a:lnTo>
                    <a:pt x="84613" y="221139"/>
                  </a:lnTo>
                  <a:lnTo>
                    <a:pt x="56320" y="237725"/>
                  </a:lnTo>
                  <a:lnTo>
                    <a:pt x="33530" y="242897"/>
                  </a:lnTo>
                  <a:lnTo>
                    <a:pt x="24188" y="243351"/>
                  </a:lnTo>
                  <a:lnTo>
                    <a:pt x="25708" y="241118"/>
                  </a:lnTo>
                  <a:lnTo>
                    <a:pt x="27299" y="239336"/>
                  </a:lnTo>
                  <a:lnTo>
                    <a:pt x="29066" y="232842"/>
                  </a:lnTo>
                  <a:lnTo>
                    <a:pt x="29538" y="228740"/>
                  </a:lnTo>
                  <a:lnTo>
                    <a:pt x="31545" y="225158"/>
                  </a:lnTo>
                  <a:lnTo>
                    <a:pt x="61320" y="199385"/>
                  </a:lnTo>
                  <a:lnTo>
                    <a:pt x="85561" y="186047"/>
                  </a:lnTo>
                  <a:lnTo>
                    <a:pt x="96378" y="183505"/>
                  </a:lnTo>
                  <a:lnTo>
                    <a:pt x="105206" y="182910"/>
                  </a:lnTo>
                  <a:lnTo>
                    <a:pt x="119696" y="186621"/>
                  </a:lnTo>
                  <a:lnTo>
                    <a:pt x="130669" y="193083"/>
                  </a:lnTo>
                  <a:lnTo>
                    <a:pt x="141961" y="208934"/>
                  </a:lnTo>
                  <a:lnTo>
                    <a:pt x="162262" y="243459"/>
                  </a:lnTo>
                  <a:lnTo>
                    <a:pt x="184666" y="271622"/>
                  </a:lnTo>
                  <a:lnTo>
                    <a:pt x="209362" y="286278"/>
                  </a:lnTo>
                  <a:lnTo>
                    <a:pt x="234678" y="294418"/>
                  </a:lnTo>
                  <a:lnTo>
                    <a:pt x="259080" y="296734"/>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648"/>
            <p:cNvSpPr/>
            <p:nvPr/>
          </p:nvSpPr>
          <p:spPr>
            <a:xfrm>
              <a:off x="5883519" y="4457700"/>
              <a:ext cx="166762" cy="426720"/>
            </a:xfrm>
            <a:custGeom>
              <a:avLst/>
              <a:gdLst/>
              <a:ahLst/>
              <a:cxnLst/>
              <a:rect l="0" t="0" r="0" b="0"/>
              <a:pathLst>
                <a:path w="166762" h="426720">
                  <a:moveTo>
                    <a:pt x="166761" y="0"/>
                  </a:moveTo>
                  <a:lnTo>
                    <a:pt x="155410" y="0"/>
                  </a:lnTo>
                  <a:lnTo>
                    <a:pt x="150991" y="2257"/>
                  </a:lnTo>
                  <a:lnTo>
                    <a:pt x="133709" y="17912"/>
                  </a:lnTo>
                  <a:lnTo>
                    <a:pt x="103846" y="54243"/>
                  </a:lnTo>
                  <a:lnTo>
                    <a:pt x="81018" y="84845"/>
                  </a:lnTo>
                  <a:lnTo>
                    <a:pt x="57945" y="122623"/>
                  </a:lnTo>
                  <a:lnTo>
                    <a:pt x="38846" y="152608"/>
                  </a:lnTo>
                  <a:lnTo>
                    <a:pt x="22462" y="182941"/>
                  </a:lnTo>
                  <a:lnTo>
                    <a:pt x="9141" y="213378"/>
                  </a:lnTo>
                  <a:lnTo>
                    <a:pt x="2090" y="246102"/>
                  </a:lnTo>
                  <a:lnTo>
                    <a:pt x="0" y="278095"/>
                  </a:lnTo>
                  <a:lnTo>
                    <a:pt x="3340" y="315705"/>
                  </a:lnTo>
                  <a:lnTo>
                    <a:pt x="18235" y="349663"/>
                  </a:lnTo>
                  <a:lnTo>
                    <a:pt x="33383" y="372279"/>
                  </a:lnTo>
                  <a:lnTo>
                    <a:pt x="70416" y="400843"/>
                  </a:lnTo>
                  <a:lnTo>
                    <a:pt x="90518" y="412938"/>
                  </a:lnTo>
                  <a:lnTo>
                    <a:pt x="121041" y="42671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649"/>
            <p:cNvSpPr/>
            <p:nvPr/>
          </p:nvSpPr>
          <p:spPr>
            <a:xfrm>
              <a:off x="6080771" y="4770119"/>
              <a:ext cx="38090" cy="57643"/>
            </a:xfrm>
            <a:custGeom>
              <a:avLst/>
              <a:gdLst/>
              <a:ahLst/>
              <a:cxnLst/>
              <a:rect l="0" t="0" r="0" b="0"/>
              <a:pathLst>
                <a:path w="38090" h="57643">
                  <a:moveTo>
                    <a:pt x="30468" y="0"/>
                  </a:moveTo>
                  <a:lnTo>
                    <a:pt x="26423" y="4046"/>
                  </a:lnTo>
                  <a:lnTo>
                    <a:pt x="24436" y="8290"/>
                  </a:lnTo>
                  <a:lnTo>
                    <a:pt x="23908" y="10607"/>
                  </a:lnTo>
                  <a:lnTo>
                    <a:pt x="19117" y="17912"/>
                  </a:lnTo>
                  <a:lnTo>
                    <a:pt x="3305" y="35568"/>
                  </a:lnTo>
                  <a:lnTo>
                    <a:pt x="971" y="43183"/>
                  </a:lnTo>
                  <a:lnTo>
                    <a:pt x="0" y="57254"/>
                  </a:lnTo>
                  <a:lnTo>
                    <a:pt x="843" y="57642"/>
                  </a:lnTo>
                  <a:lnTo>
                    <a:pt x="8279" y="54441"/>
                  </a:lnTo>
                  <a:lnTo>
                    <a:pt x="20397" y="52639"/>
                  </a:lnTo>
                  <a:lnTo>
                    <a:pt x="25428" y="49360"/>
                  </a:lnTo>
                  <a:lnTo>
                    <a:pt x="28228" y="45080"/>
                  </a:lnTo>
                  <a:lnTo>
                    <a:pt x="30319" y="40356"/>
                  </a:lnTo>
                  <a:lnTo>
                    <a:pt x="35410" y="32936"/>
                  </a:lnTo>
                  <a:lnTo>
                    <a:pt x="38079" y="22899"/>
                  </a:lnTo>
                  <a:lnTo>
                    <a:pt x="38086" y="26917"/>
                  </a:lnTo>
                  <a:lnTo>
                    <a:pt x="37240" y="28105"/>
                  </a:lnTo>
                  <a:lnTo>
                    <a:pt x="35830" y="28896"/>
                  </a:lnTo>
                  <a:lnTo>
                    <a:pt x="34042" y="29425"/>
                  </a:lnTo>
                  <a:lnTo>
                    <a:pt x="23255" y="37759"/>
                  </a:lnTo>
                  <a:lnTo>
                    <a:pt x="22859" y="45398"/>
                  </a:lnTo>
                  <a:lnTo>
                    <a:pt x="26896" y="45625"/>
                  </a:lnTo>
                  <a:lnTo>
                    <a:pt x="31139" y="43420"/>
                  </a:lnTo>
                  <a:lnTo>
                    <a:pt x="36716" y="39151"/>
                  </a:lnTo>
                  <a:lnTo>
                    <a:pt x="37478" y="36310"/>
                  </a:lnTo>
                  <a:lnTo>
                    <a:pt x="38088" y="22891"/>
                  </a:lnTo>
                  <a:lnTo>
                    <a:pt x="38089" y="26915"/>
                  </a:lnTo>
                  <a:lnTo>
                    <a:pt x="37242" y="28103"/>
                  </a:lnTo>
                  <a:lnTo>
                    <a:pt x="35831" y="28896"/>
                  </a:lnTo>
                  <a:lnTo>
                    <a:pt x="34043" y="29424"/>
                  </a:lnTo>
                  <a:lnTo>
                    <a:pt x="32852" y="30623"/>
                  </a:lnTo>
                  <a:lnTo>
                    <a:pt x="30468" y="381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650"/>
            <p:cNvSpPr/>
            <p:nvPr/>
          </p:nvSpPr>
          <p:spPr>
            <a:xfrm>
              <a:off x="6218121" y="4625340"/>
              <a:ext cx="173310" cy="209750"/>
            </a:xfrm>
            <a:custGeom>
              <a:avLst/>
              <a:gdLst/>
              <a:ahLst/>
              <a:cxnLst/>
              <a:rect l="0" t="0" r="0" b="0"/>
              <a:pathLst>
                <a:path w="173310" h="209750">
                  <a:moveTo>
                    <a:pt x="121718" y="0"/>
                  </a:moveTo>
                  <a:lnTo>
                    <a:pt x="121718" y="4045"/>
                  </a:lnTo>
                  <a:lnTo>
                    <a:pt x="120872" y="5236"/>
                  </a:lnTo>
                  <a:lnTo>
                    <a:pt x="119460" y="6031"/>
                  </a:lnTo>
                  <a:lnTo>
                    <a:pt x="117673" y="6560"/>
                  </a:lnTo>
                  <a:lnTo>
                    <a:pt x="111112" y="11351"/>
                  </a:lnTo>
                  <a:lnTo>
                    <a:pt x="91221" y="45964"/>
                  </a:lnTo>
                  <a:lnTo>
                    <a:pt x="77030" y="70133"/>
                  </a:lnTo>
                  <a:lnTo>
                    <a:pt x="41365" y="107875"/>
                  </a:lnTo>
                  <a:lnTo>
                    <a:pt x="11387" y="142679"/>
                  </a:lnTo>
                  <a:lnTo>
                    <a:pt x="3232" y="157139"/>
                  </a:lnTo>
                  <a:lnTo>
                    <a:pt x="816" y="169044"/>
                  </a:lnTo>
                  <a:lnTo>
                    <a:pt x="0" y="188237"/>
                  </a:lnTo>
                  <a:lnTo>
                    <a:pt x="1626" y="192378"/>
                  </a:lnTo>
                  <a:lnTo>
                    <a:pt x="7948" y="199236"/>
                  </a:lnTo>
                  <a:lnTo>
                    <a:pt x="16403" y="202849"/>
                  </a:lnTo>
                  <a:lnTo>
                    <a:pt x="41465" y="209749"/>
                  </a:lnTo>
                  <a:lnTo>
                    <a:pt x="76468" y="206435"/>
                  </a:lnTo>
                  <a:lnTo>
                    <a:pt x="110961" y="199794"/>
                  </a:lnTo>
                  <a:lnTo>
                    <a:pt x="145337" y="187846"/>
                  </a:lnTo>
                  <a:lnTo>
                    <a:pt x="155639" y="180571"/>
                  </a:lnTo>
                  <a:lnTo>
                    <a:pt x="171122" y="163259"/>
                  </a:lnTo>
                  <a:lnTo>
                    <a:pt x="173309" y="157790"/>
                  </a:lnTo>
                  <a:lnTo>
                    <a:pt x="173045" y="155994"/>
                  </a:lnTo>
                  <a:lnTo>
                    <a:pt x="172023" y="154796"/>
                  </a:lnTo>
                  <a:lnTo>
                    <a:pt x="160254" y="148828"/>
                  </a:lnTo>
                  <a:lnTo>
                    <a:pt x="142450" y="145979"/>
                  </a:lnTo>
                  <a:lnTo>
                    <a:pt x="105232" y="151445"/>
                  </a:lnTo>
                  <a:lnTo>
                    <a:pt x="92943" y="156491"/>
                  </a:lnTo>
                  <a:lnTo>
                    <a:pt x="66384" y="177593"/>
                  </a:lnTo>
                  <a:lnTo>
                    <a:pt x="63259" y="182788"/>
                  </a:lnTo>
                  <a:lnTo>
                    <a:pt x="61252" y="193021"/>
                  </a:lnTo>
                  <a:lnTo>
                    <a:pt x="61935" y="194721"/>
                  </a:lnTo>
                  <a:lnTo>
                    <a:pt x="63236" y="195854"/>
                  </a:lnTo>
                  <a:lnTo>
                    <a:pt x="68379" y="19811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651"/>
            <p:cNvSpPr/>
            <p:nvPr/>
          </p:nvSpPr>
          <p:spPr>
            <a:xfrm>
              <a:off x="6408419" y="4518659"/>
              <a:ext cx="114100" cy="365761"/>
            </a:xfrm>
            <a:custGeom>
              <a:avLst/>
              <a:gdLst/>
              <a:ahLst/>
              <a:cxnLst/>
              <a:rect l="0" t="0" r="0" b="0"/>
              <a:pathLst>
                <a:path w="114100" h="365761">
                  <a:moveTo>
                    <a:pt x="22861" y="0"/>
                  </a:moveTo>
                  <a:lnTo>
                    <a:pt x="18815" y="0"/>
                  </a:lnTo>
                  <a:lnTo>
                    <a:pt x="17624" y="847"/>
                  </a:lnTo>
                  <a:lnTo>
                    <a:pt x="16829" y="2258"/>
                  </a:lnTo>
                  <a:lnTo>
                    <a:pt x="15554" y="6561"/>
                  </a:lnTo>
                  <a:lnTo>
                    <a:pt x="29103" y="25793"/>
                  </a:lnTo>
                  <a:lnTo>
                    <a:pt x="44194" y="39934"/>
                  </a:lnTo>
                  <a:lnTo>
                    <a:pt x="66857" y="77031"/>
                  </a:lnTo>
                  <a:lnTo>
                    <a:pt x="82446" y="106845"/>
                  </a:lnTo>
                  <a:lnTo>
                    <a:pt x="95747" y="143276"/>
                  </a:lnTo>
                  <a:lnTo>
                    <a:pt x="103912" y="173028"/>
                  </a:lnTo>
                  <a:lnTo>
                    <a:pt x="110846" y="203291"/>
                  </a:lnTo>
                  <a:lnTo>
                    <a:pt x="113277" y="232861"/>
                  </a:lnTo>
                  <a:lnTo>
                    <a:pt x="114099" y="266037"/>
                  </a:lnTo>
                  <a:lnTo>
                    <a:pt x="111983" y="289364"/>
                  </a:lnTo>
                  <a:lnTo>
                    <a:pt x="107344" y="303866"/>
                  </a:lnTo>
                  <a:lnTo>
                    <a:pt x="89825" y="332283"/>
                  </a:lnTo>
                  <a:lnTo>
                    <a:pt x="79715" y="340440"/>
                  </a:lnTo>
                  <a:lnTo>
                    <a:pt x="41765" y="362277"/>
                  </a:lnTo>
                  <a:lnTo>
                    <a:pt x="3879" y="365669"/>
                  </a:lnTo>
                  <a:lnTo>
                    <a:pt x="0" y="3657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652"/>
            <p:cNvSpPr/>
            <p:nvPr/>
          </p:nvSpPr>
          <p:spPr>
            <a:xfrm>
              <a:off x="6571488" y="4556759"/>
              <a:ext cx="187452" cy="342902"/>
            </a:xfrm>
            <a:custGeom>
              <a:avLst/>
              <a:gdLst/>
              <a:ahLst/>
              <a:cxnLst/>
              <a:rect l="0" t="0" r="0" b="0"/>
              <a:pathLst>
                <a:path w="187452" h="342902">
                  <a:moveTo>
                    <a:pt x="187451" y="0"/>
                  </a:moveTo>
                  <a:lnTo>
                    <a:pt x="176100" y="0"/>
                  </a:lnTo>
                  <a:lnTo>
                    <a:pt x="171683" y="2258"/>
                  </a:lnTo>
                  <a:lnTo>
                    <a:pt x="136197" y="36045"/>
                  </a:lnTo>
                  <a:lnTo>
                    <a:pt x="108934" y="69313"/>
                  </a:lnTo>
                  <a:lnTo>
                    <a:pt x="80313" y="99205"/>
                  </a:lnTo>
                  <a:lnTo>
                    <a:pt x="51048" y="135653"/>
                  </a:lnTo>
                  <a:lnTo>
                    <a:pt x="28083" y="173207"/>
                  </a:lnTo>
                  <a:lnTo>
                    <a:pt x="7240" y="209380"/>
                  </a:lnTo>
                  <a:lnTo>
                    <a:pt x="0" y="239086"/>
                  </a:lnTo>
                  <a:lnTo>
                    <a:pt x="1899" y="265292"/>
                  </a:lnTo>
                  <a:lnTo>
                    <a:pt x="18540" y="302357"/>
                  </a:lnTo>
                  <a:lnTo>
                    <a:pt x="29312" y="319317"/>
                  </a:lnTo>
                  <a:lnTo>
                    <a:pt x="33766" y="324638"/>
                  </a:lnTo>
                  <a:lnTo>
                    <a:pt x="45487" y="330551"/>
                  </a:lnTo>
                  <a:lnTo>
                    <a:pt x="80350" y="340896"/>
                  </a:lnTo>
                  <a:lnTo>
                    <a:pt x="118872" y="34290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653"/>
            <p:cNvSpPr/>
            <p:nvPr/>
          </p:nvSpPr>
          <p:spPr>
            <a:xfrm>
              <a:off x="6758951" y="4808219"/>
              <a:ext cx="38089" cy="49876"/>
            </a:xfrm>
            <a:custGeom>
              <a:avLst/>
              <a:gdLst/>
              <a:ahLst/>
              <a:cxnLst/>
              <a:rect l="0" t="0" r="0" b="0"/>
              <a:pathLst>
                <a:path w="38089" h="49876">
                  <a:moveTo>
                    <a:pt x="38088" y="0"/>
                  </a:moveTo>
                  <a:lnTo>
                    <a:pt x="26516" y="0"/>
                  </a:lnTo>
                  <a:lnTo>
                    <a:pt x="25293" y="847"/>
                  </a:lnTo>
                  <a:lnTo>
                    <a:pt x="24479" y="2258"/>
                  </a:lnTo>
                  <a:lnTo>
                    <a:pt x="23935" y="4046"/>
                  </a:lnTo>
                  <a:lnTo>
                    <a:pt x="14702" y="15438"/>
                  </a:lnTo>
                  <a:lnTo>
                    <a:pt x="3306" y="27967"/>
                  </a:lnTo>
                  <a:lnTo>
                    <a:pt x="425" y="36599"/>
                  </a:lnTo>
                  <a:lnTo>
                    <a:pt x="0" y="49413"/>
                  </a:lnTo>
                  <a:lnTo>
                    <a:pt x="843" y="49875"/>
                  </a:lnTo>
                  <a:lnTo>
                    <a:pt x="2251" y="49337"/>
                  </a:lnTo>
                  <a:lnTo>
                    <a:pt x="6074" y="47328"/>
                  </a:lnTo>
                  <a:lnTo>
                    <a:pt x="12986" y="45350"/>
                  </a:lnTo>
                  <a:lnTo>
                    <a:pt x="20397" y="40625"/>
                  </a:lnTo>
                  <a:lnTo>
                    <a:pt x="25427" y="39223"/>
                  </a:lnTo>
                  <a:lnTo>
                    <a:pt x="27108" y="38002"/>
                  </a:lnTo>
                  <a:lnTo>
                    <a:pt x="28228" y="36341"/>
                  </a:lnTo>
                  <a:lnTo>
                    <a:pt x="30319" y="32239"/>
                  </a:lnTo>
                  <a:lnTo>
                    <a:pt x="38079" y="22871"/>
                  </a:lnTo>
                  <a:lnTo>
                    <a:pt x="34040" y="26909"/>
                  </a:lnTo>
                  <a:lnTo>
                    <a:pt x="29798" y="28893"/>
                  </a:lnTo>
                  <a:lnTo>
                    <a:pt x="24221" y="30167"/>
                  </a:lnTo>
                  <a:lnTo>
                    <a:pt x="23763" y="31118"/>
                  </a:lnTo>
                  <a:lnTo>
                    <a:pt x="22849" y="4572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654"/>
            <p:cNvSpPr/>
            <p:nvPr/>
          </p:nvSpPr>
          <p:spPr>
            <a:xfrm>
              <a:off x="6911379" y="4632959"/>
              <a:ext cx="114261" cy="129477"/>
            </a:xfrm>
            <a:custGeom>
              <a:avLst/>
              <a:gdLst/>
              <a:ahLst/>
              <a:cxnLst/>
              <a:rect l="0" t="0" r="0" b="0"/>
              <a:pathLst>
                <a:path w="114261" h="129477">
                  <a:moveTo>
                    <a:pt x="45681" y="0"/>
                  </a:moveTo>
                  <a:lnTo>
                    <a:pt x="45681" y="6561"/>
                  </a:lnTo>
                  <a:lnTo>
                    <a:pt x="41635" y="11352"/>
                  </a:lnTo>
                  <a:lnTo>
                    <a:pt x="39649" y="18028"/>
                  </a:lnTo>
                  <a:lnTo>
                    <a:pt x="38375" y="36111"/>
                  </a:lnTo>
                  <a:lnTo>
                    <a:pt x="33684" y="45965"/>
                  </a:lnTo>
                  <a:lnTo>
                    <a:pt x="7665" y="83158"/>
                  </a:lnTo>
                  <a:lnTo>
                    <a:pt x="5097" y="85919"/>
                  </a:lnTo>
                  <a:lnTo>
                    <a:pt x="2243" y="93502"/>
                  </a:lnTo>
                  <a:lnTo>
                    <a:pt x="0" y="120319"/>
                  </a:lnTo>
                  <a:lnTo>
                    <a:pt x="833" y="120853"/>
                  </a:lnTo>
                  <a:lnTo>
                    <a:pt x="6052" y="122451"/>
                  </a:lnTo>
                  <a:lnTo>
                    <a:pt x="10569" y="125825"/>
                  </a:lnTo>
                  <a:lnTo>
                    <a:pt x="17658" y="127889"/>
                  </a:lnTo>
                  <a:lnTo>
                    <a:pt x="55090" y="129476"/>
                  </a:lnTo>
                  <a:lnTo>
                    <a:pt x="78569" y="128688"/>
                  </a:lnTo>
                  <a:lnTo>
                    <a:pt x="93589" y="122979"/>
                  </a:lnTo>
                  <a:lnTo>
                    <a:pt x="114260" y="12192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655"/>
            <p:cNvSpPr/>
            <p:nvPr/>
          </p:nvSpPr>
          <p:spPr>
            <a:xfrm>
              <a:off x="7002780" y="4602480"/>
              <a:ext cx="76201" cy="312421"/>
            </a:xfrm>
            <a:custGeom>
              <a:avLst/>
              <a:gdLst/>
              <a:ahLst/>
              <a:cxnLst/>
              <a:rect l="0" t="0" r="0" b="0"/>
              <a:pathLst>
                <a:path w="76201" h="312421">
                  <a:moveTo>
                    <a:pt x="76200" y="0"/>
                  </a:moveTo>
                  <a:lnTo>
                    <a:pt x="76200" y="10605"/>
                  </a:lnTo>
                  <a:lnTo>
                    <a:pt x="66793" y="48193"/>
                  </a:lnTo>
                  <a:lnTo>
                    <a:pt x="55644" y="84992"/>
                  </a:lnTo>
                  <a:lnTo>
                    <a:pt x="45673" y="120395"/>
                  </a:lnTo>
                  <a:lnTo>
                    <a:pt x="35550" y="156144"/>
                  </a:lnTo>
                  <a:lnTo>
                    <a:pt x="25397" y="190580"/>
                  </a:lnTo>
                  <a:lnTo>
                    <a:pt x="15239" y="226859"/>
                  </a:lnTo>
                  <a:lnTo>
                    <a:pt x="3386" y="261233"/>
                  </a:lnTo>
                  <a:lnTo>
                    <a:pt x="132" y="298912"/>
                  </a:lnTo>
                  <a:lnTo>
                    <a:pt x="0" y="3124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656"/>
            <p:cNvSpPr/>
            <p:nvPr/>
          </p:nvSpPr>
          <p:spPr>
            <a:xfrm>
              <a:off x="7078980" y="4511040"/>
              <a:ext cx="144107" cy="457200"/>
            </a:xfrm>
            <a:custGeom>
              <a:avLst/>
              <a:gdLst/>
              <a:ahLst/>
              <a:cxnLst/>
              <a:rect l="0" t="0" r="0" b="0"/>
              <a:pathLst>
                <a:path w="144107" h="457200">
                  <a:moveTo>
                    <a:pt x="45720" y="0"/>
                  </a:moveTo>
                  <a:lnTo>
                    <a:pt x="45720" y="4045"/>
                  </a:lnTo>
                  <a:lnTo>
                    <a:pt x="47978" y="8288"/>
                  </a:lnTo>
                  <a:lnTo>
                    <a:pt x="56325" y="17912"/>
                  </a:lnTo>
                  <a:lnTo>
                    <a:pt x="71364" y="29659"/>
                  </a:lnTo>
                  <a:lnTo>
                    <a:pt x="90102" y="61855"/>
                  </a:lnTo>
                  <a:lnTo>
                    <a:pt x="108610" y="92463"/>
                  </a:lnTo>
                  <a:lnTo>
                    <a:pt x="121298" y="130244"/>
                  </a:lnTo>
                  <a:lnTo>
                    <a:pt x="129355" y="160228"/>
                  </a:lnTo>
                  <a:lnTo>
                    <a:pt x="137105" y="190562"/>
                  </a:lnTo>
                  <a:lnTo>
                    <a:pt x="142506" y="223256"/>
                  </a:lnTo>
                  <a:lnTo>
                    <a:pt x="144106" y="257496"/>
                  </a:lnTo>
                  <a:lnTo>
                    <a:pt x="140601" y="295361"/>
                  </a:lnTo>
                  <a:lnTo>
                    <a:pt x="131755" y="332537"/>
                  </a:lnTo>
                  <a:lnTo>
                    <a:pt x="119597" y="365218"/>
                  </a:lnTo>
                  <a:lnTo>
                    <a:pt x="101141" y="392087"/>
                  </a:lnTo>
                  <a:lnTo>
                    <a:pt x="67850" y="418888"/>
                  </a:lnTo>
                  <a:lnTo>
                    <a:pt x="31230" y="438388"/>
                  </a:lnTo>
                  <a:lnTo>
                    <a:pt x="0" y="45719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6" name="SMARTInkShape-Group90"/>
          <p:cNvGrpSpPr/>
          <p:nvPr/>
        </p:nvGrpSpPr>
        <p:grpSpPr>
          <a:xfrm>
            <a:off x="5746985" y="5074919"/>
            <a:ext cx="806216" cy="479918"/>
            <a:chOff x="5746985" y="5074919"/>
            <a:chExt cx="806216" cy="479918"/>
          </a:xfrm>
        </p:grpSpPr>
        <p:sp>
          <p:nvSpPr>
            <p:cNvPr id="130" name="SMARTInkShape-657"/>
            <p:cNvSpPr/>
            <p:nvPr/>
          </p:nvSpPr>
          <p:spPr>
            <a:xfrm>
              <a:off x="5746985" y="5097780"/>
              <a:ext cx="158516" cy="167640"/>
            </a:xfrm>
            <a:custGeom>
              <a:avLst/>
              <a:gdLst/>
              <a:ahLst/>
              <a:cxnLst/>
              <a:rect l="0" t="0" r="0" b="0"/>
              <a:pathLst>
                <a:path w="158516" h="167640">
                  <a:moveTo>
                    <a:pt x="105175" y="0"/>
                  </a:moveTo>
                  <a:lnTo>
                    <a:pt x="90036" y="0"/>
                  </a:lnTo>
                  <a:lnTo>
                    <a:pt x="89964" y="4045"/>
                  </a:lnTo>
                  <a:lnTo>
                    <a:pt x="89108" y="5237"/>
                  </a:lnTo>
                  <a:lnTo>
                    <a:pt x="85898" y="6560"/>
                  </a:lnTo>
                  <a:lnTo>
                    <a:pt x="84704" y="7760"/>
                  </a:lnTo>
                  <a:lnTo>
                    <a:pt x="80529" y="15769"/>
                  </a:lnTo>
                  <a:lnTo>
                    <a:pt x="57150" y="44144"/>
                  </a:lnTo>
                  <a:lnTo>
                    <a:pt x="21396" y="76187"/>
                  </a:lnTo>
                  <a:lnTo>
                    <a:pt x="13747" y="86074"/>
                  </a:lnTo>
                  <a:lnTo>
                    <a:pt x="1883" y="108670"/>
                  </a:lnTo>
                  <a:lnTo>
                    <a:pt x="0" y="115466"/>
                  </a:lnTo>
                  <a:lnTo>
                    <a:pt x="345" y="118464"/>
                  </a:lnTo>
                  <a:lnTo>
                    <a:pt x="2986" y="124053"/>
                  </a:lnTo>
                  <a:lnTo>
                    <a:pt x="27536" y="146606"/>
                  </a:lnTo>
                  <a:lnTo>
                    <a:pt x="62380" y="157974"/>
                  </a:lnTo>
                  <a:lnTo>
                    <a:pt x="90512" y="165480"/>
                  </a:lnTo>
                  <a:lnTo>
                    <a:pt x="127416" y="167450"/>
                  </a:lnTo>
                  <a:lnTo>
                    <a:pt x="158515" y="1676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658"/>
            <p:cNvSpPr/>
            <p:nvPr/>
          </p:nvSpPr>
          <p:spPr>
            <a:xfrm>
              <a:off x="5829300" y="5074919"/>
              <a:ext cx="182881" cy="388621"/>
            </a:xfrm>
            <a:custGeom>
              <a:avLst/>
              <a:gdLst/>
              <a:ahLst/>
              <a:cxnLst/>
              <a:rect l="0" t="0" r="0" b="0"/>
              <a:pathLst>
                <a:path w="182881" h="388621">
                  <a:moveTo>
                    <a:pt x="182880" y="0"/>
                  </a:moveTo>
                  <a:lnTo>
                    <a:pt x="182880" y="6562"/>
                  </a:lnTo>
                  <a:lnTo>
                    <a:pt x="165184" y="42972"/>
                  </a:lnTo>
                  <a:lnTo>
                    <a:pt x="150879" y="79702"/>
                  </a:lnTo>
                  <a:lnTo>
                    <a:pt x="138496" y="113551"/>
                  </a:lnTo>
                  <a:lnTo>
                    <a:pt x="120058" y="150391"/>
                  </a:lnTo>
                  <a:lnTo>
                    <a:pt x="105852" y="177754"/>
                  </a:lnTo>
                  <a:lnTo>
                    <a:pt x="91918" y="206002"/>
                  </a:lnTo>
                  <a:lnTo>
                    <a:pt x="80081" y="232668"/>
                  </a:lnTo>
                  <a:lnTo>
                    <a:pt x="66918" y="258631"/>
                  </a:lnTo>
                  <a:lnTo>
                    <a:pt x="47485" y="294789"/>
                  </a:lnTo>
                  <a:lnTo>
                    <a:pt x="31002" y="324694"/>
                  </a:lnTo>
                  <a:lnTo>
                    <a:pt x="11232" y="359287"/>
                  </a:lnTo>
                  <a:lnTo>
                    <a:pt x="2469" y="378467"/>
                  </a:lnTo>
                  <a:lnTo>
                    <a:pt x="0" y="3886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659"/>
            <p:cNvSpPr/>
            <p:nvPr/>
          </p:nvSpPr>
          <p:spPr>
            <a:xfrm>
              <a:off x="6039286" y="5121169"/>
              <a:ext cx="148154" cy="363884"/>
            </a:xfrm>
            <a:custGeom>
              <a:avLst/>
              <a:gdLst/>
              <a:ahLst/>
              <a:cxnLst/>
              <a:rect l="0" t="0" r="0" b="0"/>
              <a:pathLst>
                <a:path w="148154" h="363884">
                  <a:moveTo>
                    <a:pt x="125294" y="37570"/>
                  </a:moveTo>
                  <a:lnTo>
                    <a:pt x="125294" y="33525"/>
                  </a:lnTo>
                  <a:lnTo>
                    <a:pt x="124447" y="32334"/>
                  </a:lnTo>
                  <a:lnTo>
                    <a:pt x="123036" y="31539"/>
                  </a:lnTo>
                  <a:lnTo>
                    <a:pt x="121248" y="31010"/>
                  </a:lnTo>
                  <a:lnTo>
                    <a:pt x="114687" y="26219"/>
                  </a:lnTo>
                  <a:lnTo>
                    <a:pt x="100117" y="8523"/>
                  </a:lnTo>
                  <a:lnTo>
                    <a:pt x="91244" y="3494"/>
                  </a:lnTo>
                  <a:lnTo>
                    <a:pt x="70783" y="0"/>
                  </a:lnTo>
                  <a:lnTo>
                    <a:pt x="49050" y="422"/>
                  </a:lnTo>
                  <a:lnTo>
                    <a:pt x="23979" y="8087"/>
                  </a:lnTo>
                  <a:lnTo>
                    <a:pt x="17329" y="14871"/>
                  </a:lnTo>
                  <a:lnTo>
                    <a:pt x="13810" y="21273"/>
                  </a:lnTo>
                  <a:lnTo>
                    <a:pt x="11828" y="31895"/>
                  </a:lnTo>
                  <a:lnTo>
                    <a:pt x="12211" y="41821"/>
                  </a:lnTo>
                  <a:lnTo>
                    <a:pt x="24870" y="79274"/>
                  </a:lnTo>
                  <a:lnTo>
                    <a:pt x="42208" y="112726"/>
                  </a:lnTo>
                  <a:lnTo>
                    <a:pt x="65984" y="148089"/>
                  </a:lnTo>
                  <a:lnTo>
                    <a:pt x="79592" y="177655"/>
                  </a:lnTo>
                  <a:lnTo>
                    <a:pt x="97859" y="212750"/>
                  </a:lnTo>
                  <a:lnTo>
                    <a:pt x="111050" y="240653"/>
                  </a:lnTo>
                  <a:lnTo>
                    <a:pt x="116365" y="275523"/>
                  </a:lnTo>
                  <a:lnTo>
                    <a:pt x="116655" y="312652"/>
                  </a:lnTo>
                  <a:lnTo>
                    <a:pt x="107045" y="339596"/>
                  </a:lnTo>
                  <a:lnTo>
                    <a:pt x="95710" y="355001"/>
                  </a:lnTo>
                  <a:lnTo>
                    <a:pt x="86463" y="360684"/>
                  </a:lnTo>
                  <a:lnTo>
                    <a:pt x="69479" y="363883"/>
                  </a:lnTo>
                  <a:lnTo>
                    <a:pt x="56460" y="363785"/>
                  </a:lnTo>
                  <a:lnTo>
                    <a:pt x="23894" y="352181"/>
                  </a:lnTo>
                  <a:lnTo>
                    <a:pt x="13622" y="347295"/>
                  </a:lnTo>
                  <a:lnTo>
                    <a:pt x="10206" y="343960"/>
                  </a:lnTo>
                  <a:lnTo>
                    <a:pt x="228" y="321591"/>
                  </a:lnTo>
                  <a:lnTo>
                    <a:pt x="0" y="309428"/>
                  </a:lnTo>
                  <a:lnTo>
                    <a:pt x="4622" y="272619"/>
                  </a:lnTo>
                  <a:lnTo>
                    <a:pt x="19863" y="234958"/>
                  </a:lnTo>
                  <a:lnTo>
                    <a:pt x="34224" y="204993"/>
                  </a:lnTo>
                  <a:lnTo>
                    <a:pt x="51461" y="176924"/>
                  </a:lnTo>
                  <a:lnTo>
                    <a:pt x="80041" y="144683"/>
                  </a:lnTo>
                  <a:lnTo>
                    <a:pt x="114729" y="109175"/>
                  </a:lnTo>
                  <a:lnTo>
                    <a:pt x="142931" y="73589"/>
                  </a:lnTo>
                  <a:lnTo>
                    <a:pt x="145832" y="68254"/>
                  </a:lnTo>
                  <a:lnTo>
                    <a:pt x="148153" y="5281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660"/>
            <p:cNvSpPr/>
            <p:nvPr/>
          </p:nvSpPr>
          <p:spPr>
            <a:xfrm>
              <a:off x="6264559" y="5128260"/>
              <a:ext cx="126985" cy="159533"/>
            </a:xfrm>
            <a:custGeom>
              <a:avLst/>
              <a:gdLst/>
              <a:ahLst/>
              <a:cxnLst/>
              <a:rect l="0" t="0" r="0" b="0"/>
              <a:pathLst>
                <a:path w="126985" h="159533">
                  <a:moveTo>
                    <a:pt x="121001" y="22859"/>
                  </a:moveTo>
                  <a:lnTo>
                    <a:pt x="116955" y="22859"/>
                  </a:lnTo>
                  <a:lnTo>
                    <a:pt x="87595" y="31467"/>
                  </a:lnTo>
                  <a:lnTo>
                    <a:pt x="50140" y="61315"/>
                  </a:lnTo>
                  <a:lnTo>
                    <a:pt x="20103" y="87253"/>
                  </a:lnTo>
                  <a:lnTo>
                    <a:pt x="6062" y="106850"/>
                  </a:lnTo>
                  <a:lnTo>
                    <a:pt x="1149" y="123757"/>
                  </a:lnTo>
                  <a:lnTo>
                    <a:pt x="0" y="134307"/>
                  </a:lnTo>
                  <a:lnTo>
                    <a:pt x="1747" y="142383"/>
                  </a:lnTo>
                  <a:lnTo>
                    <a:pt x="3398" y="145721"/>
                  </a:lnTo>
                  <a:lnTo>
                    <a:pt x="9748" y="151689"/>
                  </a:lnTo>
                  <a:lnTo>
                    <a:pt x="18215" y="156317"/>
                  </a:lnTo>
                  <a:lnTo>
                    <a:pt x="42439" y="159532"/>
                  </a:lnTo>
                  <a:lnTo>
                    <a:pt x="57553" y="155830"/>
                  </a:lnTo>
                  <a:lnTo>
                    <a:pt x="77831" y="146147"/>
                  </a:lnTo>
                  <a:lnTo>
                    <a:pt x="103222" y="123971"/>
                  </a:lnTo>
                  <a:lnTo>
                    <a:pt x="123095" y="87376"/>
                  </a:lnTo>
                  <a:lnTo>
                    <a:pt x="126984" y="67375"/>
                  </a:lnTo>
                  <a:lnTo>
                    <a:pt x="121916" y="33360"/>
                  </a:lnTo>
                  <a:lnTo>
                    <a:pt x="119917" y="29013"/>
                  </a:lnTo>
                  <a:lnTo>
                    <a:pt x="98141"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661"/>
            <p:cNvSpPr/>
            <p:nvPr/>
          </p:nvSpPr>
          <p:spPr>
            <a:xfrm>
              <a:off x="6324600" y="5151119"/>
              <a:ext cx="228601" cy="350521"/>
            </a:xfrm>
            <a:custGeom>
              <a:avLst/>
              <a:gdLst/>
              <a:ahLst/>
              <a:cxnLst/>
              <a:rect l="0" t="0" r="0" b="0"/>
              <a:pathLst>
                <a:path w="228601" h="350521">
                  <a:moveTo>
                    <a:pt x="228600" y="0"/>
                  </a:moveTo>
                  <a:lnTo>
                    <a:pt x="224555" y="4046"/>
                  </a:lnTo>
                  <a:lnTo>
                    <a:pt x="222568" y="8290"/>
                  </a:lnTo>
                  <a:lnTo>
                    <a:pt x="217248" y="21958"/>
                  </a:lnTo>
                  <a:lnTo>
                    <a:pt x="196534" y="54989"/>
                  </a:lnTo>
                  <a:lnTo>
                    <a:pt x="179525" y="84993"/>
                  </a:lnTo>
                  <a:lnTo>
                    <a:pt x="157601" y="122654"/>
                  </a:lnTo>
                  <a:lnTo>
                    <a:pt x="136443" y="154876"/>
                  </a:lnTo>
                  <a:lnTo>
                    <a:pt x="111829" y="188976"/>
                  </a:lnTo>
                  <a:lnTo>
                    <a:pt x="85345" y="220529"/>
                  </a:lnTo>
                  <a:lnTo>
                    <a:pt x="61412" y="251326"/>
                  </a:lnTo>
                  <a:lnTo>
                    <a:pt x="34614" y="288029"/>
                  </a:lnTo>
                  <a:lnTo>
                    <a:pt x="6725" y="324540"/>
                  </a:lnTo>
                  <a:lnTo>
                    <a:pt x="1992" y="336143"/>
                  </a:lnTo>
                  <a:lnTo>
                    <a:pt x="0" y="3505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662"/>
            <p:cNvSpPr/>
            <p:nvPr/>
          </p:nvSpPr>
          <p:spPr>
            <a:xfrm>
              <a:off x="6424559" y="5425467"/>
              <a:ext cx="120192" cy="129370"/>
            </a:xfrm>
            <a:custGeom>
              <a:avLst/>
              <a:gdLst/>
              <a:ahLst/>
              <a:cxnLst/>
              <a:rect l="0" t="0" r="0" b="0"/>
              <a:pathLst>
                <a:path w="120192" h="129370">
                  <a:moveTo>
                    <a:pt x="113401" y="7593"/>
                  </a:moveTo>
                  <a:lnTo>
                    <a:pt x="113401" y="3548"/>
                  </a:lnTo>
                  <a:lnTo>
                    <a:pt x="112554" y="2356"/>
                  </a:lnTo>
                  <a:lnTo>
                    <a:pt x="111142" y="1561"/>
                  </a:lnTo>
                  <a:lnTo>
                    <a:pt x="102794" y="286"/>
                  </a:lnTo>
                  <a:lnTo>
                    <a:pt x="87962" y="0"/>
                  </a:lnTo>
                  <a:lnTo>
                    <a:pt x="76324" y="4026"/>
                  </a:lnTo>
                  <a:lnTo>
                    <a:pt x="40667" y="28491"/>
                  </a:lnTo>
                  <a:lnTo>
                    <a:pt x="9342" y="58443"/>
                  </a:lnTo>
                  <a:lnTo>
                    <a:pt x="3652" y="68575"/>
                  </a:lnTo>
                  <a:lnTo>
                    <a:pt x="0" y="88877"/>
                  </a:lnTo>
                  <a:lnTo>
                    <a:pt x="4016" y="99035"/>
                  </a:lnTo>
                  <a:lnTo>
                    <a:pt x="16346" y="115307"/>
                  </a:lnTo>
                  <a:lnTo>
                    <a:pt x="28388" y="123987"/>
                  </a:lnTo>
                  <a:lnTo>
                    <a:pt x="42679" y="127875"/>
                  </a:lnTo>
                  <a:lnTo>
                    <a:pt x="79357" y="129369"/>
                  </a:lnTo>
                  <a:lnTo>
                    <a:pt x="87827" y="127190"/>
                  </a:lnTo>
                  <a:lnTo>
                    <a:pt x="99615" y="118947"/>
                  </a:lnTo>
                  <a:lnTo>
                    <a:pt x="111574" y="105780"/>
                  </a:lnTo>
                  <a:lnTo>
                    <a:pt x="116822" y="96105"/>
                  </a:lnTo>
                  <a:lnTo>
                    <a:pt x="120191" y="73838"/>
                  </a:lnTo>
                  <a:lnTo>
                    <a:pt x="119805" y="60742"/>
                  </a:lnTo>
                  <a:lnTo>
                    <a:pt x="114828" y="44695"/>
                  </a:lnTo>
                  <a:lnTo>
                    <a:pt x="100603" y="21341"/>
                  </a:lnTo>
                  <a:lnTo>
                    <a:pt x="90541" y="15213"/>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3" name="SMARTInkShape-Group91"/>
          <p:cNvGrpSpPr/>
          <p:nvPr/>
        </p:nvGrpSpPr>
        <p:grpSpPr>
          <a:xfrm>
            <a:off x="8351870" y="2446019"/>
            <a:ext cx="696160" cy="396241"/>
            <a:chOff x="8351870" y="2446019"/>
            <a:chExt cx="696160" cy="396241"/>
          </a:xfrm>
        </p:grpSpPr>
        <p:sp>
          <p:nvSpPr>
            <p:cNvPr id="137" name="SMARTInkShape-663"/>
            <p:cNvSpPr/>
            <p:nvPr/>
          </p:nvSpPr>
          <p:spPr>
            <a:xfrm>
              <a:off x="8351870" y="2522219"/>
              <a:ext cx="174911" cy="159888"/>
            </a:xfrm>
            <a:custGeom>
              <a:avLst/>
              <a:gdLst/>
              <a:ahLst/>
              <a:cxnLst/>
              <a:rect l="0" t="0" r="0" b="0"/>
              <a:pathLst>
                <a:path w="174911" h="159888">
                  <a:moveTo>
                    <a:pt x="45369" y="0"/>
                  </a:moveTo>
                  <a:lnTo>
                    <a:pt x="45369" y="4046"/>
                  </a:lnTo>
                  <a:lnTo>
                    <a:pt x="43112" y="8289"/>
                  </a:lnTo>
                  <a:lnTo>
                    <a:pt x="39286" y="14691"/>
                  </a:lnTo>
                  <a:lnTo>
                    <a:pt x="25808" y="48724"/>
                  </a:lnTo>
                  <a:lnTo>
                    <a:pt x="18898" y="84216"/>
                  </a:lnTo>
                  <a:lnTo>
                    <a:pt x="8681" y="118969"/>
                  </a:lnTo>
                  <a:lnTo>
                    <a:pt x="5640" y="127100"/>
                  </a:lnTo>
                  <a:lnTo>
                    <a:pt x="2311" y="133536"/>
                  </a:lnTo>
                  <a:lnTo>
                    <a:pt x="176" y="144566"/>
                  </a:lnTo>
                  <a:lnTo>
                    <a:pt x="0" y="147178"/>
                  </a:lnTo>
                  <a:lnTo>
                    <a:pt x="2063" y="152337"/>
                  </a:lnTo>
                  <a:lnTo>
                    <a:pt x="3799" y="154898"/>
                  </a:lnTo>
                  <a:lnTo>
                    <a:pt x="5802" y="156606"/>
                  </a:lnTo>
                  <a:lnTo>
                    <a:pt x="10287" y="158503"/>
                  </a:lnTo>
                  <a:lnTo>
                    <a:pt x="29137" y="159887"/>
                  </a:lnTo>
                  <a:lnTo>
                    <a:pt x="62250" y="153448"/>
                  </a:lnTo>
                  <a:lnTo>
                    <a:pt x="96668" y="146507"/>
                  </a:lnTo>
                  <a:lnTo>
                    <a:pt x="122671" y="141076"/>
                  </a:lnTo>
                  <a:lnTo>
                    <a:pt x="156781" y="130944"/>
                  </a:lnTo>
                  <a:lnTo>
                    <a:pt x="164877" y="127906"/>
                  </a:lnTo>
                  <a:lnTo>
                    <a:pt x="168221" y="125911"/>
                  </a:lnTo>
                  <a:lnTo>
                    <a:pt x="171937" y="121436"/>
                  </a:lnTo>
                  <a:lnTo>
                    <a:pt x="174910" y="1143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664"/>
            <p:cNvSpPr/>
            <p:nvPr/>
          </p:nvSpPr>
          <p:spPr>
            <a:xfrm>
              <a:off x="8444179" y="2476500"/>
              <a:ext cx="90222" cy="365760"/>
            </a:xfrm>
            <a:custGeom>
              <a:avLst/>
              <a:gdLst/>
              <a:ahLst/>
              <a:cxnLst/>
              <a:rect l="0" t="0" r="0" b="0"/>
              <a:pathLst>
                <a:path w="90222" h="365760">
                  <a:moveTo>
                    <a:pt x="90221" y="0"/>
                  </a:moveTo>
                  <a:lnTo>
                    <a:pt x="90221" y="4045"/>
                  </a:lnTo>
                  <a:lnTo>
                    <a:pt x="89374" y="5236"/>
                  </a:lnTo>
                  <a:lnTo>
                    <a:pt x="87962" y="6031"/>
                  </a:lnTo>
                  <a:lnTo>
                    <a:pt x="86176" y="6560"/>
                  </a:lnTo>
                  <a:lnTo>
                    <a:pt x="84984" y="7760"/>
                  </a:lnTo>
                  <a:lnTo>
                    <a:pt x="83660" y="11351"/>
                  </a:lnTo>
                  <a:lnTo>
                    <a:pt x="77426" y="47090"/>
                  </a:lnTo>
                  <a:lnTo>
                    <a:pt x="73206" y="78728"/>
                  </a:lnTo>
                  <a:lnTo>
                    <a:pt x="66834" y="107429"/>
                  </a:lnTo>
                  <a:lnTo>
                    <a:pt x="59585" y="139639"/>
                  </a:lnTo>
                  <a:lnTo>
                    <a:pt x="54592" y="164508"/>
                  </a:lnTo>
                  <a:lnTo>
                    <a:pt x="49550" y="192494"/>
                  </a:lnTo>
                  <a:lnTo>
                    <a:pt x="44487" y="219609"/>
                  </a:lnTo>
                  <a:lnTo>
                    <a:pt x="39414" y="245770"/>
                  </a:lnTo>
                  <a:lnTo>
                    <a:pt x="30952" y="283452"/>
                  </a:lnTo>
                  <a:lnTo>
                    <a:pt x="18943" y="314749"/>
                  </a:lnTo>
                  <a:lnTo>
                    <a:pt x="9129" y="341353"/>
                  </a:lnTo>
                  <a:lnTo>
                    <a:pt x="6767" y="351525"/>
                  </a:lnTo>
                  <a:lnTo>
                    <a:pt x="0" y="363718"/>
                  </a:lnTo>
                  <a:lnTo>
                    <a:pt x="440" y="364399"/>
                  </a:lnTo>
                  <a:lnTo>
                    <a:pt x="6401" y="36575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665"/>
            <p:cNvSpPr/>
            <p:nvPr/>
          </p:nvSpPr>
          <p:spPr>
            <a:xfrm>
              <a:off x="8623772" y="2514608"/>
              <a:ext cx="184948" cy="295443"/>
            </a:xfrm>
            <a:custGeom>
              <a:avLst/>
              <a:gdLst/>
              <a:ahLst/>
              <a:cxnLst/>
              <a:rect l="0" t="0" r="0" b="0"/>
              <a:pathLst>
                <a:path w="184948" h="295443">
                  <a:moveTo>
                    <a:pt x="184947" y="7611"/>
                  </a:moveTo>
                  <a:lnTo>
                    <a:pt x="180902" y="3566"/>
                  </a:lnTo>
                  <a:lnTo>
                    <a:pt x="176659" y="1580"/>
                  </a:lnTo>
                  <a:lnTo>
                    <a:pt x="144815" y="54"/>
                  </a:lnTo>
                  <a:lnTo>
                    <a:pt x="108479" y="0"/>
                  </a:lnTo>
                  <a:lnTo>
                    <a:pt x="72977" y="6077"/>
                  </a:lnTo>
                  <a:lnTo>
                    <a:pt x="40628" y="17688"/>
                  </a:lnTo>
                  <a:lnTo>
                    <a:pt x="9058" y="35718"/>
                  </a:lnTo>
                  <a:lnTo>
                    <a:pt x="1506" y="44374"/>
                  </a:lnTo>
                  <a:lnTo>
                    <a:pt x="0" y="49053"/>
                  </a:lnTo>
                  <a:lnTo>
                    <a:pt x="584" y="58768"/>
                  </a:lnTo>
                  <a:lnTo>
                    <a:pt x="7857" y="77955"/>
                  </a:lnTo>
                  <a:lnTo>
                    <a:pt x="38101" y="112068"/>
                  </a:lnTo>
                  <a:lnTo>
                    <a:pt x="71378" y="139451"/>
                  </a:lnTo>
                  <a:lnTo>
                    <a:pt x="105317" y="164040"/>
                  </a:lnTo>
                  <a:lnTo>
                    <a:pt x="140365" y="190353"/>
                  </a:lnTo>
                  <a:lnTo>
                    <a:pt x="153279" y="201437"/>
                  </a:lnTo>
                  <a:lnTo>
                    <a:pt x="164464" y="221110"/>
                  </a:lnTo>
                  <a:lnTo>
                    <a:pt x="169017" y="248595"/>
                  </a:lnTo>
                  <a:lnTo>
                    <a:pt x="165458" y="264058"/>
                  </a:lnTo>
                  <a:lnTo>
                    <a:pt x="156812" y="274270"/>
                  </a:lnTo>
                  <a:lnTo>
                    <a:pt x="145350" y="282760"/>
                  </a:lnTo>
                  <a:lnTo>
                    <a:pt x="107836" y="294192"/>
                  </a:lnTo>
                  <a:lnTo>
                    <a:pt x="86464" y="295442"/>
                  </a:lnTo>
                  <a:lnTo>
                    <a:pt x="48751" y="284097"/>
                  </a:lnTo>
                  <a:lnTo>
                    <a:pt x="31484" y="271980"/>
                  </a:lnTo>
                  <a:lnTo>
                    <a:pt x="26758" y="267677"/>
                  </a:lnTo>
                  <a:lnTo>
                    <a:pt x="21508" y="256123"/>
                  </a:lnTo>
                  <a:lnTo>
                    <a:pt x="18137" y="228009"/>
                  </a:lnTo>
                  <a:lnTo>
                    <a:pt x="21599" y="201514"/>
                  </a:lnTo>
                  <a:lnTo>
                    <a:pt x="32032" y="176259"/>
                  </a:lnTo>
                  <a:lnTo>
                    <a:pt x="55964" y="138887"/>
                  </a:lnTo>
                  <a:lnTo>
                    <a:pt x="77875" y="103408"/>
                  </a:lnTo>
                  <a:lnTo>
                    <a:pt x="112486" y="68954"/>
                  </a:lnTo>
                  <a:lnTo>
                    <a:pt x="127710" y="44068"/>
                  </a:lnTo>
                  <a:lnTo>
                    <a:pt x="133095" y="31150"/>
                  </a:lnTo>
                  <a:lnTo>
                    <a:pt x="139228" y="2285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666"/>
            <p:cNvSpPr/>
            <p:nvPr/>
          </p:nvSpPr>
          <p:spPr>
            <a:xfrm>
              <a:off x="8832253" y="2468880"/>
              <a:ext cx="98025" cy="144287"/>
            </a:xfrm>
            <a:custGeom>
              <a:avLst/>
              <a:gdLst/>
              <a:ahLst/>
              <a:cxnLst/>
              <a:rect l="0" t="0" r="0" b="0"/>
              <a:pathLst>
                <a:path w="98025" h="144287">
                  <a:moveTo>
                    <a:pt x="83147" y="0"/>
                  </a:moveTo>
                  <a:lnTo>
                    <a:pt x="71795" y="0"/>
                  </a:lnTo>
                  <a:lnTo>
                    <a:pt x="60968" y="4045"/>
                  </a:lnTo>
                  <a:lnTo>
                    <a:pt x="34918" y="21254"/>
                  </a:lnTo>
                  <a:lnTo>
                    <a:pt x="19985" y="43637"/>
                  </a:lnTo>
                  <a:lnTo>
                    <a:pt x="4437" y="80260"/>
                  </a:lnTo>
                  <a:lnTo>
                    <a:pt x="0" y="112576"/>
                  </a:lnTo>
                  <a:lnTo>
                    <a:pt x="472" y="122847"/>
                  </a:lnTo>
                  <a:lnTo>
                    <a:pt x="3505" y="130234"/>
                  </a:lnTo>
                  <a:lnTo>
                    <a:pt x="9972" y="139153"/>
                  </a:lnTo>
                  <a:lnTo>
                    <a:pt x="17040" y="142279"/>
                  </a:lnTo>
                  <a:lnTo>
                    <a:pt x="35376" y="144286"/>
                  </a:lnTo>
                  <a:lnTo>
                    <a:pt x="50271" y="140588"/>
                  </a:lnTo>
                  <a:lnTo>
                    <a:pt x="74059" y="126855"/>
                  </a:lnTo>
                  <a:lnTo>
                    <a:pt x="81366" y="119597"/>
                  </a:lnTo>
                  <a:lnTo>
                    <a:pt x="86588" y="110728"/>
                  </a:lnTo>
                  <a:lnTo>
                    <a:pt x="96553" y="76139"/>
                  </a:lnTo>
                  <a:lnTo>
                    <a:pt x="98024" y="55867"/>
                  </a:lnTo>
                  <a:lnTo>
                    <a:pt x="95967" y="47972"/>
                  </a:lnTo>
                  <a:lnTo>
                    <a:pt x="87749" y="36004"/>
                  </a:lnTo>
                  <a:lnTo>
                    <a:pt x="75527" y="228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667"/>
            <p:cNvSpPr/>
            <p:nvPr/>
          </p:nvSpPr>
          <p:spPr>
            <a:xfrm>
              <a:off x="8854439" y="2446019"/>
              <a:ext cx="182881" cy="396241"/>
            </a:xfrm>
            <a:custGeom>
              <a:avLst/>
              <a:gdLst/>
              <a:ahLst/>
              <a:cxnLst/>
              <a:rect l="0" t="0" r="0" b="0"/>
              <a:pathLst>
                <a:path w="182881" h="396241">
                  <a:moveTo>
                    <a:pt x="182880" y="0"/>
                  </a:moveTo>
                  <a:lnTo>
                    <a:pt x="182880" y="4046"/>
                  </a:lnTo>
                  <a:lnTo>
                    <a:pt x="169036" y="39489"/>
                  </a:lnTo>
                  <a:lnTo>
                    <a:pt x="153931" y="71113"/>
                  </a:lnTo>
                  <a:lnTo>
                    <a:pt x="142976" y="99811"/>
                  </a:lnTo>
                  <a:lnTo>
                    <a:pt x="126749" y="132020"/>
                  </a:lnTo>
                  <a:lnTo>
                    <a:pt x="108111" y="168375"/>
                  </a:lnTo>
                  <a:lnTo>
                    <a:pt x="89607" y="203701"/>
                  </a:lnTo>
                  <a:lnTo>
                    <a:pt x="70294" y="237874"/>
                  </a:lnTo>
                  <a:lnTo>
                    <a:pt x="53848" y="272553"/>
                  </a:lnTo>
                  <a:lnTo>
                    <a:pt x="38251" y="304277"/>
                  </a:lnTo>
                  <a:lnTo>
                    <a:pt x="17810" y="341292"/>
                  </a:lnTo>
                  <a:lnTo>
                    <a:pt x="2931" y="370242"/>
                  </a:lnTo>
                  <a:lnTo>
                    <a:pt x="258" y="388345"/>
                  </a:lnTo>
                  <a:lnTo>
                    <a:pt x="0" y="39624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668"/>
            <p:cNvSpPr/>
            <p:nvPr/>
          </p:nvSpPr>
          <p:spPr>
            <a:xfrm>
              <a:off x="8931209" y="2705100"/>
              <a:ext cx="116821" cy="137016"/>
            </a:xfrm>
            <a:custGeom>
              <a:avLst/>
              <a:gdLst/>
              <a:ahLst/>
              <a:cxnLst/>
              <a:rect l="0" t="0" r="0" b="0"/>
              <a:pathLst>
                <a:path w="116821" h="137016">
                  <a:moveTo>
                    <a:pt x="83251" y="0"/>
                  </a:moveTo>
                  <a:lnTo>
                    <a:pt x="79205" y="0"/>
                  </a:lnTo>
                  <a:lnTo>
                    <a:pt x="78014" y="846"/>
                  </a:lnTo>
                  <a:lnTo>
                    <a:pt x="77219" y="2257"/>
                  </a:lnTo>
                  <a:lnTo>
                    <a:pt x="76690" y="4045"/>
                  </a:lnTo>
                  <a:lnTo>
                    <a:pt x="75490" y="5236"/>
                  </a:lnTo>
                  <a:lnTo>
                    <a:pt x="67482" y="9406"/>
                  </a:lnTo>
                  <a:lnTo>
                    <a:pt x="46692" y="25274"/>
                  </a:lnTo>
                  <a:lnTo>
                    <a:pt x="16855" y="58561"/>
                  </a:lnTo>
                  <a:lnTo>
                    <a:pt x="5911" y="77746"/>
                  </a:lnTo>
                  <a:lnTo>
                    <a:pt x="710" y="100902"/>
                  </a:lnTo>
                  <a:lnTo>
                    <a:pt x="0" y="111449"/>
                  </a:lnTo>
                  <a:lnTo>
                    <a:pt x="1941" y="119524"/>
                  </a:lnTo>
                  <a:lnTo>
                    <a:pt x="10087" y="131606"/>
                  </a:lnTo>
                  <a:lnTo>
                    <a:pt x="17148" y="134692"/>
                  </a:lnTo>
                  <a:lnTo>
                    <a:pt x="50376" y="137015"/>
                  </a:lnTo>
                  <a:lnTo>
                    <a:pt x="70579" y="131048"/>
                  </a:lnTo>
                  <a:lnTo>
                    <a:pt x="85799" y="123307"/>
                  </a:lnTo>
                  <a:lnTo>
                    <a:pt x="100187" y="110665"/>
                  </a:lnTo>
                  <a:lnTo>
                    <a:pt x="115824" y="86216"/>
                  </a:lnTo>
                  <a:lnTo>
                    <a:pt x="116820" y="82030"/>
                  </a:lnTo>
                  <a:lnTo>
                    <a:pt x="116637" y="78393"/>
                  </a:lnTo>
                  <a:lnTo>
                    <a:pt x="114591" y="66972"/>
                  </a:lnTo>
                  <a:lnTo>
                    <a:pt x="114304" y="62428"/>
                  </a:lnTo>
                  <a:lnTo>
                    <a:pt x="111573" y="58552"/>
                  </a:lnTo>
                  <a:lnTo>
                    <a:pt x="101765" y="51987"/>
                  </a:lnTo>
                  <a:lnTo>
                    <a:pt x="75630" y="381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0" name="SMARTInkShape-Group92"/>
          <p:cNvGrpSpPr/>
          <p:nvPr/>
        </p:nvGrpSpPr>
        <p:grpSpPr>
          <a:xfrm>
            <a:off x="2081412" y="5448968"/>
            <a:ext cx="2863969" cy="768952"/>
            <a:chOff x="2081412" y="5448968"/>
            <a:chExt cx="2863969" cy="768952"/>
          </a:xfrm>
        </p:grpSpPr>
        <p:sp>
          <p:nvSpPr>
            <p:cNvPr id="144" name="SMARTInkShape-669"/>
            <p:cNvSpPr/>
            <p:nvPr/>
          </p:nvSpPr>
          <p:spPr>
            <a:xfrm>
              <a:off x="2103120" y="5745480"/>
              <a:ext cx="60806" cy="472440"/>
            </a:xfrm>
            <a:custGeom>
              <a:avLst/>
              <a:gdLst/>
              <a:ahLst/>
              <a:cxnLst/>
              <a:rect l="0" t="0" r="0" b="0"/>
              <a:pathLst>
                <a:path w="60806" h="472440">
                  <a:moveTo>
                    <a:pt x="53339" y="0"/>
                  </a:moveTo>
                  <a:lnTo>
                    <a:pt x="41767" y="0"/>
                  </a:lnTo>
                  <a:lnTo>
                    <a:pt x="41391" y="846"/>
                  </a:lnTo>
                  <a:lnTo>
                    <a:pt x="43231" y="4045"/>
                  </a:lnTo>
                  <a:lnTo>
                    <a:pt x="49028" y="10605"/>
                  </a:lnTo>
                  <a:lnTo>
                    <a:pt x="51423" y="17696"/>
                  </a:lnTo>
                  <a:lnTo>
                    <a:pt x="58324" y="47893"/>
                  </a:lnTo>
                  <a:lnTo>
                    <a:pt x="60439" y="84750"/>
                  </a:lnTo>
                  <a:lnTo>
                    <a:pt x="60805" y="114575"/>
                  </a:lnTo>
                  <a:lnTo>
                    <a:pt x="58656" y="147119"/>
                  </a:lnTo>
                  <a:lnTo>
                    <a:pt x="54856" y="172066"/>
                  </a:lnTo>
                  <a:lnTo>
                    <a:pt x="50344" y="200087"/>
                  </a:lnTo>
                  <a:lnTo>
                    <a:pt x="45517" y="227216"/>
                  </a:lnTo>
                  <a:lnTo>
                    <a:pt x="40550" y="254231"/>
                  </a:lnTo>
                  <a:lnTo>
                    <a:pt x="35520" y="283171"/>
                  </a:lnTo>
                  <a:lnTo>
                    <a:pt x="28204" y="310709"/>
                  </a:lnTo>
                  <a:lnTo>
                    <a:pt x="20155" y="337059"/>
                  </a:lnTo>
                  <a:lnTo>
                    <a:pt x="10863" y="374847"/>
                  </a:lnTo>
                  <a:lnTo>
                    <a:pt x="3595" y="407022"/>
                  </a:lnTo>
                  <a:lnTo>
                    <a:pt x="473" y="444947"/>
                  </a:lnTo>
                  <a:lnTo>
                    <a:pt x="0" y="4724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670"/>
            <p:cNvSpPr/>
            <p:nvPr/>
          </p:nvSpPr>
          <p:spPr>
            <a:xfrm>
              <a:off x="2081412" y="5602410"/>
              <a:ext cx="218925" cy="257227"/>
            </a:xfrm>
            <a:custGeom>
              <a:avLst/>
              <a:gdLst/>
              <a:ahLst/>
              <a:cxnLst/>
              <a:rect l="0" t="0" r="0" b="0"/>
              <a:pathLst>
                <a:path w="218925" h="257227">
                  <a:moveTo>
                    <a:pt x="14088" y="104970"/>
                  </a:moveTo>
                  <a:lnTo>
                    <a:pt x="10042" y="100924"/>
                  </a:lnTo>
                  <a:lnTo>
                    <a:pt x="8056" y="96680"/>
                  </a:lnTo>
                  <a:lnTo>
                    <a:pt x="0" y="68924"/>
                  </a:lnTo>
                  <a:lnTo>
                    <a:pt x="3234" y="54026"/>
                  </a:lnTo>
                  <a:lnTo>
                    <a:pt x="14331" y="31008"/>
                  </a:lnTo>
                  <a:lnTo>
                    <a:pt x="20969" y="23838"/>
                  </a:lnTo>
                  <a:lnTo>
                    <a:pt x="38140" y="11974"/>
                  </a:lnTo>
                  <a:lnTo>
                    <a:pt x="71543" y="1205"/>
                  </a:lnTo>
                  <a:lnTo>
                    <a:pt x="96493" y="0"/>
                  </a:lnTo>
                  <a:lnTo>
                    <a:pt x="120348" y="5476"/>
                  </a:lnTo>
                  <a:lnTo>
                    <a:pt x="151165" y="19810"/>
                  </a:lnTo>
                  <a:lnTo>
                    <a:pt x="165604" y="27327"/>
                  </a:lnTo>
                  <a:lnTo>
                    <a:pt x="193977" y="60063"/>
                  </a:lnTo>
                  <a:lnTo>
                    <a:pt x="209534" y="82351"/>
                  </a:lnTo>
                  <a:lnTo>
                    <a:pt x="215253" y="99715"/>
                  </a:lnTo>
                  <a:lnTo>
                    <a:pt x="218924" y="134411"/>
                  </a:lnTo>
                  <a:lnTo>
                    <a:pt x="213565" y="166571"/>
                  </a:lnTo>
                  <a:lnTo>
                    <a:pt x="205931" y="192272"/>
                  </a:lnTo>
                  <a:lnTo>
                    <a:pt x="183775" y="217021"/>
                  </a:lnTo>
                  <a:lnTo>
                    <a:pt x="157767" y="236260"/>
                  </a:lnTo>
                  <a:lnTo>
                    <a:pt x="124668" y="251851"/>
                  </a:lnTo>
                  <a:lnTo>
                    <a:pt x="103256" y="256280"/>
                  </a:lnTo>
                  <a:lnTo>
                    <a:pt x="81668" y="257226"/>
                  </a:lnTo>
                  <a:lnTo>
                    <a:pt x="79461" y="256427"/>
                  </a:lnTo>
                  <a:lnTo>
                    <a:pt x="77990" y="255047"/>
                  </a:lnTo>
                  <a:lnTo>
                    <a:pt x="75047" y="24975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671"/>
            <p:cNvSpPr/>
            <p:nvPr/>
          </p:nvSpPr>
          <p:spPr>
            <a:xfrm>
              <a:off x="2385373" y="5448968"/>
              <a:ext cx="220668" cy="273652"/>
            </a:xfrm>
            <a:custGeom>
              <a:avLst/>
              <a:gdLst/>
              <a:ahLst/>
              <a:cxnLst/>
              <a:rect l="0" t="0" r="0" b="0"/>
              <a:pathLst>
                <a:path w="220668" h="273652">
                  <a:moveTo>
                    <a:pt x="7306" y="60292"/>
                  </a:moveTo>
                  <a:lnTo>
                    <a:pt x="746" y="60292"/>
                  </a:lnTo>
                  <a:lnTo>
                    <a:pt x="393" y="59445"/>
                  </a:lnTo>
                  <a:lnTo>
                    <a:pt x="0" y="56247"/>
                  </a:lnTo>
                  <a:lnTo>
                    <a:pt x="2084" y="52003"/>
                  </a:lnTo>
                  <a:lnTo>
                    <a:pt x="10320" y="42379"/>
                  </a:lnTo>
                  <a:lnTo>
                    <a:pt x="48412" y="24724"/>
                  </a:lnTo>
                  <a:lnTo>
                    <a:pt x="78738" y="14570"/>
                  </a:lnTo>
                  <a:lnTo>
                    <a:pt x="113045" y="4411"/>
                  </a:lnTo>
                  <a:lnTo>
                    <a:pt x="149705" y="0"/>
                  </a:lnTo>
                  <a:lnTo>
                    <a:pt x="162035" y="476"/>
                  </a:lnTo>
                  <a:lnTo>
                    <a:pt x="181563" y="5503"/>
                  </a:lnTo>
                  <a:lnTo>
                    <a:pt x="190023" y="9977"/>
                  </a:lnTo>
                  <a:lnTo>
                    <a:pt x="199545" y="21301"/>
                  </a:lnTo>
                  <a:lnTo>
                    <a:pt x="207729" y="39425"/>
                  </a:lnTo>
                  <a:lnTo>
                    <a:pt x="208426" y="53557"/>
                  </a:lnTo>
                  <a:lnTo>
                    <a:pt x="201974" y="83326"/>
                  </a:lnTo>
                  <a:lnTo>
                    <a:pt x="185616" y="118902"/>
                  </a:lnTo>
                  <a:lnTo>
                    <a:pt x="158804" y="153526"/>
                  </a:lnTo>
                  <a:lnTo>
                    <a:pt x="129048" y="184635"/>
                  </a:lnTo>
                  <a:lnTo>
                    <a:pt x="91103" y="210085"/>
                  </a:lnTo>
                  <a:lnTo>
                    <a:pt x="55951" y="225445"/>
                  </a:lnTo>
                  <a:lnTo>
                    <a:pt x="36322" y="231994"/>
                  </a:lnTo>
                  <a:lnTo>
                    <a:pt x="34270" y="231486"/>
                  </a:lnTo>
                  <a:lnTo>
                    <a:pt x="32902" y="230302"/>
                  </a:lnTo>
                  <a:lnTo>
                    <a:pt x="29124" y="228985"/>
                  </a:lnTo>
                  <a:lnTo>
                    <a:pt x="26932" y="228634"/>
                  </a:lnTo>
                  <a:lnTo>
                    <a:pt x="26317" y="227553"/>
                  </a:lnTo>
                  <a:lnTo>
                    <a:pt x="26753" y="225986"/>
                  </a:lnTo>
                  <a:lnTo>
                    <a:pt x="40573" y="203476"/>
                  </a:lnTo>
                  <a:lnTo>
                    <a:pt x="66194" y="187375"/>
                  </a:lnTo>
                  <a:lnTo>
                    <a:pt x="86139" y="177994"/>
                  </a:lnTo>
                  <a:lnTo>
                    <a:pt x="96248" y="176104"/>
                  </a:lnTo>
                  <a:lnTo>
                    <a:pt x="106384" y="177521"/>
                  </a:lnTo>
                  <a:lnTo>
                    <a:pt x="119354" y="183080"/>
                  </a:lnTo>
                  <a:lnTo>
                    <a:pt x="145816" y="206603"/>
                  </a:lnTo>
                  <a:lnTo>
                    <a:pt x="161807" y="226210"/>
                  </a:lnTo>
                  <a:lnTo>
                    <a:pt x="199582" y="255945"/>
                  </a:lnTo>
                  <a:lnTo>
                    <a:pt x="209527" y="267652"/>
                  </a:lnTo>
                  <a:lnTo>
                    <a:pt x="220667" y="27365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672"/>
            <p:cNvSpPr/>
            <p:nvPr/>
          </p:nvSpPr>
          <p:spPr>
            <a:xfrm>
              <a:off x="2767220" y="5775960"/>
              <a:ext cx="21700" cy="167641"/>
            </a:xfrm>
            <a:custGeom>
              <a:avLst/>
              <a:gdLst/>
              <a:ahLst/>
              <a:cxnLst/>
              <a:rect l="0" t="0" r="0" b="0"/>
              <a:pathLst>
                <a:path w="21700" h="167641">
                  <a:moveTo>
                    <a:pt x="21699" y="0"/>
                  </a:moveTo>
                  <a:lnTo>
                    <a:pt x="21699" y="33465"/>
                  </a:lnTo>
                  <a:lnTo>
                    <a:pt x="20853" y="46200"/>
                  </a:lnTo>
                  <a:lnTo>
                    <a:pt x="15139" y="77433"/>
                  </a:lnTo>
                  <a:lnTo>
                    <a:pt x="8187" y="114462"/>
                  </a:lnTo>
                  <a:lnTo>
                    <a:pt x="4714" y="134950"/>
                  </a:lnTo>
                  <a:lnTo>
                    <a:pt x="0" y="152998"/>
                  </a:lnTo>
                  <a:lnTo>
                    <a:pt x="460" y="156185"/>
                  </a:lnTo>
                  <a:lnTo>
                    <a:pt x="6460" y="16764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673"/>
            <p:cNvSpPr/>
            <p:nvPr/>
          </p:nvSpPr>
          <p:spPr>
            <a:xfrm>
              <a:off x="2729019" y="5859780"/>
              <a:ext cx="158962" cy="15240"/>
            </a:xfrm>
            <a:custGeom>
              <a:avLst/>
              <a:gdLst/>
              <a:ahLst/>
              <a:cxnLst/>
              <a:rect l="0" t="0" r="0" b="0"/>
              <a:pathLst>
                <a:path w="158962" h="15240">
                  <a:moveTo>
                    <a:pt x="6561" y="0"/>
                  </a:moveTo>
                  <a:lnTo>
                    <a:pt x="0" y="0"/>
                  </a:lnTo>
                  <a:lnTo>
                    <a:pt x="3299" y="0"/>
                  </a:lnTo>
                  <a:lnTo>
                    <a:pt x="7369" y="2257"/>
                  </a:lnTo>
                  <a:lnTo>
                    <a:pt x="9639" y="4045"/>
                  </a:lnTo>
                  <a:lnTo>
                    <a:pt x="16678" y="6030"/>
                  </a:lnTo>
                  <a:lnTo>
                    <a:pt x="50911" y="13511"/>
                  </a:lnTo>
                  <a:lnTo>
                    <a:pt x="87974" y="15012"/>
                  </a:lnTo>
                  <a:lnTo>
                    <a:pt x="121714" y="15210"/>
                  </a:lnTo>
                  <a:lnTo>
                    <a:pt x="158961" y="152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674"/>
            <p:cNvSpPr/>
            <p:nvPr/>
          </p:nvSpPr>
          <p:spPr>
            <a:xfrm>
              <a:off x="2971800" y="5585622"/>
              <a:ext cx="281941" cy="365598"/>
            </a:xfrm>
            <a:custGeom>
              <a:avLst/>
              <a:gdLst/>
              <a:ahLst/>
              <a:cxnLst/>
              <a:rect l="0" t="0" r="0" b="0"/>
              <a:pathLst>
                <a:path w="281941" h="365598">
                  <a:moveTo>
                    <a:pt x="0" y="91278"/>
                  </a:moveTo>
                  <a:lnTo>
                    <a:pt x="4045" y="87232"/>
                  </a:lnTo>
                  <a:lnTo>
                    <a:pt x="6031" y="82988"/>
                  </a:lnTo>
                  <a:lnTo>
                    <a:pt x="6560" y="80672"/>
                  </a:lnTo>
                  <a:lnTo>
                    <a:pt x="18133" y="61793"/>
                  </a:lnTo>
                  <a:lnTo>
                    <a:pt x="27532" y="54749"/>
                  </a:lnTo>
                  <a:lnTo>
                    <a:pt x="44846" y="43765"/>
                  </a:lnTo>
                  <a:lnTo>
                    <a:pt x="62958" y="32045"/>
                  </a:lnTo>
                  <a:lnTo>
                    <a:pt x="95879" y="16453"/>
                  </a:lnTo>
                  <a:lnTo>
                    <a:pt x="129758" y="3998"/>
                  </a:lnTo>
                  <a:lnTo>
                    <a:pt x="165927" y="659"/>
                  </a:lnTo>
                  <a:lnTo>
                    <a:pt x="197781" y="0"/>
                  </a:lnTo>
                  <a:lnTo>
                    <a:pt x="220879" y="3931"/>
                  </a:lnTo>
                  <a:lnTo>
                    <a:pt x="243810" y="14503"/>
                  </a:lnTo>
                  <a:lnTo>
                    <a:pt x="254551" y="25829"/>
                  </a:lnTo>
                  <a:lnTo>
                    <a:pt x="268345" y="53796"/>
                  </a:lnTo>
                  <a:lnTo>
                    <a:pt x="269407" y="70950"/>
                  </a:lnTo>
                  <a:lnTo>
                    <a:pt x="265244" y="99648"/>
                  </a:lnTo>
                  <a:lnTo>
                    <a:pt x="258648" y="131858"/>
                  </a:lnTo>
                  <a:lnTo>
                    <a:pt x="246816" y="168212"/>
                  </a:lnTo>
                  <a:lnTo>
                    <a:pt x="224966" y="203537"/>
                  </a:lnTo>
                  <a:lnTo>
                    <a:pt x="197043" y="237711"/>
                  </a:lnTo>
                  <a:lnTo>
                    <a:pt x="165063" y="270132"/>
                  </a:lnTo>
                  <a:lnTo>
                    <a:pt x="131034" y="293567"/>
                  </a:lnTo>
                  <a:lnTo>
                    <a:pt x="93240" y="316656"/>
                  </a:lnTo>
                  <a:lnTo>
                    <a:pt x="69113" y="324285"/>
                  </a:lnTo>
                  <a:lnTo>
                    <a:pt x="49923" y="326546"/>
                  </a:lnTo>
                  <a:lnTo>
                    <a:pt x="33512" y="323170"/>
                  </a:lnTo>
                  <a:lnTo>
                    <a:pt x="25336" y="316825"/>
                  </a:lnTo>
                  <a:lnTo>
                    <a:pt x="19727" y="308361"/>
                  </a:lnTo>
                  <a:lnTo>
                    <a:pt x="16126" y="289129"/>
                  </a:lnTo>
                  <a:lnTo>
                    <a:pt x="15831" y="284139"/>
                  </a:lnTo>
                  <a:lnTo>
                    <a:pt x="23505" y="264980"/>
                  </a:lnTo>
                  <a:lnTo>
                    <a:pt x="46139" y="230490"/>
                  </a:lnTo>
                  <a:lnTo>
                    <a:pt x="61084" y="216064"/>
                  </a:lnTo>
                  <a:lnTo>
                    <a:pt x="81304" y="203604"/>
                  </a:lnTo>
                  <a:lnTo>
                    <a:pt x="85529" y="202568"/>
                  </a:lnTo>
                  <a:lnTo>
                    <a:pt x="89193" y="202725"/>
                  </a:lnTo>
                  <a:lnTo>
                    <a:pt x="112514" y="207584"/>
                  </a:lnTo>
                  <a:lnTo>
                    <a:pt x="127611" y="219388"/>
                  </a:lnTo>
                  <a:lnTo>
                    <a:pt x="139787" y="232906"/>
                  </a:lnTo>
                  <a:lnTo>
                    <a:pt x="158111" y="268466"/>
                  </a:lnTo>
                  <a:lnTo>
                    <a:pt x="186545" y="299504"/>
                  </a:lnTo>
                  <a:lnTo>
                    <a:pt x="223684" y="330033"/>
                  </a:lnTo>
                  <a:lnTo>
                    <a:pt x="254252" y="350356"/>
                  </a:lnTo>
                  <a:lnTo>
                    <a:pt x="281940" y="365597"/>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675"/>
            <p:cNvSpPr/>
            <p:nvPr/>
          </p:nvSpPr>
          <p:spPr>
            <a:xfrm>
              <a:off x="3337559" y="5875019"/>
              <a:ext cx="83822" cy="281942"/>
            </a:xfrm>
            <a:custGeom>
              <a:avLst/>
              <a:gdLst/>
              <a:ahLst/>
              <a:cxnLst/>
              <a:rect l="0" t="0" r="0" b="0"/>
              <a:pathLst>
                <a:path w="83822" h="281942">
                  <a:moveTo>
                    <a:pt x="83821" y="0"/>
                  </a:moveTo>
                  <a:lnTo>
                    <a:pt x="75730" y="4046"/>
                  </a:lnTo>
                  <a:lnTo>
                    <a:pt x="73347" y="6084"/>
                  </a:lnTo>
                  <a:lnTo>
                    <a:pt x="65163" y="21958"/>
                  </a:lnTo>
                  <a:lnTo>
                    <a:pt x="59256" y="54225"/>
                  </a:lnTo>
                  <a:lnTo>
                    <a:pt x="50464" y="88041"/>
                  </a:lnTo>
                  <a:lnTo>
                    <a:pt x="47126" y="117338"/>
                  </a:lnTo>
                  <a:lnTo>
                    <a:pt x="42092" y="151513"/>
                  </a:lnTo>
                  <a:lnTo>
                    <a:pt x="35238" y="184405"/>
                  </a:lnTo>
                  <a:lnTo>
                    <a:pt x="27845" y="215599"/>
                  </a:lnTo>
                  <a:lnTo>
                    <a:pt x="22152" y="244314"/>
                  </a:lnTo>
                  <a:lnTo>
                    <a:pt x="0" y="28194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676"/>
            <p:cNvSpPr/>
            <p:nvPr/>
          </p:nvSpPr>
          <p:spPr>
            <a:xfrm>
              <a:off x="3369099" y="5724472"/>
              <a:ext cx="226155" cy="217120"/>
            </a:xfrm>
            <a:custGeom>
              <a:avLst/>
              <a:gdLst/>
              <a:ahLst/>
              <a:cxnLst/>
              <a:rect l="0" t="0" r="0" b="0"/>
              <a:pathLst>
                <a:path w="226155" h="217120">
                  <a:moveTo>
                    <a:pt x="6560" y="112447"/>
                  </a:moveTo>
                  <a:lnTo>
                    <a:pt x="6560" y="101842"/>
                  </a:lnTo>
                  <a:lnTo>
                    <a:pt x="4303" y="97009"/>
                  </a:lnTo>
                  <a:lnTo>
                    <a:pt x="2515" y="94536"/>
                  </a:lnTo>
                  <a:lnTo>
                    <a:pt x="0" y="82963"/>
                  </a:lnTo>
                  <a:lnTo>
                    <a:pt x="5594" y="47331"/>
                  </a:lnTo>
                  <a:lnTo>
                    <a:pt x="7610" y="42790"/>
                  </a:lnTo>
                  <a:lnTo>
                    <a:pt x="14365" y="35486"/>
                  </a:lnTo>
                  <a:lnTo>
                    <a:pt x="33346" y="23899"/>
                  </a:lnTo>
                  <a:lnTo>
                    <a:pt x="68037" y="10894"/>
                  </a:lnTo>
                  <a:lnTo>
                    <a:pt x="93712" y="1543"/>
                  </a:lnTo>
                  <a:lnTo>
                    <a:pt x="118367" y="0"/>
                  </a:lnTo>
                  <a:lnTo>
                    <a:pt x="152182" y="8886"/>
                  </a:lnTo>
                  <a:lnTo>
                    <a:pt x="174450" y="20144"/>
                  </a:lnTo>
                  <a:lnTo>
                    <a:pt x="193089" y="38249"/>
                  </a:lnTo>
                  <a:lnTo>
                    <a:pt x="218314" y="75583"/>
                  </a:lnTo>
                  <a:lnTo>
                    <a:pt x="224807" y="101618"/>
                  </a:lnTo>
                  <a:lnTo>
                    <a:pt x="226154" y="134673"/>
                  </a:lnTo>
                  <a:lnTo>
                    <a:pt x="223255" y="150266"/>
                  </a:lnTo>
                  <a:lnTo>
                    <a:pt x="203782" y="182579"/>
                  </a:lnTo>
                  <a:lnTo>
                    <a:pt x="193275" y="195264"/>
                  </a:lnTo>
                  <a:lnTo>
                    <a:pt x="165833" y="210306"/>
                  </a:lnTo>
                  <a:lnTo>
                    <a:pt x="150162" y="215207"/>
                  </a:lnTo>
                  <a:lnTo>
                    <a:pt x="123992" y="217119"/>
                  </a:lnTo>
                  <a:lnTo>
                    <a:pt x="89622" y="208369"/>
                  </a:lnTo>
                  <a:lnTo>
                    <a:pt x="62727" y="196189"/>
                  </a:lnTo>
                  <a:lnTo>
                    <a:pt x="56077" y="191999"/>
                  </a:lnTo>
                  <a:lnTo>
                    <a:pt x="44660" y="188647"/>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677"/>
            <p:cNvSpPr/>
            <p:nvPr/>
          </p:nvSpPr>
          <p:spPr>
            <a:xfrm>
              <a:off x="3624112" y="5768480"/>
              <a:ext cx="193508" cy="335140"/>
            </a:xfrm>
            <a:custGeom>
              <a:avLst/>
              <a:gdLst/>
              <a:ahLst/>
              <a:cxnLst/>
              <a:rect l="0" t="0" r="0" b="0"/>
              <a:pathLst>
                <a:path w="193508" h="335140">
                  <a:moveTo>
                    <a:pt x="147788" y="53200"/>
                  </a:moveTo>
                  <a:lnTo>
                    <a:pt x="146941" y="19996"/>
                  </a:lnTo>
                  <a:lnTo>
                    <a:pt x="143742" y="13607"/>
                  </a:lnTo>
                  <a:lnTo>
                    <a:pt x="133136" y="5250"/>
                  </a:lnTo>
                  <a:lnTo>
                    <a:pt x="119269" y="1457"/>
                  </a:lnTo>
                  <a:lnTo>
                    <a:pt x="82756" y="0"/>
                  </a:lnTo>
                  <a:lnTo>
                    <a:pt x="62761" y="3946"/>
                  </a:lnTo>
                  <a:lnTo>
                    <a:pt x="34096" y="18948"/>
                  </a:lnTo>
                  <a:lnTo>
                    <a:pt x="17487" y="33267"/>
                  </a:lnTo>
                  <a:lnTo>
                    <a:pt x="1036" y="58331"/>
                  </a:lnTo>
                  <a:lnTo>
                    <a:pt x="0" y="62547"/>
                  </a:lnTo>
                  <a:lnTo>
                    <a:pt x="156" y="66204"/>
                  </a:lnTo>
                  <a:lnTo>
                    <a:pt x="1107" y="69490"/>
                  </a:lnTo>
                  <a:lnTo>
                    <a:pt x="6678" y="75397"/>
                  </a:lnTo>
                  <a:lnTo>
                    <a:pt x="38783" y="93800"/>
                  </a:lnTo>
                  <a:lnTo>
                    <a:pt x="64167" y="97909"/>
                  </a:lnTo>
                  <a:lnTo>
                    <a:pt x="102019" y="97984"/>
                  </a:lnTo>
                  <a:lnTo>
                    <a:pt x="140016" y="83476"/>
                  </a:lnTo>
                  <a:lnTo>
                    <a:pt x="150260" y="79356"/>
                  </a:lnTo>
                  <a:lnTo>
                    <a:pt x="164701" y="76189"/>
                  </a:lnTo>
                  <a:lnTo>
                    <a:pt x="171673" y="72448"/>
                  </a:lnTo>
                  <a:lnTo>
                    <a:pt x="174718" y="71959"/>
                  </a:lnTo>
                  <a:lnTo>
                    <a:pt x="177594" y="72478"/>
                  </a:lnTo>
                  <a:lnTo>
                    <a:pt x="184249" y="75352"/>
                  </a:lnTo>
                  <a:lnTo>
                    <a:pt x="184795" y="76435"/>
                  </a:lnTo>
                  <a:lnTo>
                    <a:pt x="185744" y="86603"/>
                  </a:lnTo>
                  <a:lnTo>
                    <a:pt x="175269" y="112099"/>
                  </a:lnTo>
                  <a:lnTo>
                    <a:pt x="154679" y="145372"/>
                  </a:lnTo>
                  <a:lnTo>
                    <a:pt x="134943" y="179309"/>
                  </a:lnTo>
                  <a:lnTo>
                    <a:pt x="114739" y="212542"/>
                  </a:lnTo>
                  <a:lnTo>
                    <a:pt x="89364" y="247185"/>
                  </a:lnTo>
                  <a:lnTo>
                    <a:pt x="83722" y="258231"/>
                  </a:lnTo>
                  <a:lnTo>
                    <a:pt x="80099" y="279119"/>
                  </a:lnTo>
                  <a:lnTo>
                    <a:pt x="84119" y="289357"/>
                  </a:lnTo>
                  <a:lnTo>
                    <a:pt x="96453" y="305682"/>
                  </a:lnTo>
                  <a:lnTo>
                    <a:pt x="112539" y="318415"/>
                  </a:lnTo>
                  <a:lnTo>
                    <a:pt x="128453" y="323473"/>
                  </a:lnTo>
                  <a:lnTo>
                    <a:pt x="162218" y="330765"/>
                  </a:lnTo>
                  <a:lnTo>
                    <a:pt x="193507" y="3351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678"/>
            <p:cNvSpPr/>
            <p:nvPr/>
          </p:nvSpPr>
          <p:spPr>
            <a:xfrm>
              <a:off x="4046219" y="5791200"/>
              <a:ext cx="22862" cy="144781"/>
            </a:xfrm>
            <a:custGeom>
              <a:avLst/>
              <a:gdLst/>
              <a:ahLst/>
              <a:cxnLst/>
              <a:rect l="0" t="0" r="0" b="0"/>
              <a:pathLst>
                <a:path w="22862" h="144781">
                  <a:moveTo>
                    <a:pt x="22861" y="0"/>
                  </a:moveTo>
                  <a:lnTo>
                    <a:pt x="22861" y="4045"/>
                  </a:lnTo>
                  <a:lnTo>
                    <a:pt x="20603" y="8289"/>
                  </a:lnTo>
                  <a:lnTo>
                    <a:pt x="18815" y="10605"/>
                  </a:lnTo>
                  <a:lnTo>
                    <a:pt x="16829" y="17695"/>
                  </a:lnTo>
                  <a:lnTo>
                    <a:pt x="11288" y="54988"/>
                  </a:lnTo>
                  <a:lnTo>
                    <a:pt x="7942" y="92643"/>
                  </a:lnTo>
                  <a:lnTo>
                    <a:pt x="6837" y="116074"/>
                  </a:lnTo>
                  <a:lnTo>
                    <a:pt x="0" y="14478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679"/>
            <p:cNvSpPr/>
            <p:nvPr/>
          </p:nvSpPr>
          <p:spPr>
            <a:xfrm>
              <a:off x="3996319" y="5875019"/>
              <a:ext cx="110862" cy="15242"/>
            </a:xfrm>
            <a:custGeom>
              <a:avLst/>
              <a:gdLst/>
              <a:ahLst/>
              <a:cxnLst/>
              <a:rect l="0" t="0" r="0" b="0"/>
              <a:pathLst>
                <a:path w="110862" h="15242">
                  <a:moveTo>
                    <a:pt x="11800" y="0"/>
                  </a:moveTo>
                  <a:lnTo>
                    <a:pt x="0" y="0"/>
                  </a:lnTo>
                  <a:lnTo>
                    <a:pt x="23120" y="847"/>
                  </a:lnTo>
                  <a:lnTo>
                    <a:pt x="57588" y="9408"/>
                  </a:lnTo>
                  <a:lnTo>
                    <a:pt x="68557" y="12648"/>
                  </a:lnTo>
                  <a:lnTo>
                    <a:pt x="110861" y="1524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680"/>
            <p:cNvSpPr/>
            <p:nvPr/>
          </p:nvSpPr>
          <p:spPr>
            <a:xfrm>
              <a:off x="4206725" y="5768340"/>
              <a:ext cx="190016" cy="319899"/>
            </a:xfrm>
            <a:custGeom>
              <a:avLst/>
              <a:gdLst/>
              <a:ahLst/>
              <a:cxnLst/>
              <a:rect l="0" t="0" r="0" b="0"/>
              <a:pathLst>
                <a:path w="190016" h="319899">
                  <a:moveTo>
                    <a:pt x="98575" y="7620"/>
                  </a:moveTo>
                  <a:lnTo>
                    <a:pt x="113784" y="7620"/>
                  </a:lnTo>
                  <a:lnTo>
                    <a:pt x="121407" y="27"/>
                  </a:lnTo>
                  <a:lnTo>
                    <a:pt x="95995" y="0"/>
                  </a:lnTo>
                  <a:lnTo>
                    <a:pt x="70185" y="10606"/>
                  </a:lnTo>
                  <a:lnTo>
                    <a:pt x="35048" y="35726"/>
                  </a:lnTo>
                  <a:lnTo>
                    <a:pt x="20673" y="49061"/>
                  </a:lnTo>
                  <a:lnTo>
                    <a:pt x="3198" y="73573"/>
                  </a:lnTo>
                  <a:lnTo>
                    <a:pt x="0" y="92798"/>
                  </a:lnTo>
                  <a:lnTo>
                    <a:pt x="3704" y="105295"/>
                  </a:lnTo>
                  <a:lnTo>
                    <a:pt x="10163" y="115676"/>
                  </a:lnTo>
                  <a:lnTo>
                    <a:pt x="21485" y="124115"/>
                  </a:lnTo>
                  <a:lnTo>
                    <a:pt x="35564" y="127932"/>
                  </a:lnTo>
                  <a:lnTo>
                    <a:pt x="50460" y="129063"/>
                  </a:lnTo>
                  <a:lnTo>
                    <a:pt x="65597" y="125353"/>
                  </a:lnTo>
                  <a:lnTo>
                    <a:pt x="89477" y="111615"/>
                  </a:lnTo>
                  <a:lnTo>
                    <a:pt x="96789" y="104358"/>
                  </a:lnTo>
                  <a:lnTo>
                    <a:pt x="117431" y="78253"/>
                  </a:lnTo>
                  <a:lnTo>
                    <a:pt x="122506" y="69188"/>
                  </a:lnTo>
                  <a:lnTo>
                    <a:pt x="124689" y="66445"/>
                  </a:lnTo>
                  <a:lnTo>
                    <a:pt x="127114" y="58882"/>
                  </a:lnTo>
                  <a:lnTo>
                    <a:pt x="129039" y="50723"/>
                  </a:lnTo>
                  <a:lnTo>
                    <a:pt x="136644" y="38147"/>
                  </a:lnTo>
                  <a:lnTo>
                    <a:pt x="132620" y="42159"/>
                  </a:lnTo>
                  <a:lnTo>
                    <a:pt x="130639" y="48652"/>
                  </a:lnTo>
                  <a:lnTo>
                    <a:pt x="127266" y="61828"/>
                  </a:lnTo>
                  <a:lnTo>
                    <a:pt x="110882" y="93404"/>
                  </a:lnTo>
                  <a:lnTo>
                    <a:pt x="96741" y="128172"/>
                  </a:lnTo>
                  <a:lnTo>
                    <a:pt x="77892" y="163794"/>
                  </a:lnTo>
                  <a:lnTo>
                    <a:pt x="58710" y="197360"/>
                  </a:lnTo>
                  <a:lnTo>
                    <a:pt x="43632" y="228449"/>
                  </a:lnTo>
                  <a:lnTo>
                    <a:pt x="34035" y="249157"/>
                  </a:lnTo>
                  <a:lnTo>
                    <a:pt x="30231" y="282840"/>
                  </a:lnTo>
                  <a:lnTo>
                    <a:pt x="34110" y="295658"/>
                  </a:lnTo>
                  <a:lnTo>
                    <a:pt x="40573" y="302995"/>
                  </a:lnTo>
                  <a:lnTo>
                    <a:pt x="55988" y="311884"/>
                  </a:lnTo>
                  <a:lnTo>
                    <a:pt x="70334" y="316415"/>
                  </a:lnTo>
                  <a:lnTo>
                    <a:pt x="104881" y="319324"/>
                  </a:lnTo>
                  <a:lnTo>
                    <a:pt x="140460" y="319898"/>
                  </a:lnTo>
                  <a:lnTo>
                    <a:pt x="173601" y="313989"/>
                  </a:lnTo>
                  <a:lnTo>
                    <a:pt x="190015" y="3124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681"/>
            <p:cNvSpPr/>
            <p:nvPr/>
          </p:nvSpPr>
          <p:spPr>
            <a:xfrm>
              <a:off x="4457700" y="5600934"/>
              <a:ext cx="236220" cy="152167"/>
            </a:xfrm>
            <a:custGeom>
              <a:avLst/>
              <a:gdLst/>
              <a:ahLst/>
              <a:cxnLst/>
              <a:rect l="0" t="0" r="0" b="0"/>
              <a:pathLst>
                <a:path w="236220" h="152167">
                  <a:moveTo>
                    <a:pt x="0" y="45485"/>
                  </a:moveTo>
                  <a:lnTo>
                    <a:pt x="0" y="34134"/>
                  </a:lnTo>
                  <a:lnTo>
                    <a:pt x="846" y="32838"/>
                  </a:lnTo>
                  <a:lnTo>
                    <a:pt x="2257" y="31974"/>
                  </a:lnTo>
                  <a:lnTo>
                    <a:pt x="34252" y="17316"/>
                  </a:lnTo>
                  <a:lnTo>
                    <a:pt x="61704" y="9597"/>
                  </a:lnTo>
                  <a:lnTo>
                    <a:pt x="81782" y="5783"/>
                  </a:lnTo>
                  <a:lnTo>
                    <a:pt x="100714" y="1548"/>
                  </a:lnTo>
                  <a:lnTo>
                    <a:pt x="137377" y="0"/>
                  </a:lnTo>
                  <a:lnTo>
                    <a:pt x="158391" y="682"/>
                  </a:lnTo>
                  <a:lnTo>
                    <a:pt x="180961" y="10380"/>
                  </a:lnTo>
                  <a:lnTo>
                    <a:pt x="186261" y="15208"/>
                  </a:lnTo>
                  <a:lnTo>
                    <a:pt x="187673" y="17680"/>
                  </a:lnTo>
                  <a:lnTo>
                    <a:pt x="189941" y="33816"/>
                  </a:lnTo>
                  <a:lnTo>
                    <a:pt x="190251" y="43404"/>
                  </a:lnTo>
                  <a:lnTo>
                    <a:pt x="173311" y="80026"/>
                  </a:lnTo>
                  <a:lnTo>
                    <a:pt x="157184" y="95984"/>
                  </a:lnTo>
                  <a:lnTo>
                    <a:pt x="121546" y="119388"/>
                  </a:lnTo>
                  <a:lnTo>
                    <a:pt x="83770" y="133236"/>
                  </a:lnTo>
                  <a:lnTo>
                    <a:pt x="47054" y="136709"/>
                  </a:lnTo>
                  <a:lnTo>
                    <a:pt x="38623" y="136913"/>
                  </a:lnTo>
                  <a:lnTo>
                    <a:pt x="42300" y="132877"/>
                  </a:lnTo>
                  <a:lnTo>
                    <a:pt x="79275" y="124278"/>
                  </a:lnTo>
                  <a:lnTo>
                    <a:pt x="114705" y="122027"/>
                  </a:lnTo>
                  <a:lnTo>
                    <a:pt x="150097" y="122600"/>
                  </a:lnTo>
                  <a:lnTo>
                    <a:pt x="186151" y="132300"/>
                  </a:lnTo>
                  <a:lnTo>
                    <a:pt x="224244" y="148805"/>
                  </a:lnTo>
                  <a:lnTo>
                    <a:pt x="236219" y="152166"/>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SMARTInkShape-682"/>
            <p:cNvSpPr/>
            <p:nvPr/>
          </p:nvSpPr>
          <p:spPr>
            <a:xfrm>
              <a:off x="4632959" y="5829300"/>
              <a:ext cx="91442" cy="15240"/>
            </a:xfrm>
            <a:custGeom>
              <a:avLst/>
              <a:gdLst/>
              <a:ahLst/>
              <a:cxnLst/>
              <a:rect l="0" t="0" r="0" b="0"/>
              <a:pathLst>
                <a:path w="91442" h="15240">
                  <a:moveTo>
                    <a:pt x="0" y="0"/>
                  </a:moveTo>
                  <a:lnTo>
                    <a:pt x="4045" y="0"/>
                  </a:lnTo>
                  <a:lnTo>
                    <a:pt x="5237" y="846"/>
                  </a:lnTo>
                  <a:lnTo>
                    <a:pt x="6032" y="2257"/>
                  </a:lnTo>
                  <a:lnTo>
                    <a:pt x="6561" y="4045"/>
                  </a:lnTo>
                  <a:lnTo>
                    <a:pt x="8608" y="5236"/>
                  </a:lnTo>
                  <a:lnTo>
                    <a:pt x="40713" y="13511"/>
                  </a:lnTo>
                  <a:lnTo>
                    <a:pt x="74852" y="15012"/>
                  </a:lnTo>
                  <a:lnTo>
                    <a:pt x="91441" y="152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683"/>
            <p:cNvSpPr/>
            <p:nvPr/>
          </p:nvSpPr>
          <p:spPr>
            <a:xfrm>
              <a:off x="4632959" y="5844539"/>
              <a:ext cx="99061" cy="45722"/>
            </a:xfrm>
            <a:custGeom>
              <a:avLst/>
              <a:gdLst/>
              <a:ahLst/>
              <a:cxnLst/>
              <a:rect l="0" t="0" r="0" b="0"/>
              <a:pathLst>
                <a:path w="99061" h="45722">
                  <a:moveTo>
                    <a:pt x="0" y="0"/>
                  </a:moveTo>
                  <a:lnTo>
                    <a:pt x="0" y="10607"/>
                  </a:lnTo>
                  <a:lnTo>
                    <a:pt x="2258" y="15438"/>
                  </a:lnTo>
                  <a:lnTo>
                    <a:pt x="10607" y="25439"/>
                  </a:lnTo>
                  <a:lnTo>
                    <a:pt x="19954" y="28240"/>
                  </a:lnTo>
                  <a:lnTo>
                    <a:pt x="50697" y="34083"/>
                  </a:lnTo>
                  <a:lnTo>
                    <a:pt x="86577" y="39829"/>
                  </a:lnTo>
                  <a:lnTo>
                    <a:pt x="99060" y="4572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684"/>
            <p:cNvSpPr/>
            <p:nvPr/>
          </p:nvSpPr>
          <p:spPr>
            <a:xfrm>
              <a:off x="4907280" y="5676900"/>
              <a:ext cx="38101" cy="327661"/>
            </a:xfrm>
            <a:custGeom>
              <a:avLst/>
              <a:gdLst/>
              <a:ahLst/>
              <a:cxnLst/>
              <a:rect l="0" t="0" r="0" b="0"/>
              <a:pathLst>
                <a:path w="38101" h="327661">
                  <a:moveTo>
                    <a:pt x="38100" y="0"/>
                  </a:moveTo>
                  <a:lnTo>
                    <a:pt x="38100" y="32924"/>
                  </a:lnTo>
                  <a:lnTo>
                    <a:pt x="38100" y="60743"/>
                  </a:lnTo>
                  <a:lnTo>
                    <a:pt x="37253" y="97114"/>
                  </a:lnTo>
                  <a:lnTo>
                    <a:pt x="34054" y="128110"/>
                  </a:lnTo>
                  <a:lnTo>
                    <a:pt x="29810" y="161642"/>
                  </a:lnTo>
                  <a:lnTo>
                    <a:pt x="25102" y="196301"/>
                  </a:lnTo>
                  <a:lnTo>
                    <a:pt x="20187" y="231460"/>
                  </a:lnTo>
                  <a:lnTo>
                    <a:pt x="15181" y="262327"/>
                  </a:lnTo>
                  <a:lnTo>
                    <a:pt x="7602" y="298988"/>
                  </a:lnTo>
                  <a:lnTo>
                    <a:pt x="0" y="3276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3" name="SMARTInkShape-Group93"/>
          <p:cNvGrpSpPr/>
          <p:nvPr/>
        </p:nvGrpSpPr>
        <p:grpSpPr>
          <a:xfrm>
            <a:off x="1897394" y="6217919"/>
            <a:ext cx="425792" cy="334396"/>
            <a:chOff x="1897394" y="6217919"/>
            <a:chExt cx="425792" cy="334396"/>
          </a:xfrm>
        </p:grpSpPr>
        <p:sp>
          <p:nvSpPr>
            <p:cNvPr id="161" name="SMARTInkShape-685"/>
            <p:cNvSpPr/>
            <p:nvPr/>
          </p:nvSpPr>
          <p:spPr>
            <a:xfrm>
              <a:off x="1897394" y="6446519"/>
              <a:ext cx="53327" cy="68582"/>
            </a:xfrm>
            <a:custGeom>
              <a:avLst/>
              <a:gdLst/>
              <a:ahLst/>
              <a:cxnLst/>
              <a:rect l="0" t="0" r="0" b="0"/>
              <a:pathLst>
                <a:path w="53327" h="68582">
                  <a:moveTo>
                    <a:pt x="53326" y="0"/>
                  </a:moveTo>
                  <a:lnTo>
                    <a:pt x="49280" y="0"/>
                  </a:lnTo>
                  <a:lnTo>
                    <a:pt x="48089" y="847"/>
                  </a:lnTo>
                  <a:lnTo>
                    <a:pt x="47294" y="2258"/>
                  </a:lnTo>
                  <a:lnTo>
                    <a:pt x="46019" y="6562"/>
                  </a:lnTo>
                  <a:lnTo>
                    <a:pt x="43587" y="7149"/>
                  </a:lnTo>
                  <a:lnTo>
                    <a:pt x="41753" y="7306"/>
                  </a:lnTo>
                  <a:lnTo>
                    <a:pt x="37458" y="9739"/>
                  </a:lnTo>
                  <a:lnTo>
                    <a:pt x="6114" y="33057"/>
                  </a:lnTo>
                  <a:lnTo>
                    <a:pt x="2709" y="38116"/>
                  </a:lnTo>
                  <a:lnTo>
                    <a:pt x="145" y="45276"/>
                  </a:lnTo>
                  <a:lnTo>
                    <a:pt x="0" y="52242"/>
                  </a:lnTo>
                  <a:lnTo>
                    <a:pt x="17153" y="53244"/>
                  </a:lnTo>
                  <a:lnTo>
                    <a:pt x="29249" y="49267"/>
                  </a:lnTo>
                  <a:lnTo>
                    <a:pt x="43870" y="39471"/>
                  </a:lnTo>
                  <a:lnTo>
                    <a:pt x="52105" y="31660"/>
                  </a:lnTo>
                  <a:lnTo>
                    <a:pt x="52783" y="28747"/>
                  </a:lnTo>
                  <a:lnTo>
                    <a:pt x="52964" y="26785"/>
                  </a:lnTo>
                  <a:lnTo>
                    <a:pt x="52238" y="25477"/>
                  </a:lnTo>
                  <a:lnTo>
                    <a:pt x="50907" y="24605"/>
                  </a:lnTo>
                  <a:lnTo>
                    <a:pt x="44989" y="23377"/>
                  </a:lnTo>
                  <a:lnTo>
                    <a:pt x="27884" y="22891"/>
                  </a:lnTo>
                  <a:lnTo>
                    <a:pt x="22827" y="25132"/>
                  </a:lnTo>
                  <a:lnTo>
                    <a:pt x="16727" y="29424"/>
                  </a:lnTo>
                  <a:lnTo>
                    <a:pt x="15893" y="32269"/>
                  </a:lnTo>
                  <a:lnTo>
                    <a:pt x="15237" y="49351"/>
                  </a:lnTo>
                  <a:lnTo>
                    <a:pt x="16080" y="50680"/>
                  </a:lnTo>
                  <a:lnTo>
                    <a:pt x="17488" y="51568"/>
                  </a:lnTo>
                  <a:lnTo>
                    <a:pt x="19274" y="52158"/>
                  </a:lnTo>
                  <a:lnTo>
                    <a:pt x="21311" y="51706"/>
                  </a:lnTo>
                  <a:lnTo>
                    <a:pt x="30664" y="47154"/>
                  </a:lnTo>
                  <a:lnTo>
                    <a:pt x="36620" y="46004"/>
                  </a:lnTo>
                  <a:lnTo>
                    <a:pt x="37108" y="45063"/>
                  </a:lnTo>
                  <a:lnTo>
                    <a:pt x="37651" y="41760"/>
                  </a:lnTo>
                  <a:lnTo>
                    <a:pt x="38643" y="40540"/>
                  </a:lnTo>
                  <a:lnTo>
                    <a:pt x="45609" y="38129"/>
                  </a:lnTo>
                  <a:lnTo>
                    <a:pt x="35091" y="38103"/>
                  </a:lnTo>
                  <a:lnTo>
                    <a:pt x="33549" y="38949"/>
                  </a:lnTo>
                  <a:lnTo>
                    <a:pt x="32521" y="40360"/>
                  </a:lnTo>
                  <a:lnTo>
                    <a:pt x="30532" y="44184"/>
                  </a:lnTo>
                  <a:lnTo>
                    <a:pt x="18395" y="58508"/>
                  </a:lnTo>
                  <a:lnTo>
                    <a:pt x="15226" y="6858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686"/>
            <p:cNvSpPr/>
            <p:nvPr/>
          </p:nvSpPr>
          <p:spPr>
            <a:xfrm>
              <a:off x="2121502" y="6217919"/>
              <a:ext cx="201684" cy="334396"/>
            </a:xfrm>
            <a:custGeom>
              <a:avLst/>
              <a:gdLst/>
              <a:ahLst/>
              <a:cxnLst/>
              <a:rect l="0" t="0" r="0" b="0"/>
              <a:pathLst>
                <a:path w="201684" h="334396">
                  <a:moveTo>
                    <a:pt x="187357" y="0"/>
                  </a:moveTo>
                  <a:lnTo>
                    <a:pt x="180797" y="0"/>
                  </a:lnTo>
                  <a:lnTo>
                    <a:pt x="180444" y="847"/>
                  </a:lnTo>
                  <a:lnTo>
                    <a:pt x="180051" y="4046"/>
                  </a:lnTo>
                  <a:lnTo>
                    <a:pt x="177619" y="8290"/>
                  </a:lnTo>
                  <a:lnTo>
                    <a:pt x="153743" y="40091"/>
                  </a:lnTo>
                  <a:lnTo>
                    <a:pt x="125778" y="75057"/>
                  </a:lnTo>
                  <a:lnTo>
                    <a:pt x="95795" y="112319"/>
                  </a:lnTo>
                  <a:lnTo>
                    <a:pt x="65413" y="148435"/>
                  </a:lnTo>
                  <a:lnTo>
                    <a:pt x="42570" y="178130"/>
                  </a:lnTo>
                  <a:lnTo>
                    <a:pt x="18179" y="213269"/>
                  </a:lnTo>
                  <a:lnTo>
                    <a:pt x="3928" y="241179"/>
                  </a:lnTo>
                  <a:lnTo>
                    <a:pt x="0" y="257898"/>
                  </a:lnTo>
                  <a:lnTo>
                    <a:pt x="1834" y="281590"/>
                  </a:lnTo>
                  <a:lnTo>
                    <a:pt x="7818" y="294767"/>
                  </a:lnTo>
                  <a:lnTo>
                    <a:pt x="16969" y="306268"/>
                  </a:lnTo>
                  <a:lnTo>
                    <a:pt x="36401" y="321416"/>
                  </a:lnTo>
                  <a:lnTo>
                    <a:pt x="59092" y="330796"/>
                  </a:lnTo>
                  <a:lnTo>
                    <a:pt x="96671" y="334395"/>
                  </a:lnTo>
                  <a:lnTo>
                    <a:pt x="116572" y="333194"/>
                  </a:lnTo>
                  <a:lnTo>
                    <a:pt x="145123" y="322997"/>
                  </a:lnTo>
                  <a:lnTo>
                    <a:pt x="181691" y="299690"/>
                  </a:lnTo>
                  <a:lnTo>
                    <a:pt x="192177" y="290958"/>
                  </a:lnTo>
                  <a:lnTo>
                    <a:pt x="197966" y="281433"/>
                  </a:lnTo>
                  <a:lnTo>
                    <a:pt x="201683" y="265565"/>
                  </a:lnTo>
                  <a:lnTo>
                    <a:pt x="199933" y="259705"/>
                  </a:lnTo>
                  <a:lnTo>
                    <a:pt x="198281" y="256957"/>
                  </a:lnTo>
                  <a:lnTo>
                    <a:pt x="187866" y="249044"/>
                  </a:lnTo>
                  <a:lnTo>
                    <a:pt x="169176" y="239632"/>
                  </a:lnTo>
                  <a:lnTo>
                    <a:pt x="159239" y="237736"/>
                  </a:lnTo>
                  <a:lnTo>
                    <a:pt x="125705" y="244709"/>
                  </a:lnTo>
                  <a:lnTo>
                    <a:pt x="111696" y="250153"/>
                  </a:lnTo>
                  <a:lnTo>
                    <a:pt x="83623" y="272277"/>
                  </a:lnTo>
                  <a:lnTo>
                    <a:pt x="57818" y="3048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4" name="SMARTInkShape-Group94"/>
          <p:cNvGrpSpPr/>
          <p:nvPr/>
        </p:nvGrpSpPr>
        <p:grpSpPr>
          <a:xfrm>
            <a:off x="2385059" y="6088441"/>
            <a:ext cx="2727961" cy="540960"/>
            <a:chOff x="2385059" y="6088441"/>
            <a:chExt cx="2727961" cy="540960"/>
          </a:xfrm>
        </p:grpSpPr>
        <p:sp>
          <p:nvSpPr>
            <p:cNvPr id="164" name="SMARTInkShape-687"/>
            <p:cNvSpPr/>
            <p:nvPr/>
          </p:nvSpPr>
          <p:spPr>
            <a:xfrm>
              <a:off x="2735580" y="6324600"/>
              <a:ext cx="15240" cy="182881"/>
            </a:xfrm>
            <a:custGeom>
              <a:avLst/>
              <a:gdLst/>
              <a:ahLst/>
              <a:cxnLst/>
              <a:rect l="0" t="0" r="0" b="0"/>
              <a:pathLst>
                <a:path w="15240" h="182881">
                  <a:moveTo>
                    <a:pt x="15239" y="0"/>
                  </a:moveTo>
                  <a:lnTo>
                    <a:pt x="11194" y="4045"/>
                  </a:lnTo>
                  <a:lnTo>
                    <a:pt x="10850" y="6083"/>
                  </a:lnTo>
                  <a:lnTo>
                    <a:pt x="11466" y="8289"/>
                  </a:lnTo>
                  <a:lnTo>
                    <a:pt x="12724" y="10605"/>
                  </a:lnTo>
                  <a:lnTo>
                    <a:pt x="14494" y="21957"/>
                  </a:lnTo>
                  <a:lnTo>
                    <a:pt x="12650" y="28950"/>
                  </a:lnTo>
                  <a:lnTo>
                    <a:pt x="10973" y="31999"/>
                  </a:lnTo>
                  <a:lnTo>
                    <a:pt x="7914" y="65337"/>
                  </a:lnTo>
                  <a:lnTo>
                    <a:pt x="5400" y="99636"/>
                  </a:lnTo>
                  <a:lnTo>
                    <a:pt x="474" y="136541"/>
                  </a:lnTo>
                  <a:lnTo>
                    <a:pt x="12" y="174574"/>
                  </a:lnTo>
                  <a:lnTo>
                    <a:pt x="0" y="18288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688"/>
            <p:cNvSpPr/>
            <p:nvPr/>
          </p:nvSpPr>
          <p:spPr>
            <a:xfrm>
              <a:off x="2385059" y="6088441"/>
              <a:ext cx="152401" cy="198060"/>
            </a:xfrm>
            <a:custGeom>
              <a:avLst/>
              <a:gdLst/>
              <a:ahLst/>
              <a:cxnLst/>
              <a:rect l="0" t="0" r="0" b="0"/>
              <a:pathLst>
                <a:path w="152401" h="198060">
                  <a:moveTo>
                    <a:pt x="0" y="7559"/>
                  </a:moveTo>
                  <a:lnTo>
                    <a:pt x="4046" y="7559"/>
                  </a:lnTo>
                  <a:lnTo>
                    <a:pt x="8289" y="5301"/>
                  </a:lnTo>
                  <a:lnTo>
                    <a:pt x="10606" y="3513"/>
                  </a:lnTo>
                  <a:lnTo>
                    <a:pt x="31729" y="644"/>
                  </a:lnTo>
                  <a:lnTo>
                    <a:pt x="64234" y="0"/>
                  </a:lnTo>
                  <a:lnTo>
                    <a:pt x="83097" y="804"/>
                  </a:lnTo>
                  <a:lnTo>
                    <a:pt x="104882" y="10547"/>
                  </a:lnTo>
                  <a:lnTo>
                    <a:pt x="124080" y="25378"/>
                  </a:lnTo>
                  <a:lnTo>
                    <a:pt x="131968" y="37016"/>
                  </a:lnTo>
                  <a:lnTo>
                    <a:pt x="135622" y="51188"/>
                  </a:lnTo>
                  <a:lnTo>
                    <a:pt x="136705" y="70157"/>
                  </a:lnTo>
                  <a:lnTo>
                    <a:pt x="132442" y="82229"/>
                  </a:lnTo>
                  <a:lnTo>
                    <a:pt x="101324" y="119229"/>
                  </a:lnTo>
                  <a:lnTo>
                    <a:pt x="86279" y="130487"/>
                  </a:lnTo>
                  <a:lnTo>
                    <a:pt x="50796" y="141949"/>
                  </a:lnTo>
                  <a:lnTo>
                    <a:pt x="24812" y="144611"/>
                  </a:lnTo>
                  <a:lnTo>
                    <a:pt x="24161" y="143800"/>
                  </a:lnTo>
                  <a:lnTo>
                    <a:pt x="22911" y="137410"/>
                  </a:lnTo>
                  <a:lnTo>
                    <a:pt x="42774" y="124120"/>
                  </a:lnTo>
                  <a:lnTo>
                    <a:pt x="50680" y="117542"/>
                  </a:lnTo>
                  <a:lnTo>
                    <a:pt x="55827" y="115707"/>
                  </a:lnTo>
                  <a:lnTo>
                    <a:pt x="77677" y="114367"/>
                  </a:lnTo>
                  <a:lnTo>
                    <a:pt x="83348" y="116553"/>
                  </a:lnTo>
                  <a:lnTo>
                    <a:pt x="93887" y="124856"/>
                  </a:lnTo>
                  <a:lnTo>
                    <a:pt x="96761" y="129682"/>
                  </a:lnTo>
                  <a:lnTo>
                    <a:pt x="98885" y="134649"/>
                  </a:lnTo>
                  <a:lnTo>
                    <a:pt x="103994" y="142205"/>
                  </a:lnTo>
                  <a:lnTo>
                    <a:pt x="106731" y="149806"/>
                  </a:lnTo>
                  <a:lnTo>
                    <a:pt x="134641" y="187192"/>
                  </a:lnTo>
                  <a:lnTo>
                    <a:pt x="142246" y="194463"/>
                  </a:lnTo>
                  <a:lnTo>
                    <a:pt x="152400" y="19805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689"/>
            <p:cNvSpPr/>
            <p:nvPr/>
          </p:nvSpPr>
          <p:spPr>
            <a:xfrm>
              <a:off x="2689859" y="6416039"/>
              <a:ext cx="167642" cy="22862"/>
            </a:xfrm>
            <a:custGeom>
              <a:avLst/>
              <a:gdLst/>
              <a:ahLst/>
              <a:cxnLst/>
              <a:rect l="0" t="0" r="0" b="0"/>
              <a:pathLst>
                <a:path w="167642" h="22862">
                  <a:moveTo>
                    <a:pt x="0" y="0"/>
                  </a:moveTo>
                  <a:lnTo>
                    <a:pt x="25995" y="847"/>
                  </a:lnTo>
                  <a:lnTo>
                    <a:pt x="62016" y="12151"/>
                  </a:lnTo>
                  <a:lnTo>
                    <a:pt x="95154" y="14834"/>
                  </a:lnTo>
                  <a:lnTo>
                    <a:pt x="131154" y="22130"/>
                  </a:lnTo>
                  <a:lnTo>
                    <a:pt x="167641" y="228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690"/>
            <p:cNvSpPr/>
            <p:nvPr/>
          </p:nvSpPr>
          <p:spPr>
            <a:xfrm>
              <a:off x="2971800" y="6229244"/>
              <a:ext cx="171195" cy="293476"/>
            </a:xfrm>
            <a:custGeom>
              <a:avLst/>
              <a:gdLst/>
              <a:ahLst/>
              <a:cxnLst/>
              <a:rect l="0" t="0" r="0" b="0"/>
              <a:pathLst>
                <a:path w="171195" h="293476">
                  <a:moveTo>
                    <a:pt x="0" y="42016"/>
                  </a:moveTo>
                  <a:lnTo>
                    <a:pt x="0" y="30664"/>
                  </a:lnTo>
                  <a:lnTo>
                    <a:pt x="846" y="29368"/>
                  </a:lnTo>
                  <a:lnTo>
                    <a:pt x="2257" y="28504"/>
                  </a:lnTo>
                  <a:lnTo>
                    <a:pt x="38356" y="11382"/>
                  </a:lnTo>
                  <a:lnTo>
                    <a:pt x="48374" y="7234"/>
                  </a:lnTo>
                  <a:lnTo>
                    <a:pt x="83826" y="1852"/>
                  </a:lnTo>
                  <a:lnTo>
                    <a:pt x="88904" y="0"/>
                  </a:lnTo>
                  <a:lnTo>
                    <a:pt x="99061" y="200"/>
                  </a:lnTo>
                  <a:lnTo>
                    <a:pt x="135571" y="5847"/>
                  </a:lnTo>
                  <a:lnTo>
                    <a:pt x="141180" y="7743"/>
                  </a:lnTo>
                  <a:lnTo>
                    <a:pt x="149671" y="14366"/>
                  </a:lnTo>
                  <a:lnTo>
                    <a:pt x="162020" y="32414"/>
                  </a:lnTo>
                  <a:lnTo>
                    <a:pt x="171191" y="66430"/>
                  </a:lnTo>
                  <a:lnTo>
                    <a:pt x="171194" y="80806"/>
                  </a:lnTo>
                  <a:lnTo>
                    <a:pt x="164296" y="114777"/>
                  </a:lnTo>
                  <a:lnTo>
                    <a:pt x="153196" y="144102"/>
                  </a:lnTo>
                  <a:lnTo>
                    <a:pt x="128192" y="178268"/>
                  </a:lnTo>
                  <a:lnTo>
                    <a:pt x="91262" y="213110"/>
                  </a:lnTo>
                  <a:lnTo>
                    <a:pt x="56310" y="241027"/>
                  </a:lnTo>
                  <a:lnTo>
                    <a:pt x="26762" y="252901"/>
                  </a:lnTo>
                  <a:lnTo>
                    <a:pt x="5308" y="255231"/>
                  </a:lnTo>
                  <a:lnTo>
                    <a:pt x="3538" y="254433"/>
                  </a:lnTo>
                  <a:lnTo>
                    <a:pt x="2359" y="253054"/>
                  </a:lnTo>
                  <a:lnTo>
                    <a:pt x="1048" y="249264"/>
                  </a:lnTo>
                  <a:lnTo>
                    <a:pt x="465" y="244757"/>
                  </a:lnTo>
                  <a:lnTo>
                    <a:pt x="8350" y="224166"/>
                  </a:lnTo>
                  <a:lnTo>
                    <a:pt x="17924" y="208477"/>
                  </a:lnTo>
                  <a:lnTo>
                    <a:pt x="50199" y="185434"/>
                  </a:lnTo>
                  <a:lnTo>
                    <a:pt x="61816" y="181030"/>
                  </a:lnTo>
                  <a:lnTo>
                    <a:pt x="70089" y="182258"/>
                  </a:lnTo>
                  <a:lnTo>
                    <a:pt x="78564" y="185625"/>
                  </a:lnTo>
                  <a:lnTo>
                    <a:pt x="85153" y="189944"/>
                  </a:lnTo>
                  <a:lnTo>
                    <a:pt x="88645" y="194686"/>
                  </a:lnTo>
                  <a:lnTo>
                    <a:pt x="91044" y="199616"/>
                  </a:lnTo>
                  <a:lnTo>
                    <a:pt x="94933" y="204629"/>
                  </a:lnTo>
                  <a:lnTo>
                    <a:pt x="97226" y="211938"/>
                  </a:lnTo>
                  <a:lnTo>
                    <a:pt x="100774" y="225572"/>
                  </a:lnTo>
                  <a:lnTo>
                    <a:pt x="114815" y="261226"/>
                  </a:lnTo>
                  <a:lnTo>
                    <a:pt x="124561" y="272806"/>
                  </a:lnTo>
                  <a:lnTo>
                    <a:pt x="146269" y="288365"/>
                  </a:lnTo>
                  <a:lnTo>
                    <a:pt x="154190" y="291204"/>
                  </a:lnTo>
                  <a:lnTo>
                    <a:pt x="167640" y="293475"/>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691"/>
            <p:cNvSpPr/>
            <p:nvPr/>
          </p:nvSpPr>
          <p:spPr>
            <a:xfrm>
              <a:off x="3194661" y="6263639"/>
              <a:ext cx="150520" cy="304801"/>
            </a:xfrm>
            <a:custGeom>
              <a:avLst/>
              <a:gdLst/>
              <a:ahLst/>
              <a:cxnLst/>
              <a:rect l="0" t="0" r="0" b="0"/>
              <a:pathLst>
                <a:path w="150520" h="304801">
                  <a:moveTo>
                    <a:pt x="150519" y="0"/>
                  </a:moveTo>
                  <a:lnTo>
                    <a:pt x="146473" y="0"/>
                  </a:lnTo>
                  <a:lnTo>
                    <a:pt x="145282" y="847"/>
                  </a:lnTo>
                  <a:lnTo>
                    <a:pt x="144487" y="2258"/>
                  </a:lnTo>
                  <a:lnTo>
                    <a:pt x="143958" y="4045"/>
                  </a:lnTo>
                  <a:lnTo>
                    <a:pt x="138854" y="8289"/>
                  </a:lnTo>
                  <a:lnTo>
                    <a:pt x="104222" y="38787"/>
                  </a:lnTo>
                  <a:lnTo>
                    <a:pt x="79323" y="69675"/>
                  </a:lnTo>
                  <a:lnTo>
                    <a:pt x="49943" y="106824"/>
                  </a:lnTo>
                  <a:lnTo>
                    <a:pt x="23706" y="144800"/>
                  </a:lnTo>
                  <a:lnTo>
                    <a:pt x="8638" y="182883"/>
                  </a:lnTo>
                  <a:lnTo>
                    <a:pt x="447" y="213361"/>
                  </a:lnTo>
                  <a:lnTo>
                    <a:pt x="0" y="227754"/>
                  </a:lnTo>
                  <a:lnTo>
                    <a:pt x="8861" y="260140"/>
                  </a:lnTo>
                  <a:lnTo>
                    <a:pt x="16071" y="278209"/>
                  </a:lnTo>
                  <a:lnTo>
                    <a:pt x="23313" y="286773"/>
                  </a:lnTo>
                  <a:lnTo>
                    <a:pt x="43839" y="3048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692"/>
            <p:cNvSpPr/>
            <p:nvPr/>
          </p:nvSpPr>
          <p:spPr>
            <a:xfrm>
              <a:off x="3345180" y="6507480"/>
              <a:ext cx="7621" cy="15240"/>
            </a:xfrm>
            <a:custGeom>
              <a:avLst/>
              <a:gdLst/>
              <a:ahLst/>
              <a:cxnLst/>
              <a:rect l="0" t="0" r="0" b="0"/>
              <a:pathLst>
                <a:path w="7621" h="15240">
                  <a:moveTo>
                    <a:pt x="7620" y="7620"/>
                  </a:moveTo>
                  <a:lnTo>
                    <a:pt x="0" y="7620"/>
                  </a:lnTo>
                  <a:lnTo>
                    <a:pt x="7619" y="0"/>
                  </a:lnTo>
                  <a:lnTo>
                    <a:pt x="7620" y="4045"/>
                  </a:lnTo>
                  <a:lnTo>
                    <a:pt x="5362" y="8288"/>
                  </a:lnTo>
                  <a:lnTo>
                    <a:pt x="0" y="152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693"/>
            <p:cNvSpPr/>
            <p:nvPr/>
          </p:nvSpPr>
          <p:spPr>
            <a:xfrm>
              <a:off x="3438163" y="6385560"/>
              <a:ext cx="126673" cy="186948"/>
            </a:xfrm>
            <a:custGeom>
              <a:avLst/>
              <a:gdLst/>
              <a:ahLst/>
              <a:cxnLst/>
              <a:rect l="0" t="0" r="0" b="0"/>
              <a:pathLst>
                <a:path w="126673" h="186948">
                  <a:moveTo>
                    <a:pt x="112756" y="0"/>
                  </a:moveTo>
                  <a:lnTo>
                    <a:pt x="106196" y="0"/>
                  </a:lnTo>
                  <a:lnTo>
                    <a:pt x="86964" y="13843"/>
                  </a:lnTo>
                  <a:lnTo>
                    <a:pt x="60535" y="50943"/>
                  </a:lnTo>
                  <a:lnTo>
                    <a:pt x="31352" y="85338"/>
                  </a:lnTo>
                  <a:lnTo>
                    <a:pt x="6270" y="122251"/>
                  </a:lnTo>
                  <a:lnTo>
                    <a:pt x="1929" y="132227"/>
                  </a:lnTo>
                  <a:lnTo>
                    <a:pt x="0" y="142305"/>
                  </a:lnTo>
                  <a:lnTo>
                    <a:pt x="1400" y="152429"/>
                  </a:lnTo>
                  <a:lnTo>
                    <a:pt x="6949" y="165391"/>
                  </a:lnTo>
                  <a:lnTo>
                    <a:pt x="16409" y="177355"/>
                  </a:lnTo>
                  <a:lnTo>
                    <a:pt x="23651" y="180424"/>
                  </a:lnTo>
                  <a:lnTo>
                    <a:pt x="52261" y="186947"/>
                  </a:lnTo>
                  <a:lnTo>
                    <a:pt x="89775" y="180934"/>
                  </a:lnTo>
                  <a:lnTo>
                    <a:pt x="110193" y="172335"/>
                  </a:lnTo>
                  <a:lnTo>
                    <a:pt x="115851" y="167469"/>
                  </a:lnTo>
                  <a:lnTo>
                    <a:pt x="126672" y="153895"/>
                  </a:lnTo>
                  <a:lnTo>
                    <a:pt x="126267" y="152550"/>
                  </a:lnTo>
                  <a:lnTo>
                    <a:pt x="117274" y="141925"/>
                  </a:lnTo>
                  <a:lnTo>
                    <a:pt x="106005" y="134527"/>
                  </a:lnTo>
                  <a:lnTo>
                    <a:pt x="91941" y="131017"/>
                  </a:lnTo>
                  <a:lnTo>
                    <a:pt x="82057" y="132454"/>
                  </a:lnTo>
                  <a:lnTo>
                    <a:pt x="65958" y="136231"/>
                  </a:lnTo>
                  <a:lnTo>
                    <a:pt x="62931" y="138234"/>
                  </a:lnTo>
                  <a:lnTo>
                    <a:pt x="54625" y="147449"/>
                  </a:lnTo>
                  <a:lnTo>
                    <a:pt x="47649" y="151779"/>
                  </a:lnTo>
                  <a:lnTo>
                    <a:pt x="44177" y="1600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694"/>
            <p:cNvSpPr/>
            <p:nvPr/>
          </p:nvSpPr>
          <p:spPr>
            <a:xfrm>
              <a:off x="3604259" y="6256019"/>
              <a:ext cx="103087" cy="373382"/>
            </a:xfrm>
            <a:custGeom>
              <a:avLst/>
              <a:gdLst/>
              <a:ahLst/>
              <a:cxnLst/>
              <a:rect l="0" t="0" r="0" b="0"/>
              <a:pathLst>
                <a:path w="103087" h="373382">
                  <a:moveTo>
                    <a:pt x="22860" y="0"/>
                  </a:moveTo>
                  <a:lnTo>
                    <a:pt x="22860" y="10607"/>
                  </a:lnTo>
                  <a:lnTo>
                    <a:pt x="45448" y="48194"/>
                  </a:lnTo>
                  <a:lnTo>
                    <a:pt x="63621" y="84146"/>
                  </a:lnTo>
                  <a:lnTo>
                    <a:pt x="77980" y="116623"/>
                  </a:lnTo>
                  <a:lnTo>
                    <a:pt x="92827" y="151354"/>
                  </a:lnTo>
                  <a:lnTo>
                    <a:pt x="98676" y="188758"/>
                  </a:lnTo>
                  <a:lnTo>
                    <a:pt x="103086" y="217830"/>
                  </a:lnTo>
                  <a:lnTo>
                    <a:pt x="100107" y="250838"/>
                  </a:lnTo>
                  <a:lnTo>
                    <a:pt x="95222" y="281817"/>
                  </a:lnTo>
                  <a:lnTo>
                    <a:pt x="83650" y="317767"/>
                  </a:lnTo>
                  <a:lnTo>
                    <a:pt x="70251" y="345141"/>
                  </a:lnTo>
                  <a:lnTo>
                    <a:pt x="51856" y="366756"/>
                  </a:lnTo>
                  <a:lnTo>
                    <a:pt x="43932" y="370436"/>
                  </a:lnTo>
                  <a:lnTo>
                    <a:pt x="6704" y="373266"/>
                  </a:lnTo>
                  <a:lnTo>
                    <a:pt x="0" y="37338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695"/>
            <p:cNvSpPr/>
            <p:nvPr/>
          </p:nvSpPr>
          <p:spPr>
            <a:xfrm>
              <a:off x="3759957" y="6553200"/>
              <a:ext cx="19563" cy="14924"/>
            </a:xfrm>
            <a:custGeom>
              <a:avLst/>
              <a:gdLst/>
              <a:ahLst/>
              <a:cxnLst/>
              <a:rect l="0" t="0" r="0" b="0"/>
              <a:pathLst>
                <a:path w="19563" h="14924">
                  <a:moveTo>
                    <a:pt x="19562" y="0"/>
                  </a:moveTo>
                  <a:lnTo>
                    <a:pt x="13002" y="0"/>
                  </a:lnTo>
                  <a:lnTo>
                    <a:pt x="379" y="11572"/>
                  </a:lnTo>
                  <a:lnTo>
                    <a:pt x="0" y="12794"/>
                  </a:lnTo>
                  <a:lnTo>
                    <a:pt x="594" y="13610"/>
                  </a:lnTo>
                  <a:lnTo>
                    <a:pt x="3586" y="14918"/>
                  </a:lnTo>
                  <a:lnTo>
                    <a:pt x="3995" y="12839"/>
                  </a:lnTo>
                  <a:lnTo>
                    <a:pt x="4317" y="3665"/>
                  </a:lnTo>
                  <a:lnTo>
                    <a:pt x="5165" y="2443"/>
                  </a:lnTo>
                  <a:lnTo>
                    <a:pt x="6578" y="1629"/>
                  </a:lnTo>
                  <a:lnTo>
                    <a:pt x="11942" y="0"/>
                  </a:lnTo>
                  <a:lnTo>
                    <a:pt x="5382" y="0"/>
                  </a:lnTo>
                  <a:lnTo>
                    <a:pt x="5029" y="846"/>
                  </a:lnTo>
                  <a:lnTo>
                    <a:pt x="4323" y="14172"/>
                  </a:lnTo>
                  <a:lnTo>
                    <a:pt x="5170" y="14527"/>
                  </a:lnTo>
                  <a:lnTo>
                    <a:pt x="8368" y="14923"/>
                  </a:lnTo>
                  <a:lnTo>
                    <a:pt x="9560" y="14182"/>
                  </a:lnTo>
                  <a:lnTo>
                    <a:pt x="10353" y="12841"/>
                  </a:lnTo>
                  <a:lnTo>
                    <a:pt x="11943" y="761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696"/>
            <p:cNvSpPr/>
            <p:nvPr/>
          </p:nvSpPr>
          <p:spPr>
            <a:xfrm>
              <a:off x="3874468" y="6355080"/>
              <a:ext cx="72692" cy="167640"/>
            </a:xfrm>
            <a:custGeom>
              <a:avLst/>
              <a:gdLst/>
              <a:ahLst/>
              <a:cxnLst/>
              <a:rect l="0" t="0" r="0" b="0"/>
              <a:pathLst>
                <a:path w="72692" h="167640">
                  <a:moveTo>
                    <a:pt x="42212" y="0"/>
                  </a:moveTo>
                  <a:lnTo>
                    <a:pt x="42212" y="10605"/>
                  </a:lnTo>
                  <a:lnTo>
                    <a:pt x="33954" y="48215"/>
                  </a:lnTo>
                  <a:lnTo>
                    <a:pt x="17708" y="85562"/>
                  </a:lnTo>
                  <a:lnTo>
                    <a:pt x="11245" y="97318"/>
                  </a:lnTo>
                  <a:lnTo>
                    <a:pt x="7282" y="103366"/>
                  </a:lnTo>
                  <a:lnTo>
                    <a:pt x="484" y="120783"/>
                  </a:lnTo>
                  <a:lnTo>
                    <a:pt x="0" y="124548"/>
                  </a:lnTo>
                  <a:lnTo>
                    <a:pt x="3403" y="139377"/>
                  </a:lnTo>
                  <a:lnTo>
                    <a:pt x="6054" y="144636"/>
                  </a:lnTo>
                  <a:lnTo>
                    <a:pt x="7946" y="147224"/>
                  </a:lnTo>
                  <a:lnTo>
                    <a:pt x="12307" y="150099"/>
                  </a:lnTo>
                  <a:lnTo>
                    <a:pt x="17067" y="152224"/>
                  </a:lnTo>
                  <a:lnTo>
                    <a:pt x="22005" y="155990"/>
                  </a:lnTo>
                  <a:lnTo>
                    <a:pt x="29280" y="158228"/>
                  </a:lnTo>
                  <a:lnTo>
                    <a:pt x="37311" y="160070"/>
                  </a:lnTo>
                  <a:lnTo>
                    <a:pt x="49365" y="165894"/>
                  </a:lnTo>
                  <a:lnTo>
                    <a:pt x="72691" y="1676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697"/>
            <p:cNvSpPr/>
            <p:nvPr/>
          </p:nvSpPr>
          <p:spPr>
            <a:xfrm>
              <a:off x="3985259" y="6339839"/>
              <a:ext cx="15242" cy="289562"/>
            </a:xfrm>
            <a:custGeom>
              <a:avLst/>
              <a:gdLst/>
              <a:ahLst/>
              <a:cxnLst/>
              <a:rect l="0" t="0" r="0" b="0"/>
              <a:pathLst>
                <a:path w="15242" h="289562">
                  <a:moveTo>
                    <a:pt x="15241" y="0"/>
                  </a:moveTo>
                  <a:lnTo>
                    <a:pt x="15241" y="33903"/>
                  </a:lnTo>
                  <a:lnTo>
                    <a:pt x="15241" y="70889"/>
                  </a:lnTo>
                  <a:lnTo>
                    <a:pt x="15241" y="106138"/>
                  </a:lnTo>
                  <a:lnTo>
                    <a:pt x="15241" y="138260"/>
                  </a:lnTo>
                  <a:lnTo>
                    <a:pt x="9209" y="175405"/>
                  </a:lnTo>
                  <a:lnTo>
                    <a:pt x="5833" y="195905"/>
                  </a:lnTo>
                  <a:lnTo>
                    <a:pt x="1729" y="214962"/>
                  </a:lnTo>
                  <a:lnTo>
                    <a:pt x="152" y="250932"/>
                  </a:lnTo>
                  <a:lnTo>
                    <a:pt x="0" y="2895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698"/>
            <p:cNvSpPr/>
            <p:nvPr/>
          </p:nvSpPr>
          <p:spPr>
            <a:xfrm>
              <a:off x="4183380" y="6438900"/>
              <a:ext cx="15240" cy="91440"/>
            </a:xfrm>
            <a:custGeom>
              <a:avLst/>
              <a:gdLst/>
              <a:ahLst/>
              <a:cxnLst/>
              <a:rect l="0" t="0" r="0" b="0"/>
              <a:pathLst>
                <a:path w="15240" h="91440">
                  <a:moveTo>
                    <a:pt x="15239" y="0"/>
                  </a:moveTo>
                  <a:lnTo>
                    <a:pt x="11194" y="4045"/>
                  </a:lnTo>
                  <a:lnTo>
                    <a:pt x="9209" y="8289"/>
                  </a:lnTo>
                  <a:lnTo>
                    <a:pt x="7632" y="44136"/>
                  </a:lnTo>
                  <a:lnTo>
                    <a:pt x="6778" y="50942"/>
                  </a:lnTo>
                  <a:lnTo>
                    <a:pt x="706" y="72891"/>
                  </a:lnTo>
                  <a:lnTo>
                    <a:pt x="0" y="914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699"/>
            <p:cNvSpPr/>
            <p:nvPr/>
          </p:nvSpPr>
          <p:spPr>
            <a:xfrm>
              <a:off x="4152900" y="6461760"/>
              <a:ext cx="99060" cy="45721"/>
            </a:xfrm>
            <a:custGeom>
              <a:avLst/>
              <a:gdLst/>
              <a:ahLst/>
              <a:cxnLst/>
              <a:rect l="0" t="0" r="0" b="0"/>
              <a:pathLst>
                <a:path w="99060" h="45721">
                  <a:moveTo>
                    <a:pt x="0" y="0"/>
                  </a:moveTo>
                  <a:lnTo>
                    <a:pt x="0" y="4045"/>
                  </a:lnTo>
                  <a:lnTo>
                    <a:pt x="1693" y="5236"/>
                  </a:lnTo>
                  <a:lnTo>
                    <a:pt x="35824" y="18132"/>
                  </a:lnTo>
                  <a:lnTo>
                    <a:pt x="71135" y="34734"/>
                  </a:lnTo>
                  <a:lnTo>
                    <a:pt x="85518" y="37949"/>
                  </a:lnTo>
                  <a:lnTo>
                    <a:pt x="99059" y="457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700"/>
            <p:cNvSpPr/>
            <p:nvPr/>
          </p:nvSpPr>
          <p:spPr>
            <a:xfrm>
              <a:off x="4351020" y="6583680"/>
              <a:ext cx="30481" cy="30450"/>
            </a:xfrm>
            <a:custGeom>
              <a:avLst/>
              <a:gdLst/>
              <a:ahLst/>
              <a:cxnLst/>
              <a:rect l="0" t="0" r="0" b="0"/>
              <a:pathLst>
                <a:path w="30481" h="30450">
                  <a:moveTo>
                    <a:pt x="22860" y="0"/>
                  </a:moveTo>
                  <a:lnTo>
                    <a:pt x="8772" y="0"/>
                  </a:lnTo>
                  <a:lnTo>
                    <a:pt x="1160" y="6561"/>
                  </a:lnTo>
                  <a:lnTo>
                    <a:pt x="45" y="14728"/>
                  </a:lnTo>
                  <a:lnTo>
                    <a:pt x="0" y="22536"/>
                  </a:lnTo>
                  <a:lnTo>
                    <a:pt x="6083" y="17559"/>
                  </a:lnTo>
                  <a:lnTo>
                    <a:pt x="12997" y="15080"/>
                  </a:lnTo>
                  <a:lnTo>
                    <a:pt x="20407" y="10207"/>
                  </a:lnTo>
                  <a:lnTo>
                    <a:pt x="30476" y="7620"/>
                  </a:lnTo>
                  <a:lnTo>
                    <a:pt x="26433" y="11664"/>
                  </a:lnTo>
                  <a:lnTo>
                    <a:pt x="22190" y="13650"/>
                  </a:lnTo>
                  <a:lnTo>
                    <a:pt x="19873" y="14180"/>
                  </a:lnTo>
                  <a:lnTo>
                    <a:pt x="18329" y="15380"/>
                  </a:lnTo>
                  <a:lnTo>
                    <a:pt x="15646" y="21708"/>
                  </a:lnTo>
                  <a:lnTo>
                    <a:pt x="15275" y="29319"/>
                  </a:lnTo>
                  <a:lnTo>
                    <a:pt x="16110" y="29706"/>
                  </a:lnTo>
                  <a:lnTo>
                    <a:pt x="26592" y="30449"/>
                  </a:lnTo>
                  <a:lnTo>
                    <a:pt x="27888" y="29613"/>
                  </a:lnTo>
                  <a:lnTo>
                    <a:pt x="28751" y="28208"/>
                  </a:lnTo>
                  <a:lnTo>
                    <a:pt x="30480" y="2285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701"/>
            <p:cNvSpPr/>
            <p:nvPr/>
          </p:nvSpPr>
          <p:spPr>
            <a:xfrm>
              <a:off x="4466833" y="6339839"/>
              <a:ext cx="120408" cy="114301"/>
            </a:xfrm>
            <a:custGeom>
              <a:avLst/>
              <a:gdLst/>
              <a:ahLst/>
              <a:cxnLst/>
              <a:rect l="0" t="0" r="0" b="0"/>
              <a:pathLst>
                <a:path w="120408" h="114301">
                  <a:moveTo>
                    <a:pt x="74686" y="0"/>
                  </a:moveTo>
                  <a:lnTo>
                    <a:pt x="70641" y="0"/>
                  </a:lnTo>
                  <a:lnTo>
                    <a:pt x="69450" y="847"/>
                  </a:lnTo>
                  <a:lnTo>
                    <a:pt x="68656" y="2258"/>
                  </a:lnTo>
                  <a:lnTo>
                    <a:pt x="67276" y="7761"/>
                  </a:lnTo>
                  <a:lnTo>
                    <a:pt x="67160" y="11352"/>
                  </a:lnTo>
                  <a:lnTo>
                    <a:pt x="64850" y="15770"/>
                  </a:lnTo>
                  <a:lnTo>
                    <a:pt x="61848" y="20556"/>
                  </a:lnTo>
                  <a:lnTo>
                    <a:pt x="59312" y="28010"/>
                  </a:lnTo>
                  <a:lnTo>
                    <a:pt x="45665" y="48423"/>
                  </a:lnTo>
                  <a:lnTo>
                    <a:pt x="8706" y="80416"/>
                  </a:lnTo>
                  <a:lnTo>
                    <a:pt x="3593" y="82307"/>
                  </a:lnTo>
                  <a:lnTo>
                    <a:pt x="1891" y="83658"/>
                  </a:lnTo>
                  <a:lnTo>
                    <a:pt x="0" y="87417"/>
                  </a:lnTo>
                  <a:lnTo>
                    <a:pt x="342" y="88758"/>
                  </a:lnTo>
                  <a:lnTo>
                    <a:pt x="1417" y="89653"/>
                  </a:lnTo>
                  <a:lnTo>
                    <a:pt x="4869" y="91492"/>
                  </a:lnTo>
                  <a:lnTo>
                    <a:pt x="21422" y="102761"/>
                  </a:lnTo>
                  <a:lnTo>
                    <a:pt x="30776" y="105519"/>
                  </a:lnTo>
                  <a:lnTo>
                    <a:pt x="46369" y="108785"/>
                  </a:lnTo>
                  <a:lnTo>
                    <a:pt x="55327" y="111849"/>
                  </a:lnTo>
                  <a:lnTo>
                    <a:pt x="92351" y="114237"/>
                  </a:lnTo>
                  <a:lnTo>
                    <a:pt x="120407" y="1143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702"/>
            <p:cNvSpPr/>
            <p:nvPr/>
          </p:nvSpPr>
          <p:spPr>
            <a:xfrm>
              <a:off x="4572000" y="6347460"/>
              <a:ext cx="99060" cy="266701"/>
            </a:xfrm>
            <a:custGeom>
              <a:avLst/>
              <a:gdLst/>
              <a:ahLst/>
              <a:cxnLst/>
              <a:rect l="0" t="0" r="0" b="0"/>
              <a:pathLst>
                <a:path w="99060" h="266701">
                  <a:moveTo>
                    <a:pt x="99059" y="0"/>
                  </a:moveTo>
                  <a:lnTo>
                    <a:pt x="95014" y="0"/>
                  </a:lnTo>
                  <a:lnTo>
                    <a:pt x="93823" y="846"/>
                  </a:lnTo>
                  <a:lnTo>
                    <a:pt x="93028" y="2257"/>
                  </a:lnTo>
                  <a:lnTo>
                    <a:pt x="90802" y="12997"/>
                  </a:lnTo>
                  <a:lnTo>
                    <a:pt x="86265" y="21254"/>
                  </a:lnTo>
                  <a:lnTo>
                    <a:pt x="77931" y="55801"/>
                  </a:lnTo>
                  <a:lnTo>
                    <a:pt x="70344" y="91764"/>
                  </a:lnTo>
                  <a:lnTo>
                    <a:pt x="58318" y="129582"/>
                  </a:lnTo>
                  <a:lnTo>
                    <a:pt x="42156" y="165264"/>
                  </a:lnTo>
                  <a:lnTo>
                    <a:pt x="21690" y="201382"/>
                  </a:lnTo>
                  <a:lnTo>
                    <a:pt x="11277" y="223160"/>
                  </a:lnTo>
                  <a:lnTo>
                    <a:pt x="534" y="259994"/>
                  </a:lnTo>
                  <a:lnTo>
                    <a:pt x="0" y="2667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703"/>
            <p:cNvSpPr/>
            <p:nvPr/>
          </p:nvSpPr>
          <p:spPr>
            <a:xfrm>
              <a:off x="4724400" y="6309453"/>
              <a:ext cx="125927" cy="129448"/>
            </a:xfrm>
            <a:custGeom>
              <a:avLst/>
              <a:gdLst/>
              <a:ahLst/>
              <a:cxnLst/>
              <a:rect l="0" t="0" r="0" b="0"/>
              <a:pathLst>
                <a:path w="125927" h="129448">
                  <a:moveTo>
                    <a:pt x="0" y="22766"/>
                  </a:moveTo>
                  <a:lnTo>
                    <a:pt x="0" y="12161"/>
                  </a:lnTo>
                  <a:lnTo>
                    <a:pt x="846" y="10616"/>
                  </a:lnTo>
                  <a:lnTo>
                    <a:pt x="2257" y="9586"/>
                  </a:lnTo>
                  <a:lnTo>
                    <a:pt x="6083" y="8441"/>
                  </a:lnTo>
                  <a:lnTo>
                    <a:pt x="40963" y="2314"/>
                  </a:lnTo>
                  <a:lnTo>
                    <a:pt x="74731" y="0"/>
                  </a:lnTo>
                  <a:lnTo>
                    <a:pt x="108436" y="758"/>
                  </a:lnTo>
                  <a:lnTo>
                    <a:pt x="115362" y="3954"/>
                  </a:lnTo>
                  <a:lnTo>
                    <a:pt x="117548" y="6838"/>
                  </a:lnTo>
                  <a:lnTo>
                    <a:pt x="125389" y="24380"/>
                  </a:lnTo>
                  <a:lnTo>
                    <a:pt x="125926" y="28075"/>
                  </a:lnTo>
                  <a:lnTo>
                    <a:pt x="122614" y="51071"/>
                  </a:lnTo>
                  <a:lnTo>
                    <a:pt x="117712" y="61029"/>
                  </a:lnTo>
                  <a:lnTo>
                    <a:pt x="94843" y="91360"/>
                  </a:lnTo>
                  <a:lnTo>
                    <a:pt x="60124" y="116302"/>
                  </a:lnTo>
                  <a:lnTo>
                    <a:pt x="51839" y="119371"/>
                  </a:lnTo>
                  <a:lnTo>
                    <a:pt x="47259" y="120190"/>
                  </a:lnTo>
                  <a:lnTo>
                    <a:pt x="37655" y="118841"/>
                  </a:lnTo>
                  <a:lnTo>
                    <a:pt x="25782" y="115122"/>
                  </a:lnTo>
                  <a:lnTo>
                    <a:pt x="19680" y="110433"/>
                  </a:lnTo>
                  <a:lnTo>
                    <a:pt x="17213" y="106038"/>
                  </a:lnTo>
                  <a:lnTo>
                    <a:pt x="16555" y="103681"/>
                  </a:lnTo>
                  <a:lnTo>
                    <a:pt x="16963" y="101263"/>
                  </a:lnTo>
                  <a:lnTo>
                    <a:pt x="21916" y="92820"/>
                  </a:lnTo>
                  <a:lnTo>
                    <a:pt x="26625" y="87737"/>
                  </a:lnTo>
                  <a:lnTo>
                    <a:pt x="33282" y="85509"/>
                  </a:lnTo>
                  <a:lnTo>
                    <a:pt x="55598" y="83831"/>
                  </a:lnTo>
                  <a:lnTo>
                    <a:pt x="67461" y="87803"/>
                  </a:lnTo>
                  <a:lnTo>
                    <a:pt x="93922" y="104983"/>
                  </a:lnTo>
                  <a:lnTo>
                    <a:pt x="111531" y="125362"/>
                  </a:lnTo>
                  <a:lnTo>
                    <a:pt x="121919" y="129447"/>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704"/>
            <p:cNvSpPr/>
            <p:nvPr/>
          </p:nvSpPr>
          <p:spPr>
            <a:xfrm>
              <a:off x="4831080" y="6522719"/>
              <a:ext cx="91440" cy="7621"/>
            </a:xfrm>
            <a:custGeom>
              <a:avLst/>
              <a:gdLst/>
              <a:ahLst/>
              <a:cxnLst/>
              <a:rect l="0" t="0" r="0" b="0"/>
              <a:pathLst>
                <a:path w="91440" h="7621">
                  <a:moveTo>
                    <a:pt x="0" y="0"/>
                  </a:moveTo>
                  <a:lnTo>
                    <a:pt x="37238" y="0"/>
                  </a:lnTo>
                  <a:lnTo>
                    <a:pt x="62539" y="847"/>
                  </a:lnTo>
                  <a:lnTo>
                    <a:pt x="78279" y="6562"/>
                  </a:lnTo>
                  <a:lnTo>
                    <a:pt x="91439" y="76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705"/>
            <p:cNvSpPr/>
            <p:nvPr/>
          </p:nvSpPr>
          <p:spPr>
            <a:xfrm>
              <a:off x="4831080" y="6560819"/>
              <a:ext cx="53340" cy="22862"/>
            </a:xfrm>
            <a:custGeom>
              <a:avLst/>
              <a:gdLst/>
              <a:ahLst/>
              <a:cxnLst/>
              <a:rect l="0" t="0" r="0" b="0"/>
              <a:pathLst>
                <a:path w="53340" h="22862">
                  <a:moveTo>
                    <a:pt x="0" y="0"/>
                  </a:moveTo>
                  <a:lnTo>
                    <a:pt x="0" y="4046"/>
                  </a:lnTo>
                  <a:lnTo>
                    <a:pt x="846" y="5237"/>
                  </a:lnTo>
                  <a:lnTo>
                    <a:pt x="2257" y="6032"/>
                  </a:lnTo>
                  <a:lnTo>
                    <a:pt x="4045" y="6562"/>
                  </a:lnTo>
                  <a:lnTo>
                    <a:pt x="13844" y="12647"/>
                  </a:lnTo>
                  <a:lnTo>
                    <a:pt x="25645" y="15319"/>
                  </a:lnTo>
                  <a:lnTo>
                    <a:pt x="35726" y="20250"/>
                  </a:lnTo>
                  <a:lnTo>
                    <a:pt x="53339" y="228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706"/>
            <p:cNvSpPr/>
            <p:nvPr/>
          </p:nvSpPr>
          <p:spPr>
            <a:xfrm>
              <a:off x="5082539" y="6377939"/>
              <a:ext cx="30481" cy="220981"/>
            </a:xfrm>
            <a:custGeom>
              <a:avLst/>
              <a:gdLst/>
              <a:ahLst/>
              <a:cxnLst/>
              <a:rect l="0" t="0" r="0" b="0"/>
              <a:pathLst>
                <a:path w="30481" h="220981">
                  <a:moveTo>
                    <a:pt x="30480" y="0"/>
                  </a:moveTo>
                  <a:lnTo>
                    <a:pt x="30480" y="4045"/>
                  </a:lnTo>
                  <a:lnTo>
                    <a:pt x="28223" y="8289"/>
                  </a:lnTo>
                  <a:lnTo>
                    <a:pt x="26435" y="10607"/>
                  </a:lnTo>
                  <a:lnTo>
                    <a:pt x="24450" y="17697"/>
                  </a:lnTo>
                  <a:lnTo>
                    <a:pt x="17833" y="53131"/>
                  </a:lnTo>
                  <a:lnTo>
                    <a:pt x="15162" y="82818"/>
                  </a:lnTo>
                  <a:lnTo>
                    <a:pt x="10231" y="118895"/>
                  </a:lnTo>
                  <a:lnTo>
                    <a:pt x="8781" y="146823"/>
                  </a:lnTo>
                  <a:lnTo>
                    <a:pt x="3919" y="178970"/>
                  </a:lnTo>
                  <a:lnTo>
                    <a:pt x="0" y="22098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8" name="SMARTInkShape-Group95"/>
          <p:cNvGrpSpPr/>
          <p:nvPr/>
        </p:nvGrpSpPr>
        <p:grpSpPr>
          <a:xfrm>
            <a:off x="7839106" y="3889745"/>
            <a:ext cx="580995" cy="411077"/>
            <a:chOff x="7839106" y="3889745"/>
            <a:chExt cx="580995" cy="411077"/>
          </a:xfrm>
        </p:grpSpPr>
        <p:sp>
          <p:nvSpPr>
            <p:cNvPr id="185" name="SMARTInkShape-707"/>
            <p:cNvSpPr/>
            <p:nvPr/>
          </p:nvSpPr>
          <p:spPr>
            <a:xfrm>
              <a:off x="7839106" y="3989249"/>
              <a:ext cx="230475" cy="311573"/>
            </a:xfrm>
            <a:custGeom>
              <a:avLst/>
              <a:gdLst/>
              <a:ahLst/>
              <a:cxnLst/>
              <a:rect l="0" t="0" r="0" b="0"/>
              <a:pathLst>
                <a:path w="230475" h="311573">
                  <a:moveTo>
                    <a:pt x="192374" y="26491"/>
                  </a:moveTo>
                  <a:lnTo>
                    <a:pt x="192374" y="22446"/>
                  </a:lnTo>
                  <a:lnTo>
                    <a:pt x="191527" y="21254"/>
                  </a:lnTo>
                  <a:lnTo>
                    <a:pt x="190116" y="20459"/>
                  </a:lnTo>
                  <a:lnTo>
                    <a:pt x="188328" y="19930"/>
                  </a:lnTo>
                  <a:lnTo>
                    <a:pt x="187137" y="18730"/>
                  </a:lnTo>
                  <a:lnTo>
                    <a:pt x="182967" y="10721"/>
                  </a:lnTo>
                  <a:lnTo>
                    <a:pt x="181023" y="8357"/>
                  </a:lnTo>
                  <a:lnTo>
                    <a:pt x="176604" y="5731"/>
                  </a:lnTo>
                  <a:lnTo>
                    <a:pt x="171818" y="3718"/>
                  </a:lnTo>
                  <a:lnTo>
                    <a:pt x="166868" y="0"/>
                  </a:lnTo>
                  <a:lnTo>
                    <a:pt x="157331" y="41"/>
                  </a:lnTo>
                  <a:lnTo>
                    <a:pt x="119546" y="7831"/>
                  </a:lnTo>
                  <a:lnTo>
                    <a:pt x="86360" y="24781"/>
                  </a:lnTo>
                  <a:lnTo>
                    <a:pt x="54499" y="50518"/>
                  </a:lnTo>
                  <a:lnTo>
                    <a:pt x="20987" y="80061"/>
                  </a:lnTo>
                  <a:lnTo>
                    <a:pt x="1604" y="106311"/>
                  </a:lnTo>
                  <a:lnTo>
                    <a:pt x="0" y="111878"/>
                  </a:lnTo>
                  <a:lnTo>
                    <a:pt x="477" y="122578"/>
                  </a:lnTo>
                  <a:lnTo>
                    <a:pt x="3511" y="130721"/>
                  </a:lnTo>
                  <a:lnTo>
                    <a:pt x="5505" y="134077"/>
                  </a:lnTo>
                  <a:lnTo>
                    <a:pt x="9374" y="136315"/>
                  </a:lnTo>
                  <a:lnTo>
                    <a:pt x="31577" y="139907"/>
                  </a:lnTo>
                  <a:lnTo>
                    <a:pt x="63734" y="139828"/>
                  </a:lnTo>
                  <a:lnTo>
                    <a:pt x="101052" y="130169"/>
                  </a:lnTo>
                  <a:lnTo>
                    <a:pt x="136058" y="115350"/>
                  </a:lnTo>
                  <a:lnTo>
                    <a:pt x="153547" y="104943"/>
                  </a:lnTo>
                  <a:lnTo>
                    <a:pt x="159030" y="102845"/>
                  </a:lnTo>
                  <a:lnTo>
                    <a:pt x="167966" y="96261"/>
                  </a:lnTo>
                  <a:lnTo>
                    <a:pt x="162817" y="101736"/>
                  </a:lnTo>
                  <a:lnTo>
                    <a:pt x="140763" y="117258"/>
                  </a:lnTo>
                  <a:lnTo>
                    <a:pt x="107778" y="149325"/>
                  </a:lnTo>
                  <a:lnTo>
                    <a:pt x="76435" y="186631"/>
                  </a:lnTo>
                  <a:lnTo>
                    <a:pt x="54297" y="224626"/>
                  </a:lnTo>
                  <a:lnTo>
                    <a:pt x="48476" y="260455"/>
                  </a:lnTo>
                  <a:lnTo>
                    <a:pt x="48183" y="266287"/>
                  </a:lnTo>
                  <a:lnTo>
                    <a:pt x="52372" y="277282"/>
                  </a:lnTo>
                  <a:lnTo>
                    <a:pt x="68857" y="298138"/>
                  </a:lnTo>
                  <a:lnTo>
                    <a:pt x="80751" y="303856"/>
                  </a:lnTo>
                  <a:lnTo>
                    <a:pt x="113127" y="311572"/>
                  </a:lnTo>
                  <a:lnTo>
                    <a:pt x="142176" y="310678"/>
                  </a:lnTo>
                  <a:lnTo>
                    <a:pt x="172232" y="305051"/>
                  </a:lnTo>
                  <a:lnTo>
                    <a:pt x="210189" y="296411"/>
                  </a:lnTo>
                  <a:lnTo>
                    <a:pt x="230474" y="29319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708"/>
            <p:cNvSpPr/>
            <p:nvPr/>
          </p:nvSpPr>
          <p:spPr>
            <a:xfrm>
              <a:off x="8161019" y="3889745"/>
              <a:ext cx="236221" cy="209815"/>
            </a:xfrm>
            <a:custGeom>
              <a:avLst/>
              <a:gdLst/>
              <a:ahLst/>
              <a:cxnLst/>
              <a:rect l="0" t="0" r="0" b="0"/>
              <a:pathLst>
                <a:path w="236221" h="209815">
                  <a:moveTo>
                    <a:pt x="0" y="65035"/>
                  </a:moveTo>
                  <a:lnTo>
                    <a:pt x="0" y="47123"/>
                  </a:lnTo>
                  <a:lnTo>
                    <a:pt x="2258" y="42116"/>
                  </a:lnTo>
                  <a:lnTo>
                    <a:pt x="14652" y="27958"/>
                  </a:lnTo>
                  <a:lnTo>
                    <a:pt x="28519" y="17830"/>
                  </a:lnTo>
                  <a:lnTo>
                    <a:pt x="47397" y="9467"/>
                  </a:lnTo>
                  <a:lnTo>
                    <a:pt x="80922" y="4293"/>
                  </a:lnTo>
                  <a:lnTo>
                    <a:pt x="99989" y="0"/>
                  </a:lnTo>
                  <a:lnTo>
                    <a:pt x="126788" y="3371"/>
                  </a:lnTo>
                  <a:lnTo>
                    <a:pt x="131092" y="5299"/>
                  </a:lnTo>
                  <a:lnTo>
                    <a:pt x="138132" y="11957"/>
                  </a:lnTo>
                  <a:lnTo>
                    <a:pt x="141826" y="20560"/>
                  </a:lnTo>
                  <a:lnTo>
                    <a:pt x="144197" y="43926"/>
                  </a:lnTo>
                  <a:lnTo>
                    <a:pt x="140563" y="65553"/>
                  </a:lnTo>
                  <a:lnTo>
                    <a:pt x="121031" y="103203"/>
                  </a:lnTo>
                  <a:lnTo>
                    <a:pt x="95557" y="140397"/>
                  </a:lnTo>
                  <a:lnTo>
                    <a:pt x="59117" y="173111"/>
                  </a:lnTo>
                  <a:lnTo>
                    <a:pt x="44233" y="182476"/>
                  </a:lnTo>
                  <a:lnTo>
                    <a:pt x="34085" y="185628"/>
                  </a:lnTo>
                  <a:lnTo>
                    <a:pt x="24506" y="186780"/>
                  </a:lnTo>
                  <a:lnTo>
                    <a:pt x="24804" y="185991"/>
                  </a:lnTo>
                  <a:lnTo>
                    <a:pt x="27393" y="182858"/>
                  </a:lnTo>
                  <a:lnTo>
                    <a:pt x="51422" y="169038"/>
                  </a:lnTo>
                  <a:lnTo>
                    <a:pt x="84572" y="156456"/>
                  </a:lnTo>
                  <a:lnTo>
                    <a:pt x="106903" y="151107"/>
                  </a:lnTo>
                  <a:lnTo>
                    <a:pt x="121173" y="150702"/>
                  </a:lnTo>
                  <a:lnTo>
                    <a:pt x="154652" y="157550"/>
                  </a:lnTo>
                  <a:lnTo>
                    <a:pt x="191524" y="181668"/>
                  </a:lnTo>
                  <a:lnTo>
                    <a:pt x="219906" y="204729"/>
                  </a:lnTo>
                  <a:lnTo>
                    <a:pt x="236220" y="2098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709"/>
            <p:cNvSpPr/>
            <p:nvPr/>
          </p:nvSpPr>
          <p:spPr>
            <a:xfrm>
              <a:off x="8305800" y="4152900"/>
              <a:ext cx="114301" cy="7620"/>
            </a:xfrm>
            <a:custGeom>
              <a:avLst/>
              <a:gdLst/>
              <a:ahLst/>
              <a:cxnLst/>
              <a:rect l="0" t="0" r="0" b="0"/>
              <a:pathLst>
                <a:path w="114301" h="7620">
                  <a:moveTo>
                    <a:pt x="0" y="0"/>
                  </a:moveTo>
                  <a:lnTo>
                    <a:pt x="34252" y="0"/>
                  </a:lnTo>
                  <a:lnTo>
                    <a:pt x="71294" y="0"/>
                  </a:lnTo>
                  <a:lnTo>
                    <a:pt x="98946" y="0"/>
                  </a:lnTo>
                  <a:lnTo>
                    <a:pt x="105501" y="2257"/>
                  </a:lnTo>
                  <a:lnTo>
                    <a:pt x="11430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9" name="SMARTInkShape-710"/>
          <p:cNvSpPr/>
          <p:nvPr/>
        </p:nvSpPr>
        <p:spPr>
          <a:xfrm>
            <a:off x="8290560" y="4183380"/>
            <a:ext cx="137160" cy="7621"/>
          </a:xfrm>
          <a:custGeom>
            <a:avLst/>
            <a:gdLst/>
            <a:ahLst/>
            <a:cxnLst/>
            <a:rect l="0" t="0" r="0" b="0"/>
            <a:pathLst>
              <a:path w="137160" h="7621">
                <a:moveTo>
                  <a:pt x="0" y="7620"/>
                </a:moveTo>
                <a:lnTo>
                  <a:pt x="4045" y="7620"/>
                </a:lnTo>
                <a:lnTo>
                  <a:pt x="8288" y="5362"/>
                </a:lnTo>
                <a:lnTo>
                  <a:pt x="10606" y="3574"/>
                </a:lnTo>
                <a:lnTo>
                  <a:pt x="17695" y="1588"/>
                </a:lnTo>
                <a:lnTo>
                  <a:pt x="51966" y="139"/>
                </a:lnTo>
                <a:lnTo>
                  <a:pt x="85957" y="12"/>
                </a:lnTo>
                <a:lnTo>
                  <a:pt x="120118" y="0"/>
                </a:lnTo>
                <a:lnTo>
                  <a:pt x="1371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6"/>
          <p:cNvPicPr>
            <a:picLocks noChangeAspect="1" noChangeArrowheads="1"/>
          </p:cNvPicPr>
          <p:nvPr/>
        </p:nvPicPr>
        <p:blipFill>
          <a:blip r:embed="rId2" cstate="print"/>
          <a:srcRect/>
          <a:stretch>
            <a:fillRect/>
          </a:stretch>
        </p:blipFill>
        <p:spPr bwMode="auto">
          <a:xfrm>
            <a:off x="0" y="838200"/>
            <a:ext cx="4724400" cy="1147763"/>
          </a:xfrm>
          <a:prstGeom prst="rect">
            <a:avLst/>
          </a:prstGeom>
          <a:noFill/>
          <a:ln w="9525">
            <a:noFill/>
            <a:miter lim="800000"/>
            <a:headEnd/>
            <a:tailEnd/>
          </a:ln>
        </p:spPr>
      </p:pic>
      <p:sp>
        <p:nvSpPr>
          <p:cNvPr id="189442" name="WordArt 5"/>
          <p:cNvSpPr>
            <a:spLocks noChangeArrowheads="1" noChangeShapeType="1" noTextEdit="1"/>
          </p:cNvSpPr>
          <p:nvPr/>
        </p:nvSpPr>
        <p:spPr bwMode="auto">
          <a:xfrm>
            <a:off x="152400" y="381000"/>
            <a:ext cx="42672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Speciation</a:t>
            </a:r>
          </a:p>
        </p:txBody>
      </p:sp>
      <p:sp>
        <p:nvSpPr>
          <p:cNvPr id="166919" name="Text Box 7"/>
          <p:cNvSpPr txBox="1">
            <a:spLocks noChangeArrowheads="1"/>
          </p:cNvSpPr>
          <p:nvPr/>
        </p:nvSpPr>
        <p:spPr bwMode="auto">
          <a:xfrm>
            <a:off x="76200" y="2178050"/>
            <a:ext cx="9067800" cy="946150"/>
          </a:xfrm>
          <a:prstGeom prst="rect">
            <a:avLst/>
          </a:prstGeom>
          <a:noFill/>
          <a:ln w="9525">
            <a:noFill/>
            <a:miter lim="800000"/>
            <a:headEnd/>
            <a:tailEnd/>
          </a:ln>
        </p:spPr>
        <p:txBody>
          <a:bodyPr>
            <a:spAutoFit/>
          </a:bodyPr>
          <a:lstStyle/>
          <a:p>
            <a:pPr eaLnBrk="0" hangingPunct="0">
              <a:spcBef>
                <a:spcPct val="50000"/>
              </a:spcBef>
            </a:pPr>
            <a:r>
              <a:rPr lang="en-US" sz="2800" b="1" u="sng">
                <a:latin typeface="Comic Sans MS" pitchFamily="66" charset="0"/>
              </a:rPr>
              <a:t>SPECIES</a:t>
            </a:r>
            <a:r>
              <a:rPr lang="en-US" sz="2800">
                <a:latin typeface="Comic Sans MS" pitchFamily="66" charset="0"/>
              </a:rPr>
              <a:t> – group of organisms that are similar and can interbreed. </a:t>
            </a:r>
          </a:p>
        </p:txBody>
      </p:sp>
      <p:pic>
        <p:nvPicPr>
          <p:cNvPr id="166920" name="Picture 8" descr="alaska_peninsula_jens_bear2"/>
          <p:cNvPicPr>
            <a:picLocks noChangeAspect="1" noChangeArrowheads="1"/>
          </p:cNvPicPr>
          <p:nvPr/>
        </p:nvPicPr>
        <p:blipFill>
          <a:blip r:embed="rId3" cstate="print"/>
          <a:srcRect/>
          <a:stretch>
            <a:fillRect/>
          </a:stretch>
        </p:blipFill>
        <p:spPr bwMode="auto">
          <a:xfrm>
            <a:off x="4572000" y="2786063"/>
            <a:ext cx="4572000" cy="4062412"/>
          </a:xfrm>
          <a:prstGeom prst="rect">
            <a:avLst/>
          </a:prstGeom>
          <a:noFill/>
          <a:ln w="9525">
            <a:noFill/>
            <a:miter lim="800000"/>
            <a:headEnd/>
            <a:tailEnd/>
          </a:ln>
        </p:spPr>
      </p:pic>
      <p:pic>
        <p:nvPicPr>
          <p:cNvPr id="166921" name="Picture 9" descr="polar_bear02"/>
          <p:cNvPicPr>
            <a:picLocks noChangeAspect="1" noChangeArrowheads="1"/>
          </p:cNvPicPr>
          <p:nvPr/>
        </p:nvPicPr>
        <p:blipFill>
          <a:blip r:embed="rId4" cstate="print"/>
          <a:srcRect/>
          <a:stretch>
            <a:fillRect/>
          </a:stretch>
        </p:blipFill>
        <p:spPr bwMode="auto">
          <a:xfrm>
            <a:off x="228600" y="3962400"/>
            <a:ext cx="4343400" cy="2895600"/>
          </a:xfrm>
          <a:prstGeom prst="rect">
            <a:avLst/>
          </a:prstGeom>
          <a:noFill/>
          <a:ln w="9525">
            <a:noFill/>
            <a:miter lim="800000"/>
            <a:headEnd/>
            <a:tailEnd/>
          </a:ln>
        </p:spPr>
      </p:pic>
      <p:grpSp>
        <p:nvGrpSpPr>
          <p:cNvPr id="13" name="SMARTInkShape-Group1"/>
          <p:cNvGrpSpPr/>
          <p:nvPr/>
        </p:nvGrpSpPr>
        <p:grpSpPr>
          <a:xfrm>
            <a:off x="594673" y="3159947"/>
            <a:ext cx="1590443" cy="496614"/>
            <a:chOff x="594673" y="3159947"/>
            <a:chExt cx="1590443" cy="496614"/>
          </a:xfrm>
        </p:grpSpPr>
        <p:sp>
          <p:nvSpPr>
            <p:cNvPr id="7" name="SMARTInkShape-1"/>
            <p:cNvSpPr/>
            <p:nvPr/>
          </p:nvSpPr>
          <p:spPr>
            <a:xfrm>
              <a:off x="594673" y="3169919"/>
              <a:ext cx="251148" cy="486642"/>
            </a:xfrm>
            <a:custGeom>
              <a:avLst/>
              <a:gdLst/>
              <a:ahLst/>
              <a:cxnLst/>
              <a:rect l="0" t="0" r="0" b="0"/>
              <a:pathLst>
                <a:path w="251148" h="486642">
                  <a:moveTo>
                    <a:pt x="7307" y="83821"/>
                  </a:moveTo>
                  <a:lnTo>
                    <a:pt x="3261" y="83821"/>
                  </a:lnTo>
                  <a:lnTo>
                    <a:pt x="2070" y="84667"/>
                  </a:lnTo>
                  <a:lnTo>
                    <a:pt x="1275" y="86078"/>
                  </a:lnTo>
                  <a:lnTo>
                    <a:pt x="0" y="94426"/>
                  </a:lnTo>
                  <a:lnTo>
                    <a:pt x="14048" y="131606"/>
                  </a:lnTo>
                  <a:lnTo>
                    <a:pt x="22286" y="160632"/>
                  </a:lnTo>
                  <a:lnTo>
                    <a:pt x="30089" y="192940"/>
                  </a:lnTo>
                  <a:lnTo>
                    <a:pt x="35212" y="217831"/>
                  </a:lnTo>
                  <a:lnTo>
                    <a:pt x="40311" y="245827"/>
                  </a:lnTo>
                  <a:lnTo>
                    <a:pt x="47657" y="275204"/>
                  </a:lnTo>
                  <a:lnTo>
                    <a:pt x="56567" y="304346"/>
                  </a:lnTo>
                  <a:lnTo>
                    <a:pt x="66171" y="331410"/>
                  </a:lnTo>
                  <a:lnTo>
                    <a:pt x="76084" y="357549"/>
                  </a:lnTo>
                  <a:lnTo>
                    <a:pt x="91185" y="393808"/>
                  </a:lnTo>
                  <a:lnTo>
                    <a:pt x="106384" y="423742"/>
                  </a:lnTo>
                  <a:lnTo>
                    <a:pt x="122645" y="456612"/>
                  </a:lnTo>
                  <a:lnTo>
                    <a:pt x="141770" y="484173"/>
                  </a:lnTo>
                  <a:lnTo>
                    <a:pt x="145526" y="486122"/>
                  </a:lnTo>
                  <a:lnTo>
                    <a:pt x="147713" y="486641"/>
                  </a:lnTo>
                  <a:lnTo>
                    <a:pt x="149171" y="486141"/>
                  </a:lnTo>
                  <a:lnTo>
                    <a:pt x="150143" y="484961"/>
                  </a:lnTo>
                  <a:lnTo>
                    <a:pt x="157067" y="466845"/>
                  </a:lnTo>
                  <a:lnTo>
                    <a:pt x="161443" y="432733"/>
                  </a:lnTo>
                  <a:lnTo>
                    <a:pt x="167841" y="398869"/>
                  </a:lnTo>
                  <a:lnTo>
                    <a:pt x="171789" y="370315"/>
                  </a:lnTo>
                  <a:lnTo>
                    <a:pt x="173543" y="337869"/>
                  </a:lnTo>
                  <a:lnTo>
                    <a:pt x="178838" y="303693"/>
                  </a:lnTo>
                  <a:lnTo>
                    <a:pt x="186836" y="268749"/>
                  </a:lnTo>
                  <a:lnTo>
                    <a:pt x="196035" y="233462"/>
                  </a:lnTo>
                  <a:lnTo>
                    <a:pt x="203510" y="200281"/>
                  </a:lnTo>
                  <a:lnTo>
                    <a:pt x="209655" y="169447"/>
                  </a:lnTo>
                  <a:lnTo>
                    <a:pt x="215208" y="141633"/>
                  </a:lnTo>
                  <a:lnTo>
                    <a:pt x="219049" y="106218"/>
                  </a:lnTo>
                  <a:lnTo>
                    <a:pt x="226430" y="69994"/>
                  </a:lnTo>
                  <a:lnTo>
                    <a:pt x="238537" y="34712"/>
                  </a:lnTo>
                  <a:lnTo>
                    <a:pt x="245127" y="16132"/>
                  </a:lnTo>
                  <a:lnTo>
                    <a:pt x="248471" y="10557"/>
                  </a:lnTo>
                  <a:lnTo>
                    <a:pt x="2511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
            <p:cNvSpPr/>
            <p:nvPr/>
          </p:nvSpPr>
          <p:spPr>
            <a:xfrm>
              <a:off x="952500" y="3398519"/>
              <a:ext cx="22861" cy="251462"/>
            </a:xfrm>
            <a:custGeom>
              <a:avLst/>
              <a:gdLst/>
              <a:ahLst/>
              <a:cxnLst/>
              <a:rect l="0" t="0" r="0" b="0"/>
              <a:pathLst>
                <a:path w="22861" h="251462">
                  <a:moveTo>
                    <a:pt x="22860" y="0"/>
                  </a:moveTo>
                  <a:lnTo>
                    <a:pt x="22860" y="10607"/>
                  </a:lnTo>
                  <a:lnTo>
                    <a:pt x="10797" y="31208"/>
                  </a:lnTo>
                  <a:lnTo>
                    <a:pt x="8038" y="62906"/>
                  </a:lnTo>
                  <a:lnTo>
                    <a:pt x="7702" y="99946"/>
                  </a:lnTo>
                  <a:lnTo>
                    <a:pt x="7644" y="132061"/>
                  </a:lnTo>
                  <a:lnTo>
                    <a:pt x="7627" y="166130"/>
                  </a:lnTo>
                  <a:lnTo>
                    <a:pt x="3576" y="203937"/>
                  </a:lnTo>
                  <a:lnTo>
                    <a:pt x="470" y="239088"/>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
            <p:cNvSpPr/>
            <p:nvPr/>
          </p:nvSpPr>
          <p:spPr>
            <a:xfrm>
              <a:off x="1021079" y="323850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
            <p:cNvSpPr/>
            <p:nvPr/>
          </p:nvSpPr>
          <p:spPr>
            <a:xfrm>
              <a:off x="1063299" y="3159947"/>
              <a:ext cx="684590" cy="488532"/>
            </a:xfrm>
            <a:custGeom>
              <a:avLst/>
              <a:gdLst/>
              <a:ahLst/>
              <a:cxnLst/>
              <a:rect l="0" t="0" r="0" b="0"/>
              <a:pathLst>
                <a:path w="684590" h="488532">
                  <a:moveTo>
                    <a:pt x="186380" y="291912"/>
                  </a:moveTo>
                  <a:lnTo>
                    <a:pt x="180349" y="277592"/>
                  </a:lnTo>
                  <a:lnTo>
                    <a:pt x="179820" y="274746"/>
                  </a:lnTo>
                  <a:lnTo>
                    <a:pt x="180313" y="272002"/>
                  </a:lnTo>
                  <a:lnTo>
                    <a:pt x="183119" y="266694"/>
                  </a:lnTo>
                  <a:lnTo>
                    <a:pt x="182513" y="264094"/>
                  </a:lnTo>
                  <a:lnTo>
                    <a:pt x="177324" y="258947"/>
                  </a:lnTo>
                  <a:lnTo>
                    <a:pt x="160837" y="251288"/>
                  </a:lnTo>
                  <a:lnTo>
                    <a:pt x="139865" y="247702"/>
                  </a:lnTo>
                  <a:lnTo>
                    <a:pt x="117565" y="250685"/>
                  </a:lnTo>
                  <a:lnTo>
                    <a:pt x="86780" y="260976"/>
                  </a:lnTo>
                  <a:lnTo>
                    <a:pt x="62983" y="274750"/>
                  </a:lnTo>
                  <a:lnTo>
                    <a:pt x="41163" y="297646"/>
                  </a:lnTo>
                  <a:lnTo>
                    <a:pt x="22656" y="329924"/>
                  </a:lnTo>
                  <a:lnTo>
                    <a:pt x="10493" y="366299"/>
                  </a:lnTo>
                  <a:lnTo>
                    <a:pt x="5572" y="403888"/>
                  </a:lnTo>
                  <a:lnTo>
                    <a:pt x="69" y="437791"/>
                  </a:lnTo>
                  <a:lnTo>
                    <a:pt x="0" y="454396"/>
                  </a:lnTo>
                  <a:lnTo>
                    <a:pt x="3638" y="467421"/>
                  </a:lnTo>
                  <a:lnTo>
                    <a:pt x="10899" y="478854"/>
                  </a:lnTo>
                  <a:lnTo>
                    <a:pt x="19771" y="485065"/>
                  </a:lnTo>
                  <a:lnTo>
                    <a:pt x="31052" y="487824"/>
                  </a:lnTo>
                  <a:lnTo>
                    <a:pt x="54750" y="488531"/>
                  </a:lnTo>
                  <a:lnTo>
                    <a:pt x="74095" y="482908"/>
                  </a:lnTo>
                  <a:lnTo>
                    <a:pt x="100701" y="466267"/>
                  </a:lnTo>
                  <a:lnTo>
                    <a:pt x="132952" y="434723"/>
                  </a:lnTo>
                  <a:lnTo>
                    <a:pt x="153124" y="397702"/>
                  </a:lnTo>
                  <a:lnTo>
                    <a:pt x="161467" y="361822"/>
                  </a:lnTo>
                  <a:lnTo>
                    <a:pt x="169281" y="327083"/>
                  </a:lnTo>
                  <a:lnTo>
                    <a:pt x="169901" y="322979"/>
                  </a:lnTo>
                  <a:lnTo>
                    <a:pt x="168332" y="316162"/>
                  </a:lnTo>
                  <a:lnTo>
                    <a:pt x="163802" y="307680"/>
                  </a:lnTo>
                  <a:lnTo>
                    <a:pt x="163525" y="341414"/>
                  </a:lnTo>
                  <a:lnTo>
                    <a:pt x="163523" y="354553"/>
                  </a:lnTo>
                  <a:lnTo>
                    <a:pt x="177841" y="391193"/>
                  </a:lnTo>
                  <a:lnTo>
                    <a:pt x="188366" y="411640"/>
                  </a:lnTo>
                  <a:lnTo>
                    <a:pt x="204466" y="428423"/>
                  </a:lnTo>
                  <a:lnTo>
                    <a:pt x="232662" y="449264"/>
                  </a:lnTo>
                  <a:lnTo>
                    <a:pt x="249848" y="454980"/>
                  </a:lnTo>
                  <a:lnTo>
                    <a:pt x="284431" y="458649"/>
                  </a:lnTo>
                  <a:lnTo>
                    <a:pt x="308001" y="455240"/>
                  </a:lnTo>
                  <a:lnTo>
                    <a:pt x="338722" y="440419"/>
                  </a:lnTo>
                  <a:lnTo>
                    <a:pt x="361623" y="424438"/>
                  </a:lnTo>
                  <a:lnTo>
                    <a:pt x="383649" y="398160"/>
                  </a:lnTo>
                  <a:lnTo>
                    <a:pt x="401275" y="363939"/>
                  </a:lnTo>
                  <a:lnTo>
                    <a:pt x="416376" y="326142"/>
                  </a:lnTo>
                  <a:lnTo>
                    <a:pt x="423503" y="297812"/>
                  </a:lnTo>
                  <a:lnTo>
                    <a:pt x="434008" y="268288"/>
                  </a:lnTo>
                  <a:lnTo>
                    <a:pt x="444604" y="237386"/>
                  </a:lnTo>
                  <a:lnTo>
                    <a:pt x="449313" y="203896"/>
                  </a:lnTo>
                  <a:lnTo>
                    <a:pt x="451406" y="171514"/>
                  </a:lnTo>
                  <a:lnTo>
                    <a:pt x="452336" y="141036"/>
                  </a:lnTo>
                  <a:lnTo>
                    <a:pt x="452750" y="113378"/>
                  </a:lnTo>
                  <a:lnTo>
                    <a:pt x="448937" y="78053"/>
                  </a:lnTo>
                  <a:lnTo>
                    <a:pt x="440064" y="42705"/>
                  </a:lnTo>
                  <a:lnTo>
                    <a:pt x="428613" y="4891"/>
                  </a:lnTo>
                  <a:lnTo>
                    <a:pt x="425273" y="94"/>
                  </a:lnTo>
                  <a:lnTo>
                    <a:pt x="424382" y="0"/>
                  </a:lnTo>
                  <a:lnTo>
                    <a:pt x="423788" y="784"/>
                  </a:lnTo>
                  <a:lnTo>
                    <a:pt x="422953" y="5933"/>
                  </a:lnTo>
                  <a:lnTo>
                    <a:pt x="423517" y="27425"/>
                  </a:lnTo>
                  <a:lnTo>
                    <a:pt x="428645" y="62903"/>
                  </a:lnTo>
                  <a:lnTo>
                    <a:pt x="430367" y="89377"/>
                  </a:lnTo>
                  <a:lnTo>
                    <a:pt x="433955" y="118077"/>
                  </a:lnTo>
                  <a:lnTo>
                    <a:pt x="436113" y="147765"/>
                  </a:lnTo>
                  <a:lnTo>
                    <a:pt x="437920" y="179587"/>
                  </a:lnTo>
                  <a:lnTo>
                    <a:pt x="441544" y="216308"/>
                  </a:lnTo>
                  <a:lnTo>
                    <a:pt x="439205" y="252948"/>
                  </a:lnTo>
                  <a:lnTo>
                    <a:pt x="434213" y="287295"/>
                  </a:lnTo>
                  <a:lnTo>
                    <a:pt x="431995" y="316671"/>
                  </a:lnTo>
                  <a:lnTo>
                    <a:pt x="431009" y="343839"/>
                  </a:lnTo>
                  <a:lnTo>
                    <a:pt x="430454" y="380676"/>
                  </a:lnTo>
                  <a:lnTo>
                    <a:pt x="430267" y="415373"/>
                  </a:lnTo>
                  <a:lnTo>
                    <a:pt x="430222" y="449889"/>
                  </a:lnTo>
                  <a:lnTo>
                    <a:pt x="429375" y="449724"/>
                  </a:lnTo>
                  <a:lnTo>
                    <a:pt x="426176" y="447282"/>
                  </a:lnTo>
                  <a:lnTo>
                    <a:pt x="424190" y="443374"/>
                  </a:lnTo>
                  <a:lnTo>
                    <a:pt x="422810" y="423712"/>
                  </a:lnTo>
                  <a:lnTo>
                    <a:pt x="422642" y="389412"/>
                  </a:lnTo>
                  <a:lnTo>
                    <a:pt x="422613" y="357772"/>
                  </a:lnTo>
                  <a:lnTo>
                    <a:pt x="424862" y="323845"/>
                  </a:lnTo>
                  <a:lnTo>
                    <a:pt x="430379" y="302718"/>
                  </a:lnTo>
                  <a:lnTo>
                    <a:pt x="446918" y="272631"/>
                  </a:lnTo>
                  <a:lnTo>
                    <a:pt x="468107" y="239279"/>
                  </a:lnTo>
                  <a:lnTo>
                    <a:pt x="485755" y="218180"/>
                  </a:lnTo>
                  <a:lnTo>
                    <a:pt x="507071" y="203461"/>
                  </a:lnTo>
                  <a:lnTo>
                    <a:pt x="514474" y="199925"/>
                  </a:lnTo>
                  <a:lnTo>
                    <a:pt x="531731" y="198254"/>
                  </a:lnTo>
                  <a:lnTo>
                    <a:pt x="560487" y="202073"/>
                  </a:lnTo>
                  <a:lnTo>
                    <a:pt x="590456" y="210825"/>
                  </a:lnTo>
                  <a:lnTo>
                    <a:pt x="618527" y="226400"/>
                  </a:lnTo>
                  <a:lnTo>
                    <a:pt x="633292" y="239936"/>
                  </a:lnTo>
                  <a:lnTo>
                    <a:pt x="654186" y="273837"/>
                  </a:lnTo>
                  <a:lnTo>
                    <a:pt x="670429" y="306312"/>
                  </a:lnTo>
                  <a:lnTo>
                    <a:pt x="680605" y="337384"/>
                  </a:lnTo>
                  <a:lnTo>
                    <a:pt x="684589" y="357842"/>
                  </a:lnTo>
                  <a:lnTo>
                    <a:pt x="682072" y="387553"/>
                  </a:lnTo>
                  <a:lnTo>
                    <a:pt x="675117" y="412819"/>
                  </a:lnTo>
                  <a:lnTo>
                    <a:pt x="661862" y="435545"/>
                  </a:lnTo>
                  <a:lnTo>
                    <a:pt x="649166" y="447754"/>
                  </a:lnTo>
                  <a:lnTo>
                    <a:pt x="614235" y="463305"/>
                  </a:lnTo>
                  <a:lnTo>
                    <a:pt x="583897" y="471013"/>
                  </a:lnTo>
                  <a:lnTo>
                    <a:pt x="548474" y="473673"/>
                  </a:lnTo>
                  <a:lnTo>
                    <a:pt x="511167" y="473614"/>
                  </a:lnTo>
                  <a:lnTo>
                    <a:pt x="474995" y="468611"/>
                  </a:lnTo>
                  <a:lnTo>
                    <a:pt x="436901" y="457077"/>
                  </a:lnTo>
                  <a:lnTo>
                    <a:pt x="411598" y="443579"/>
                  </a:lnTo>
                  <a:lnTo>
                    <a:pt x="384501" y="4214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
            <p:cNvSpPr/>
            <p:nvPr/>
          </p:nvSpPr>
          <p:spPr>
            <a:xfrm>
              <a:off x="1836420" y="3169919"/>
              <a:ext cx="53340" cy="434341"/>
            </a:xfrm>
            <a:custGeom>
              <a:avLst/>
              <a:gdLst/>
              <a:ahLst/>
              <a:cxnLst/>
              <a:rect l="0" t="0" r="0" b="0"/>
              <a:pathLst>
                <a:path w="53340" h="434341">
                  <a:moveTo>
                    <a:pt x="53339" y="0"/>
                  </a:moveTo>
                  <a:lnTo>
                    <a:pt x="49294" y="4046"/>
                  </a:lnTo>
                  <a:lnTo>
                    <a:pt x="47308" y="10547"/>
                  </a:lnTo>
                  <a:lnTo>
                    <a:pt x="45859" y="45131"/>
                  </a:lnTo>
                  <a:lnTo>
                    <a:pt x="45761" y="76026"/>
                  </a:lnTo>
                  <a:lnTo>
                    <a:pt x="45732" y="111144"/>
                  </a:lnTo>
                  <a:lnTo>
                    <a:pt x="44878" y="139144"/>
                  </a:lnTo>
                  <a:lnTo>
                    <a:pt x="41677" y="168522"/>
                  </a:lnTo>
                  <a:lnTo>
                    <a:pt x="37432" y="198512"/>
                  </a:lnTo>
                  <a:lnTo>
                    <a:pt x="31029" y="228775"/>
                  </a:lnTo>
                  <a:lnTo>
                    <a:pt x="19717" y="259158"/>
                  </a:lnTo>
                  <a:lnTo>
                    <a:pt x="12996" y="289595"/>
                  </a:lnTo>
                  <a:lnTo>
                    <a:pt x="9163" y="318363"/>
                  </a:lnTo>
                  <a:lnTo>
                    <a:pt x="3091" y="353598"/>
                  </a:lnTo>
                  <a:lnTo>
                    <a:pt x="610" y="391330"/>
                  </a:lnTo>
                  <a:lnTo>
                    <a:pt x="35" y="427468"/>
                  </a:lnTo>
                  <a:lnTo>
                    <a:pt x="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
            <p:cNvSpPr/>
            <p:nvPr/>
          </p:nvSpPr>
          <p:spPr>
            <a:xfrm>
              <a:off x="1950720" y="3307688"/>
              <a:ext cx="234396" cy="304193"/>
            </a:xfrm>
            <a:custGeom>
              <a:avLst/>
              <a:gdLst/>
              <a:ahLst/>
              <a:cxnLst/>
              <a:rect l="0" t="0" r="0" b="0"/>
              <a:pathLst>
                <a:path w="234396" h="304193">
                  <a:moveTo>
                    <a:pt x="0" y="121312"/>
                  </a:moveTo>
                  <a:lnTo>
                    <a:pt x="0" y="127872"/>
                  </a:lnTo>
                  <a:lnTo>
                    <a:pt x="4045" y="132663"/>
                  </a:lnTo>
                  <a:lnTo>
                    <a:pt x="19927" y="141867"/>
                  </a:lnTo>
                  <a:lnTo>
                    <a:pt x="39488" y="148475"/>
                  </a:lnTo>
                  <a:lnTo>
                    <a:pt x="61371" y="149962"/>
                  </a:lnTo>
                  <a:lnTo>
                    <a:pt x="99114" y="145102"/>
                  </a:lnTo>
                  <a:lnTo>
                    <a:pt x="137167" y="129974"/>
                  </a:lnTo>
                  <a:lnTo>
                    <a:pt x="164537" y="119362"/>
                  </a:lnTo>
                  <a:lnTo>
                    <a:pt x="194942" y="103237"/>
                  </a:lnTo>
                  <a:lnTo>
                    <a:pt x="210254" y="89571"/>
                  </a:lnTo>
                  <a:lnTo>
                    <a:pt x="230062" y="56611"/>
                  </a:lnTo>
                  <a:lnTo>
                    <a:pt x="234395" y="36383"/>
                  </a:lnTo>
                  <a:lnTo>
                    <a:pt x="230893" y="24017"/>
                  </a:lnTo>
                  <a:lnTo>
                    <a:pt x="218893" y="6325"/>
                  </a:lnTo>
                  <a:lnTo>
                    <a:pt x="211303" y="2473"/>
                  </a:lnTo>
                  <a:lnTo>
                    <a:pt x="188588" y="0"/>
                  </a:lnTo>
                  <a:lnTo>
                    <a:pt x="171118" y="3617"/>
                  </a:lnTo>
                  <a:lnTo>
                    <a:pt x="155218" y="14096"/>
                  </a:lnTo>
                  <a:lnTo>
                    <a:pt x="127319" y="46044"/>
                  </a:lnTo>
                  <a:lnTo>
                    <a:pt x="114159" y="62460"/>
                  </a:lnTo>
                  <a:lnTo>
                    <a:pt x="95537" y="94655"/>
                  </a:lnTo>
                  <a:lnTo>
                    <a:pt x="71863" y="126866"/>
                  </a:lnTo>
                  <a:lnTo>
                    <a:pt x="58358" y="161998"/>
                  </a:lnTo>
                  <a:lnTo>
                    <a:pt x="49841" y="194233"/>
                  </a:lnTo>
                  <a:lnTo>
                    <a:pt x="47787" y="224386"/>
                  </a:lnTo>
                  <a:lnTo>
                    <a:pt x="50307" y="241629"/>
                  </a:lnTo>
                  <a:lnTo>
                    <a:pt x="58765" y="255502"/>
                  </a:lnTo>
                  <a:lnTo>
                    <a:pt x="91307" y="282633"/>
                  </a:lnTo>
                  <a:lnTo>
                    <a:pt x="127768" y="300473"/>
                  </a:lnTo>
                  <a:lnTo>
                    <a:pt x="137159" y="3041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SMARTInkShape-Group2"/>
          <p:cNvGrpSpPr/>
          <p:nvPr/>
        </p:nvGrpSpPr>
        <p:grpSpPr>
          <a:xfrm>
            <a:off x="2615922" y="3151230"/>
            <a:ext cx="2190803" cy="619255"/>
            <a:chOff x="2615922" y="3151230"/>
            <a:chExt cx="2190803" cy="619255"/>
          </a:xfrm>
        </p:grpSpPr>
        <p:sp>
          <p:nvSpPr>
            <p:cNvPr id="14" name="SMARTInkShape-7"/>
            <p:cNvSpPr/>
            <p:nvPr/>
          </p:nvSpPr>
          <p:spPr>
            <a:xfrm>
              <a:off x="2615922" y="3406140"/>
              <a:ext cx="224244" cy="197498"/>
            </a:xfrm>
            <a:custGeom>
              <a:avLst/>
              <a:gdLst/>
              <a:ahLst/>
              <a:cxnLst/>
              <a:rect l="0" t="0" r="0" b="0"/>
              <a:pathLst>
                <a:path w="224244" h="197498">
                  <a:moveTo>
                    <a:pt x="195858" y="0"/>
                  </a:moveTo>
                  <a:lnTo>
                    <a:pt x="166842" y="846"/>
                  </a:lnTo>
                  <a:lnTo>
                    <a:pt x="136786" y="10546"/>
                  </a:lnTo>
                  <a:lnTo>
                    <a:pt x="104977" y="25985"/>
                  </a:lnTo>
                  <a:lnTo>
                    <a:pt x="74103" y="46645"/>
                  </a:lnTo>
                  <a:lnTo>
                    <a:pt x="37375" y="76383"/>
                  </a:lnTo>
                  <a:lnTo>
                    <a:pt x="12591" y="111953"/>
                  </a:lnTo>
                  <a:lnTo>
                    <a:pt x="2515" y="136464"/>
                  </a:lnTo>
                  <a:lnTo>
                    <a:pt x="0" y="158967"/>
                  </a:lnTo>
                  <a:lnTo>
                    <a:pt x="6306" y="182170"/>
                  </a:lnTo>
                  <a:lnTo>
                    <a:pt x="8530" y="187487"/>
                  </a:lnTo>
                  <a:lnTo>
                    <a:pt x="12553" y="191031"/>
                  </a:lnTo>
                  <a:lnTo>
                    <a:pt x="23795" y="194969"/>
                  </a:lnTo>
                  <a:lnTo>
                    <a:pt x="57793" y="197497"/>
                  </a:lnTo>
                  <a:lnTo>
                    <a:pt x="87122" y="196242"/>
                  </a:lnTo>
                  <a:lnTo>
                    <a:pt x="117261" y="185898"/>
                  </a:lnTo>
                  <a:lnTo>
                    <a:pt x="146793" y="171262"/>
                  </a:lnTo>
                  <a:lnTo>
                    <a:pt x="179957" y="141732"/>
                  </a:lnTo>
                  <a:lnTo>
                    <a:pt x="206922" y="107583"/>
                  </a:lnTo>
                  <a:lnTo>
                    <a:pt x="221624" y="77224"/>
                  </a:lnTo>
                  <a:lnTo>
                    <a:pt x="224243" y="65084"/>
                  </a:lnTo>
                  <a:lnTo>
                    <a:pt x="221672" y="44684"/>
                  </a:lnTo>
                  <a:lnTo>
                    <a:pt x="214911" y="26355"/>
                  </a:lnTo>
                  <a:lnTo>
                    <a:pt x="216367" y="13077"/>
                  </a:lnTo>
                  <a:lnTo>
                    <a:pt x="214004" y="6376"/>
                  </a:lnTo>
                  <a:lnTo>
                    <a:pt x="212188" y="4251"/>
                  </a:lnTo>
                  <a:lnTo>
                    <a:pt x="20347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
            <p:cNvSpPr/>
            <p:nvPr/>
          </p:nvSpPr>
          <p:spPr>
            <a:xfrm>
              <a:off x="2989133" y="3151230"/>
              <a:ext cx="196027" cy="407311"/>
            </a:xfrm>
            <a:custGeom>
              <a:avLst/>
              <a:gdLst/>
              <a:ahLst/>
              <a:cxnLst/>
              <a:rect l="0" t="0" r="0" b="0"/>
              <a:pathLst>
                <a:path w="196027" h="407311">
                  <a:moveTo>
                    <a:pt x="196026" y="33929"/>
                  </a:moveTo>
                  <a:lnTo>
                    <a:pt x="189466" y="27369"/>
                  </a:lnTo>
                  <a:lnTo>
                    <a:pt x="161627" y="8984"/>
                  </a:lnTo>
                  <a:lnTo>
                    <a:pt x="126930" y="133"/>
                  </a:lnTo>
                  <a:lnTo>
                    <a:pt x="111977" y="0"/>
                  </a:lnTo>
                  <a:lnTo>
                    <a:pt x="74076" y="9079"/>
                  </a:lnTo>
                  <a:lnTo>
                    <a:pt x="58853" y="13854"/>
                  </a:lnTo>
                  <a:lnTo>
                    <a:pt x="45878" y="23314"/>
                  </a:lnTo>
                  <a:lnTo>
                    <a:pt x="27796" y="46038"/>
                  </a:lnTo>
                  <a:lnTo>
                    <a:pt x="10835" y="79000"/>
                  </a:lnTo>
                  <a:lnTo>
                    <a:pt x="2113" y="108150"/>
                  </a:lnTo>
                  <a:lnTo>
                    <a:pt x="0" y="138235"/>
                  </a:lnTo>
                  <a:lnTo>
                    <a:pt x="4359" y="168599"/>
                  </a:lnTo>
                  <a:lnTo>
                    <a:pt x="11013" y="199891"/>
                  </a:lnTo>
                  <a:lnTo>
                    <a:pt x="16654" y="234750"/>
                  </a:lnTo>
                  <a:lnTo>
                    <a:pt x="15409" y="266905"/>
                  </a:lnTo>
                  <a:lnTo>
                    <a:pt x="19650" y="297034"/>
                  </a:lnTo>
                  <a:lnTo>
                    <a:pt x="26410" y="330399"/>
                  </a:lnTo>
                  <a:lnTo>
                    <a:pt x="28126" y="368269"/>
                  </a:lnTo>
                  <a:lnTo>
                    <a:pt x="27463" y="385958"/>
                  </a:lnTo>
                  <a:lnTo>
                    <a:pt x="20767" y="4073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9"/>
            <p:cNvSpPr/>
            <p:nvPr/>
          </p:nvSpPr>
          <p:spPr>
            <a:xfrm>
              <a:off x="2910840" y="3436619"/>
              <a:ext cx="198120" cy="22862"/>
            </a:xfrm>
            <a:custGeom>
              <a:avLst/>
              <a:gdLst/>
              <a:ahLst/>
              <a:cxnLst/>
              <a:rect l="0" t="0" r="0" b="0"/>
              <a:pathLst>
                <a:path w="198120" h="22862">
                  <a:moveTo>
                    <a:pt x="0" y="22861"/>
                  </a:moveTo>
                  <a:lnTo>
                    <a:pt x="7776" y="22014"/>
                  </a:lnTo>
                  <a:lnTo>
                    <a:pt x="39124" y="16300"/>
                  </a:lnTo>
                  <a:lnTo>
                    <a:pt x="70475" y="15450"/>
                  </a:lnTo>
                  <a:lnTo>
                    <a:pt x="103667" y="14456"/>
                  </a:lnTo>
                  <a:lnTo>
                    <a:pt x="139465" y="9176"/>
                  </a:lnTo>
                  <a:lnTo>
                    <a:pt x="170204" y="3095"/>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0"/>
            <p:cNvSpPr/>
            <p:nvPr/>
          </p:nvSpPr>
          <p:spPr>
            <a:xfrm>
              <a:off x="3231281" y="3200806"/>
              <a:ext cx="197720" cy="380595"/>
            </a:xfrm>
            <a:custGeom>
              <a:avLst/>
              <a:gdLst/>
              <a:ahLst/>
              <a:cxnLst/>
              <a:rect l="0" t="0" r="0" b="0"/>
              <a:pathLst>
                <a:path w="197720" h="380595">
                  <a:moveTo>
                    <a:pt x="197719" y="14834"/>
                  </a:moveTo>
                  <a:lnTo>
                    <a:pt x="193673" y="14834"/>
                  </a:lnTo>
                  <a:lnTo>
                    <a:pt x="159076" y="2683"/>
                  </a:lnTo>
                  <a:lnTo>
                    <a:pt x="123851" y="0"/>
                  </a:lnTo>
                  <a:lnTo>
                    <a:pt x="103395" y="3759"/>
                  </a:lnTo>
                  <a:lnTo>
                    <a:pt x="67799" y="23337"/>
                  </a:lnTo>
                  <a:lnTo>
                    <a:pt x="53616" y="33853"/>
                  </a:lnTo>
                  <a:lnTo>
                    <a:pt x="25422" y="68671"/>
                  </a:lnTo>
                  <a:lnTo>
                    <a:pt x="6455" y="98752"/>
                  </a:lnTo>
                  <a:lnTo>
                    <a:pt x="953" y="131411"/>
                  </a:lnTo>
                  <a:lnTo>
                    <a:pt x="0" y="160288"/>
                  </a:lnTo>
                  <a:lnTo>
                    <a:pt x="1975" y="190293"/>
                  </a:lnTo>
                  <a:lnTo>
                    <a:pt x="4041" y="209656"/>
                  </a:lnTo>
                  <a:lnTo>
                    <a:pt x="2985" y="245040"/>
                  </a:lnTo>
                  <a:lnTo>
                    <a:pt x="7030" y="263621"/>
                  </a:lnTo>
                  <a:lnTo>
                    <a:pt x="18909" y="296246"/>
                  </a:lnTo>
                  <a:lnTo>
                    <a:pt x="27228" y="333958"/>
                  </a:lnTo>
                  <a:lnTo>
                    <a:pt x="29967" y="367313"/>
                  </a:lnTo>
                  <a:lnTo>
                    <a:pt x="27772" y="372715"/>
                  </a:lnTo>
                  <a:lnTo>
                    <a:pt x="26000" y="375341"/>
                  </a:lnTo>
                  <a:lnTo>
                    <a:pt x="23973" y="377092"/>
                  </a:lnTo>
                  <a:lnTo>
                    <a:pt x="14838" y="3805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1"/>
            <p:cNvSpPr/>
            <p:nvPr/>
          </p:nvSpPr>
          <p:spPr>
            <a:xfrm>
              <a:off x="3040380" y="3436619"/>
              <a:ext cx="259080" cy="30482"/>
            </a:xfrm>
            <a:custGeom>
              <a:avLst/>
              <a:gdLst/>
              <a:ahLst/>
              <a:cxnLst/>
              <a:rect l="0" t="0" r="0" b="0"/>
              <a:pathLst>
                <a:path w="259080" h="30482">
                  <a:moveTo>
                    <a:pt x="0" y="30481"/>
                  </a:moveTo>
                  <a:lnTo>
                    <a:pt x="4045" y="30481"/>
                  </a:lnTo>
                  <a:lnTo>
                    <a:pt x="5236" y="29634"/>
                  </a:lnTo>
                  <a:lnTo>
                    <a:pt x="6031" y="28223"/>
                  </a:lnTo>
                  <a:lnTo>
                    <a:pt x="6560" y="26435"/>
                  </a:lnTo>
                  <a:lnTo>
                    <a:pt x="8607" y="25244"/>
                  </a:lnTo>
                  <a:lnTo>
                    <a:pt x="39636" y="17833"/>
                  </a:lnTo>
                  <a:lnTo>
                    <a:pt x="73399" y="13495"/>
                  </a:lnTo>
                  <a:lnTo>
                    <a:pt x="105850" y="9361"/>
                  </a:lnTo>
                  <a:lnTo>
                    <a:pt x="139172" y="8136"/>
                  </a:lnTo>
                  <a:lnTo>
                    <a:pt x="175856" y="7773"/>
                  </a:lnTo>
                  <a:lnTo>
                    <a:pt x="209021" y="5408"/>
                  </a:lnTo>
                  <a:lnTo>
                    <a:pt x="242983" y="1069"/>
                  </a:lnTo>
                  <a:lnTo>
                    <a:pt x="2590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2"/>
            <p:cNvSpPr/>
            <p:nvPr/>
          </p:nvSpPr>
          <p:spPr>
            <a:xfrm>
              <a:off x="3398519" y="3368040"/>
              <a:ext cx="203779" cy="220740"/>
            </a:xfrm>
            <a:custGeom>
              <a:avLst/>
              <a:gdLst/>
              <a:ahLst/>
              <a:cxnLst/>
              <a:rect l="0" t="0" r="0" b="0"/>
              <a:pathLst>
                <a:path w="203779" h="220740">
                  <a:moveTo>
                    <a:pt x="182881" y="0"/>
                  </a:moveTo>
                  <a:lnTo>
                    <a:pt x="153718" y="846"/>
                  </a:lnTo>
                  <a:lnTo>
                    <a:pt x="121090" y="10605"/>
                  </a:lnTo>
                  <a:lnTo>
                    <a:pt x="85969" y="22918"/>
                  </a:lnTo>
                  <a:lnTo>
                    <a:pt x="55787" y="38105"/>
                  </a:lnTo>
                  <a:lnTo>
                    <a:pt x="49348" y="42335"/>
                  </a:lnTo>
                  <a:lnTo>
                    <a:pt x="43664" y="44216"/>
                  </a:lnTo>
                  <a:lnTo>
                    <a:pt x="41809" y="45564"/>
                  </a:lnTo>
                  <a:lnTo>
                    <a:pt x="40573" y="47309"/>
                  </a:lnTo>
                  <a:lnTo>
                    <a:pt x="38353" y="51506"/>
                  </a:lnTo>
                  <a:lnTo>
                    <a:pt x="34544" y="56194"/>
                  </a:lnTo>
                  <a:lnTo>
                    <a:pt x="34036" y="58629"/>
                  </a:lnTo>
                  <a:lnTo>
                    <a:pt x="34544" y="61099"/>
                  </a:lnTo>
                  <a:lnTo>
                    <a:pt x="35730" y="63593"/>
                  </a:lnTo>
                  <a:lnTo>
                    <a:pt x="43820" y="68621"/>
                  </a:lnTo>
                  <a:lnTo>
                    <a:pt x="80549" y="86081"/>
                  </a:lnTo>
                  <a:lnTo>
                    <a:pt x="113654" y="100541"/>
                  </a:lnTo>
                  <a:lnTo>
                    <a:pt x="150058" y="116418"/>
                  </a:lnTo>
                  <a:lnTo>
                    <a:pt x="187824" y="143423"/>
                  </a:lnTo>
                  <a:lnTo>
                    <a:pt x="199115" y="157830"/>
                  </a:lnTo>
                  <a:lnTo>
                    <a:pt x="202796" y="167796"/>
                  </a:lnTo>
                  <a:lnTo>
                    <a:pt x="203778" y="172823"/>
                  </a:lnTo>
                  <a:lnTo>
                    <a:pt x="202610" y="180668"/>
                  </a:lnTo>
                  <a:lnTo>
                    <a:pt x="201113" y="183945"/>
                  </a:lnTo>
                  <a:lnTo>
                    <a:pt x="194935" y="189844"/>
                  </a:lnTo>
                  <a:lnTo>
                    <a:pt x="158329" y="214802"/>
                  </a:lnTo>
                  <a:lnTo>
                    <a:pt x="129206" y="219759"/>
                  </a:lnTo>
                  <a:lnTo>
                    <a:pt x="96737" y="220739"/>
                  </a:lnTo>
                  <a:lnTo>
                    <a:pt x="62007" y="216886"/>
                  </a:lnTo>
                  <a:lnTo>
                    <a:pt x="25256" y="205535"/>
                  </a:lnTo>
                  <a:lnTo>
                    <a:pt x="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3"/>
            <p:cNvSpPr/>
            <p:nvPr/>
          </p:nvSpPr>
          <p:spPr>
            <a:xfrm>
              <a:off x="3680459" y="3406140"/>
              <a:ext cx="60961" cy="342901"/>
            </a:xfrm>
            <a:custGeom>
              <a:avLst/>
              <a:gdLst/>
              <a:ahLst/>
              <a:cxnLst/>
              <a:rect l="0" t="0" r="0" b="0"/>
              <a:pathLst>
                <a:path w="60961" h="342901">
                  <a:moveTo>
                    <a:pt x="60960" y="0"/>
                  </a:moveTo>
                  <a:lnTo>
                    <a:pt x="60960" y="10605"/>
                  </a:lnTo>
                  <a:lnTo>
                    <a:pt x="54400" y="44135"/>
                  </a:lnTo>
                  <a:lnTo>
                    <a:pt x="57940" y="81970"/>
                  </a:lnTo>
                  <a:lnTo>
                    <a:pt x="55080" y="112811"/>
                  </a:lnTo>
                  <a:lnTo>
                    <a:pt x="53009" y="148384"/>
                  </a:lnTo>
                  <a:lnTo>
                    <a:pt x="47409" y="184888"/>
                  </a:lnTo>
                  <a:lnTo>
                    <a:pt x="40389" y="218376"/>
                  </a:lnTo>
                  <a:lnTo>
                    <a:pt x="32946" y="253040"/>
                  </a:lnTo>
                  <a:lnTo>
                    <a:pt x="22845" y="286109"/>
                  </a:lnTo>
                  <a:lnTo>
                    <a:pt x="7619" y="319736"/>
                  </a:lnTo>
                  <a:lnTo>
                    <a:pt x="1003" y="334079"/>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4"/>
            <p:cNvSpPr/>
            <p:nvPr/>
          </p:nvSpPr>
          <p:spPr>
            <a:xfrm>
              <a:off x="3681519" y="3345436"/>
              <a:ext cx="249066" cy="220239"/>
            </a:xfrm>
            <a:custGeom>
              <a:avLst/>
              <a:gdLst/>
              <a:ahLst/>
              <a:cxnLst/>
              <a:rect l="0" t="0" r="0" b="0"/>
              <a:pathLst>
                <a:path w="249066" h="220239">
                  <a:moveTo>
                    <a:pt x="6561" y="106423"/>
                  </a:moveTo>
                  <a:lnTo>
                    <a:pt x="6561" y="102378"/>
                  </a:lnTo>
                  <a:lnTo>
                    <a:pt x="4303" y="98135"/>
                  </a:lnTo>
                  <a:lnTo>
                    <a:pt x="1324" y="93426"/>
                  </a:lnTo>
                  <a:lnTo>
                    <a:pt x="0" y="88511"/>
                  </a:lnTo>
                  <a:lnTo>
                    <a:pt x="3927" y="81247"/>
                  </a:lnTo>
                  <a:lnTo>
                    <a:pt x="24186" y="47868"/>
                  </a:lnTo>
                  <a:lnTo>
                    <a:pt x="46637" y="27657"/>
                  </a:lnTo>
                  <a:lnTo>
                    <a:pt x="78976" y="6325"/>
                  </a:lnTo>
                  <a:lnTo>
                    <a:pt x="111615" y="1044"/>
                  </a:lnTo>
                  <a:lnTo>
                    <a:pt x="143399" y="0"/>
                  </a:lnTo>
                  <a:lnTo>
                    <a:pt x="166486" y="2077"/>
                  </a:lnTo>
                  <a:lnTo>
                    <a:pt x="189412" y="10313"/>
                  </a:lnTo>
                  <a:lnTo>
                    <a:pt x="203821" y="19681"/>
                  </a:lnTo>
                  <a:lnTo>
                    <a:pt x="232173" y="53702"/>
                  </a:lnTo>
                  <a:lnTo>
                    <a:pt x="238066" y="68599"/>
                  </a:lnTo>
                  <a:lnTo>
                    <a:pt x="245894" y="102903"/>
                  </a:lnTo>
                  <a:lnTo>
                    <a:pt x="249065" y="124195"/>
                  </a:lnTo>
                  <a:lnTo>
                    <a:pt x="245960" y="145274"/>
                  </a:lnTo>
                  <a:lnTo>
                    <a:pt x="239677" y="163561"/>
                  </a:lnTo>
                  <a:lnTo>
                    <a:pt x="228409" y="179703"/>
                  </a:lnTo>
                  <a:lnTo>
                    <a:pt x="210300" y="195211"/>
                  </a:lnTo>
                  <a:lnTo>
                    <a:pt x="176188" y="209538"/>
                  </a:lnTo>
                  <a:lnTo>
                    <a:pt x="141856" y="218263"/>
                  </a:lnTo>
                  <a:lnTo>
                    <a:pt x="106757" y="220238"/>
                  </a:lnTo>
                  <a:lnTo>
                    <a:pt x="75365" y="219781"/>
                  </a:lnTo>
                  <a:lnTo>
                    <a:pt x="41115" y="210105"/>
                  </a:lnTo>
                  <a:lnTo>
                    <a:pt x="29421" y="2054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5"/>
            <p:cNvSpPr/>
            <p:nvPr/>
          </p:nvSpPr>
          <p:spPr>
            <a:xfrm>
              <a:off x="3970048" y="3360419"/>
              <a:ext cx="144753" cy="190348"/>
            </a:xfrm>
            <a:custGeom>
              <a:avLst/>
              <a:gdLst/>
              <a:ahLst/>
              <a:cxnLst/>
              <a:rect l="0" t="0" r="0" b="0"/>
              <a:pathLst>
                <a:path w="144753" h="190348">
                  <a:moveTo>
                    <a:pt x="30452" y="30481"/>
                  </a:moveTo>
                  <a:lnTo>
                    <a:pt x="29605" y="49562"/>
                  </a:lnTo>
                  <a:lnTo>
                    <a:pt x="18301" y="84092"/>
                  </a:lnTo>
                  <a:lnTo>
                    <a:pt x="15618" y="119552"/>
                  </a:lnTo>
                  <a:lnTo>
                    <a:pt x="13007" y="153678"/>
                  </a:lnTo>
                  <a:lnTo>
                    <a:pt x="6956" y="186569"/>
                  </a:lnTo>
                  <a:lnTo>
                    <a:pt x="5475" y="187879"/>
                  </a:lnTo>
                  <a:lnTo>
                    <a:pt x="294" y="190347"/>
                  </a:lnTo>
                  <a:lnTo>
                    <a:pt x="0" y="179881"/>
                  </a:lnTo>
                  <a:lnTo>
                    <a:pt x="6535" y="143848"/>
                  </a:lnTo>
                  <a:lnTo>
                    <a:pt x="13466" y="113270"/>
                  </a:lnTo>
                  <a:lnTo>
                    <a:pt x="22220" y="85302"/>
                  </a:lnTo>
                  <a:lnTo>
                    <a:pt x="42560" y="50027"/>
                  </a:lnTo>
                  <a:lnTo>
                    <a:pt x="59278" y="26251"/>
                  </a:lnTo>
                  <a:lnTo>
                    <a:pt x="78887" y="11332"/>
                  </a:lnTo>
                  <a:lnTo>
                    <a:pt x="94003" y="3734"/>
                  </a:lnTo>
                  <a:lnTo>
                    <a:pt x="129514" y="219"/>
                  </a:lnTo>
                  <a:lnTo>
                    <a:pt x="14475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
            <p:cNvSpPr/>
            <p:nvPr/>
          </p:nvSpPr>
          <p:spPr>
            <a:xfrm>
              <a:off x="4175759" y="3390900"/>
              <a:ext cx="53342" cy="167641"/>
            </a:xfrm>
            <a:custGeom>
              <a:avLst/>
              <a:gdLst/>
              <a:ahLst/>
              <a:cxnLst/>
              <a:rect l="0" t="0" r="0" b="0"/>
              <a:pathLst>
                <a:path w="53342" h="167641">
                  <a:moveTo>
                    <a:pt x="53341" y="0"/>
                  </a:moveTo>
                  <a:lnTo>
                    <a:pt x="53341" y="10605"/>
                  </a:lnTo>
                  <a:lnTo>
                    <a:pt x="40343" y="42656"/>
                  </a:lnTo>
                  <a:lnTo>
                    <a:pt x="30422" y="75343"/>
                  </a:lnTo>
                  <a:lnTo>
                    <a:pt x="20309" y="110556"/>
                  </a:lnTo>
                  <a:lnTo>
                    <a:pt x="9877" y="143617"/>
                  </a:lnTo>
                  <a:lnTo>
                    <a:pt x="7777" y="152730"/>
                  </a:lnTo>
                  <a:lnTo>
                    <a:pt x="6031" y="155159"/>
                  </a:lnTo>
                  <a:lnTo>
                    <a:pt x="4021" y="156779"/>
                  </a:lnTo>
                  <a:lnTo>
                    <a:pt x="1787" y="160837"/>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7"/>
            <p:cNvSpPr/>
            <p:nvPr/>
          </p:nvSpPr>
          <p:spPr>
            <a:xfrm>
              <a:off x="4267200" y="3276600"/>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8"/>
            <p:cNvSpPr/>
            <p:nvPr/>
          </p:nvSpPr>
          <p:spPr>
            <a:xfrm>
              <a:off x="4297681" y="3368575"/>
              <a:ext cx="181868" cy="189818"/>
            </a:xfrm>
            <a:custGeom>
              <a:avLst/>
              <a:gdLst/>
              <a:ahLst/>
              <a:cxnLst/>
              <a:rect l="0" t="0" r="0" b="0"/>
              <a:pathLst>
                <a:path w="181868" h="189818">
                  <a:moveTo>
                    <a:pt x="45719" y="22325"/>
                  </a:moveTo>
                  <a:lnTo>
                    <a:pt x="45719" y="26370"/>
                  </a:lnTo>
                  <a:lnTo>
                    <a:pt x="43461" y="30614"/>
                  </a:lnTo>
                  <a:lnTo>
                    <a:pt x="41673" y="32930"/>
                  </a:lnTo>
                  <a:lnTo>
                    <a:pt x="39687" y="40020"/>
                  </a:lnTo>
                  <a:lnTo>
                    <a:pt x="32207" y="76549"/>
                  </a:lnTo>
                  <a:lnTo>
                    <a:pt x="28733" y="96528"/>
                  </a:lnTo>
                  <a:lnTo>
                    <a:pt x="18395" y="129745"/>
                  </a:lnTo>
                  <a:lnTo>
                    <a:pt x="11609" y="163157"/>
                  </a:lnTo>
                  <a:lnTo>
                    <a:pt x="35" y="189817"/>
                  </a:lnTo>
                  <a:lnTo>
                    <a:pt x="0" y="161443"/>
                  </a:lnTo>
                  <a:lnTo>
                    <a:pt x="14319" y="126001"/>
                  </a:lnTo>
                  <a:lnTo>
                    <a:pt x="24844" y="97635"/>
                  </a:lnTo>
                  <a:lnTo>
                    <a:pt x="35594" y="77809"/>
                  </a:lnTo>
                  <a:lnTo>
                    <a:pt x="65575" y="39744"/>
                  </a:lnTo>
                  <a:lnTo>
                    <a:pt x="78250" y="24986"/>
                  </a:lnTo>
                  <a:lnTo>
                    <a:pt x="110523" y="5564"/>
                  </a:lnTo>
                  <a:lnTo>
                    <a:pt x="126633" y="1272"/>
                  </a:lnTo>
                  <a:lnTo>
                    <a:pt x="142130" y="0"/>
                  </a:lnTo>
                  <a:lnTo>
                    <a:pt x="150092" y="1960"/>
                  </a:lnTo>
                  <a:lnTo>
                    <a:pt x="162103" y="10117"/>
                  </a:lnTo>
                  <a:lnTo>
                    <a:pt x="177759" y="35514"/>
                  </a:lnTo>
                  <a:lnTo>
                    <a:pt x="181867" y="60678"/>
                  </a:lnTo>
                  <a:lnTo>
                    <a:pt x="180421" y="87348"/>
                  </a:lnTo>
                  <a:lnTo>
                    <a:pt x="176278" y="120682"/>
                  </a:lnTo>
                  <a:lnTo>
                    <a:pt x="168787" y="156437"/>
                  </a:lnTo>
                  <a:lnTo>
                    <a:pt x="170407" y="164621"/>
                  </a:lnTo>
                  <a:lnTo>
                    <a:pt x="175259" y="1747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9"/>
            <p:cNvSpPr/>
            <p:nvPr/>
          </p:nvSpPr>
          <p:spPr>
            <a:xfrm>
              <a:off x="4472940" y="3377284"/>
              <a:ext cx="333785" cy="393201"/>
            </a:xfrm>
            <a:custGeom>
              <a:avLst/>
              <a:gdLst/>
              <a:ahLst/>
              <a:cxnLst/>
              <a:rect l="0" t="0" r="0" b="0"/>
              <a:pathLst>
                <a:path w="333785" h="393201">
                  <a:moveTo>
                    <a:pt x="312419" y="59335"/>
                  </a:moveTo>
                  <a:lnTo>
                    <a:pt x="296982" y="41640"/>
                  </a:lnTo>
                  <a:lnTo>
                    <a:pt x="282935" y="23290"/>
                  </a:lnTo>
                  <a:lnTo>
                    <a:pt x="258876" y="6600"/>
                  </a:lnTo>
                  <a:lnTo>
                    <a:pt x="248829" y="2031"/>
                  </a:lnTo>
                  <a:lnTo>
                    <a:pt x="238719" y="0"/>
                  </a:lnTo>
                  <a:lnTo>
                    <a:pt x="219462" y="2902"/>
                  </a:lnTo>
                  <a:lnTo>
                    <a:pt x="195437" y="12314"/>
                  </a:lnTo>
                  <a:lnTo>
                    <a:pt x="163711" y="34433"/>
                  </a:lnTo>
                  <a:lnTo>
                    <a:pt x="151706" y="49323"/>
                  </a:lnTo>
                  <a:lnTo>
                    <a:pt x="140911" y="74761"/>
                  </a:lnTo>
                  <a:lnTo>
                    <a:pt x="138826" y="86229"/>
                  </a:lnTo>
                  <a:lnTo>
                    <a:pt x="140159" y="96970"/>
                  </a:lnTo>
                  <a:lnTo>
                    <a:pt x="141699" y="102205"/>
                  </a:lnTo>
                  <a:lnTo>
                    <a:pt x="147926" y="110280"/>
                  </a:lnTo>
                  <a:lnTo>
                    <a:pt x="165721" y="122362"/>
                  </a:lnTo>
                  <a:lnTo>
                    <a:pt x="180524" y="126270"/>
                  </a:lnTo>
                  <a:lnTo>
                    <a:pt x="214881" y="127771"/>
                  </a:lnTo>
                  <a:lnTo>
                    <a:pt x="232625" y="123827"/>
                  </a:lnTo>
                  <a:lnTo>
                    <a:pt x="248607" y="117297"/>
                  </a:lnTo>
                  <a:lnTo>
                    <a:pt x="256683" y="110214"/>
                  </a:lnTo>
                  <a:lnTo>
                    <a:pt x="268766" y="91870"/>
                  </a:lnTo>
                  <a:lnTo>
                    <a:pt x="286991" y="55090"/>
                  </a:lnTo>
                  <a:lnTo>
                    <a:pt x="294916" y="38397"/>
                  </a:lnTo>
                  <a:lnTo>
                    <a:pt x="297047" y="29414"/>
                  </a:lnTo>
                  <a:lnTo>
                    <a:pt x="297178" y="62327"/>
                  </a:lnTo>
                  <a:lnTo>
                    <a:pt x="299437" y="83082"/>
                  </a:lnTo>
                  <a:lnTo>
                    <a:pt x="303740" y="116896"/>
                  </a:lnTo>
                  <a:lnTo>
                    <a:pt x="308531" y="150239"/>
                  </a:lnTo>
                  <a:lnTo>
                    <a:pt x="315313" y="182883"/>
                  </a:lnTo>
                  <a:lnTo>
                    <a:pt x="322684" y="218050"/>
                  </a:lnTo>
                  <a:lnTo>
                    <a:pt x="330231" y="255281"/>
                  </a:lnTo>
                  <a:lnTo>
                    <a:pt x="333784" y="289079"/>
                  </a:lnTo>
                  <a:lnTo>
                    <a:pt x="330791" y="320542"/>
                  </a:lnTo>
                  <a:lnTo>
                    <a:pt x="320497" y="347268"/>
                  </a:lnTo>
                  <a:lnTo>
                    <a:pt x="302677" y="367228"/>
                  </a:lnTo>
                  <a:lnTo>
                    <a:pt x="277266" y="383867"/>
                  </a:lnTo>
                  <a:lnTo>
                    <a:pt x="248287" y="391430"/>
                  </a:lnTo>
                  <a:lnTo>
                    <a:pt x="223803" y="393200"/>
                  </a:lnTo>
                  <a:lnTo>
                    <a:pt x="195988" y="393140"/>
                  </a:lnTo>
                  <a:lnTo>
                    <a:pt x="166692" y="390291"/>
                  </a:lnTo>
                  <a:lnTo>
                    <a:pt x="138996" y="386202"/>
                  </a:lnTo>
                  <a:lnTo>
                    <a:pt x="111729" y="380716"/>
                  </a:lnTo>
                  <a:lnTo>
                    <a:pt x="82677" y="372634"/>
                  </a:lnTo>
                  <a:lnTo>
                    <a:pt x="45852" y="358563"/>
                  </a:lnTo>
                  <a:lnTo>
                    <a:pt x="0" y="3412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6921"/>
                                        </p:tgtEl>
                                        <p:attrNameLst>
                                          <p:attrName>style.visibility</p:attrName>
                                        </p:attrNameLst>
                                      </p:cBhvr>
                                      <p:to>
                                        <p:strVal val="visible"/>
                                      </p:to>
                                    </p:set>
                                    <p:anim calcmode="lin" valueType="num">
                                      <p:cBhvr additive="base">
                                        <p:cTn id="7" dur="500" fill="hold"/>
                                        <p:tgtEl>
                                          <p:spTgt spid="166921"/>
                                        </p:tgtEl>
                                        <p:attrNameLst>
                                          <p:attrName>ppt_x</p:attrName>
                                        </p:attrNameLst>
                                      </p:cBhvr>
                                      <p:tavLst>
                                        <p:tav tm="0">
                                          <p:val>
                                            <p:strVal val="0-#ppt_w/2"/>
                                          </p:val>
                                        </p:tav>
                                        <p:tav tm="100000">
                                          <p:val>
                                            <p:strVal val="#ppt_x"/>
                                          </p:val>
                                        </p:tav>
                                      </p:tavLst>
                                    </p:anim>
                                    <p:anim calcmode="lin" valueType="num">
                                      <p:cBhvr additive="base">
                                        <p:cTn id="8" dur="500" fill="hold"/>
                                        <p:tgtEl>
                                          <p:spTgt spid="1669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6920"/>
                                        </p:tgtEl>
                                        <p:attrNameLst>
                                          <p:attrName>style.visibility</p:attrName>
                                        </p:attrNameLst>
                                      </p:cBhvr>
                                      <p:to>
                                        <p:strVal val="visible"/>
                                      </p:to>
                                    </p:set>
                                    <p:anim calcmode="lin" valueType="num">
                                      <p:cBhvr additive="base">
                                        <p:cTn id="13" dur="500" fill="hold"/>
                                        <p:tgtEl>
                                          <p:spTgt spid="166920"/>
                                        </p:tgtEl>
                                        <p:attrNameLst>
                                          <p:attrName>ppt_x</p:attrName>
                                        </p:attrNameLst>
                                      </p:cBhvr>
                                      <p:tavLst>
                                        <p:tav tm="0">
                                          <p:val>
                                            <p:strVal val="1+#ppt_w/2"/>
                                          </p:val>
                                        </p:tav>
                                        <p:tav tm="100000">
                                          <p:val>
                                            <p:strVal val="#ppt_x"/>
                                          </p:val>
                                        </p:tav>
                                      </p:tavLst>
                                    </p:anim>
                                    <p:anim calcmode="lin" valueType="num">
                                      <p:cBhvr additive="base">
                                        <p:cTn id="14" dur="500" fill="hold"/>
                                        <p:tgtEl>
                                          <p:spTgt spid="1669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166919"/>
                                        </p:tgtEl>
                                        <p:attrNameLst>
                                          <p:attrName>style.visibility</p:attrName>
                                        </p:attrNameLst>
                                      </p:cBhvr>
                                      <p:to>
                                        <p:strVal val="visible"/>
                                      </p:to>
                                    </p:set>
                                    <p:anim from="(-#ppt_w/2)" to="(#ppt_x)" calcmode="lin" valueType="num">
                                      <p:cBhvr>
                                        <p:cTn id="19" dur="600" fill="hold">
                                          <p:stCondLst>
                                            <p:cond delay="0"/>
                                          </p:stCondLst>
                                        </p:cTn>
                                        <p:tgtEl>
                                          <p:spTgt spid="166919"/>
                                        </p:tgtEl>
                                        <p:attrNameLst>
                                          <p:attrName>ppt_x</p:attrName>
                                        </p:attrNameLst>
                                      </p:cBhvr>
                                    </p:anim>
                                    <p:anim from="0" to="-1.0" calcmode="lin" valueType="num">
                                      <p:cBhvr>
                                        <p:cTn id="20" dur="200" decel="50000" autoRev="1" fill="hold">
                                          <p:stCondLst>
                                            <p:cond delay="600"/>
                                          </p:stCondLst>
                                        </p:cTn>
                                        <p:tgtEl>
                                          <p:spTgt spid="166919"/>
                                        </p:tgtEl>
                                        <p:attrNameLst>
                                          <p:attrName>xshear</p:attrName>
                                        </p:attrNameLst>
                                      </p:cBhvr>
                                    </p:anim>
                                    <p:animScale>
                                      <p:cBhvr>
                                        <p:cTn id="21" dur="200" decel="100000" autoRev="1" fill="hold">
                                          <p:stCondLst>
                                            <p:cond delay="600"/>
                                          </p:stCondLst>
                                        </p:cTn>
                                        <p:tgtEl>
                                          <p:spTgt spid="166919"/>
                                        </p:tgtEl>
                                      </p:cBhvr>
                                      <p:from x="100000" y="100000"/>
                                      <p:to x="80000" y="100000"/>
                                    </p:animScale>
                                    <p:anim by="(#ppt_h/3+#ppt_w*0.1)" calcmode="lin" valueType="num">
                                      <p:cBhvr additive="sum">
                                        <p:cTn id="22" dur="200" decel="100000" autoRev="1" fill="hold">
                                          <p:stCondLst>
                                            <p:cond delay="600"/>
                                          </p:stCondLst>
                                        </p:cTn>
                                        <p:tgtEl>
                                          <p:spTgt spid="1669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orse%20show%20Buckingham_jpg"/>
          <p:cNvPicPr>
            <a:picLocks noChangeAspect="1" noChangeArrowheads="1"/>
          </p:cNvPicPr>
          <p:nvPr/>
        </p:nvPicPr>
        <p:blipFill>
          <a:blip r:embed="rId2" cstate="print"/>
          <a:srcRect/>
          <a:stretch>
            <a:fillRect/>
          </a:stretch>
        </p:blipFill>
        <p:spPr bwMode="auto">
          <a:xfrm>
            <a:off x="304800" y="304800"/>
            <a:ext cx="4800600" cy="3959225"/>
          </a:xfrm>
          <a:prstGeom prst="rect">
            <a:avLst/>
          </a:prstGeom>
          <a:noFill/>
          <a:ln w="9525">
            <a:noFill/>
            <a:miter lim="800000"/>
            <a:headEnd/>
            <a:tailEnd/>
          </a:ln>
        </p:spPr>
      </p:pic>
      <p:pic>
        <p:nvPicPr>
          <p:cNvPr id="169987" name="Picture 3" descr="PICT0183.jpg donkey image by mattwills71187"/>
          <p:cNvPicPr>
            <a:picLocks noChangeAspect="1" noChangeArrowheads="1"/>
          </p:cNvPicPr>
          <p:nvPr/>
        </p:nvPicPr>
        <p:blipFill>
          <a:blip r:embed="rId3" cstate="print"/>
          <a:srcRect/>
          <a:stretch>
            <a:fillRect/>
          </a:stretch>
        </p:blipFill>
        <p:spPr bwMode="auto">
          <a:xfrm>
            <a:off x="3962400" y="2971800"/>
            <a:ext cx="5181600" cy="3886200"/>
          </a:xfrm>
          <a:prstGeom prst="rect">
            <a:avLst/>
          </a:prstGeom>
          <a:noFill/>
          <a:ln w="9525">
            <a:noFill/>
            <a:miter lim="800000"/>
            <a:headEnd/>
            <a:tailEnd/>
          </a:ln>
        </p:spPr>
      </p:pic>
      <p:pic>
        <p:nvPicPr>
          <p:cNvPr id="169988" name="Picture 4"/>
          <p:cNvPicPr>
            <a:picLocks noChangeAspect="1" noChangeArrowheads="1"/>
          </p:cNvPicPr>
          <p:nvPr/>
        </p:nvPicPr>
        <p:blipFill>
          <a:blip r:embed="rId4" cstate="print"/>
          <a:srcRect/>
          <a:stretch>
            <a:fillRect/>
          </a:stretch>
        </p:blipFill>
        <p:spPr bwMode="auto">
          <a:xfrm>
            <a:off x="2054225" y="685800"/>
            <a:ext cx="5413375"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additive="base">
                                        <p:cTn id="7" dur="500" fill="hold"/>
                                        <p:tgtEl>
                                          <p:spTgt spid="169986"/>
                                        </p:tgtEl>
                                        <p:attrNameLst>
                                          <p:attrName>ppt_x</p:attrName>
                                        </p:attrNameLst>
                                      </p:cBhvr>
                                      <p:tavLst>
                                        <p:tav tm="0">
                                          <p:val>
                                            <p:strVal val="0-#ppt_w/2"/>
                                          </p:val>
                                        </p:tav>
                                        <p:tav tm="100000">
                                          <p:val>
                                            <p:strVal val="#ppt_x"/>
                                          </p:val>
                                        </p:tav>
                                      </p:tavLst>
                                    </p:anim>
                                    <p:anim calcmode="lin" valueType="num">
                                      <p:cBhvr additive="base">
                                        <p:cTn id="8" dur="500" fill="hold"/>
                                        <p:tgtEl>
                                          <p:spTgt spid="169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9987"/>
                                        </p:tgtEl>
                                        <p:attrNameLst>
                                          <p:attrName>style.visibility</p:attrName>
                                        </p:attrNameLst>
                                      </p:cBhvr>
                                      <p:to>
                                        <p:strVal val="visible"/>
                                      </p:to>
                                    </p:set>
                                    <p:anim calcmode="lin" valueType="num">
                                      <p:cBhvr additive="base">
                                        <p:cTn id="13" dur="500" fill="hold"/>
                                        <p:tgtEl>
                                          <p:spTgt spid="169987"/>
                                        </p:tgtEl>
                                        <p:attrNameLst>
                                          <p:attrName>ppt_x</p:attrName>
                                        </p:attrNameLst>
                                      </p:cBhvr>
                                      <p:tavLst>
                                        <p:tav tm="0">
                                          <p:val>
                                            <p:strVal val="0-#ppt_w/2"/>
                                          </p:val>
                                        </p:tav>
                                        <p:tav tm="100000">
                                          <p:val>
                                            <p:strVal val="#ppt_x"/>
                                          </p:val>
                                        </p:tav>
                                      </p:tavLst>
                                    </p:anim>
                                    <p:anim calcmode="lin" valueType="num">
                                      <p:cBhvr additive="base">
                                        <p:cTn id="14" dur="500" fill="hold"/>
                                        <p:tgtEl>
                                          <p:spTgt spid="1699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9988"/>
                                        </p:tgtEl>
                                        <p:attrNameLst>
                                          <p:attrName>style.visibility</p:attrName>
                                        </p:attrNameLst>
                                      </p:cBhvr>
                                      <p:to>
                                        <p:strVal val="visible"/>
                                      </p:to>
                                    </p:set>
                                    <p:animEffect transition="in" filter="wipe(down)">
                                      <p:cBhvr>
                                        <p:cTn id="19" dur="500"/>
                                        <p:tgtEl>
                                          <p:spTgt spid="169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oodle"/>
          <p:cNvPicPr>
            <a:picLocks noChangeAspect="1" noChangeArrowheads="1"/>
          </p:cNvPicPr>
          <p:nvPr/>
        </p:nvPicPr>
        <p:blipFill>
          <a:blip r:embed="rId2" cstate="print"/>
          <a:srcRect/>
          <a:stretch>
            <a:fillRect/>
          </a:stretch>
        </p:blipFill>
        <p:spPr bwMode="auto">
          <a:xfrm>
            <a:off x="304800" y="228600"/>
            <a:ext cx="4572000" cy="4572000"/>
          </a:xfrm>
          <a:prstGeom prst="rect">
            <a:avLst/>
          </a:prstGeom>
          <a:noFill/>
          <a:ln w="9525">
            <a:noFill/>
            <a:miter lim="800000"/>
            <a:headEnd/>
            <a:tailEnd/>
          </a:ln>
        </p:spPr>
      </p:pic>
      <p:pic>
        <p:nvPicPr>
          <p:cNvPr id="171011" name="Picture 3" descr="dog"/>
          <p:cNvPicPr>
            <a:picLocks noChangeAspect="1" noChangeArrowheads="1"/>
          </p:cNvPicPr>
          <p:nvPr/>
        </p:nvPicPr>
        <p:blipFill>
          <a:blip r:embed="rId3" cstate="print"/>
          <a:srcRect/>
          <a:stretch>
            <a:fillRect/>
          </a:stretch>
        </p:blipFill>
        <p:spPr bwMode="auto">
          <a:xfrm>
            <a:off x="4922838" y="990600"/>
            <a:ext cx="3746500" cy="556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0-#ppt_w/2"/>
                                          </p:val>
                                        </p:tav>
                                        <p:tav tm="100000">
                                          <p:val>
                                            <p:strVal val="#ppt_x"/>
                                          </p:val>
                                        </p:tav>
                                      </p:tavLst>
                                    </p:anim>
                                    <p:anim calcmode="lin" valueType="num">
                                      <p:cBhvr additive="base">
                                        <p:cTn id="8"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1011"/>
                                        </p:tgtEl>
                                        <p:attrNameLst>
                                          <p:attrName>style.visibility</p:attrName>
                                        </p:attrNameLst>
                                      </p:cBhvr>
                                      <p:to>
                                        <p:strVal val="visible"/>
                                      </p:to>
                                    </p:set>
                                    <p:anim calcmode="lin" valueType="num">
                                      <p:cBhvr additive="base">
                                        <p:cTn id="13" dur="500" fill="hold"/>
                                        <p:tgtEl>
                                          <p:spTgt spid="171011"/>
                                        </p:tgtEl>
                                        <p:attrNameLst>
                                          <p:attrName>ppt_x</p:attrName>
                                        </p:attrNameLst>
                                      </p:cBhvr>
                                      <p:tavLst>
                                        <p:tav tm="0">
                                          <p:val>
                                            <p:strVal val="1+#ppt_w/2"/>
                                          </p:val>
                                        </p:tav>
                                        <p:tav tm="100000">
                                          <p:val>
                                            <p:strVal val="#ppt_x"/>
                                          </p:val>
                                        </p:tav>
                                      </p:tavLst>
                                    </p:anim>
                                    <p:anim calcmode="lin" valueType="num">
                                      <p:cBhvr additive="base">
                                        <p:cTn id="14" dur="500" fill="hold"/>
                                        <p:tgtEl>
                                          <p:spTgt spid="1710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0" y="0"/>
            <a:ext cx="9144000" cy="2208213"/>
          </a:xfrm>
          <a:prstGeom prst="rect">
            <a:avLst/>
          </a:prstGeom>
          <a:noFill/>
          <a:ln w="9525">
            <a:noFill/>
            <a:miter lim="800000"/>
            <a:headEnd/>
            <a:tailEnd/>
          </a:ln>
        </p:spPr>
      </p:pic>
      <p:pic>
        <p:nvPicPr>
          <p:cNvPr id="172035" name="Picture 3"/>
          <p:cNvPicPr>
            <a:picLocks noChangeAspect="1" noChangeArrowheads="1"/>
          </p:cNvPicPr>
          <p:nvPr/>
        </p:nvPicPr>
        <p:blipFill>
          <a:blip r:embed="rId3" cstate="print"/>
          <a:srcRect/>
          <a:stretch>
            <a:fillRect/>
          </a:stretch>
        </p:blipFill>
        <p:spPr bwMode="auto">
          <a:xfrm>
            <a:off x="990600" y="2509838"/>
            <a:ext cx="7315200" cy="4119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2034"/>
                                        </p:tgtEl>
                                        <p:attrNameLst>
                                          <p:attrName>style.visibility</p:attrName>
                                        </p:attrNameLst>
                                      </p:cBhvr>
                                      <p:to>
                                        <p:strVal val="visible"/>
                                      </p:to>
                                    </p:set>
                                    <p:animEffect transition="in" filter="wipe(down)">
                                      <p:cBhvr>
                                        <p:cTn id="7" dur="500"/>
                                        <p:tgtEl>
                                          <p:spTgt spid="1720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2035"/>
                                        </p:tgtEl>
                                        <p:attrNameLst>
                                          <p:attrName>style.visibility</p:attrName>
                                        </p:attrNameLst>
                                      </p:cBhvr>
                                      <p:to>
                                        <p:strVal val="visible"/>
                                      </p:to>
                                    </p:set>
                                    <p:animEffect transition="in" filter="wipe(down)">
                                      <p:cBhvr>
                                        <p:cTn id="12"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p:cNvPicPr>
            <a:picLocks noChangeAspect="1" noChangeArrowheads="1"/>
          </p:cNvPicPr>
          <p:nvPr/>
        </p:nvPicPr>
        <p:blipFill>
          <a:blip r:embed="rId2" cstate="print"/>
          <a:srcRect/>
          <a:stretch>
            <a:fillRect/>
          </a:stretch>
        </p:blipFill>
        <p:spPr bwMode="auto">
          <a:xfrm>
            <a:off x="0" y="0"/>
            <a:ext cx="9144000" cy="3481388"/>
          </a:xfrm>
          <a:prstGeom prst="rect">
            <a:avLst/>
          </a:prstGeom>
          <a:noFill/>
          <a:ln w="9525">
            <a:noFill/>
            <a:miter lim="800000"/>
            <a:headEnd/>
            <a:tailEnd/>
          </a:ln>
        </p:spPr>
      </p:pic>
      <p:grpSp>
        <p:nvGrpSpPr>
          <p:cNvPr id="35" name="SMARTInkShape-Group3"/>
          <p:cNvGrpSpPr/>
          <p:nvPr/>
        </p:nvGrpSpPr>
        <p:grpSpPr>
          <a:xfrm>
            <a:off x="3215667" y="411480"/>
            <a:ext cx="5455894" cy="533400"/>
            <a:chOff x="3215667" y="411480"/>
            <a:chExt cx="5455894" cy="533400"/>
          </a:xfrm>
        </p:grpSpPr>
        <p:sp>
          <p:nvSpPr>
            <p:cNvPr id="3" name="SMARTInkShape-20"/>
            <p:cNvSpPr/>
            <p:nvPr/>
          </p:nvSpPr>
          <p:spPr>
            <a:xfrm>
              <a:off x="5654039" y="609600"/>
              <a:ext cx="7622" cy="175261"/>
            </a:xfrm>
            <a:custGeom>
              <a:avLst/>
              <a:gdLst/>
              <a:ahLst/>
              <a:cxnLst/>
              <a:rect l="0" t="0" r="0" b="0"/>
              <a:pathLst>
                <a:path w="7622" h="175261">
                  <a:moveTo>
                    <a:pt x="7621" y="0"/>
                  </a:moveTo>
                  <a:lnTo>
                    <a:pt x="7621" y="32924"/>
                  </a:lnTo>
                  <a:lnTo>
                    <a:pt x="5363" y="69564"/>
                  </a:lnTo>
                  <a:lnTo>
                    <a:pt x="1589" y="99351"/>
                  </a:lnTo>
                  <a:lnTo>
                    <a:pt x="314" y="135712"/>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1"/>
            <p:cNvSpPr/>
            <p:nvPr/>
          </p:nvSpPr>
          <p:spPr>
            <a:xfrm>
              <a:off x="5486400" y="548639"/>
              <a:ext cx="91440" cy="232599"/>
            </a:xfrm>
            <a:custGeom>
              <a:avLst/>
              <a:gdLst/>
              <a:ahLst/>
              <a:cxnLst/>
              <a:rect l="0" t="0" r="0" b="0"/>
              <a:pathLst>
                <a:path w="91440" h="232599">
                  <a:moveTo>
                    <a:pt x="0" y="91440"/>
                  </a:moveTo>
                  <a:lnTo>
                    <a:pt x="0" y="95486"/>
                  </a:lnTo>
                  <a:lnTo>
                    <a:pt x="2257" y="99729"/>
                  </a:lnTo>
                  <a:lnTo>
                    <a:pt x="4045" y="102046"/>
                  </a:lnTo>
                  <a:lnTo>
                    <a:pt x="6031" y="109136"/>
                  </a:lnTo>
                  <a:lnTo>
                    <a:pt x="6560" y="113398"/>
                  </a:lnTo>
                  <a:lnTo>
                    <a:pt x="21800" y="145665"/>
                  </a:lnTo>
                  <a:lnTo>
                    <a:pt x="34573" y="182150"/>
                  </a:lnTo>
                  <a:lnTo>
                    <a:pt x="43925" y="218531"/>
                  </a:lnTo>
                  <a:lnTo>
                    <a:pt x="45649" y="232598"/>
                  </a:lnTo>
                  <a:lnTo>
                    <a:pt x="46560" y="222133"/>
                  </a:lnTo>
                  <a:lnTo>
                    <a:pt x="50955" y="207963"/>
                  </a:lnTo>
                  <a:lnTo>
                    <a:pt x="55126" y="171435"/>
                  </a:lnTo>
                  <a:lnTo>
                    <a:pt x="61490" y="136027"/>
                  </a:lnTo>
                  <a:lnTo>
                    <a:pt x="66478" y="98725"/>
                  </a:lnTo>
                  <a:lnTo>
                    <a:pt x="70215" y="65377"/>
                  </a:lnTo>
                  <a:lnTo>
                    <a:pt x="75017" y="31353"/>
                  </a:lnTo>
                  <a:lnTo>
                    <a:pt x="77932" y="20144"/>
                  </a:lnTo>
                  <a:lnTo>
                    <a:pt x="83044" y="8423"/>
                  </a:lnTo>
                  <a:lnTo>
                    <a:pt x="83475" y="4308"/>
                  </a:lnTo>
                  <a:lnTo>
                    <a:pt x="84436" y="2872"/>
                  </a:lnTo>
                  <a:lnTo>
                    <a:pt x="85924" y="1915"/>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2"/>
            <p:cNvSpPr/>
            <p:nvPr/>
          </p:nvSpPr>
          <p:spPr>
            <a:xfrm>
              <a:off x="5387339" y="502919"/>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3"/>
            <p:cNvSpPr/>
            <p:nvPr/>
          </p:nvSpPr>
          <p:spPr>
            <a:xfrm>
              <a:off x="5402580" y="594360"/>
              <a:ext cx="7621" cy="190501"/>
            </a:xfrm>
            <a:custGeom>
              <a:avLst/>
              <a:gdLst/>
              <a:ahLst/>
              <a:cxnLst/>
              <a:rect l="0" t="0" r="0" b="0"/>
              <a:pathLst>
                <a:path w="7621" h="190501">
                  <a:moveTo>
                    <a:pt x="0" y="0"/>
                  </a:moveTo>
                  <a:lnTo>
                    <a:pt x="846" y="7776"/>
                  </a:lnTo>
                  <a:lnTo>
                    <a:pt x="6560" y="39124"/>
                  </a:lnTo>
                  <a:lnTo>
                    <a:pt x="7410" y="75712"/>
                  </a:lnTo>
                  <a:lnTo>
                    <a:pt x="7557" y="108887"/>
                  </a:lnTo>
                  <a:lnTo>
                    <a:pt x="7607" y="143710"/>
                  </a:lnTo>
                  <a:lnTo>
                    <a:pt x="7618" y="179859"/>
                  </a:lnTo>
                  <a:lnTo>
                    <a:pt x="762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4"/>
            <p:cNvSpPr/>
            <p:nvPr/>
          </p:nvSpPr>
          <p:spPr>
            <a:xfrm>
              <a:off x="5163323" y="444097"/>
              <a:ext cx="178297" cy="393161"/>
            </a:xfrm>
            <a:custGeom>
              <a:avLst/>
              <a:gdLst/>
              <a:ahLst/>
              <a:cxnLst/>
              <a:rect l="0" t="0" r="0" b="0"/>
              <a:pathLst>
                <a:path w="178297" h="393161">
                  <a:moveTo>
                    <a:pt x="132577" y="226463"/>
                  </a:moveTo>
                  <a:lnTo>
                    <a:pt x="128531" y="222417"/>
                  </a:lnTo>
                  <a:lnTo>
                    <a:pt x="124287" y="220431"/>
                  </a:lnTo>
                  <a:lnTo>
                    <a:pt x="121971" y="219902"/>
                  </a:lnTo>
                  <a:lnTo>
                    <a:pt x="111322" y="213815"/>
                  </a:lnTo>
                  <a:lnTo>
                    <a:pt x="88939" y="211564"/>
                  </a:lnTo>
                  <a:lnTo>
                    <a:pt x="74021" y="215369"/>
                  </a:lnTo>
                  <a:lnTo>
                    <a:pt x="62921" y="221858"/>
                  </a:lnTo>
                  <a:lnTo>
                    <a:pt x="40266" y="244650"/>
                  </a:lnTo>
                  <a:lnTo>
                    <a:pt x="20864" y="280886"/>
                  </a:lnTo>
                  <a:lnTo>
                    <a:pt x="11423" y="310604"/>
                  </a:lnTo>
                  <a:lnTo>
                    <a:pt x="648" y="346941"/>
                  </a:lnTo>
                  <a:lnTo>
                    <a:pt x="0" y="360724"/>
                  </a:lnTo>
                  <a:lnTo>
                    <a:pt x="6482" y="383370"/>
                  </a:lnTo>
                  <a:lnTo>
                    <a:pt x="9567" y="386948"/>
                  </a:lnTo>
                  <a:lnTo>
                    <a:pt x="17510" y="390923"/>
                  </a:lnTo>
                  <a:lnTo>
                    <a:pt x="31502" y="393160"/>
                  </a:lnTo>
                  <a:lnTo>
                    <a:pt x="50418" y="389778"/>
                  </a:lnTo>
                  <a:lnTo>
                    <a:pt x="88061" y="365560"/>
                  </a:lnTo>
                  <a:lnTo>
                    <a:pt x="98117" y="353477"/>
                  </a:lnTo>
                  <a:lnTo>
                    <a:pt x="119509" y="316723"/>
                  </a:lnTo>
                  <a:lnTo>
                    <a:pt x="129175" y="288014"/>
                  </a:lnTo>
                  <a:lnTo>
                    <a:pt x="137401" y="253073"/>
                  </a:lnTo>
                  <a:lnTo>
                    <a:pt x="145201" y="215062"/>
                  </a:lnTo>
                  <a:lnTo>
                    <a:pt x="150323" y="186682"/>
                  </a:lnTo>
                  <a:lnTo>
                    <a:pt x="153164" y="157136"/>
                  </a:lnTo>
                  <a:lnTo>
                    <a:pt x="154426" y="127917"/>
                  </a:lnTo>
                  <a:lnTo>
                    <a:pt x="154988" y="100820"/>
                  </a:lnTo>
                  <a:lnTo>
                    <a:pt x="159349" y="65810"/>
                  </a:lnTo>
                  <a:lnTo>
                    <a:pt x="157087" y="30569"/>
                  </a:lnTo>
                  <a:lnTo>
                    <a:pt x="155501" y="0"/>
                  </a:lnTo>
                  <a:lnTo>
                    <a:pt x="155438" y="30481"/>
                  </a:lnTo>
                  <a:lnTo>
                    <a:pt x="159827" y="67022"/>
                  </a:lnTo>
                  <a:lnTo>
                    <a:pt x="157952" y="92947"/>
                  </a:lnTo>
                  <a:lnTo>
                    <a:pt x="156555" y="121402"/>
                  </a:lnTo>
                  <a:lnTo>
                    <a:pt x="155934" y="151829"/>
                  </a:lnTo>
                  <a:lnTo>
                    <a:pt x="155657" y="185108"/>
                  </a:lnTo>
                  <a:lnTo>
                    <a:pt x="155534" y="219654"/>
                  </a:lnTo>
                  <a:lnTo>
                    <a:pt x="155481" y="253070"/>
                  </a:lnTo>
                  <a:lnTo>
                    <a:pt x="155456" y="282032"/>
                  </a:lnTo>
                  <a:lnTo>
                    <a:pt x="159488" y="318093"/>
                  </a:lnTo>
                  <a:lnTo>
                    <a:pt x="164844" y="352097"/>
                  </a:lnTo>
                  <a:lnTo>
                    <a:pt x="168949" y="362465"/>
                  </a:lnTo>
                  <a:lnTo>
                    <a:pt x="169524" y="365391"/>
                  </a:lnTo>
                  <a:lnTo>
                    <a:pt x="170755" y="367342"/>
                  </a:lnTo>
                  <a:lnTo>
                    <a:pt x="172422" y="368642"/>
                  </a:lnTo>
                  <a:lnTo>
                    <a:pt x="178296" y="371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5"/>
            <p:cNvSpPr/>
            <p:nvPr/>
          </p:nvSpPr>
          <p:spPr>
            <a:xfrm>
              <a:off x="4732021" y="602958"/>
              <a:ext cx="121920" cy="219645"/>
            </a:xfrm>
            <a:custGeom>
              <a:avLst/>
              <a:gdLst/>
              <a:ahLst/>
              <a:cxnLst/>
              <a:rect l="0" t="0" r="0" b="0"/>
              <a:pathLst>
                <a:path w="121920" h="219645">
                  <a:moveTo>
                    <a:pt x="15238" y="44742"/>
                  </a:moveTo>
                  <a:lnTo>
                    <a:pt x="15238" y="78271"/>
                  </a:lnTo>
                  <a:lnTo>
                    <a:pt x="15238" y="113723"/>
                  </a:lnTo>
                  <a:lnTo>
                    <a:pt x="11193" y="147926"/>
                  </a:lnTo>
                  <a:lnTo>
                    <a:pt x="5832" y="184546"/>
                  </a:lnTo>
                  <a:lnTo>
                    <a:pt x="1726" y="195667"/>
                  </a:lnTo>
                  <a:lnTo>
                    <a:pt x="100" y="210790"/>
                  </a:lnTo>
                  <a:lnTo>
                    <a:pt x="0" y="178898"/>
                  </a:lnTo>
                  <a:lnTo>
                    <a:pt x="4044" y="146783"/>
                  </a:lnTo>
                  <a:lnTo>
                    <a:pt x="10605" y="117780"/>
                  </a:lnTo>
                  <a:lnTo>
                    <a:pt x="17910" y="83692"/>
                  </a:lnTo>
                  <a:lnTo>
                    <a:pt x="29482" y="50826"/>
                  </a:lnTo>
                  <a:lnTo>
                    <a:pt x="45253" y="15732"/>
                  </a:lnTo>
                  <a:lnTo>
                    <a:pt x="47948" y="10162"/>
                  </a:lnTo>
                  <a:lnTo>
                    <a:pt x="51438" y="6448"/>
                  </a:lnTo>
                  <a:lnTo>
                    <a:pt x="59832" y="2322"/>
                  </a:lnTo>
                  <a:lnTo>
                    <a:pt x="70032" y="0"/>
                  </a:lnTo>
                  <a:lnTo>
                    <a:pt x="82462" y="3356"/>
                  </a:lnTo>
                  <a:lnTo>
                    <a:pt x="96869" y="9713"/>
                  </a:lnTo>
                  <a:lnTo>
                    <a:pt x="104577" y="16756"/>
                  </a:lnTo>
                  <a:lnTo>
                    <a:pt x="113676" y="32498"/>
                  </a:lnTo>
                  <a:lnTo>
                    <a:pt x="118255" y="46073"/>
                  </a:lnTo>
                  <a:lnTo>
                    <a:pt x="121195" y="77742"/>
                  </a:lnTo>
                  <a:lnTo>
                    <a:pt x="121704" y="106448"/>
                  </a:lnTo>
                  <a:lnTo>
                    <a:pt x="121876" y="142444"/>
                  </a:lnTo>
                  <a:lnTo>
                    <a:pt x="115882" y="179465"/>
                  </a:lnTo>
                  <a:lnTo>
                    <a:pt x="114304" y="217286"/>
                  </a:lnTo>
                  <a:lnTo>
                    <a:pt x="114299" y="219644"/>
                  </a:lnTo>
                  <a:lnTo>
                    <a:pt x="114298" y="205847"/>
                  </a:lnTo>
                  <a:lnTo>
                    <a:pt x="121919" y="1971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6"/>
            <p:cNvSpPr/>
            <p:nvPr/>
          </p:nvSpPr>
          <p:spPr>
            <a:xfrm>
              <a:off x="4535430" y="647700"/>
              <a:ext cx="127283" cy="167146"/>
            </a:xfrm>
            <a:custGeom>
              <a:avLst/>
              <a:gdLst/>
              <a:ahLst/>
              <a:cxnLst/>
              <a:rect l="0" t="0" r="0" b="0"/>
              <a:pathLst>
                <a:path w="127283" h="167146">
                  <a:moveTo>
                    <a:pt x="67050" y="15239"/>
                  </a:moveTo>
                  <a:lnTo>
                    <a:pt x="59743" y="15239"/>
                  </a:lnTo>
                  <a:lnTo>
                    <a:pt x="52896" y="8679"/>
                  </a:lnTo>
                  <a:lnTo>
                    <a:pt x="51687" y="9172"/>
                  </a:lnTo>
                  <a:lnTo>
                    <a:pt x="48086" y="11979"/>
                  </a:lnTo>
                  <a:lnTo>
                    <a:pt x="45921" y="16048"/>
                  </a:lnTo>
                  <a:lnTo>
                    <a:pt x="45344" y="18318"/>
                  </a:lnTo>
                  <a:lnTo>
                    <a:pt x="40486" y="25559"/>
                  </a:lnTo>
                  <a:lnTo>
                    <a:pt x="16888" y="56186"/>
                  </a:lnTo>
                  <a:lnTo>
                    <a:pt x="3634" y="85365"/>
                  </a:lnTo>
                  <a:lnTo>
                    <a:pt x="0" y="103092"/>
                  </a:lnTo>
                  <a:lnTo>
                    <a:pt x="5164" y="141088"/>
                  </a:lnTo>
                  <a:lnTo>
                    <a:pt x="7166" y="145705"/>
                  </a:lnTo>
                  <a:lnTo>
                    <a:pt x="13906" y="153093"/>
                  </a:lnTo>
                  <a:lnTo>
                    <a:pt x="27220" y="162012"/>
                  </a:lnTo>
                  <a:lnTo>
                    <a:pt x="41890" y="165972"/>
                  </a:lnTo>
                  <a:lnTo>
                    <a:pt x="56961" y="167145"/>
                  </a:lnTo>
                  <a:lnTo>
                    <a:pt x="72150" y="163448"/>
                  </a:lnTo>
                  <a:lnTo>
                    <a:pt x="92454" y="148530"/>
                  </a:lnTo>
                  <a:lnTo>
                    <a:pt x="106844" y="133379"/>
                  </a:lnTo>
                  <a:lnTo>
                    <a:pt x="122484" y="98562"/>
                  </a:lnTo>
                  <a:lnTo>
                    <a:pt x="127282" y="60894"/>
                  </a:lnTo>
                  <a:lnTo>
                    <a:pt x="126840" y="46537"/>
                  </a:lnTo>
                  <a:lnTo>
                    <a:pt x="118584" y="10074"/>
                  </a:lnTo>
                  <a:lnTo>
                    <a:pt x="116646" y="6716"/>
                  </a:lnTo>
                  <a:lnTo>
                    <a:pt x="114507" y="4477"/>
                  </a:lnTo>
                  <a:lnTo>
                    <a:pt x="109873" y="1989"/>
                  </a:lnTo>
                  <a:lnTo>
                    <a:pt x="97483" y="262"/>
                  </a:lnTo>
                  <a:lnTo>
                    <a:pt x="8991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7"/>
            <p:cNvSpPr/>
            <p:nvPr/>
          </p:nvSpPr>
          <p:spPr>
            <a:xfrm>
              <a:off x="4480559" y="541019"/>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8"/>
            <p:cNvSpPr/>
            <p:nvPr/>
          </p:nvSpPr>
          <p:spPr>
            <a:xfrm>
              <a:off x="4450080" y="662939"/>
              <a:ext cx="7621" cy="167641"/>
            </a:xfrm>
            <a:custGeom>
              <a:avLst/>
              <a:gdLst/>
              <a:ahLst/>
              <a:cxnLst/>
              <a:rect l="0" t="0" r="0" b="0"/>
              <a:pathLst>
                <a:path w="7621" h="167641">
                  <a:moveTo>
                    <a:pt x="7620" y="0"/>
                  </a:moveTo>
                  <a:lnTo>
                    <a:pt x="7620" y="4046"/>
                  </a:lnTo>
                  <a:lnTo>
                    <a:pt x="1059" y="32564"/>
                  </a:lnTo>
                  <a:lnTo>
                    <a:pt x="209" y="62219"/>
                  </a:lnTo>
                  <a:lnTo>
                    <a:pt x="41" y="97553"/>
                  </a:lnTo>
                  <a:lnTo>
                    <a:pt x="8" y="129243"/>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9"/>
            <p:cNvSpPr/>
            <p:nvPr/>
          </p:nvSpPr>
          <p:spPr>
            <a:xfrm>
              <a:off x="4236719" y="662939"/>
              <a:ext cx="68582" cy="14928"/>
            </a:xfrm>
            <a:custGeom>
              <a:avLst/>
              <a:gdLst/>
              <a:ahLst/>
              <a:cxnLst/>
              <a:rect l="0" t="0" r="0" b="0"/>
              <a:pathLst>
                <a:path w="68582" h="14928">
                  <a:moveTo>
                    <a:pt x="0" y="7621"/>
                  </a:moveTo>
                  <a:lnTo>
                    <a:pt x="0" y="11666"/>
                  </a:lnTo>
                  <a:lnTo>
                    <a:pt x="847" y="12857"/>
                  </a:lnTo>
                  <a:lnTo>
                    <a:pt x="2258" y="13652"/>
                  </a:lnTo>
                  <a:lnTo>
                    <a:pt x="10607" y="14927"/>
                  </a:lnTo>
                  <a:lnTo>
                    <a:pt x="15438" y="12843"/>
                  </a:lnTo>
                  <a:lnTo>
                    <a:pt x="17912" y="11102"/>
                  </a:lnTo>
                  <a:lnTo>
                    <a:pt x="54633" y="2587"/>
                  </a:lnTo>
                  <a:lnTo>
                    <a:pt x="685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0"/>
            <p:cNvSpPr/>
            <p:nvPr/>
          </p:nvSpPr>
          <p:spPr>
            <a:xfrm>
              <a:off x="4259580" y="487680"/>
              <a:ext cx="22861" cy="327660"/>
            </a:xfrm>
            <a:custGeom>
              <a:avLst/>
              <a:gdLst/>
              <a:ahLst/>
              <a:cxnLst/>
              <a:rect l="0" t="0" r="0" b="0"/>
              <a:pathLst>
                <a:path w="22861" h="327660">
                  <a:moveTo>
                    <a:pt x="0" y="0"/>
                  </a:moveTo>
                  <a:lnTo>
                    <a:pt x="0" y="10605"/>
                  </a:lnTo>
                  <a:lnTo>
                    <a:pt x="2257" y="15438"/>
                  </a:lnTo>
                  <a:lnTo>
                    <a:pt x="4045" y="17912"/>
                  </a:lnTo>
                  <a:lnTo>
                    <a:pt x="9407" y="49333"/>
                  </a:lnTo>
                  <a:lnTo>
                    <a:pt x="13511" y="79528"/>
                  </a:lnTo>
                  <a:lnTo>
                    <a:pt x="16985" y="115286"/>
                  </a:lnTo>
                  <a:lnTo>
                    <a:pt x="19402" y="141831"/>
                  </a:lnTo>
                  <a:lnTo>
                    <a:pt x="17654" y="173385"/>
                  </a:lnTo>
                  <a:lnTo>
                    <a:pt x="16313" y="202648"/>
                  </a:lnTo>
                  <a:lnTo>
                    <a:pt x="15716" y="229766"/>
                  </a:lnTo>
                  <a:lnTo>
                    <a:pt x="15381" y="267139"/>
                  </a:lnTo>
                  <a:lnTo>
                    <a:pt x="17525" y="301123"/>
                  </a:lnTo>
                  <a:lnTo>
                    <a:pt x="2286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1"/>
            <p:cNvSpPr/>
            <p:nvPr/>
          </p:nvSpPr>
          <p:spPr>
            <a:xfrm>
              <a:off x="3987115" y="624932"/>
              <a:ext cx="196266" cy="198029"/>
            </a:xfrm>
            <a:custGeom>
              <a:avLst/>
              <a:gdLst/>
              <a:ahLst/>
              <a:cxnLst/>
              <a:rect l="0" t="0" r="0" b="0"/>
              <a:pathLst>
                <a:path w="196266" h="198029">
                  <a:moveTo>
                    <a:pt x="74344" y="7528"/>
                  </a:moveTo>
                  <a:lnTo>
                    <a:pt x="74344" y="3482"/>
                  </a:lnTo>
                  <a:lnTo>
                    <a:pt x="73498" y="2291"/>
                  </a:lnTo>
                  <a:lnTo>
                    <a:pt x="72087" y="1496"/>
                  </a:lnTo>
                  <a:lnTo>
                    <a:pt x="60478" y="0"/>
                  </a:lnTo>
                  <a:lnTo>
                    <a:pt x="55466" y="3980"/>
                  </a:lnTo>
                  <a:lnTo>
                    <a:pt x="53255" y="8209"/>
                  </a:lnTo>
                  <a:lnTo>
                    <a:pt x="47789" y="21867"/>
                  </a:lnTo>
                  <a:lnTo>
                    <a:pt x="30061" y="50359"/>
                  </a:lnTo>
                  <a:lnTo>
                    <a:pt x="18749" y="87202"/>
                  </a:lnTo>
                  <a:lnTo>
                    <a:pt x="8361" y="121855"/>
                  </a:lnTo>
                  <a:lnTo>
                    <a:pt x="413" y="155919"/>
                  </a:lnTo>
                  <a:lnTo>
                    <a:pt x="0" y="168306"/>
                  </a:lnTo>
                  <a:lnTo>
                    <a:pt x="4527" y="183953"/>
                  </a:lnTo>
                  <a:lnTo>
                    <a:pt x="8883" y="191208"/>
                  </a:lnTo>
                  <a:lnTo>
                    <a:pt x="13642" y="194996"/>
                  </a:lnTo>
                  <a:lnTo>
                    <a:pt x="16096" y="196007"/>
                  </a:lnTo>
                  <a:lnTo>
                    <a:pt x="18579" y="195834"/>
                  </a:lnTo>
                  <a:lnTo>
                    <a:pt x="23595" y="193384"/>
                  </a:lnTo>
                  <a:lnTo>
                    <a:pt x="31180" y="187244"/>
                  </a:lnTo>
                  <a:lnTo>
                    <a:pt x="52967" y="155406"/>
                  </a:lnTo>
                  <a:lnTo>
                    <a:pt x="63976" y="122471"/>
                  </a:lnTo>
                  <a:lnTo>
                    <a:pt x="74303" y="85611"/>
                  </a:lnTo>
                  <a:lnTo>
                    <a:pt x="81802" y="47569"/>
                  </a:lnTo>
                  <a:lnTo>
                    <a:pt x="89231" y="31107"/>
                  </a:lnTo>
                  <a:lnTo>
                    <a:pt x="96143" y="66438"/>
                  </a:lnTo>
                  <a:lnTo>
                    <a:pt x="105354" y="99701"/>
                  </a:lnTo>
                  <a:lnTo>
                    <a:pt x="122831" y="137164"/>
                  </a:lnTo>
                  <a:lnTo>
                    <a:pt x="133772" y="159109"/>
                  </a:lnTo>
                  <a:lnTo>
                    <a:pt x="157109" y="179866"/>
                  </a:lnTo>
                  <a:lnTo>
                    <a:pt x="196265" y="1980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2"/>
            <p:cNvSpPr/>
            <p:nvPr/>
          </p:nvSpPr>
          <p:spPr>
            <a:xfrm>
              <a:off x="3910700" y="441960"/>
              <a:ext cx="51701" cy="403861"/>
            </a:xfrm>
            <a:custGeom>
              <a:avLst/>
              <a:gdLst/>
              <a:ahLst/>
              <a:cxnLst/>
              <a:rect l="0" t="0" r="0" b="0"/>
              <a:pathLst>
                <a:path w="51701" h="403861">
                  <a:moveTo>
                    <a:pt x="51700" y="0"/>
                  </a:moveTo>
                  <a:lnTo>
                    <a:pt x="50853" y="14690"/>
                  </a:lnTo>
                  <a:lnTo>
                    <a:pt x="45139" y="50696"/>
                  </a:lnTo>
                  <a:lnTo>
                    <a:pt x="40348" y="83507"/>
                  </a:lnTo>
                  <a:lnTo>
                    <a:pt x="33566" y="120039"/>
                  </a:lnTo>
                  <a:lnTo>
                    <a:pt x="28682" y="147331"/>
                  </a:lnTo>
                  <a:lnTo>
                    <a:pt x="23690" y="176393"/>
                  </a:lnTo>
                  <a:lnTo>
                    <a:pt x="18648" y="206243"/>
                  </a:lnTo>
                  <a:lnTo>
                    <a:pt x="13586" y="238701"/>
                  </a:lnTo>
                  <a:lnTo>
                    <a:pt x="9360" y="271189"/>
                  </a:lnTo>
                  <a:lnTo>
                    <a:pt x="7482" y="299739"/>
                  </a:lnTo>
                  <a:lnTo>
                    <a:pt x="2380" y="335568"/>
                  </a:lnTo>
                  <a:lnTo>
                    <a:pt x="0" y="371085"/>
                  </a:lnTo>
                  <a:lnTo>
                    <a:pt x="5980" y="403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3"/>
            <p:cNvSpPr/>
            <p:nvPr/>
          </p:nvSpPr>
          <p:spPr>
            <a:xfrm>
              <a:off x="3752269" y="571500"/>
              <a:ext cx="95697" cy="197845"/>
            </a:xfrm>
            <a:custGeom>
              <a:avLst/>
              <a:gdLst/>
              <a:ahLst/>
              <a:cxnLst/>
              <a:rect l="0" t="0" r="0" b="0"/>
              <a:pathLst>
                <a:path w="95697" h="197845">
                  <a:moveTo>
                    <a:pt x="4390" y="30480"/>
                  </a:moveTo>
                  <a:lnTo>
                    <a:pt x="4390" y="37040"/>
                  </a:lnTo>
                  <a:lnTo>
                    <a:pt x="345" y="41831"/>
                  </a:lnTo>
                  <a:lnTo>
                    <a:pt x="0" y="44820"/>
                  </a:lnTo>
                  <a:lnTo>
                    <a:pt x="4059" y="78702"/>
                  </a:lnTo>
                  <a:lnTo>
                    <a:pt x="4347" y="114629"/>
                  </a:lnTo>
                  <a:lnTo>
                    <a:pt x="4385" y="152443"/>
                  </a:lnTo>
                  <a:lnTo>
                    <a:pt x="5236" y="176805"/>
                  </a:lnTo>
                  <a:lnTo>
                    <a:pt x="8435" y="187517"/>
                  </a:lnTo>
                  <a:lnTo>
                    <a:pt x="10474" y="191051"/>
                  </a:lnTo>
                  <a:lnTo>
                    <a:pt x="14997" y="194978"/>
                  </a:lnTo>
                  <a:lnTo>
                    <a:pt x="19829" y="196723"/>
                  </a:lnTo>
                  <a:lnTo>
                    <a:pt x="29829" y="197844"/>
                  </a:lnTo>
                  <a:lnTo>
                    <a:pt x="32356" y="196242"/>
                  </a:lnTo>
                  <a:lnTo>
                    <a:pt x="42495" y="181505"/>
                  </a:lnTo>
                  <a:lnTo>
                    <a:pt x="59989" y="150021"/>
                  </a:lnTo>
                  <a:lnTo>
                    <a:pt x="68048" y="134409"/>
                  </a:lnTo>
                  <a:lnTo>
                    <a:pt x="77344" y="102666"/>
                  </a:lnTo>
                  <a:lnTo>
                    <a:pt x="85461" y="72282"/>
                  </a:lnTo>
                  <a:lnTo>
                    <a:pt x="93531" y="38831"/>
                  </a:lnTo>
                  <a:lnTo>
                    <a:pt x="95696" y="6014"/>
                  </a:lnTo>
                  <a:lnTo>
                    <a:pt x="94894" y="4009"/>
                  </a:lnTo>
                  <a:lnTo>
                    <a:pt x="93513" y="2673"/>
                  </a:lnTo>
                  <a:lnTo>
                    <a:pt x="882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4"/>
            <p:cNvSpPr/>
            <p:nvPr/>
          </p:nvSpPr>
          <p:spPr>
            <a:xfrm>
              <a:off x="3566473" y="587037"/>
              <a:ext cx="150134" cy="205443"/>
            </a:xfrm>
            <a:custGeom>
              <a:avLst/>
              <a:gdLst/>
              <a:ahLst/>
              <a:cxnLst/>
              <a:rect l="0" t="0" r="0" b="0"/>
              <a:pathLst>
                <a:path w="150134" h="205443">
                  <a:moveTo>
                    <a:pt x="7307" y="53042"/>
                  </a:moveTo>
                  <a:lnTo>
                    <a:pt x="746" y="46482"/>
                  </a:lnTo>
                  <a:lnTo>
                    <a:pt x="0" y="41691"/>
                  </a:lnTo>
                  <a:lnTo>
                    <a:pt x="2084" y="37273"/>
                  </a:lnTo>
                  <a:lnTo>
                    <a:pt x="10320" y="27538"/>
                  </a:lnTo>
                  <a:lnTo>
                    <a:pt x="45623" y="7318"/>
                  </a:lnTo>
                  <a:lnTo>
                    <a:pt x="56509" y="3087"/>
                  </a:lnTo>
                  <a:lnTo>
                    <a:pt x="92969" y="0"/>
                  </a:lnTo>
                  <a:lnTo>
                    <a:pt x="108700" y="637"/>
                  </a:lnTo>
                  <a:lnTo>
                    <a:pt x="118975" y="3787"/>
                  </a:lnTo>
                  <a:lnTo>
                    <a:pt x="134279" y="14365"/>
                  </a:lnTo>
                  <a:lnTo>
                    <a:pt x="145493" y="32269"/>
                  </a:lnTo>
                  <a:lnTo>
                    <a:pt x="150133" y="53661"/>
                  </a:lnTo>
                  <a:lnTo>
                    <a:pt x="145617" y="89728"/>
                  </a:lnTo>
                  <a:lnTo>
                    <a:pt x="137281" y="118569"/>
                  </a:lnTo>
                  <a:lnTo>
                    <a:pt x="114825" y="151499"/>
                  </a:lnTo>
                  <a:lnTo>
                    <a:pt x="96737" y="172526"/>
                  </a:lnTo>
                  <a:lnTo>
                    <a:pt x="61229" y="198348"/>
                  </a:lnTo>
                  <a:lnTo>
                    <a:pt x="43791" y="203341"/>
                  </a:lnTo>
                  <a:lnTo>
                    <a:pt x="7307" y="2054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5"/>
            <p:cNvSpPr/>
            <p:nvPr/>
          </p:nvSpPr>
          <p:spPr>
            <a:xfrm>
              <a:off x="3573780" y="655320"/>
              <a:ext cx="15240" cy="274320"/>
            </a:xfrm>
            <a:custGeom>
              <a:avLst/>
              <a:gdLst/>
              <a:ahLst/>
              <a:cxnLst/>
              <a:rect l="0" t="0" r="0" b="0"/>
              <a:pathLst>
                <a:path w="15240" h="274320">
                  <a:moveTo>
                    <a:pt x="0" y="0"/>
                  </a:moveTo>
                  <a:lnTo>
                    <a:pt x="0" y="4045"/>
                  </a:lnTo>
                  <a:lnTo>
                    <a:pt x="2257" y="8289"/>
                  </a:lnTo>
                  <a:lnTo>
                    <a:pt x="4045" y="10606"/>
                  </a:lnTo>
                  <a:lnTo>
                    <a:pt x="6030" y="17695"/>
                  </a:lnTo>
                  <a:lnTo>
                    <a:pt x="9738" y="54224"/>
                  </a:lnTo>
                  <a:lnTo>
                    <a:pt x="14153" y="92085"/>
                  </a:lnTo>
                  <a:lnTo>
                    <a:pt x="14918" y="127943"/>
                  </a:lnTo>
                  <a:lnTo>
                    <a:pt x="15144" y="165379"/>
                  </a:lnTo>
                  <a:lnTo>
                    <a:pt x="15211" y="203282"/>
                  </a:lnTo>
                  <a:lnTo>
                    <a:pt x="15234" y="241002"/>
                  </a:lnTo>
                  <a:lnTo>
                    <a:pt x="15239"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6"/>
            <p:cNvSpPr/>
            <p:nvPr/>
          </p:nvSpPr>
          <p:spPr>
            <a:xfrm>
              <a:off x="3391441" y="647700"/>
              <a:ext cx="96997" cy="170643"/>
            </a:xfrm>
            <a:custGeom>
              <a:avLst/>
              <a:gdLst/>
              <a:ahLst/>
              <a:cxnLst/>
              <a:rect l="0" t="0" r="0" b="0"/>
              <a:pathLst>
                <a:path w="96997" h="170643">
                  <a:moveTo>
                    <a:pt x="75659" y="0"/>
                  </a:moveTo>
                  <a:lnTo>
                    <a:pt x="71613" y="0"/>
                  </a:lnTo>
                  <a:lnTo>
                    <a:pt x="67369" y="2257"/>
                  </a:lnTo>
                  <a:lnTo>
                    <a:pt x="62661" y="5236"/>
                  </a:lnTo>
                  <a:lnTo>
                    <a:pt x="57746" y="6560"/>
                  </a:lnTo>
                  <a:lnTo>
                    <a:pt x="46174" y="15396"/>
                  </a:lnTo>
                  <a:lnTo>
                    <a:pt x="30404" y="38455"/>
                  </a:lnTo>
                  <a:lnTo>
                    <a:pt x="12063" y="69630"/>
                  </a:lnTo>
                  <a:lnTo>
                    <a:pt x="3569" y="91751"/>
                  </a:lnTo>
                  <a:lnTo>
                    <a:pt x="0" y="129580"/>
                  </a:lnTo>
                  <a:lnTo>
                    <a:pt x="3664" y="148366"/>
                  </a:lnTo>
                  <a:lnTo>
                    <a:pt x="10112" y="160612"/>
                  </a:lnTo>
                  <a:lnTo>
                    <a:pt x="17385" y="169602"/>
                  </a:lnTo>
                  <a:lnTo>
                    <a:pt x="20723" y="170642"/>
                  </a:lnTo>
                  <a:lnTo>
                    <a:pt x="28947" y="169538"/>
                  </a:lnTo>
                  <a:lnTo>
                    <a:pt x="55499" y="157200"/>
                  </a:lnTo>
                  <a:lnTo>
                    <a:pt x="64723" y="147760"/>
                  </a:lnTo>
                  <a:lnTo>
                    <a:pt x="80302" y="113688"/>
                  </a:lnTo>
                  <a:lnTo>
                    <a:pt x="90812" y="81441"/>
                  </a:lnTo>
                  <a:lnTo>
                    <a:pt x="96996" y="50800"/>
                  </a:lnTo>
                  <a:lnTo>
                    <a:pt x="91824" y="22048"/>
                  </a:lnTo>
                  <a:lnTo>
                    <a:pt x="89052" y="16008"/>
                  </a:lnTo>
                  <a:lnTo>
                    <a:pt x="87128" y="13212"/>
                  </a:lnTo>
                  <a:lnTo>
                    <a:pt x="82732" y="10105"/>
                  </a:lnTo>
                  <a:lnTo>
                    <a:pt x="80374" y="9276"/>
                  </a:lnTo>
                  <a:lnTo>
                    <a:pt x="77955" y="9571"/>
                  </a:lnTo>
                  <a:lnTo>
                    <a:pt x="60418"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7"/>
            <p:cNvSpPr/>
            <p:nvPr/>
          </p:nvSpPr>
          <p:spPr>
            <a:xfrm>
              <a:off x="3215667" y="450749"/>
              <a:ext cx="203970" cy="250291"/>
            </a:xfrm>
            <a:custGeom>
              <a:avLst/>
              <a:gdLst/>
              <a:ahLst/>
              <a:cxnLst/>
              <a:rect l="0" t="0" r="0" b="0"/>
              <a:pathLst>
                <a:path w="203970" h="250291">
                  <a:moveTo>
                    <a:pt x="7592" y="105511"/>
                  </a:moveTo>
                  <a:lnTo>
                    <a:pt x="1032" y="105511"/>
                  </a:lnTo>
                  <a:lnTo>
                    <a:pt x="679" y="104664"/>
                  </a:lnTo>
                  <a:lnTo>
                    <a:pt x="0" y="87598"/>
                  </a:lnTo>
                  <a:lnTo>
                    <a:pt x="2242" y="82592"/>
                  </a:lnTo>
                  <a:lnTo>
                    <a:pt x="28491" y="54261"/>
                  </a:lnTo>
                  <a:lnTo>
                    <a:pt x="61678" y="29251"/>
                  </a:lnTo>
                  <a:lnTo>
                    <a:pt x="94741" y="9986"/>
                  </a:lnTo>
                  <a:lnTo>
                    <a:pt x="128414" y="1285"/>
                  </a:lnTo>
                  <a:lnTo>
                    <a:pt x="162231" y="0"/>
                  </a:lnTo>
                  <a:lnTo>
                    <a:pt x="181822" y="5010"/>
                  </a:lnTo>
                  <a:lnTo>
                    <a:pt x="190297" y="9479"/>
                  </a:lnTo>
                  <a:lnTo>
                    <a:pt x="199828" y="20800"/>
                  </a:lnTo>
                  <a:lnTo>
                    <a:pt x="203969" y="38925"/>
                  </a:lnTo>
                  <a:lnTo>
                    <a:pt x="199285" y="74735"/>
                  </a:lnTo>
                  <a:lnTo>
                    <a:pt x="190920" y="108621"/>
                  </a:lnTo>
                  <a:lnTo>
                    <a:pt x="173954" y="140487"/>
                  </a:lnTo>
                  <a:lnTo>
                    <a:pt x="156979" y="170531"/>
                  </a:lnTo>
                  <a:lnTo>
                    <a:pt x="128917" y="201610"/>
                  </a:lnTo>
                  <a:lnTo>
                    <a:pt x="92029" y="234791"/>
                  </a:lnTo>
                  <a:lnTo>
                    <a:pt x="82373" y="243402"/>
                  </a:lnTo>
                  <a:lnTo>
                    <a:pt x="68552" y="2502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8"/>
            <p:cNvSpPr/>
            <p:nvPr/>
          </p:nvSpPr>
          <p:spPr>
            <a:xfrm>
              <a:off x="3242001" y="533400"/>
              <a:ext cx="19359" cy="342901"/>
            </a:xfrm>
            <a:custGeom>
              <a:avLst/>
              <a:gdLst/>
              <a:ahLst/>
              <a:cxnLst/>
              <a:rect l="0" t="0" r="0" b="0"/>
              <a:pathLst>
                <a:path w="19359" h="342901">
                  <a:moveTo>
                    <a:pt x="19358" y="0"/>
                  </a:moveTo>
                  <a:lnTo>
                    <a:pt x="13275" y="6930"/>
                  </a:lnTo>
                  <a:lnTo>
                    <a:pt x="8753" y="14651"/>
                  </a:lnTo>
                  <a:lnTo>
                    <a:pt x="4187" y="45572"/>
                  </a:lnTo>
                  <a:lnTo>
                    <a:pt x="0" y="75215"/>
                  </a:lnTo>
                  <a:lnTo>
                    <a:pt x="2522" y="111280"/>
                  </a:lnTo>
                  <a:lnTo>
                    <a:pt x="3409" y="139204"/>
                  </a:lnTo>
                  <a:lnTo>
                    <a:pt x="3803" y="168548"/>
                  </a:lnTo>
                  <a:lnTo>
                    <a:pt x="3978" y="198523"/>
                  </a:lnTo>
                  <a:lnTo>
                    <a:pt x="4056" y="228779"/>
                  </a:lnTo>
                  <a:lnTo>
                    <a:pt x="4091" y="256901"/>
                  </a:lnTo>
                  <a:lnTo>
                    <a:pt x="4110" y="292019"/>
                  </a:lnTo>
                  <a:lnTo>
                    <a:pt x="4117" y="327670"/>
                  </a:lnTo>
                  <a:lnTo>
                    <a:pt x="4118"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39"/>
            <p:cNvSpPr/>
            <p:nvPr/>
          </p:nvSpPr>
          <p:spPr>
            <a:xfrm>
              <a:off x="5676908" y="472439"/>
              <a:ext cx="7612" cy="15242"/>
            </a:xfrm>
            <a:custGeom>
              <a:avLst/>
              <a:gdLst/>
              <a:ahLst/>
              <a:cxnLst/>
              <a:rect l="0" t="0" r="0" b="0"/>
              <a:pathLst>
                <a:path w="7612" h="15242">
                  <a:moveTo>
                    <a:pt x="7611" y="0"/>
                  </a:moveTo>
                  <a:lnTo>
                    <a:pt x="305" y="0"/>
                  </a:lnTo>
                  <a:lnTo>
                    <a:pt x="0" y="11352"/>
                  </a:lnTo>
                  <a:lnTo>
                    <a:pt x="844" y="12648"/>
                  </a:lnTo>
                  <a:lnTo>
                    <a:pt x="2253" y="13512"/>
                  </a:lnTo>
                  <a:lnTo>
                    <a:pt x="7611"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0"/>
            <p:cNvSpPr/>
            <p:nvPr/>
          </p:nvSpPr>
          <p:spPr>
            <a:xfrm>
              <a:off x="5730788" y="434877"/>
              <a:ext cx="125466" cy="365224"/>
            </a:xfrm>
            <a:custGeom>
              <a:avLst/>
              <a:gdLst/>
              <a:ahLst/>
              <a:cxnLst/>
              <a:rect l="0" t="0" r="0" b="0"/>
              <a:pathLst>
                <a:path w="125466" h="365224">
                  <a:moveTo>
                    <a:pt x="113751" y="151862"/>
                  </a:moveTo>
                  <a:lnTo>
                    <a:pt x="113751" y="147817"/>
                  </a:lnTo>
                  <a:lnTo>
                    <a:pt x="112905" y="146626"/>
                  </a:lnTo>
                  <a:lnTo>
                    <a:pt x="111494" y="145831"/>
                  </a:lnTo>
                  <a:lnTo>
                    <a:pt x="109706" y="145302"/>
                  </a:lnTo>
                  <a:lnTo>
                    <a:pt x="98313" y="136093"/>
                  </a:lnTo>
                  <a:lnTo>
                    <a:pt x="93343" y="132154"/>
                  </a:lnTo>
                  <a:lnTo>
                    <a:pt x="84765" y="129418"/>
                  </a:lnTo>
                  <a:lnTo>
                    <a:pt x="81678" y="131445"/>
                  </a:lnTo>
                  <a:lnTo>
                    <a:pt x="61353" y="150971"/>
                  </a:lnTo>
                  <a:lnTo>
                    <a:pt x="43372" y="185486"/>
                  </a:lnTo>
                  <a:lnTo>
                    <a:pt x="31656" y="213754"/>
                  </a:lnTo>
                  <a:lnTo>
                    <a:pt x="16067" y="249601"/>
                  </a:lnTo>
                  <a:lnTo>
                    <a:pt x="3611" y="285532"/>
                  </a:lnTo>
                  <a:lnTo>
                    <a:pt x="0" y="312123"/>
                  </a:lnTo>
                  <a:lnTo>
                    <a:pt x="3659" y="325406"/>
                  </a:lnTo>
                  <a:lnTo>
                    <a:pt x="5644" y="328518"/>
                  </a:lnTo>
                  <a:lnTo>
                    <a:pt x="10106" y="331976"/>
                  </a:lnTo>
                  <a:lnTo>
                    <a:pt x="17378" y="333923"/>
                  </a:lnTo>
                  <a:lnTo>
                    <a:pt x="19869" y="332503"/>
                  </a:lnTo>
                  <a:lnTo>
                    <a:pt x="32485" y="317504"/>
                  </a:lnTo>
                  <a:lnTo>
                    <a:pt x="42634" y="293896"/>
                  </a:lnTo>
                  <a:lnTo>
                    <a:pt x="51099" y="266289"/>
                  </a:lnTo>
                  <a:lnTo>
                    <a:pt x="63108" y="231675"/>
                  </a:lnTo>
                  <a:lnTo>
                    <a:pt x="71558" y="193761"/>
                  </a:lnTo>
                  <a:lnTo>
                    <a:pt x="73833" y="165404"/>
                  </a:lnTo>
                  <a:lnTo>
                    <a:pt x="77101" y="138125"/>
                  </a:lnTo>
                  <a:lnTo>
                    <a:pt x="81443" y="101226"/>
                  </a:lnTo>
                  <a:lnTo>
                    <a:pt x="80472" y="68843"/>
                  </a:lnTo>
                  <a:lnTo>
                    <a:pt x="76604" y="31606"/>
                  </a:lnTo>
                  <a:lnTo>
                    <a:pt x="75659" y="0"/>
                  </a:lnTo>
                  <a:lnTo>
                    <a:pt x="76498" y="34571"/>
                  </a:lnTo>
                  <a:lnTo>
                    <a:pt x="83940" y="69458"/>
                  </a:lnTo>
                  <a:lnTo>
                    <a:pt x="91089" y="101200"/>
                  </a:lnTo>
                  <a:lnTo>
                    <a:pt x="96059" y="125959"/>
                  </a:lnTo>
                  <a:lnTo>
                    <a:pt x="101090" y="153897"/>
                  </a:lnTo>
                  <a:lnTo>
                    <a:pt x="106149" y="183247"/>
                  </a:lnTo>
                  <a:lnTo>
                    <a:pt x="111219" y="212378"/>
                  </a:lnTo>
                  <a:lnTo>
                    <a:pt x="116295" y="239436"/>
                  </a:lnTo>
                  <a:lnTo>
                    <a:pt x="119115" y="265573"/>
                  </a:lnTo>
                  <a:lnTo>
                    <a:pt x="122960" y="301830"/>
                  </a:lnTo>
                  <a:lnTo>
                    <a:pt x="125465" y="321808"/>
                  </a:lnTo>
                  <a:lnTo>
                    <a:pt x="121581" y="355345"/>
                  </a:lnTo>
                  <a:lnTo>
                    <a:pt x="113751" y="3652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1"/>
            <p:cNvSpPr/>
            <p:nvPr/>
          </p:nvSpPr>
          <p:spPr>
            <a:xfrm>
              <a:off x="5897880" y="561442"/>
              <a:ext cx="144781" cy="238066"/>
            </a:xfrm>
            <a:custGeom>
              <a:avLst/>
              <a:gdLst/>
              <a:ahLst/>
              <a:cxnLst/>
              <a:rect l="0" t="0" r="0" b="0"/>
              <a:pathLst>
                <a:path w="144781" h="238066">
                  <a:moveTo>
                    <a:pt x="0" y="78637"/>
                  </a:moveTo>
                  <a:lnTo>
                    <a:pt x="14341" y="92132"/>
                  </a:lnTo>
                  <a:lnTo>
                    <a:pt x="26638" y="98346"/>
                  </a:lnTo>
                  <a:lnTo>
                    <a:pt x="59527" y="101375"/>
                  </a:lnTo>
                  <a:lnTo>
                    <a:pt x="66814" y="99185"/>
                  </a:lnTo>
                  <a:lnTo>
                    <a:pt x="92817" y="83582"/>
                  </a:lnTo>
                  <a:lnTo>
                    <a:pt x="106526" y="62711"/>
                  </a:lnTo>
                  <a:lnTo>
                    <a:pt x="118513" y="37907"/>
                  </a:lnTo>
                  <a:lnTo>
                    <a:pt x="120405" y="27797"/>
                  </a:lnTo>
                  <a:lnTo>
                    <a:pt x="118989" y="17660"/>
                  </a:lnTo>
                  <a:lnTo>
                    <a:pt x="113431" y="4690"/>
                  </a:lnTo>
                  <a:lnTo>
                    <a:pt x="111181" y="1399"/>
                  </a:lnTo>
                  <a:lnTo>
                    <a:pt x="108833" y="52"/>
                  </a:lnTo>
                  <a:lnTo>
                    <a:pt x="106422" y="0"/>
                  </a:lnTo>
                  <a:lnTo>
                    <a:pt x="92424" y="6001"/>
                  </a:lnTo>
                  <a:lnTo>
                    <a:pt x="85386" y="12770"/>
                  </a:lnTo>
                  <a:lnTo>
                    <a:pt x="71326" y="36661"/>
                  </a:lnTo>
                  <a:lnTo>
                    <a:pt x="61000" y="66395"/>
                  </a:lnTo>
                  <a:lnTo>
                    <a:pt x="55609" y="94766"/>
                  </a:lnTo>
                  <a:lnTo>
                    <a:pt x="53788" y="130648"/>
                  </a:lnTo>
                  <a:lnTo>
                    <a:pt x="54275" y="167432"/>
                  </a:lnTo>
                  <a:lnTo>
                    <a:pt x="60296" y="191307"/>
                  </a:lnTo>
                  <a:lnTo>
                    <a:pt x="81510" y="224745"/>
                  </a:lnTo>
                  <a:lnTo>
                    <a:pt x="93954" y="234159"/>
                  </a:lnTo>
                  <a:lnTo>
                    <a:pt x="100459" y="236658"/>
                  </a:lnTo>
                  <a:lnTo>
                    <a:pt x="112927" y="238065"/>
                  </a:lnTo>
                  <a:lnTo>
                    <a:pt x="144780" y="2310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2"/>
            <p:cNvSpPr/>
            <p:nvPr/>
          </p:nvSpPr>
          <p:spPr>
            <a:xfrm>
              <a:off x="6126715" y="454005"/>
              <a:ext cx="190266" cy="368956"/>
            </a:xfrm>
            <a:custGeom>
              <a:avLst/>
              <a:gdLst/>
              <a:ahLst/>
              <a:cxnLst/>
              <a:rect l="0" t="0" r="0" b="0"/>
              <a:pathLst>
                <a:path w="190266" h="368956">
                  <a:moveTo>
                    <a:pt x="98824" y="201315"/>
                  </a:moveTo>
                  <a:lnTo>
                    <a:pt x="102870" y="197269"/>
                  </a:lnTo>
                  <a:lnTo>
                    <a:pt x="104856" y="193026"/>
                  </a:lnTo>
                  <a:lnTo>
                    <a:pt x="112912" y="169315"/>
                  </a:lnTo>
                  <a:lnTo>
                    <a:pt x="112449" y="166435"/>
                  </a:lnTo>
                  <a:lnTo>
                    <a:pt x="109677" y="160977"/>
                  </a:lnTo>
                  <a:lnTo>
                    <a:pt x="103357" y="153144"/>
                  </a:lnTo>
                  <a:lnTo>
                    <a:pt x="98581" y="150272"/>
                  </a:lnTo>
                  <a:lnTo>
                    <a:pt x="88617" y="148428"/>
                  </a:lnTo>
                  <a:lnTo>
                    <a:pt x="83563" y="150434"/>
                  </a:lnTo>
                  <a:lnTo>
                    <a:pt x="65645" y="161845"/>
                  </a:lnTo>
                  <a:lnTo>
                    <a:pt x="42150" y="195024"/>
                  </a:lnTo>
                  <a:lnTo>
                    <a:pt x="24725" y="226695"/>
                  </a:lnTo>
                  <a:lnTo>
                    <a:pt x="13369" y="255401"/>
                  </a:lnTo>
                  <a:lnTo>
                    <a:pt x="5811" y="275306"/>
                  </a:lnTo>
                  <a:lnTo>
                    <a:pt x="1556" y="304706"/>
                  </a:lnTo>
                  <a:lnTo>
                    <a:pt x="0" y="341616"/>
                  </a:lnTo>
                  <a:lnTo>
                    <a:pt x="2127" y="350595"/>
                  </a:lnTo>
                  <a:lnTo>
                    <a:pt x="3879" y="354175"/>
                  </a:lnTo>
                  <a:lnTo>
                    <a:pt x="10342" y="360410"/>
                  </a:lnTo>
                  <a:lnTo>
                    <a:pt x="18013" y="365157"/>
                  </a:lnTo>
                  <a:lnTo>
                    <a:pt x="24243" y="367267"/>
                  </a:lnTo>
                  <a:lnTo>
                    <a:pt x="27090" y="366983"/>
                  </a:lnTo>
                  <a:lnTo>
                    <a:pt x="32512" y="364409"/>
                  </a:lnTo>
                  <a:lnTo>
                    <a:pt x="48127" y="349775"/>
                  </a:lnTo>
                  <a:lnTo>
                    <a:pt x="66989" y="317500"/>
                  </a:lnTo>
                  <a:lnTo>
                    <a:pt x="77350" y="289268"/>
                  </a:lnTo>
                  <a:lnTo>
                    <a:pt x="89828" y="255409"/>
                  </a:lnTo>
                  <a:lnTo>
                    <a:pt x="97084" y="228743"/>
                  </a:lnTo>
                  <a:lnTo>
                    <a:pt x="103131" y="199958"/>
                  </a:lnTo>
                  <a:lnTo>
                    <a:pt x="108640" y="170232"/>
                  </a:lnTo>
                  <a:lnTo>
                    <a:pt x="111654" y="142344"/>
                  </a:lnTo>
                  <a:lnTo>
                    <a:pt x="112993" y="115839"/>
                  </a:lnTo>
                  <a:lnTo>
                    <a:pt x="113747" y="78810"/>
                  </a:lnTo>
                  <a:lnTo>
                    <a:pt x="111744" y="42684"/>
                  </a:lnTo>
                  <a:lnTo>
                    <a:pt x="105756" y="23362"/>
                  </a:lnTo>
                  <a:lnTo>
                    <a:pt x="93401" y="3627"/>
                  </a:lnTo>
                  <a:lnTo>
                    <a:pt x="92181" y="0"/>
                  </a:lnTo>
                  <a:lnTo>
                    <a:pt x="91855" y="218"/>
                  </a:lnTo>
                  <a:lnTo>
                    <a:pt x="91210" y="36637"/>
                  </a:lnTo>
                  <a:lnTo>
                    <a:pt x="95250" y="72830"/>
                  </a:lnTo>
                  <a:lnTo>
                    <a:pt x="101811" y="108400"/>
                  </a:lnTo>
                  <a:lnTo>
                    <a:pt x="106643" y="135466"/>
                  </a:lnTo>
                  <a:lnTo>
                    <a:pt x="111612" y="163582"/>
                  </a:lnTo>
                  <a:lnTo>
                    <a:pt x="116644" y="190189"/>
                  </a:lnTo>
                  <a:lnTo>
                    <a:pt x="121702" y="218383"/>
                  </a:lnTo>
                  <a:lnTo>
                    <a:pt x="126772" y="246154"/>
                  </a:lnTo>
                  <a:lnTo>
                    <a:pt x="136080" y="280828"/>
                  </a:lnTo>
                  <a:lnTo>
                    <a:pt x="152479" y="311705"/>
                  </a:lnTo>
                  <a:lnTo>
                    <a:pt x="173362" y="349154"/>
                  </a:lnTo>
                  <a:lnTo>
                    <a:pt x="190265" y="3689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3"/>
            <p:cNvSpPr/>
            <p:nvPr/>
          </p:nvSpPr>
          <p:spPr>
            <a:xfrm>
              <a:off x="6606539" y="411480"/>
              <a:ext cx="196895" cy="387072"/>
            </a:xfrm>
            <a:custGeom>
              <a:avLst/>
              <a:gdLst/>
              <a:ahLst/>
              <a:cxnLst/>
              <a:rect l="0" t="0" r="0" b="0"/>
              <a:pathLst>
                <a:path w="196895" h="387072">
                  <a:moveTo>
                    <a:pt x="0" y="0"/>
                  </a:moveTo>
                  <a:lnTo>
                    <a:pt x="5237" y="12166"/>
                  </a:lnTo>
                  <a:lnTo>
                    <a:pt x="8258" y="42509"/>
                  </a:lnTo>
                  <a:lnTo>
                    <a:pt x="12795" y="69792"/>
                  </a:lnTo>
                  <a:lnTo>
                    <a:pt x="14153" y="95365"/>
                  </a:lnTo>
                  <a:lnTo>
                    <a:pt x="17015" y="123664"/>
                  </a:lnTo>
                  <a:lnTo>
                    <a:pt x="20262" y="154022"/>
                  </a:lnTo>
                  <a:lnTo>
                    <a:pt x="21706" y="187269"/>
                  </a:lnTo>
                  <a:lnTo>
                    <a:pt x="24605" y="219544"/>
                  </a:lnTo>
                  <a:lnTo>
                    <a:pt x="28716" y="249975"/>
                  </a:lnTo>
                  <a:lnTo>
                    <a:pt x="33365" y="277611"/>
                  </a:lnTo>
                  <a:lnTo>
                    <a:pt x="36698" y="312924"/>
                  </a:lnTo>
                  <a:lnTo>
                    <a:pt x="43907" y="347421"/>
                  </a:lnTo>
                  <a:lnTo>
                    <a:pt x="53484" y="364144"/>
                  </a:lnTo>
                  <a:lnTo>
                    <a:pt x="60523" y="372839"/>
                  </a:lnTo>
                  <a:lnTo>
                    <a:pt x="64876" y="369174"/>
                  </a:lnTo>
                  <a:lnTo>
                    <a:pt x="66935" y="362762"/>
                  </a:lnTo>
                  <a:lnTo>
                    <a:pt x="68436" y="326727"/>
                  </a:lnTo>
                  <a:lnTo>
                    <a:pt x="68552" y="292950"/>
                  </a:lnTo>
                  <a:lnTo>
                    <a:pt x="72617" y="259614"/>
                  </a:lnTo>
                  <a:lnTo>
                    <a:pt x="76339" y="222590"/>
                  </a:lnTo>
                  <a:lnTo>
                    <a:pt x="86713" y="187137"/>
                  </a:lnTo>
                  <a:lnTo>
                    <a:pt x="93855" y="178280"/>
                  </a:lnTo>
                  <a:lnTo>
                    <a:pt x="102673" y="172369"/>
                  </a:lnTo>
                  <a:lnTo>
                    <a:pt x="117159" y="169041"/>
                  </a:lnTo>
                  <a:lnTo>
                    <a:pt x="127141" y="168262"/>
                  </a:lnTo>
                  <a:lnTo>
                    <a:pt x="137223" y="172432"/>
                  </a:lnTo>
                  <a:lnTo>
                    <a:pt x="166163" y="196919"/>
                  </a:lnTo>
                  <a:lnTo>
                    <a:pt x="180656" y="215262"/>
                  </a:lnTo>
                  <a:lnTo>
                    <a:pt x="191628" y="240828"/>
                  </a:lnTo>
                  <a:lnTo>
                    <a:pt x="196197" y="269852"/>
                  </a:lnTo>
                  <a:lnTo>
                    <a:pt x="196894" y="303917"/>
                  </a:lnTo>
                  <a:lnTo>
                    <a:pt x="187464" y="338738"/>
                  </a:lnTo>
                  <a:lnTo>
                    <a:pt x="180194" y="355119"/>
                  </a:lnTo>
                  <a:lnTo>
                    <a:pt x="170680" y="363288"/>
                  </a:lnTo>
                  <a:lnTo>
                    <a:pt x="137427" y="380782"/>
                  </a:lnTo>
                  <a:lnTo>
                    <a:pt x="127119" y="385136"/>
                  </a:lnTo>
                  <a:lnTo>
                    <a:pt x="116894" y="387071"/>
                  </a:lnTo>
                  <a:lnTo>
                    <a:pt x="106703" y="385674"/>
                  </a:lnTo>
                  <a:lnTo>
                    <a:pt x="78460" y="379152"/>
                  </a:lnTo>
                  <a:lnTo>
                    <a:pt x="6858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4"/>
            <p:cNvSpPr/>
            <p:nvPr/>
          </p:nvSpPr>
          <p:spPr>
            <a:xfrm>
              <a:off x="6865619" y="640079"/>
              <a:ext cx="91442" cy="160022"/>
            </a:xfrm>
            <a:custGeom>
              <a:avLst/>
              <a:gdLst/>
              <a:ahLst/>
              <a:cxnLst/>
              <a:rect l="0" t="0" r="0" b="0"/>
              <a:pathLst>
                <a:path w="91442" h="160022">
                  <a:moveTo>
                    <a:pt x="0" y="0"/>
                  </a:moveTo>
                  <a:lnTo>
                    <a:pt x="0" y="11352"/>
                  </a:lnTo>
                  <a:lnTo>
                    <a:pt x="22587" y="48223"/>
                  </a:lnTo>
                  <a:lnTo>
                    <a:pt x="35524" y="84150"/>
                  </a:lnTo>
                  <a:lnTo>
                    <a:pt x="44016" y="105931"/>
                  </a:lnTo>
                  <a:lnTo>
                    <a:pt x="68109" y="142330"/>
                  </a:lnTo>
                  <a:lnTo>
                    <a:pt x="73452" y="147925"/>
                  </a:lnTo>
                  <a:lnTo>
                    <a:pt x="91441"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5"/>
            <p:cNvSpPr/>
            <p:nvPr/>
          </p:nvSpPr>
          <p:spPr>
            <a:xfrm>
              <a:off x="6957060" y="586739"/>
              <a:ext cx="42491" cy="358141"/>
            </a:xfrm>
            <a:custGeom>
              <a:avLst/>
              <a:gdLst/>
              <a:ahLst/>
              <a:cxnLst/>
              <a:rect l="0" t="0" r="0" b="0"/>
              <a:pathLst>
                <a:path w="42491" h="358141">
                  <a:moveTo>
                    <a:pt x="38100" y="0"/>
                  </a:moveTo>
                  <a:lnTo>
                    <a:pt x="38100" y="32564"/>
                  </a:lnTo>
                  <a:lnTo>
                    <a:pt x="38947" y="68302"/>
                  </a:lnTo>
                  <a:lnTo>
                    <a:pt x="42490" y="103023"/>
                  </a:lnTo>
                  <a:lnTo>
                    <a:pt x="39776" y="140969"/>
                  </a:lnTo>
                  <a:lnTo>
                    <a:pt x="38844" y="169333"/>
                  </a:lnTo>
                  <a:lnTo>
                    <a:pt x="36173" y="198873"/>
                  </a:lnTo>
                  <a:lnTo>
                    <a:pt x="32163" y="228088"/>
                  </a:lnTo>
                  <a:lnTo>
                    <a:pt x="27559" y="255184"/>
                  </a:lnTo>
                  <a:lnTo>
                    <a:pt x="24251" y="290193"/>
                  </a:lnTo>
                  <a:lnTo>
                    <a:pt x="17051" y="325434"/>
                  </a:lnTo>
                  <a:lnTo>
                    <a:pt x="9029" y="346882"/>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6"/>
            <p:cNvSpPr/>
            <p:nvPr/>
          </p:nvSpPr>
          <p:spPr>
            <a:xfrm>
              <a:off x="7277100" y="441960"/>
              <a:ext cx="174023" cy="357865"/>
            </a:xfrm>
            <a:custGeom>
              <a:avLst/>
              <a:gdLst/>
              <a:ahLst/>
              <a:cxnLst/>
              <a:rect l="0" t="0" r="0" b="0"/>
              <a:pathLst>
                <a:path w="174023" h="357865">
                  <a:moveTo>
                    <a:pt x="0" y="0"/>
                  </a:moveTo>
                  <a:lnTo>
                    <a:pt x="0" y="32563"/>
                  </a:lnTo>
                  <a:lnTo>
                    <a:pt x="0" y="62218"/>
                  </a:lnTo>
                  <a:lnTo>
                    <a:pt x="0" y="90872"/>
                  </a:lnTo>
                  <a:lnTo>
                    <a:pt x="0" y="125796"/>
                  </a:lnTo>
                  <a:lnTo>
                    <a:pt x="0" y="162956"/>
                  </a:lnTo>
                  <a:lnTo>
                    <a:pt x="0" y="199930"/>
                  </a:lnTo>
                  <a:lnTo>
                    <a:pt x="0" y="231864"/>
                  </a:lnTo>
                  <a:lnTo>
                    <a:pt x="0" y="265839"/>
                  </a:lnTo>
                  <a:lnTo>
                    <a:pt x="846" y="297756"/>
                  </a:lnTo>
                  <a:lnTo>
                    <a:pt x="7306" y="318359"/>
                  </a:lnTo>
                  <a:lnTo>
                    <a:pt x="8257" y="318919"/>
                  </a:lnTo>
                  <a:lnTo>
                    <a:pt x="11572" y="319541"/>
                  </a:lnTo>
                  <a:lnTo>
                    <a:pt x="12794" y="318861"/>
                  </a:lnTo>
                  <a:lnTo>
                    <a:pt x="13610" y="317560"/>
                  </a:lnTo>
                  <a:lnTo>
                    <a:pt x="14757" y="311685"/>
                  </a:lnTo>
                  <a:lnTo>
                    <a:pt x="16023" y="293539"/>
                  </a:lnTo>
                  <a:lnTo>
                    <a:pt x="21792" y="265049"/>
                  </a:lnTo>
                  <a:lnTo>
                    <a:pt x="23495" y="230657"/>
                  </a:lnTo>
                  <a:lnTo>
                    <a:pt x="31107" y="198526"/>
                  </a:lnTo>
                  <a:lnTo>
                    <a:pt x="38025" y="161766"/>
                  </a:lnTo>
                  <a:lnTo>
                    <a:pt x="41735" y="152894"/>
                  </a:lnTo>
                  <a:lnTo>
                    <a:pt x="48465" y="146128"/>
                  </a:lnTo>
                  <a:lnTo>
                    <a:pt x="74879" y="127078"/>
                  </a:lnTo>
                  <a:lnTo>
                    <a:pt x="79553" y="126205"/>
                  </a:lnTo>
                  <a:lnTo>
                    <a:pt x="89261" y="127493"/>
                  </a:lnTo>
                  <a:lnTo>
                    <a:pt x="123456" y="139966"/>
                  </a:lnTo>
                  <a:lnTo>
                    <a:pt x="146620" y="155996"/>
                  </a:lnTo>
                  <a:lnTo>
                    <a:pt x="161505" y="171339"/>
                  </a:lnTo>
                  <a:lnTo>
                    <a:pt x="168582" y="184524"/>
                  </a:lnTo>
                  <a:lnTo>
                    <a:pt x="173941" y="219768"/>
                  </a:lnTo>
                  <a:lnTo>
                    <a:pt x="174022" y="249313"/>
                  </a:lnTo>
                  <a:lnTo>
                    <a:pt x="166893" y="287379"/>
                  </a:lnTo>
                  <a:lnTo>
                    <a:pt x="157540" y="311774"/>
                  </a:lnTo>
                  <a:lnTo>
                    <a:pt x="139210" y="338727"/>
                  </a:lnTo>
                  <a:lnTo>
                    <a:pt x="124314" y="351071"/>
                  </a:lnTo>
                  <a:lnTo>
                    <a:pt x="114235" y="354998"/>
                  </a:lnTo>
                  <a:lnTo>
                    <a:pt x="77783" y="357864"/>
                  </a:lnTo>
                  <a:lnTo>
                    <a:pt x="66743" y="357170"/>
                  </a:lnTo>
                  <a:lnTo>
                    <a:pt x="40732" y="347517"/>
                  </a:lnTo>
                  <a:lnTo>
                    <a:pt x="25427" y="336177"/>
                  </a:lnTo>
                  <a:lnTo>
                    <a:pt x="19767" y="329187"/>
                  </a:lnTo>
                  <a:lnTo>
                    <a:pt x="14323" y="320492"/>
                  </a:lnTo>
                  <a:lnTo>
                    <a:pt x="7619"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7"/>
            <p:cNvSpPr/>
            <p:nvPr/>
          </p:nvSpPr>
          <p:spPr>
            <a:xfrm>
              <a:off x="7510257" y="563880"/>
              <a:ext cx="345963" cy="220484"/>
            </a:xfrm>
            <a:custGeom>
              <a:avLst/>
              <a:gdLst/>
              <a:ahLst/>
              <a:cxnLst/>
              <a:rect l="0" t="0" r="0" b="0"/>
              <a:pathLst>
                <a:path w="345963" h="220484">
                  <a:moveTo>
                    <a:pt x="94503" y="15239"/>
                  </a:moveTo>
                  <a:lnTo>
                    <a:pt x="83151" y="15239"/>
                  </a:lnTo>
                  <a:lnTo>
                    <a:pt x="78734" y="17497"/>
                  </a:lnTo>
                  <a:lnTo>
                    <a:pt x="52008" y="36494"/>
                  </a:lnTo>
                  <a:lnTo>
                    <a:pt x="31326" y="73298"/>
                  </a:lnTo>
                  <a:lnTo>
                    <a:pt x="16830" y="106106"/>
                  </a:lnTo>
                  <a:lnTo>
                    <a:pt x="3203" y="142446"/>
                  </a:lnTo>
                  <a:lnTo>
                    <a:pt x="616" y="148304"/>
                  </a:lnTo>
                  <a:lnTo>
                    <a:pt x="0" y="159328"/>
                  </a:lnTo>
                  <a:lnTo>
                    <a:pt x="3506" y="179245"/>
                  </a:lnTo>
                  <a:lnTo>
                    <a:pt x="6929" y="184933"/>
                  </a:lnTo>
                  <a:lnTo>
                    <a:pt x="11272" y="188026"/>
                  </a:lnTo>
                  <a:lnTo>
                    <a:pt x="13615" y="188850"/>
                  </a:lnTo>
                  <a:lnTo>
                    <a:pt x="20736" y="187509"/>
                  </a:lnTo>
                  <a:lnTo>
                    <a:pt x="32005" y="181993"/>
                  </a:lnTo>
                  <a:lnTo>
                    <a:pt x="43399" y="172544"/>
                  </a:lnTo>
                  <a:lnTo>
                    <a:pt x="64011" y="136954"/>
                  </a:lnTo>
                  <a:lnTo>
                    <a:pt x="68250" y="126908"/>
                  </a:lnTo>
                  <a:lnTo>
                    <a:pt x="73702" y="91434"/>
                  </a:lnTo>
                  <a:lnTo>
                    <a:pt x="79166" y="69158"/>
                  </a:lnTo>
                  <a:lnTo>
                    <a:pt x="80108" y="96758"/>
                  </a:lnTo>
                  <a:lnTo>
                    <a:pt x="97174" y="134728"/>
                  </a:lnTo>
                  <a:lnTo>
                    <a:pt x="118855" y="161064"/>
                  </a:lnTo>
                  <a:lnTo>
                    <a:pt x="131257" y="169736"/>
                  </a:lnTo>
                  <a:lnTo>
                    <a:pt x="145657" y="173623"/>
                  </a:lnTo>
                  <a:lnTo>
                    <a:pt x="160647" y="174775"/>
                  </a:lnTo>
                  <a:lnTo>
                    <a:pt x="175814" y="171071"/>
                  </a:lnTo>
                  <a:lnTo>
                    <a:pt x="199704" y="157335"/>
                  </a:lnTo>
                  <a:lnTo>
                    <a:pt x="202738" y="153996"/>
                  </a:lnTo>
                  <a:lnTo>
                    <a:pt x="212049" y="131621"/>
                  </a:lnTo>
                  <a:lnTo>
                    <a:pt x="215846" y="98330"/>
                  </a:lnTo>
                  <a:lnTo>
                    <a:pt x="216389" y="62844"/>
                  </a:lnTo>
                  <a:lnTo>
                    <a:pt x="216422" y="53587"/>
                  </a:lnTo>
                  <a:lnTo>
                    <a:pt x="216423" y="57458"/>
                  </a:lnTo>
                  <a:lnTo>
                    <a:pt x="224184" y="92833"/>
                  </a:lnTo>
                  <a:lnTo>
                    <a:pt x="234555" y="129723"/>
                  </a:lnTo>
                  <a:lnTo>
                    <a:pt x="246949" y="167664"/>
                  </a:lnTo>
                  <a:lnTo>
                    <a:pt x="253525" y="198813"/>
                  </a:lnTo>
                  <a:lnTo>
                    <a:pt x="254391" y="215322"/>
                  </a:lnTo>
                  <a:lnTo>
                    <a:pt x="255282" y="217208"/>
                  </a:lnTo>
                  <a:lnTo>
                    <a:pt x="256722" y="218465"/>
                  </a:lnTo>
                  <a:lnTo>
                    <a:pt x="261071" y="220483"/>
                  </a:lnTo>
                  <a:lnTo>
                    <a:pt x="257780" y="216787"/>
                  </a:lnTo>
                  <a:lnTo>
                    <a:pt x="255970" y="210367"/>
                  </a:lnTo>
                  <a:lnTo>
                    <a:pt x="250562" y="173579"/>
                  </a:lnTo>
                  <a:lnTo>
                    <a:pt x="247626" y="138364"/>
                  </a:lnTo>
                  <a:lnTo>
                    <a:pt x="247046" y="101053"/>
                  </a:lnTo>
                  <a:lnTo>
                    <a:pt x="249202" y="76790"/>
                  </a:lnTo>
                  <a:lnTo>
                    <a:pt x="259905" y="39871"/>
                  </a:lnTo>
                  <a:lnTo>
                    <a:pt x="268159" y="26583"/>
                  </a:lnTo>
                  <a:lnTo>
                    <a:pt x="276387" y="17177"/>
                  </a:lnTo>
                  <a:lnTo>
                    <a:pt x="294585" y="6406"/>
                  </a:lnTo>
                  <a:lnTo>
                    <a:pt x="312019" y="1898"/>
                  </a:lnTo>
                  <a:lnTo>
                    <a:pt x="3459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8"/>
            <p:cNvSpPr/>
            <p:nvPr/>
          </p:nvSpPr>
          <p:spPr>
            <a:xfrm>
              <a:off x="7932419" y="541019"/>
              <a:ext cx="129542" cy="250937"/>
            </a:xfrm>
            <a:custGeom>
              <a:avLst/>
              <a:gdLst/>
              <a:ahLst/>
              <a:cxnLst/>
              <a:rect l="0" t="0" r="0" b="0"/>
              <a:pathLst>
                <a:path w="129542" h="250937">
                  <a:moveTo>
                    <a:pt x="0" y="68581"/>
                  </a:moveTo>
                  <a:lnTo>
                    <a:pt x="0" y="104626"/>
                  </a:lnTo>
                  <a:lnTo>
                    <a:pt x="2258" y="140151"/>
                  </a:lnTo>
                  <a:lnTo>
                    <a:pt x="6562" y="174346"/>
                  </a:lnTo>
                  <a:lnTo>
                    <a:pt x="11801" y="205560"/>
                  </a:lnTo>
                  <a:lnTo>
                    <a:pt x="7939" y="242492"/>
                  </a:lnTo>
                  <a:lnTo>
                    <a:pt x="7639" y="250936"/>
                  </a:lnTo>
                  <a:lnTo>
                    <a:pt x="3581" y="247260"/>
                  </a:lnTo>
                  <a:lnTo>
                    <a:pt x="1592" y="243102"/>
                  </a:lnTo>
                  <a:lnTo>
                    <a:pt x="93" y="208851"/>
                  </a:lnTo>
                  <a:lnTo>
                    <a:pt x="19" y="175906"/>
                  </a:lnTo>
                  <a:lnTo>
                    <a:pt x="853" y="145913"/>
                  </a:lnTo>
                  <a:lnTo>
                    <a:pt x="6085" y="111437"/>
                  </a:lnTo>
                  <a:lnTo>
                    <a:pt x="13845" y="80244"/>
                  </a:lnTo>
                  <a:lnTo>
                    <a:pt x="31208" y="48777"/>
                  </a:lnTo>
                  <a:lnTo>
                    <a:pt x="45937" y="33644"/>
                  </a:lnTo>
                  <a:lnTo>
                    <a:pt x="76386" y="13807"/>
                  </a:lnTo>
                  <a:lnTo>
                    <a:pt x="112728" y="3817"/>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9"/>
            <p:cNvSpPr/>
            <p:nvPr/>
          </p:nvSpPr>
          <p:spPr>
            <a:xfrm>
              <a:off x="8123233" y="563880"/>
              <a:ext cx="7307" cy="243841"/>
            </a:xfrm>
            <a:custGeom>
              <a:avLst/>
              <a:gdLst/>
              <a:ahLst/>
              <a:cxnLst/>
              <a:rect l="0" t="0" r="0" b="0"/>
              <a:pathLst>
                <a:path w="7307" h="243841">
                  <a:moveTo>
                    <a:pt x="7306" y="0"/>
                  </a:moveTo>
                  <a:lnTo>
                    <a:pt x="7306" y="35723"/>
                  </a:lnTo>
                  <a:lnTo>
                    <a:pt x="7306" y="72155"/>
                  </a:lnTo>
                  <a:lnTo>
                    <a:pt x="7306" y="105952"/>
                  </a:lnTo>
                  <a:lnTo>
                    <a:pt x="7306" y="142776"/>
                  </a:lnTo>
                  <a:lnTo>
                    <a:pt x="7306" y="176453"/>
                  </a:lnTo>
                  <a:lnTo>
                    <a:pt x="2069" y="211244"/>
                  </a:lnTo>
                  <a:lnTo>
                    <a:pt x="0" y="236641"/>
                  </a:lnTo>
                  <a:lnTo>
                    <a:pt x="742" y="239041"/>
                  </a:lnTo>
                  <a:lnTo>
                    <a:pt x="2083" y="240640"/>
                  </a:lnTo>
                  <a:lnTo>
                    <a:pt x="7306"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0"/>
            <p:cNvSpPr/>
            <p:nvPr/>
          </p:nvSpPr>
          <p:spPr>
            <a:xfrm>
              <a:off x="8161019" y="457200"/>
              <a:ext cx="38101" cy="15240"/>
            </a:xfrm>
            <a:custGeom>
              <a:avLst/>
              <a:gdLst/>
              <a:ahLst/>
              <a:cxnLst/>
              <a:rect l="0" t="0" r="0" b="0"/>
              <a:pathLst>
                <a:path w="38101" h="15240">
                  <a:moveTo>
                    <a:pt x="0" y="0"/>
                  </a:moveTo>
                  <a:lnTo>
                    <a:pt x="14088" y="0"/>
                  </a:lnTo>
                  <a:lnTo>
                    <a:pt x="14473" y="846"/>
                  </a:lnTo>
                  <a:lnTo>
                    <a:pt x="14899" y="4045"/>
                  </a:lnTo>
                  <a:lnTo>
                    <a:pt x="15860" y="5236"/>
                  </a:lnTo>
                  <a:lnTo>
                    <a:pt x="30666" y="13511"/>
                  </a:lnTo>
                  <a:lnTo>
                    <a:pt x="38100"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1"/>
            <p:cNvSpPr/>
            <p:nvPr/>
          </p:nvSpPr>
          <p:spPr>
            <a:xfrm>
              <a:off x="8260080" y="518160"/>
              <a:ext cx="411481" cy="296874"/>
            </a:xfrm>
            <a:custGeom>
              <a:avLst/>
              <a:gdLst/>
              <a:ahLst/>
              <a:cxnLst/>
              <a:rect l="0" t="0" r="0" b="0"/>
              <a:pathLst>
                <a:path w="411481" h="296874">
                  <a:moveTo>
                    <a:pt x="0" y="121919"/>
                  </a:moveTo>
                  <a:lnTo>
                    <a:pt x="846" y="155122"/>
                  </a:lnTo>
                  <a:lnTo>
                    <a:pt x="4045" y="161512"/>
                  </a:lnTo>
                  <a:lnTo>
                    <a:pt x="14651" y="169869"/>
                  </a:lnTo>
                  <a:lnTo>
                    <a:pt x="33406" y="179432"/>
                  </a:lnTo>
                  <a:lnTo>
                    <a:pt x="43351" y="181347"/>
                  </a:lnTo>
                  <a:lnTo>
                    <a:pt x="53415" y="179941"/>
                  </a:lnTo>
                  <a:lnTo>
                    <a:pt x="73674" y="172139"/>
                  </a:lnTo>
                  <a:lnTo>
                    <a:pt x="104141" y="146823"/>
                  </a:lnTo>
                  <a:lnTo>
                    <a:pt x="115335" y="131932"/>
                  </a:lnTo>
                  <a:lnTo>
                    <a:pt x="129341" y="98371"/>
                  </a:lnTo>
                  <a:lnTo>
                    <a:pt x="135615" y="72489"/>
                  </a:lnTo>
                  <a:lnTo>
                    <a:pt x="131958" y="61568"/>
                  </a:lnTo>
                  <a:lnTo>
                    <a:pt x="125534" y="52763"/>
                  </a:lnTo>
                  <a:lnTo>
                    <a:pt x="119857" y="48850"/>
                  </a:lnTo>
                  <a:lnTo>
                    <a:pt x="111901" y="46647"/>
                  </a:lnTo>
                  <a:lnTo>
                    <a:pt x="104182" y="45994"/>
                  </a:lnTo>
                  <a:lnTo>
                    <a:pt x="96820" y="50357"/>
                  </a:lnTo>
                  <a:lnTo>
                    <a:pt x="68382" y="78864"/>
                  </a:lnTo>
                  <a:lnTo>
                    <a:pt x="44000" y="114650"/>
                  </a:lnTo>
                  <a:lnTo>
                    <a:pt x="28886" y="147107"/>
                  </a:lnTo>
                  <a:lnTo>
                    <a:pt x="17025" y="175949"/>
                  </a:lnTo>
                  <a:lnTo>
                    <a:pt x="10406" y="205944"/>
                  </a:lnTo>
                  <a:lnTo>
                    <a:pt x="8170" y="242375"/>
                  </a:lnTo>
                  <a:lnTo>
                    <a:pt x="13811" y="273183"/>
                  </a:lnTo>
                  <a:lnTo>
                    <a:pt x="18274" y="285386"/>
                  </a:lnTo>
                  <a:lnTo>
                    <a:pt x="21496" y="289317"/>
                  </a:lnTo>
                  <a:lnTo>
                    <a:pt x="29591" y="293685"/>
                  </a:lnTo>
                  <a:lnTo>
                    <a:pt x="61846" y="296719"/>
                  </a:lnTo>
                  <a:lnTo>
                    <a:pt x="69171" y="296873"/>
                  </a:lnTo>
                  <a:lnTo>
                    <a:pt x="84082" y="292528"/>
                  </a:lnTo>
                  <a:lnTo>
                    <a:pt x="121954" y="271167"/>
                  </a:lnTo>
                  <a:lnTo>
                    <a:pt x="160024" y="242254"/>
                  </a:lnTo>
                  <a:lnTo>
                    <a:pt x="184416" y="207809"/>
                  </a:lnTo>
                  <a:lnTo>
                    <a:pt x="205542" y="173411"/>
                  </a:lnTo>
                  <a:lnTo>
                    <a:pt x="226020" y="138300"/>
                  </a:lnTo>
                  <a:lnTo>
                    <a:pt x="239441" y="107751"/>
                  </a:lnTo>
                  <a:lnTo>
                    <a:pt x="243725" y="71511"/>
                  </a:lnTo>
                  <a:lnTo>
                    <a:pt x="243825" y="62516"/>
                  </a:lnTo>
                  <a:lnTo>
                    <a:pt x="243835" y="65466"/>
                  </a:lnTo>
                  <a:lnTo>
                    <a:pt x="246095" y="69453"/>
                  </a:lnTo>
                  <a:lnTo>
                    <a:pt x="247883" y="71702"/>
                  </a:lnTo>
                  <a:lnTo>
                    <a:pt x="250400" y="87002"/>
                  </a:lnTo>
                  <a:lnTo>
                    <a:pt x="251319" y="118565"/>
                  </a:lnTo>
                  <a:lnTo>
                    <a:pt x="255477" y="155782"/>
                  </a:lnTo>
                  <a:lnTo>
                    <a:pt x="258012" y="185669"/>
                  </a:lnTo>
                  <a:lnTo>
                    <a:pt x="258869" y="220025"/>
                  </a:lnTo>
                  <a:lnTo>
                    <a:pt x="259052" y="250863"/>
                  </a:lnTo>
                  <a:lnTo>
                    <a:pt x="259908" y="253602"/>
                  </a:lnTo>
                  <a:lnTo>
                    <a:pt x="261325" y="255428"/>
                  </a:lnTo>
                  <a:lnTo>
                    <a:pt x="263117" y="256645"/>
                  </a:lnTo>
                  <a:lnTo>
                    <a:pt x="264311" y="258303"/>
                  </a:lnTo>
                  <a:lnTo>
                    <a:pt x="265991" y="262989"/>
                  </a:lnTo>
                  <a:lnTo>
                    <a:pt x="266228" y="262532"/>
                  </a:lnTo>
                  <a:lnTo>
                    <a:pt x="266691" y="226576"/>
                  </a:lnTo>
                  <a:lnTo>
                    <a:pt x="266698" y="190790"/>
                  </a:lnTo>
                  <a:lnTo>
                    <a:pt x="267546" y="156060"/>
                  </a:lnTo>
                  <a:lnTo>
                    <a:pt x="272783" y="118959"/>
                  </a:lnTo>
                  <a:lnTo>
                    <a:pt x="281390" y="82002"/>
                  </a:lnTo>
                  <a:lnTo>
                    <a:pt x="298428" y="50919"/>
                  </a:lnTo>
                  <a:lnTo>
                    <a:pt x="316270" y="30233"/>
                  </a:lnTo>
                  <a:lnTo>
                    <a:pt x="349524" y="10330"/>
                  </a:lnTo>
                  <a:lnTo>
                    <a:pt x="367010" y="4591"/>
                  </a:lnTo>
                  <a:lnTo>
                    <a:pt x="404788" y="604"/>
                  </a:lnTo>
                  <a:lnTo>
                    <a:pt x="4114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4"/>
          <p:cNvGrpSpPr/>
          <p:nvPr/>
        </p:nvGrpSpPr>
        <p:grpSpPr>
          <a:xfrm>
            <a:off x="1082039" y="1691640"/>
            <a:ext cx="1455421" cy="486988"/>
            <a:chOff x="1082039" y="1691640"/>
            <a:chExt cx="1455421" cy="486988"/>
          </a:xfrm>
        </p:grpSpPr>
        <p:sp>
          <p:nvSpPr>
            <p:cNvPr id="36" name="SMARTInkShape-52"/>
            <p:cNvSpPr/>
            <p:nvPr/>
          </p:nvSpPr>
          <p:spPr>
            <a:xfrm>
              <a:off x="1082039" y="1965959"/>
              <a:ext cx="259082" cy="30482"/>
            </a:xfrm>
            <a:custGeom>
              <a:avLst/>
              <a:gdLst/>
              <a:ahLst/>
              <a:cxnLst/>
              <a:rect l="0" t="0" r="0" b="0"/>
              <a:pathLst>
                <a:path w="259082" h="30482">
                  <a:moveTo>
                    <a:pt x="0" y="30481"/>
                  </a:moveTo>
                  <a:lnTo>
                    <a:pt x="32564" y="30481"/>
                  </a:lnTo>
                  <a:lnTo>
                    <a:pt x="68302" y="29634"/>
                  </a:lnTo>
                  <a:lnTo>
                    <a:pt x="102176" y="25244"/>
                  </a:lnTo>
                  <a:lnTo>
                    <a:pt x="134885" y="22720"/>
                  </a:lnTo>
                  <a:lnTo>
                    <a:pt x="170165" y="16986"/>
                  </a:lnTo>
                  <a:lnTo>
                    <a:pt x="204137" y="9925"/>
                  </a:lnTo>
                  <a:lnTo>
                    <a:pt x="240543" y="3317"/>
                  </a:lnTo>
                  <a:lnTo>
                    <a:pt x="2590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3"/>
            <p:cNvSpPr/>
            <p:nvPr/>
          </p:nvSpPr>
          <p:spPr>
            <a:xfrm>
              <a:off x="1474978" y="1783079"/>
              <a:ext cx="330963" cy="395549"/>
            </a:xfrm>
            <a:custGeom>
              <a:avLst/>
              <a:gdLst/>
              <a:ahLst/>
              <a:cxnLst/>
              <a:rect l="0" t="0" r="0" b="0"/>
              <a:pathLst>
                <a:path w="330963" h="395549">
                  <a:moveTo>
                    <a:pt x="64262" y="0"/>
                  </a:moveTo>
                  <a:lnTo>
                    <a:pt x="65108" y="20425"/>
                  </a:lnTo>
                  <a:lnTo>
                    <a:pt x="70822" y="54023"/>
                  </a:lnTo>
                  <a:lnTo>
                    <a:pt x="71672" y="90886"/>
                  </a:lnTo>
                  <a:lnTo>
                    <a:pt x="70973" y="124955"/>
                  </a:lnTo>
                  <a:lnTo>
                    <a:pt x="64933" y="157721"/>
                  </a:lnTo>
                  <a:lnTo>
                    <a:pt x="52795" y="193864"/>
                  </a:lnTo>
                  <a:lnTo>
                    <a:pt x="38474" y="231385"/>
                  </a:lnTo>
                  <a:lnTo>
                    <a:pt x="24354" y="268466"/>
                  </a:lnTo>
                  <a:lnTo>
                    <a:pt x="14431" y="300432"/>
                  </a:lnTo>
                  <a:lnTo>
                    <a:pt x="3493" y="334418"/>
                  </a:lnTo>
                  <a:lnTo>
                    <a:pt x="0" y="349290"/>
                  </a:lnTo>
                  <a:lnTo>
                    <a:pt x="1270" y="361545"/>
                  </a:lnTo>
                  <a:lnTo>
                    <a:pt x="4656" y="370378"/>
                  </a:lnTo>
                  <a:lnTo>
                    <a:pt x="13729" y="382947"/>
                  </a:lnTo>
                  <a:lnTo>
                    <a:pt x="29251" y="390985"/>
                  </a:lnTo>
                  <a:lnTo>
                    <a:pt x="66926" y="395548"/>
                  </a:lnTo>
                  <a:lnTo>
                    <a:pt x="95531" y="393778"/>
                  </a:lnTo>
                  <a:lnTo>
                    <a:pt x="127713" y="387891"/>
                  </a:lnTo>
                  <a:lnTo>
                    <a:pt x="164060" y="383042"/>
                  </a:lnTo>
                  <a:lnTo>
                    <a:pt x="199382" y="379348"/>
                  </a:lnTo>
                  <a:lnTo>
                    <a:pt x="233555" y="372891"/>
                  </a:lnTo>
                  <a:lnTo>
                    <a:pt x="265976" y="367873"/>
                  </a:lnTo>
                  <a:lnTo>
                    <a:pt x="299686" y="362133"/>
                  </a:lnTo>
                  <a:lnTo>
                    <a:pt x="330962"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4"/>
            <p:cNvSpPr/>
            <p:nvPr/>
          </p:nvSpPr>
          <p:spPr>
            <a:xfrm>
              <a:off x="1547919" y="1912620"/>
              <a:ext cx="204682" cy="99060"/>
            </a:xfrm>
            <a:custGeom>
              <a:avLst/>
              <a:gdLst/>
              <a:ahLst/>
              <a:cxnLst/>
              <a:rect l="0" t="0" r="0" b="0"/>
              <a:pathLst>
                <a:path w="204682" h="99060">
                  <a:moveTo>
                    <a:pt x="6560" y="99059"/>
                  </a:moveTo>
                  <a:lnTo>
                    <a:pt x="0" y="92499"/>
                  </a:lnTo>
                  <a:lnTo>
                    <a:pt x="7345" y="87708"/>
                  </a:lnTo>
                  <a:lnTo>
                    <a:pt x="42883" y="69510"/>
                  </a:lnTo>
                  <a:lnTo>
                    <a:pt x="80873" y="55718"/>
                  </a:lnTo>
                  <a:lnTo>
                    <a:pt x="110894" y="43226"/>
                  </a:lnTo>
                  <a:lnTo>
                    <a:pt x="140391" y="32939"/>
                  </a:lnTo>
                  <a:lnTo>
                    <a:pt x="173543" y="16980"/>
                  </a:lnTo>
                  <a:lnTo>
                    <a:pt x="204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55"/>
            <p:cNvSpPr/>
            <p:nvPr/>
          </p:nvSpPr>
          <p:spPr>
            <a:xfrm>
              <a:off x="1524000" y="1691640"/>
              <a:ext cx="160021" cy="76201"/>
            </a:xfrm>
            <a:custGeom>
              <a:avLst/>
              <a:gdLst/>
              <a:ahLst/>
              <a:cxnLst/>
              <a:rect l="0" t="0" r="0" b="0"/>
              <a:pathLst>
                <a:path w="160021" h="76201">
                  <a:moveTo>
                    <a:pt x="0" y="76200"/>
                  </a:moveTo>
                  <a:lnTo>
                    <a:pt x="10605" y="65594"/>
                  </a:lnTo>
                  <a:lnTo>
                    <a:pt x="41754" y="51023"/>
                  </a:lnTo>
                  <a:lnTo>
                    <a:pt x="71920" y="37413"/>
                  </a:lnTo>
                  <a:lnTo>
                    <a:pt x="105411" y="22656"/>
                  </a:lnTo>
                  <a:lnTo>
                    <a:pt x="143024" y="6545"/>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56"/>
            <p:cNvSpPr/>
            <p:nvPr/>
          </p:nvSpPr>
          <p:spPr>
            <a:xfrm>
              <a:off x="1943100" y="1805940"/>
              <a:ext cx="243841" cy="297030"/>
            </a:xfrm>
            <a:custGeom>
              <a:avLst/>
              <a:gdLst/>
              <a:ahLst/>
              <a:cxnLst/>
              <a:rect l="0" t="0" r="0" b="0"/>
              <a:pathLst>
                <a:path w="243841" h="297030">
                  <a:moveTo>
                    <a:pt x="0" y="0"/>
                  </a:moveTo>
                  <a:lnTo>
                    <a:pt x="8090" y="4045"/>
                  </a:lnTo>
                  <a:lnTo>
                    <a:pt x="10473" y="6930"/>
                  </a:lnTo>
                  <a:lnTo>
                    <a:pt x="26988" y="39488"/>
                  </a:lnTo>
                  <a:lnTo>
                    <a:pt x="39417" y="62218"/>
                  </a:lnTo>
                  <a:lnTo>
                    <a:pt x="45545" y="90872"/>
                  </a:lnTo>
                  <a:lnTo>
                    <a:pt x="55640" y="125796"/>
                  </a:lnTo>
                  <a:lnTo>
                    <a:pt x="58537" y="162109"/>
                  </a:lnTo>
                  <a:lnTo>
                    <a:pt x="55256" y="194694"/>
                  </a:lnTo>
                  <a:lnTo>
                    <a:pt x="53061" y="225797"/>
                  </a:lnTo>
                  <a:lnTo>
                    <a:pt x="45163" y="262132"/>
                  </a:lnTo>
                  <a:lnTo>
                    <a:pt x="36462" y="288490"/>
                  </a:lnTo>
                  <a:lnTo>
                    <a:pt x="30583" y="297029"/>
                  </a:lnTo>
                  <a:lnTo>
                    <a:pt x="30484" y="261782"/>
                  </a:lnTo>
                  <a:lnTo>
                    <a:pt x="32739" y="232504"/>
                  </a:lnTo>
                  <a:lnTo>
                    <a:pt x="38769" y="197019"/>
                  </a:lnTo>
                  <a:lnTo>
                    <a:pt x="43477" y="171384"/>
                  </a:lnTo>
                  <a:lnTo>
                    <a:pt x="48392" y="143057"/>
                  </a:lnTo>
                  <a:lnTo>
                    <a:pt x="55656" y="115792"/>
                  </a:lnTo>
                  <a:lnTo>
                    <a:pt x="69266" y="78899"/>
                  </a:lnTo>
                  <a:lnTo>
                    <a:pt x="84023" y="48777"/>
                  </a:lnTo>
                  <a:lnTo>
                    <a:pt x="104180" y="19889"/>
                  </a:lnTo>
                  <a:lnTo>
                    <a:pt x="123437" y="7210"/>
                  </a:lnTo>
                  <a:lnTo>
                    <a:pt x="141184" y="2136"/>
                  </a:lnTo>
                  <a:lnTo>
                    <a:pt x="146616" y="3117"/>
                  </a:lnTo>
                  <a:lnTo>
                    <a:pt x="172627" y="17354"/>
                  </a:lnTo>
                  <a:lnTo>
                    <a:pt x="187932" y="33364"/>
                  </a:lnTo>
                  <a:lnTo>
                    <a:pt x="208274" y="68459"/>
                  </a:lnTo>
                  <a:lnTo>
                    <a:pt x="221825" y="103069"/>
                  </a:lnTo>
                  <a:lnTo>
                    <a:pt x="227439" y="139288"/>
                  </a:lnTo>
                  <a:lnTo>
                    <a:pt x="233241" y="171845"/>
                  </a:lnTo>
                  <a:lnTo>
                    <a:pt x="235337" y="202094"/>
                  </a:lnTo>
                  <a:lnTo>
                    <a:pt x="236103" y="239314"/>
                  </a:lnTo>
                  <a:lnTo>
                    <a:pt x="236209" y="263515"/>
                  </a:lnTo>
                  <a:lnTo>
                    <a:pt x="237059" y="264577"/>
                  </a:lnTo>
                  <a:lnTo>
                    <a:pt x="242779" y="266420"/>
                  </a:lnTo>
                  <a:lnTo>
                    <a:pt x="243133" y="265666"/>
                  </a:lnTo>
                  <a:lnTo>
                    <a:pt x="24384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57"/>
            <p:cNvSpPr/>
            <p:nvPr/>
          </p:nvSpPr>
          <p:spPr>
            <a:xfrm>
              <a:off x="2286000" y="1790700"/>
              <a:ext cx="251460" cy="304195"/>
            </a:xfrm>
            <a:custGeom>
              <a:avLst/>
              <a:gdLst/>
              <a:ahLst/>
              <a:cxnLst/>
              <a:rect l="0" t="0" r="0" b="0"/>
              <a:pathLst>
                <a:path w="251460" h="304195">
                  <a:moveTo>
                    <a:pt x="0" y="0"/>
                  </a:moveTo>
                  <a:lnTo>
                    <a:pt x="4045" y="4045"/>
                  </a:lnTo>
                  <a:lnTo>
                    <a:pt x="6031" y="10546"/>
                  </a:lnTo>
                  <a:lnTo>
                    <a:pt x="6560" y="14651"/>
                  </a:lnTo>
                  <a:lnTo>
                    <a:pt x="21800" y="48903"/>
                  </a:lnTo>
                  <a:lnTo>
                    <a:pt x="32423" y="79401"/>
                  </a:lnTo>
                  <a:lnTo>
                    <a:pt x="44038" y="115248"/>
                  </a:lnTo>
                  <a:lnTo>
                    <a:pt x="50899" y="140968"/>
                  </a:lnTo>
                  <a:lnTo>
                    <a:pt x="59593" y="169332"/>
                  </a:lnTo>
                  <a:lnTo>
                    <a:pt x="66843" y="196614"/>
                  </a:lnTo>
                  <a:lnTo>
                    <a:pt x="75685" y="233516"/>
                  </a:lnTo>
                  <a:lnTo>
                    <a:pt x="86258" y="268235"/>
                  </a:lnTo>
                  <a:lnTo>
                    <a:pt x="93015" y="294455"/>
                  </a:lnTo>
                  <a:lnTo>
                    <a:pt x="97866" y="302756"/>
                  </a:lnTo>
                  <a:lnTo>
                    <a:pt x="99110" y="303437"/>
                  </a:lnTo>
                  <a:lnTo>
                    <a:pt x="102751" y="304194"/>
                  </a:lnTo>
                  <a:lnTo>
                    <a:pt x="107191" y="302273"/>
                  </a:lnTo>
                  <a:lnTo>
                    <a:pt x="109561" y="300575"/>
                  </a:lnTo>
                  <a:lnTo>
                    <a:pt x="124222" y="270502"/>
                  </a:lnTo>
                  <a:lnTo>
                    <a:pt x="135584" y="238193"/>
                  </a:lnTo>
                  <a:lnTo>
                    <a:pt x="142386" y="210003"/>
                  </a:lnTo>
                  <a:lnTo>
                    <a:pt x="151053" y="177719"/>
                  </a:lnTo>
                  <a:lnTo>
                    <a:pt x="162808" y="145873"/>
                  </a:lnTo>
                  <a:lnTo>
                    <a:pt x="176499" y="114785"/>
                  </a:lnTo>
                  <a:lnTo>
                    <a:pt x="191050" y="84035"/>
                  </a:lnTo>
                  <a:lnTo>
                    <a:pt x="209478" y="46254"/>
                  </a:lnTo>
                  <a:lnTo>
                    <a:pt x="233785" y="11620"/>
                  </a:lnTo>
                  <a:lnTo>
                    <a:pt x="240218" y="5164"/>
                  </a:lnTo>
                  <a:lnTo>
                    <a:pt x="2514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9" name="SMARTInkShape-Group5"/>
          <p:cNvGrpSpPr/>
          <p:nvPr/>
        </p:nvGrpSpPr>
        <p:grpSpPr>
          <a:xfrm>
            <a:off x="3057924" y="1541556"/>
            <a:ext cx="2419771" cy="514164"/>
            <a:chOff x="3057924" y="1541556"/>
            <a:chExt cx="2419771" cy="514164"/>
          </a:xfrm>
        </p:grpSpPr>
        <p:sp>
          <p:nvSpPr>
            <p:cNvPr id="43" name="SMARTInkShape-58"/>
            <p:cNvSpPr/>
            <p:nvPr/>
          </p:nvSpPr>
          <p:spPr>
            <a:xfrm>
              <a:off x="3057924" y="1753006"/>
              <a:ext cx="226296" cy="302714"/>
            </a:xfrm>
            <a:custGeom>
              <a:avLst/>
              <a:gdLst/>
              <a:ahLst/>
              <a:cxnLst/>
              <a:rect l="0" t="0" r="0" b="0"/>
              <a:pathLst>
                <a:path w="226296" h="302714">
                  <a:moveTo>
                    <a:pt x="226295" y="14834"/>
                  </a:moveTo>
                  <a:lnTo>
                    <a:pt x="222250" y="14834"/>
                  </a:lnTo>
                  <a:lnTo>
                    <a:pt x="221059" y="13987"/>
                  </a:lnTo>
                  <a:lnTo>
                    <a:pt x="220265" y="12576"/>
                  </a:lnTo>
                  <a:lnTo>
                    <a:pt x="219735" y="10788"/>
                  </a:lnTo>
                  <a:lnTo>
                    <a:pt x="214631" y="6545"/>
                  </a:lnTo>
                  <a:lnTo>
                    <a:pt x="206718" y="2683"/>
                  </a:lnTo>
                  <a:lnTo>
                    <a:pt x="178834" y="0"/>
                  </a:lnTo>
                  <a:lnTo>
                    <a:pt x="143668" y="11841"/>
                  </a:lnTo>
                  <a:lnTo>
                    <a:pt x="114136" y="27305"/>
                  </a:lnTo>
                  <a:lnTo>
                    <a:pt x="84784" y="53430"/>
                  </a:lnTo>
                  <a:lnTo>
                    <a:pt x="58778" y="86759"/>
                  </a:lnTo>
                  <a:lnTo>
                    <a:pt x="31692" y="119306"/>
                  </a:lnTo>
                  <a:lnTo>
                    <a:pt x="13037" y="154538"/>
                  </a:lnTo>
                  <a:lnTo>
                    <a:pt x="2617" y="186802"/>
                  </a:lnTo>
                  <a:lnTo>
                    <a:pt x="0" y="216964"/>
                  </a:lnTo>
                  <a:lnTo>
                    <a:pt x="5058" y="242364"/>
                  </a:lnTo>
                  <a:lnTo>
                    <a:pt x="12539" y="258198"/>
                  </a:lnTo>
                  <a:lnTo>
                    <a:pt x="30315" y="277347"/>
                  </a:lnTo>
                  <a:lnTo>
                    <a:pt x="55715" y="289701"/>
                  </a:lnTo>
                  <a:lnTo>
                    <a:pt x="88735" y="298723"/>
                  </a:lnTo>
                  <a:lnTo>
                    <a:pt x="121284" y="302713"/>
                  </a:lnTo>
                  <a:lnTo>
                    <a:pt x="156422" y="299850"/>
                  </a:lnTo>
                  <a:lnTo>
                    <a:pt x="183388" y="295883"/>
                  </a:lnTo>
                  <a:lnTo>
                    <a:pt x="220645" y="290040"/>
                  </a:lnTo>
                  <a:lnTo>
                    <a:pt x="226295" y="2891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59"/>
            <p:cNvSpPr/>
            <p:nvPr/>
          </p:nvSpPr>
          <p:spPr>
            <a:xfrm>
              <a:off x="3423991" y="1790700"/>
              <a:ext cx="217041" cy="248493"/>
            </a:xfrm>
            <a:custGeom>
              <a:avLst/>
              <a:gdLst/>
              <a:ahLst/>
              <a:cxnLst/>
              <a:rect l="0" t="0" r="0" b="0"/>
              <a:pathLst>
                <a:path w="217041" h="248493">
                  <a:moveTo>
                    <a:pt x="134549" y="0"/>
                  </a:moveTo>
                  <a:lnTo>
                    <a:pt x="119858" y="846"/>
                  </a:lnTo>
                  <a:lnTo>
                    <a:pt x="87898" y="10605"/>
                  </a:lnTo>
                  <a:lnTo>
                    <a:pt x="65692" y="21957"/>
                  </a:lnTo>
                  <a:lnTo>
                    <a:pt x="33863" y="54224"/>
                  </a:lnTo>
                  <a:lnTo>
                    <a:pt x="21220" y="69819"/>
                  </a:lnTo>
                  <a:lnTo>
                    <a:pt x="6204" y="107426"/>
                  </a:lnTo>
                  <a:lnTo>
                    <a:pt x="0" y="137381"/>
                  </a:lnTo>
                  <a:lnTo>
                    <a:pt x="420" y="167705"/>
                  </a:lnTo>
                  <a:lnTo>
                    <a:pt x="8147" y="204247"/>
                  </a:lnTo>
                  <a:lnTo>
                    <a:pt x="17410" y="218059"/>
                  </a:lnTo>
                  <a:lnTo>
                    <a:pt x="44053" y="240722"/>
                  </a:lnTo>
                  <a:lnTo>
                    <a:pt x="58768" y="246688"/>
                  </a:lnTo>
                  <a:lnTo>
                    <a:pt x="73775" y="248492"/>
                  </a:lnTo>
                  <a:lnTo>
                    <a:pt x="106364" y="242752"/>
                  </a:lnTo>
                  <a:lnTo>
                    <a:pt x="132970" y="233640"/>
                  </a:lnTo>
                  <a:lnTo>
                    <a:pt x="164717" y="215390"/>
                  </a:lnTo>
                  <a:lnTo>
                    <a:pt x="183751" y="196463"/>
                  </a:lnTo>
                  <a:lnTo>
                    <a:pt x="204506" y="161229"/>
                  </a:lnTo>
                  <a:lnTo>
                    <a:pt x="213885" y="131685"/>
                  </a:lnTo>
                  <a:lnTo>
                    <a:pt x="217040" y="101483"/>
                  </a:lnTo>
                  <a:lnTo>
                    <a:pt x="216282" y="71932"/>
                  </a:lnTo>
                  <a:lnTo>
                    <a:pt x="210103" y="54829"/>
                  </a:lnTo>
                  <a:lnTo>
                    <a:pt x="201713" y="43277"/>
                  </a:lnTo>
                  <a:lnTo>
                    <a:pt x="177542" y="26081"/>
                  </a:lnTo>
                  <a:lnTo>
                    <a:pt x="159629" y="17632"/>
                  </a:lnTo>
                  <a:lnTo>
                    <a:pt x="149789"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60"/>
            <p:cNvSpPr/>
            <p:nvPr/>
          </p:nvSpPr>
          <p:spPr>
            <a:xfrm>
              <a:off x="3749523" y="1699969"/>
              <a:ext cx="205258" cy="309688"/>
            </a:xfrm>
            <a:custGeom>
              <a:avLst/>
              <a:gdLst/>
              <a:ahLst/>
              <a:cxnLst/>
              <a:rect l="0" t="0" r="0" b="0"/>
              <a:pathLst>
                <a:path w="205258" h="309688">
                  <a:moveTo>
                    <a:pt x="7136" y="113590"/>
                  </a:moveTo>
                  <a:lnTo>
                    <a:pt x="7983" y="128281"/>
                  </a:lnTo>
                  <a:lnTo>
                    <a:pt x="13697" y="164287"/>
                  </a:lnTo>
                  <a:lnTo>
                    <a:pt x="18488" y="197098"/>
                  </a:lnTo>
                  <a:lnTo>
                    <a:pt x="21608" y="234790"/>
                  </a:lnTo>
                  <a:lnTo>
                    <a:pt x="22225" y="269454"/>
                  </a:lnTo>
                  <a:lnTo>
                    <a:pt x="21462" y="281923"/>
                  </a:lnTo>
                  <a:lnTo>
                    <a:pt x="15068" y="309687"/>
                  </a:lnTo>
                  <a:lnTo>
                    <a:pt x="14117" y="309515"/>
                  </a:lnTo>
                  <a:lnTo>
                    <a:pt x="10804" y="307066"/>
                  </a:lnTo>
                  <a:lnTo>
                    <a:pt x="8766" y="303155"/>
                  </a:lnTo>
                  <a:lnTo>
                    <a:pt x="5022" y="269933"/>
                  </a:lnTo>
                  <a:lnTo>
                    <a:pt x="1148" y="239783"/>
                  </a:lnTo>
                  <a:lnTo>
                    <a:pt x="0" y="201781"/>
                  </a:lnTo>
                  <a:lnTo>
                    <a:pt x="578" y="172260"/>
                  </a:lnTo>
                  <a:lnTo>
                    <a:pt x="3657" y="139383"/>
                  </a:lnTo>
                  <a:lnTo>
                    <a:pt x="7848" y="107274"/>
                  </a:lnTo>
                  <a:lnTo>
                    <a:pt x="13379" y="76917"/>
                  </a:lnTo>
                  <a:lnTo>
                    <a:pt x="21482" y="49313"/>
                  </a:lnTo>
                  <a:lnTo>
                    <a:pt x="35564" y="22108"/>
                  </a:lnTo>
                  <a:lnTo>
                    <a:pt x="47711" y="11407"/>
                  </a:lnTo>
                  <a:lnTo>
                    <a:pt x="60729" y="4676"/>
                  </a:lnTo>
                  <a:lnTo>
                    <a:pt x="85143" y="354"/>
                  </a:lnTo>
                  <a:lnTo>
                    <a:pt x="92161" y="0"/>
                  </a:lnTo>
                  <a:lnTo>
                    <a:pt x="104474" y="4121"/>
                  </a:lnTo>
                  <a:lnTo>
                    <a:pt x="130221" y="24610"/>
                  </a:lnTo>
                  <a:lnTo>
                    <a:pt x="148216" y="49785"/>
                  </a:lnTo>
                  <a:lnTo>
                    <a:pt x="160228" y="82738"/>
                  </a:lnTo>
                  <a:lnTo>
                    <a:pt x="166334" y="109191"/>
                  </a:lnTo>
                  <a:lnTo>
                    <a:pt x="171871" y="137035"/>
                  </a:lnTo>
                  <a:lnTo>
                    <a:pt x="177154" y="163522"/>
                  </a:lnTo>
                  <a:lnTo>
                    <a:pt x="180843" y="198188"/>
                  </a:lnTo>
                  <a:lnTo>
                    <a:pt x="181936" y="229908"/>
                  </a:lnTo>
                  <a:lnTo>
                    <a:pt x="183152" y="264037"/>
                  </a:lnTo>
                  <a:lnTo>
                    <a:pt x="186401" y="276693"/>
                  </a:lnTo>
                  <a:lnTo>
                    <a:pt x="190668" y="283447"/>
                  </a:lnTo>
                  <a:lnTo>
                    <a:pt x="192991" y="285248"/>
                  </a:lnTo>
                  <a:lnTo>
                    <a:pt x="195571" y="289508"/>
                  </a:lnTo>
                  <a:lnTo>
                    <a:pt x="196260" y="291828"/>
                  </a:lnTo>
                  <a:lnTo>
                    <a:pt x="197565" y="293376"/>
                  </a:lnTo>
                  <a:lnTo>
                    <a:pt x="205257" y="2964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1"/>
            <p:cNvSpPr/>
            <p:nvPr/>
          </p:nvSpPr>
          <p:spPr>
            <a:xfrm>
              <a:off x="4051450" y="1541556"/>
              <a:ext cx="200510" cy="480553"/>
            </a:xfrm>
            <a:custGeom>
              <a:avLst/>
              <a:gdLst/>
              <a:ahLst/>
              <a:cxnLst/>
              <a:rect l="0" t="0" r="0" b="0"/>
              <a:pathLst>
                <a:path w="200510" h="480553">
                  <a:moveTo>
                    <a:pt x="162409" y="218664"/>
                  </a:moveTo>
                  <a:lnTo>
                    <a:pt x="162409" y="214618"/>
                  </a:lnTo>
                  <a:lnTo>
                    <a:pt x="161563" y="213427"/>
                  </a:lnTo>
                  <a:lnTo>
                    <a:pt x="160152" y="212632"/>
                  </a:lnTo>
                  <a:lnTo>
                    <a:pt x="158364" y="212103"/>
                  </a:lnTo>
                  <a:lnTo>
                    <a:pt x="157173" y="210903"/>
                  </a:lnTo>
                  <a:lnTo>
                    <a:pt x="153003" y="202894"/>
                  </a:lnTo>
                  <a:lnTo>
                    <a:pt x="151058" y="200531"/>
                  </a:lnTo>
                  <a:lnTo>
                    <a:pt x="144383" y="197904"/>
                  </a:lnTo>
                  <a:lnTo>
                    <a:pt x="131104" y="194168"/>
                  </a:lnTo>
                  <a:lnTo>
                    <a:pt x="126299" y="192173"/>
                  </a:lnTo>
                  <a:lnTo>
                    <a:pt x="114187" y="192215"/>
                  </a:lnTo>
                  <a:lnTo>
                    <a:pt x="85715" y="199140"/>
                  </a:lnTo>
                  <a:lnTo>
                    <a:pt x="73008" y="208293"/>
                  </a:lnTo>
                  <a:lnTo>
                    <a:pt x="47007" y="242956"/>
                  </a:lnTo>
                  <a:lnTo>
                    <a:pt x="28968" y="278261"/>
                  </a:lnTo>
                  <a:lnTo>
                    <a:pt x="18153" y="305264"/>
                  </a:lnTo>
                  <a:lnTo>
                    <a:pt x="8549" y="334199"/>
                  </a:lnTo>
                  <a:lnTo>
                    <a:pt x="1458" y="363993"/>
                  </a:lnTo>
                  <a:lnTo>
                    <a:pt x="0" y="391910"/>
                  </a:lnTo>
                  <a:lnTo>
                    <a:pt x="3940" y="426911"/>
                  </a:lnTo>
                  <a:lnTo>
                    <a:pt x="9005" y="444145"/>
                  </a:lnTo>
                  <a:lnTo>
                    <a:pt x="16901" y="457448"/>
                  </a:lnTo>
                  <a:lnTo>
                    <a:pt x="28312" y="466748"/>
                  </a:lnTo>
                  <a:lnTo>
                    <a:pt x="56334" y="479617"/>
                  </a:lnTo>
                  <a:lnTo>
                    <a:pt x="71238" y="480552"/>
                  </a:lnTo>
                  <a:lnTo>
                    <a:pt x="86329" y="477298"/>
                  </a:lnTo>
                  <a:lnTo>
                    <a:pt x="124325" y="456696"/>
                  </a:lnTo>
                  <a:lnTo>
                    <a:pt x="143129" y="433878"/>
                  </a:lnTo>
                  <a:lnTo>
                    <a:pt x="159425" y="401622"/>
                  </a:lnTo>
                  <a:lnTo>
                    <a:pt x="169832" y="375332"/>
                  </a:lnTo>
                  <a:lnTo>
                    <a:pt x="179255" y="345867"/>
                  </a:lnTo>
                  <a:lnTo>
                    <a:pt x="186265" y="313016"/>
                  </a:lnTo>
                  <a:lnTo>
                    <a:pt x="189946" y="276402"/>
                  </a:lnTo>
                  <a:lnTo>
                    <a:pt x="190927" y="257156"/>
                  </a:lnTo>
                  <a:lnTo>
                    <a:pt x="191581" y="237552"/>
                  </a:lnTo>
                  <a:lnTo>
                    <a:pt x="192017" y="217709"/>
                  </a:lnTo>
                  <a:lnTo>
                    <a:pt x="192308" y="197707"/>
                  </a:lnTo>
                  <a:lnTo>
                    <a:pt x="192502" y="177599"/>
                  </a:lnTo>
                  <a:lnTo>
                    <a:pt x="192631" y="157421"/>
                  </a:lnTo>
                  <a:lnTo>
                    <a:pt x="192717" y="137195"/>
                  </a:lnTo>
                  <a:lnTo>
                    <a:pt x="190555" y="101175"/>
                  </a:lnTo>
                  <a:lnTo>
                    <a:pt x="187619" y="69927"/>
                  </a:lnTo>
                  <a:lnTo>
                    <a:pt x="185119" y="34987"/>
                  </a:lnTo>
                  <a:lnTo>
                    <a:pt x="177991" y="0"/>
                  </a:lnTo>
                  <a:lnTo>
                    <a:pt x="177877" y="75"/>
                  </a:lnTo>
                  <a:lnTo>
                    <a:pt x="177653" y="33434"/>
                  </a:lnTo>
                  <a:lnTo>
                    <a:pt x="179908" y="62463"/>
                  </a:lnTo>
                  <a:lnTo>
                    <a:pt x="185939" y="100133"/>
                  </a:lnTo>
                  <a:lnTo>
                    <a:pt x="189800" y="128730"/>
                  </a:lnTo>
                  <a:lnTo>
                    <a:pt x="191516" y="158373"/>
                  </a:lnTo>
                  <a:lnTo>
                    <a:pt x="194537" y="195255"/>
                  </a:lnTo>
                  <a:lnTo>
                    <a:pt x="197855" y="229426"/>
                  </a:lnTo>
                  <a:lnTo>
                    <a:pt x="200509" y="2567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2"/>
            <p:cNvSpPr/>
            <p:nvPr/>
          </p:nvSpPr>
          <p:spPr>
            <a:xfrm>
              <a:off x="4267200" y="2011679"/>
              <a:ext cx="1" cy="11802"/>
            </a:xfrm>
            <a:custGeom>
              <a:avLst/>
              <a:gdLst/>
              <a:ahLst/>
              <a:cxnLst/>
              <a:rect l="0" t="0" r="0" b="0"/>
              <a:pathLst>
                <a:path w="1" h="11802">
                  <a:moveTo>
                    <a:pt x="0" y="0"/>
                  </a:moveTo>
                  <a:lnTo>
                    <a:pt x="0" y="11801"/>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63"/>
            <p:cNvSpPr/>
            <p:nvPr/>
          </p:nvSpPr>
          <p:spPr>
            <a:xfrm>
              <a:off x="4396740" y="1760220"/>
              <a:ext cx="15241" cy="114301"/>
            </a:xfrm>
            <a:custGeom>
              <a:avLst/>
              <a:gdLst/>
              <a:ahLst/>
              <a:cxnLst/>
              <a:rect l="0" t="0" r="0" b="0"/>
              <a:pathLst>
                <a:path w="15241" h="114301">
                  <a:moveTo>
                    <a:pt x="15240" y="0"/>
                  </a:moveTo>
                  <a:lnTo>
                    <a:pt x="15240" y="10606"/>
                  </a:lnTo>
                  <a:lnTo>
                    <a:pt x="8679" y="44135"/>
                  </a:lnTo>
                  <a:lnTo>
                    <a:pt x="6982" y="81123"/>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64"/>
            <p:cNvSpPr/>
            <p:nvPr/>
          </p:nvSpPr>
          <p:spPr>
            <a:xfrm>
              <a:off x="4373880" y="2004059"/>
              <a:ext cx="7621" cy="15242"/>
            </a:xfrm>
            <a:custGeom>
              <a:avLst/>
              <a:gdLst/>
              <a:ahLst/>
              <a:cxnLst/>
              <a:rect l="0" t="0" r="0" b="0"/>
              <a:pathLst>
                <a:path w="7621" h="15242">
                  <a:moveTo>
                    <a:pt x="7620" y="15241"/>
                  </a:moveTo>
                  <a:lnTo>
                    <a:pt x="7620" y="8680"/>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65"/>
            <p:cNvSpPr/>
            <p:nvPr/>
          </p:nvSpPr>
          <p:spPr>
            <a:xfrm>
              <a:off x="4415209" y="1592579"/>
              <a:ext cx="4392" cy="1"/>
            </a:xfrm>
            <a:custGeom>
              <a:avLst/>
              <a:gdLst/>
              <a:ahLst/>
              <a:cxnLst/>
              <a:rect l="0" t="0" r="0" b="0"/>
              <a:pathLst>
                <a:path w="4392" h="1">
                  <a:moveTo>
                    <a:pt x="4391" y="0"/>
                  </a:moveTo>
                  <a:lnTo>
                    <a:pt x="0" y="0"/>
                  </a:lnTo>
                  <a:close/>
                </a:path>
              </a:pathLst>
            </a:custGeom>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MARTInkShape-66"/>
            <p:cNvSpPr/>
            <p:nvPr/>
          </p:nvSpPr>
          <p:spPr>
            <a:xfrm>
              <a:off x="4587240" y="1562100"/>
              <a:ext cx="60961" cy="426721"/>
            </a:xfrm>
            <a:custGeom>
              <a:avLst/>
              <a:gdLst/>
              <a:ahLst/>
              <a:cxnLst/>
              <a:rect l="0" t="0" r="0" b="0"/>
              <a:pathLst>
                <a:path w="60961" h="426721">
                  <a:moveTo>
                    <a:pt x="60960" y="0"/>
                  </a:moveTo>
                  <a:lnTo>
                    <a:pt x="54928" y="24866"/>
                  </a:lnTo>
                  <a:lnTo>
                    <a:pt x="49608" y="61826"/>
                  </a:lnTo>
                  <a:lnTo>
                    <a:pt x="45190" y="89849"/>
                  </a:lnTo>
                  <a:lnTo>
                    <a:pt x="40404" y="121213"/>
                  </a:lnTo>
                  <a:lnTo>
                    <a:pt x="35455" y="152085"/>
                  </a:lnTo>
                  <a:lnTo>
                    <a:pt x="30433" y="187256"/>
                  </a:lnTo>
                  <a:lnTo>
                    <a:pt x="25379" y="224618"/>
                  </a:lnTo>
                  <a:lnTo>
                    <a:pt x="20310" y="260979"/>
                  </a:lnTo>
                  <a:lnTo>
                    <a:pt x="15235" y="294637"/>
                  </a:lnTo>
                  <a:lnTo>
                    <a:pt x="11004" y="325683"/>
                  </a:lnTo>
                  <a:lnTo>
                    <a:pt x="9124" y="353592"/>
                  </a:lnTo>
                  <a:lnTo>
                    <a:pt x="8065" y="385014"/>
                  </a:lnTo>
                  <a:lnTo>
                    <a:pt x="6861" y="411457"/>
                  </a:lnTo>
                  <a:lnTo>
                    <a:pt x="0" y="426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67"/>
            <p:cNvSpPr/>
            <p:nvPr/>
          </p:nvSpPr>
          <p:spPr>
            <a:xfrm>
              <a:off x="4495800" y="1790700"/>
              <a:ext cx="243841" cy="44665"/>
            </a:xfrm>
            <a:custGeom>
              <a:avLst/>
              <a:gdLst/>
              <a:ahLst/>
              <a:cxnLst/>
              <a:rect l="0" t="0" r="0" b="0"/>
              <a:pathLst>
                <a:path w="243841" h="44665">
                  <a:moveTo>
                    <a:pt x="0" y="38100"/>
                  </a:moveTo>
                  <a:lnTo>
                    <a:pt x="4045" y="42145"/>
                  </a:lnTo>
                  <a:lnTo>
                    <a:pt x="18696" y="44660"/>
                  </a:lnTo>
                  <a:lnTo>
                    <a:pt x="52485" y="44664"/>
                  </a:lnTo>
                  <a:lnTo>
                    <a:pt x="83472" y="39574"/>
                  </a:lnTo>
                  <a:lnTo>
                    <a:pt x="109912" y="35086"/>
                  </a:lnTo>
                  <a:lnTo>
                    <a:pt x="136338" y="30269"/>
                  </a:lnTo>
                  <a:lnTo>
                    <a:pt x="172758" y="22797"/>
                  </a:lnTo>
                  <a:lnTo>
                    <a:pt x="202741" y="15221"/>
                  </a:lnTo>
                  <a:lnTo>
                    <a:pt x="2438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68"/>
            <p:cNvSpPr/>
            <p:nvPr/>
          </p:nvSpPr>
          <p:spPr>
            <a:xfrm>
              <a:off x="4792980" y="1775459"/>
              <a:ext cx="38101" cy="211551"/>
            </a:xfrm>
            <a:custGeom>
              <a:avLst/>
              <a:gdLst/>
              <a:ahLst/>
              <a:cxnLst/>
              <a:rect l="0" t="0" r="0" b="0"/>
              <a:pathLst>
                <a:path w="38101" h="211551">
                  <a:moveTo>
                    <a:pt x="38100" y="0"/>
                  </a:moveTo>
                  <a:lnTo>
                    <a:pt x="38100" y="32564"/>
                  </a:lnTo>
                  <a:lnTo>
                    <a:pt x="37253" y="68302"/>
                  </a:lnTo>
                  <a:lnTo>
                    <a:pt x="32863" y="102176"/>
                  </a:lnTo>
                  <a:lnTo>
                    <a:pt x="29492" y="134039"/>
                  </a:lnTo>
                  <a:lnTo>
                    <a:pt x="19368" y="164081"/>
                  </a:lnTo>
                  <a:lnTo>
                    <a:pt x="7916" y="200881"/>
                  </a:lnTo>
                  <a:lnTo>
                    <a:pt x="1209" y="211550"/>
                  </a:lnTo>
                  <a:lnTo>
                    <a:pt x="806" y="211307"/>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69"/>
            <p:cNvSpPr/>
            <p:nvPr/>
          </p:nvSpPr>
          <p:spPr>
            <a:xfrm>
              <a:off x="4838700" y="1638300"/>
              <a:ext cx="22860" cy="22860"/>
            </a:xfrm>
            <a:custGeom>
              <a:avLst/>
              <a:gdLst/>
              <a:ahLst/>
              <a:cxnLst/>
              <a:rect l="0" t="0" r="0" b="0"/>
              <a:pathLst>
                <a:path w="22860" h="22860">
                  <a:moveTo>
                    <a:pt x="0" y="0"/>
                  </a:moveTo>
                  <a:lnTo>
                    <a:pt x="4045" y="4045"/>
                  </a:lnTo>
                  <a:lnTo>
                    <a:pt x="6031" y="8289"/>
                  </a:lnTo>
                  <a:lnTo>
                    <a:pt x="6560" y="10605"/>
                  </a:lnTo>
                  <a:lnTo>
                    <a:pt x="7760" y="12150"/>
                  </a:lnTo>
                  <a:lnTo>
                    <a:pt x="22859"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70"/>
            <p:cNvSpPr/>
            <p:nvPr/>
          </p:nvSpPr>
          <p:spPr>
            <a:xfrm>
              <a:off x="4931539" y="1752600"/>
              <a:ext cx="222637" cy="249261"/>
            </a:xfrm>
            <a:custGeom>
              <a:avLst/>
              <a:gdLst/>
              <a:ahLst/>
              <a:cxnLst/>
              <a:rect l="0" t="0" r="0" b="0"/>
              <a:pathLst>
                <a:path w="222637" h="249261">
                  <a:moveTo>
                    <a:pt x="135761" y="0"/>
                  </a:moveTo>
                  <a:lnTo>
                    <a:pt x="125155" y="0"/>
                  </a:lnTo>
                  <a:lnTo>
                    <a:pt x="88713" y="13843"/>
                  </a:lnTo>
                  <a:lnTo>
                    <a:pt x="55811" y="36045"/>
                  </a:lnTo>
                  <a:lnTo>
                    <a:pt x="30033" y="62906"/>
                  </a:lnTo>
                  <a:lnTo>
                    <a:pt x="12774" y="97688"/>
                  </a:lnTo>
                  <a:lnTo>
                    <a:pt x="4900" y="114537"/>
                  </a:lnTo>
                  <a:lnTo>
                    <a:pt x="467" y="143062"/>
                  </a:lnTo>
                  <a:lnTo>
                    <a:pt x="0" y="172963"/>
                  </a:lnTo>
                  <a:lnTo>
                    <a:pt x="6999" y="208892"/>
                  </a:lnTo>
                  <a:lnTo>
                    <a:pt x="9279" y="215461"/>
                  </a:lnTo>
                  <a:lnTo>
                    <a:pt x="18586" y="227276"/>
                  </a:lnTo>
                  <a:lnTo>
                    <a:pt x="32037" y="237325"/>
                  </a:lnTo>
                  <a:lnTo>
                    <a:pt x="58649" y="246895"/>
                  </a:lnTo>
                  <a:lnTo>
                    <a:pt x="87983" y="249260"/>
                  </a:lnTo>
                  <a:lnTo>
                    <a:pt x="118123" y="244129"/>
                  </a:lnTo>
                  <a:lnTo>
                    <a:pt x="147656" y="231413"/>
                  </a:lnTo>
                  <a:lnTo>
                    <a:pt x="172023" y="211935"/>
                  </a:lnTo>
                  <a:lnTo>
                    <a:pt x="195856" y="180340"/>
                  </a:lnTo>
                  <a:lnTo>
                    <a:pt x="209447" y="151647"/>
                  </a:lnTo>
                  <a:lnTo>
                    <a:pt x="218836" y="121696"/>
                  </a:lnTo>
                  <a:lnTo>
                    <a:pt x="222636" y="102347"/>
                  </a:lnTo>
                  <a:lnTo>
                    <a:pt x="218177" y="69229"/>
                  </a:lnTo>
                  <a:lnTo>
                    <a:pt x="209143" y="42273"/>
                  </a:lnTo>
                  <a:lnTo>
                    <a:pt x="197673" y="25884"/>
                  </a:lnTo>
                  <a:lnTo>
                    <a:pt x="169691" y="3712"/>
                  </a:lnTo>
                  <a:lnTo>
                    <a:pt x="1586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71"/>
            <p:cNvSpPr/>
            <p:nvPr/>
          </p:nvSpPr>
          <p:spPr>
            <a:xfrm>
              <a:off x="5265551" y="1739526"/>
              <a:ext cx="212144" cy="302634"/>
            </a:xfrm>
            <a:custGeom>
              <a:avLst/>
              <a:gdLst/>
              <a:ahLst/>
              <a:cxnLst/>
              <a:rect l="0" t="0" r="0" b="0"/>
              <a:pathLst>
                <a:path w="212144" h="302634">
                  <a:moveTo>
                    <a:pt x="45588" y="43553"/>
                  </a:moveTo>
                  <a:lnTo>
                    <a:pt x="44742" y="76975"/>
                  </a:lnTo>
                  <a:lnTo>
                    <a:pt x="39557" y="113216"/>
                  </a:lnTo>
                  <a:lnTo>
                    <a:pt x="36181" y="145192"/>
                  </a:lnTo>
                  <a:lnTo>
                    <a:pt x="29819" y="181478"/>
                  </a:lnTo>
                  <a:lnTo>
                    <a:pt x="22571" y="216782"/>
                  </a:lnTo>
                  <a:lnTo>
                    <a:pt x="15062" y="246434"/>
                  </a:lnTo>
                  <a:lnTo>
                    <a:pt x="1371" y="283770"/>
                  </a:lnTo>
                  <a:lnTo>
                    <a:pt x="314" y="286320"/>
                  </a:lnTo>
                  <a:lnTo>
                    <a:pt x="67" y="284658"/>
                  </a:lnTo>
                  <a:lnTo>
                    <a:pt x="0" y="283030"/>
                  </a:lnTo>
                  <a:lnTo>
                    <a:pt x="2185" y="278963"/>
                  </a:lnTo>
                  <a:lnTo>
                    <a:pt x="5978" y="272640"/>
                  </a:lnTo>
                  <a:lnTo>
                    <a:pt x="15311" y="243369"/>
                  </a:lnTo>
                  <a:lnTo>
                    <a:pt x="25046" y="209438"/>
                  </a:lnTo>
                  <a:lnTo>
                    <a:pt x="33919" y="183320"/>
                  </a:lnTo>
                  <a:lnTo>
                    <a:pt x="43507" y="151956"/>
                  </a:lnTo>
                  <a:lnTo>
                    <a:pt x="53411" y="122777"/>
                  </a:lnTo>
                  <a:lnTo>
                    <a:pt x="63459" y="95697"/>
                  </a:lnTo>
                  <a:lnTo>
                    <a:pt x="78635" y="58345"/>
                  </a:lnTo>
                  <a:lnTo>
                    <a:pt x="98934" y="24368"/>
                  </a:lnTo>
                  <a:lnTo>
                    <a:pt x="114170" y="8800"/>
                  </a:lnTo>
                  <a:lnTo>
                    <a:pt x="124330" y="2707"/>
                  </a:lnTo>
                  <a:lnTo>
                    <a:pt x="134489" y="0"/>
                  </a:lnTo>
                  <a:lnTo>
                    <a:pt x="144649" y="1054"/>
                  </a:lnTo>
                  <a:lnTo>
                    <a:pt x="149728" y="2520"/>
                  </a:lnTo>
                  <a:lnTo>
                    <a:pt x="157631" y="8665"/>
                  </a:lnTo>
                  <a:lnTo>
                    <a:pt x="188142" y="45247"/>
                  </a:lnTo>
                  <a:lnTo>
                    <a:pt x="202127" y="75215"/>
                  </a:lnTo>
                  <a:lnTo>
                    <a:pt x="209563" y="103923"/>
                  </a:lnTo>
                  <a:lnTo>
                    <a:pt x="212143" y="138017"/>
                  </a:lnTo>
                  <a:lnTo>
                    <a:pt x="212060" y="170791"/>
                  </a:lnTo>
                  <a:lnTo>
                    <a:pt x="206203" y="206090"/>
                  </a:lnTo>
                  <a:lnTo>
                    <a:pt x="194119" y="238374"/>
                  </a:lnTo>
                  <a:lnTo>
                    <a:pt x="177124" y="275108"/>
                  </a:lnTo>
                  <a:lnTo>
                    <a:pt x="159888" y="3026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72"/>
            <p:cNvSpPr/>
            <p:nvPr/>
          </p:nvSpPr>
          <p:spPr>
            <a:xfrm>
              <a:off x="4381500" y="1790700"/>
              <a:ext cx="15241" cy="228601"/>
            </a:xfrm>
            <a:custGeom>
              <a:avLst/>
              <a:gdLst/>
              <a:ahLst/>
              <a:cxnLst/>
              <a:rect l="0" t="0" r="0" b="0"/>
              <a:pathLst>
                <a:path w="15241" h="228601">
                  <a:moveTo>
                    <a:pt x="15240" y="0"/>
                  </a:moveTo>
                  <a:lnTo>
                    <a:pt x="11195" y="0"/>
                  </a:lnTo>
                  <a:lnTo>
                    <a:pt x="10003" y="846"/>
                  </a:lnTo>
                  <a:lnTo>
                    <a:pt x="9208" y="2257"/>
                  </a:lnTo>
                  <a:lnTo>
                    <a:pt x="7933" y="10605"/>
                  </a:lnTo>
                  <a:lnTo>
                    <a:pt x="7628" y="43637"/>
                  </a:lnTo>
                  <a:lnTo>
                    <a:pt x="7621" y="76929"/>
                  </a:lnTo>
                  <a:lnTo>
                    <a:pt x="5362" y="99276"/>
                  </a:lnTo>
                  <a:lnTo>
                    <a:pt x="706" y="137188"/>
                  </a:lnTo>
                  <a:lnTo>
                    <a:pt x="93" y="171218"/>
                  </a:lnTo>
                  <a:lnTo>
                    <a:pt x="5" y="207345"/>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73"/>
            <p:cNvSpPr/>
            <p:nvPr/>
          </p:nvSpPr>
          <p:spPr>
            <a:xfrm>
              <a:off x="4238272" y="1737359"/>
              <a:ext cx="44169" cy="304801"/>
            </a:xfrm>
            <a:custGeom>
              <a:avLst/>
              <a:gdLst/>
              <a:ahLst/>
              <a:cxnLst/>
              <a:rect l="0" t="0" r="0" b="0"/>
              <a:pathLst>
                <a:path w="44169" h="304801">
                  <a:moveTo>
                    <a:pt x="6068" y="0"/>
                  </a:moveTo>
                  <a:lnTo>
                    <a:pt x="6068" y="6561"/>
                  </a:lnTo>
                  <a:lnTo>
                    <a:pt x="36" y="24059"/>
                  </a:lnTo>
                  <a:lnTo>
                    <a:pt x="0" y="34400"/>
                  </a:lnTo>
                  <a:lnTo>
                    <a:pt x="5101" y="69097"/>
                  </a:lnTo>
                  <a:lnTo>
                    <a:pt x="6723" y="104399"/>
                  </a:lnTo>
                  <a:lnTo>
                    <a:pt x="12061" y="138968"/>
                  </a:lnTo>
                  <a:lnTo>
                    <a:pt x="13366" y="174112"/>
                  </a:lnTo>
                  <a:lnTo>
                    <a:pt x="14471" y="205514"/>
                  </a:lnTo>
                  <a:lnTo>
                    <a:pt x="19706" y="236176"/>
                  </a:lnTo>
                  <a:lnTo>
                    <a:pt x="23091" y="256809"/>
                  </a:lnTo>
                  <a:lnTo>
                    <a:pt x="34242" y="283335"/>
                  </a:lnTo>
                  <a:lnTo>
                    <a:pt x="41956" y="296453"/>
                  </a:lnTo>
                  <a:lnTo>
                    <a:pt x="44168"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8" name="SMARTInkShape-Group6"/>
          <p:cNvGrpSpPr/>
          <p:nvPr/>
        </p:nvGrpSpPr>
        <p:grpSpPr>
          <a:xfrm>
            <a:off x="929639" y="2240279"/>
            <a:ext cx="4866232" cy="1348435"/>
            <a:chOff x="929639" y="2240279"/>
            <a:chExt cx="4866232" cy="1348435"/>
          </a:xfrm>
        </p:grpSpPr>
        <p:sp>
          <p:nvSpPr>
            <p:cNvPr id="60" name="SMARTInkShape-74"/>
            <p:cNvSpPr/>
            <p:nvPr/>
          </p:nvSpPr>
          <p:spPr>
            <a:xfrm>
              <a:off x="929639" y="2689859"/>
              <a:ext cx="274322" cy="7622"/>
            </a:xfrm>
            <a:custGeom>
              <a:avLst/>
              <a:gdLst/>
              <a:ahLst/>
              <a:cxnLst/>
              <a:rect l="0" t="0" r="0" b="0"/>
              <a:pathLst>
                <a:path w="274322" h="7622">
                  <a:moveTo>
                    <a:pt x="0" y="0"/>
                  </a:moveTo>
                  <a:lnTo>
                    <a:pt x="32925" y="847"/>
                  </a:lnTo>
                  <a:lnTo>
                    <a:pt x="67307" y="6032"/>
                  </a:lnTo>
                  <a:lnTo>
                    <a:pt x="95579" y="7150"/>
                  </a:lnTo>
                  <a:lnTo>
                    <a:pt x="130767" y="7481"/>
                  </a:lnTo>
                  <a:lnTo>
                    <a:pt x="165746" y="7579"/>
                  </a:lnTo>
                  <a:lnTo>
                    <a:pt x="199817" y="7608"/>
                  </a:lnTo>
                  <a:lnTo>
                    <a:pt x="232208" y="7617"/>
                  </a:lnTo>
                  <a:lnTo>
                    <a:pt x="27432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75"/>
            <p:cNvSpPr/>
            <p:nvPr/>
          </p:nvSpPr>
          <p:spPr>
            <a:xfrm>
              <a:off x="1356359" y="2567940"/>
              <a:ext cx="45721" cy="335280"/>
            </a:xfrm>
            <a:custGeom>
              <a:avLst/>
              <a:gdLst/>
              <a:ahLst/>
              <a:cxnLst/>
              <a:rect l="0" t="0" r="0" b="0"/>
              <a:pathLst>
                <a:path w="45721" h="335280">
                  <a:moveTo>
                    <a:pt x="45720" y="0"/>
                  </a:moveTo>
                  <a:lnTo>
                    <a:pt x="44874" y="22101"/>
                  </a:lnTo>
                  <a:lnTo>
                    <a:pt x="39160" y="54243"/>
                  </a:lnTo>
                  <a:lnTo>
                    <a:pt x="38414" y="84557"/>
                  </a:lnTo>
                  <a:lnTo>
                    <a:pt x="34148" y="116306"/>
                  </a:lnTo>
                  <a:lnTo>
                    <a:pt x="32111" y="141438"/>
                  </a:lnTo>
                  <a:lnTo>
                    <a:pt x="30358" y="168694"/>
                  </a:lnTo>
                  <a:lnTo>
                    <a:pt x="26757" y="194919"/>
                  </a:lnTo>
                  <a:lnTo>
                    <a:pt x="22335" y="220686"/>
                  </a:lnTo>
                  <a:lnTo>
                    <a:pt x="15085" y="256735"/>
                  </a:lnTo>
                  <a:lnTo>
                    <a:pt x="7574" y="286607"/>
                  </a:lnTo>
                  <a:lnTo>
                    <a:pt x="666" y="324474"/>
                  </a:lnTo>
                  <a:lnTo>
                    <a:pt x="0"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76"/>
            <p:cNvSpPr/>
            <p:nvPr/>
          </p:nvSpPr>
          <p:spPr>
            <a:xfrm>
              <a:off x="1303426" y="2408402"/>
              <a:ext cx="383291" cy="532918"/>
            </a:xfrm>
            <a:custGeom>
              <a:avLst/>
              <a:gdLst/>
              <a:ahLst/>
              <a:cxnLst/>
              <a:rect l="0" t="0" r="0" b="0"/>
              <a:pathLst>
                <a:path w="383291" h="532918">
                  <a:moveTo>
                    <a:pt x="14833" y="90957"/>
                  </a:moveTo>
                  <a:lnTo>
                    <a:pt x="2683" y="77960"/>
                  </a:lnTo>
                  <a:lnTo>
                    <a:pt x="967" y="73045"/>
                  </a:lnTo>
                  <a:lnTo>
                    <a:pt x="0" y="61473"/>
                  </a:lnTo>
                  <a:lnTo>
                    <a:pt x="2032" y="54429"/>
                  </a:lnTo>
                  <a:lnTo>
                    <a:pt x="10194" y="43445"/>
                  </a:lnTo>
                  <a:lnTo>
                    <a:pt x="32167" y="24564"/>
                  </a:lnTo>
                  <a:lnTo>
                    <a:pt x="61814" y="10611"/>
                  </a:lnTo>
                  <a:lnTo>
                    <a:pt x="90466" y="3181"/>
                  </a:lnTo>
                  <a:lnTo>
                    <a:pt x="126237" y="603"/>
                  </a:lnTo>
                  <a:lnTo>
                    <a:pt x="154093" y="0"/>
                  </a:lnTo>
                  <a:lnTo>
                    <a:pt x="190245" y="3706"/>
                  </a:lnTo>
                  <a:lnTo>
                    <a:pt x="226451" y="14211"/>
                  </a:lnTo>
                  <a:lnTo>
                    <a:pt x="263990" y="28048"/>
                  </a:lnTo>
                  <a:lnTo>
                    <a:pt x="297878" y="46918"/>
                  </a:lnTo>
                  <a:lnTo>
                    <a:pt x="329368" y="72641"/>
                  </a:lnTo>
                  <a:lnTo>
                    <a:pt x="356102" y="101711"/>
                  </a:lnTo>
                  <a:lnTo>
                    <a:pt x="372020" y="135819"/>
                  </a:lnTo>
                  <a:lnTo>
                    <a:pt x="379041" y="162542"/>
                  </a:lnTo>
                  <a:lnTo>
                    <a:pt x="383290" y="191353"/>
                  </a:lnTo>
                  <a:lnTo>
                    <a:pt x="382356" y="221091"/>
                  </a:lnTo>
                  <a:lnTo>
                    <a:pt x="376861" y="251241"/>
                  </a:lnTo>
                  <a:lnTo>
                    <a:pt x="367928" y="281575"/>
                  </a:lnTo>
                  <a:lnTo>
                    <a:pt x="355491" y="311990"/>
                  </a:lnTo>
                  <a:lnTo>
                    <a:pt x="339239" y="340183"/>
                  </a:lnTo>
                  <a:lnTo>
                    <a:pt x="320727" y="366824"/>
                  </a:lnTo>
                  <a:lnTo>
                    <a:pt x="290418" y="404777"/>
                  </a:lnTo>
                  <a:lnTo>
                    <a:pt x="255003" y="437000"/>
                  </a:lnTo>
                  <a:lnTo>
                    <a:pt x="217698" y="463011"/>
                  </a:lnTo>
                  <a:lnTo>
                    <a:pt x="180681" y="485958"/>
                  </a:lnTo>
                  <a:lnTo>
                    <a:pt x="147888" y="503011"/>
                  </a:lnTo>
                  <a:lnTo>
                    <a:pt x="117569" y="513802"/>
                  </a:lnTo>
                  <a:lnTo>
                    <a:pt x="80323" y="527662"/>
                  </a:lnTo>
                  <a:lnTo>
                    <a:pt x="60553" y="5329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77"/>
            <p:cNvSpPr/>
            <p:nvPr/>
          </p:nvSpPr>
          <p:spPr>
            <a:xfrm>
              <a:off x="1738513" y="2583180"/>
              <a:ext cx="242688" cy="335132"/>
            </a:xfrm>
            <a:custGeom>
              <a:avLst/>
              <a:gdLst/>
              <a:ahLst/>
              <a:cxnLst/>
              <a:rect l="0" t="0" r="0" b="0"/>
              <a:pathLst>
                <a:path w="242688" h="335132">
                  <a:moveTo>
                    <a:pt x="29327" y="129539"/>
                  </a:moveTo>
                  <a:lnTo>
                    <a:pt x="33372" y="133585"/>
                  </a:lnTo>
                  <a:lnTo>
                    <a:pt x="35358" y="137828"/>
                  </a:lnTo>
                  <a:lnTo>
                    <a:pt x="40899" y="173675"/>
                  </a:lnTo>
                  <a:lnTo>
                    <a:pt x="43842" y="211510"/>
                  </a:lnTo>
                  <a:lnTo>
                    <a:pt x="44352" y="241504"/>
                  </a:lnTo>
                  <a:lnTo>
                    <a:pt x="43656" y="270994"/>
                  </a:lnTo>
                  <a:lnTo>
                    <a:pt x="33952" y="307936"/>
                  </a:lnTo>
                  <a:lnTo>
                    <a:pt x="21837" y="331482"/>
                  </a:lnTo>
                  <a:lnTo>
                    <a:pt x="20100" y="332748"/>
                  </a:lnTo>
                  <a:lnTo>
                    <a:pt x="14438" y="335131"/>
                  </a:lnTo>
                  <a:lnTo>
                    <a:pt x="13309" y="328320"/>
                  </a:lnTo>
                  <a:lnTo>
                    <a:pt x="8870" y="315343"/>
                  </a:lnTo>
                  <a:lnTo>
                    <a:pt x="2738" y="277276"/>
                  </a:lnTo>
                  <a:lnTo>
                    <a:pt x="0" y="240200"/>
                  </a:lnTo>
                  <a:lnTo>
                    <a:pt x="3875" y="214000"/>
                  </a:lnTo>
                  <a:lnTo>
                    <a:pt x="10394" y="188244"/>
                  </a:lnTo>
                  <a:lnTo>
                    <a:pt x="16114" y="162686"/>
                  </a:lnTo>
                  <a:lnTo>
                    <a:pt x="30510" y="137216"/>
                  </a:lnTo>
                  <a:lnTo>
                    <a:pt x="57899" y="103592"/>
                  </a:lnTo>
                  <a:lnTo>
                    <a:pt x="89910" y="69475"/>
                  </a:lnTo>
                  <a:lnTo>
                    <a:pt x="121539" y="44360"/>
                  </a:lnTo>
                  <a:lnTo>
                    <a:pt x="159521" y="23093"/>
                  </a:lnTo>
                  <a:lnTo>
                    <a:pt x="195591" y="6631"/>
                  </a:lnTo>
                  <a:lnTo>
                    <a:pt x="226596" y="873"/>
                  </a:lnTo>
                  <a:lnTo>
                    <a:pt x="24268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78"/>
            <p:cNvSpPr/>
            <p:nvPr/>
          </p:nvSpPr>
          <p:spPr>
            <a:xfrm>
              <a:off x="2034540" y="2705100"/>
              <a:ext cx="22861" cy="190501"/>
            </a:xfrm>
            <a:custGeom>
              <a:avLst/>
              <a:gdLst/>
              <a:ahLst/>
              <a:cxnLst/>
              <a:rect l="0" t="0" r="0" b="0"/>
              <a:pathLst>
                <a:path w="22861" h="190501">
                  <a:moveTo>
                    <a:pt x="22860" y="0"/>
                  </a:moveTo>
                  <a:lnTo>
                    <a:pt x="22860" y="4045"/>
                  </a:lnTo>
                  <a:lnTo>
                    <a:pt x="20602" y="8289"/>
                  </a:lnTo>
                  <a:lnTo>
                    <a:pt x="18814" y="10605"/>
                  </a:lnTo>
                  <a:lnTo>
                    <a:pt x="16299" y="26002"/>
                  </a:lnTo>
                  <a:lnTo>
                    <a:pt x="14602" y="60044"/>
                  </a:lnTo>
                  <a:lnTo>
                    <a:pt x="9218" y="90227"/>
                  </a:lnTo>
                  <a:lnTo>
                    <a:pt x="3107" y="123912"/>
                  </a:lnTo>
                  <a:lnTo>
                    <a:pt x="614" y="156650"/>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79"/>
            <p:cNvSpPr/>
            <p:nvPr/>
          </p:nvSpPr>
          <p:spPr>
            <a:xfrm>
              <a:off x="2110740" y="2468880"/>
              <a:ext cx="38101" cy="38101"/>
            </a:xfrm>
            <a:custGeom>
              <a:avLst/>
              <a:gdLst/>
              <a:ahLst/>
              <a:cxnLst/>
              <a:rect l="0" t="0" r="0" b="0"/>
              <a:pathLst>
                <a:path w="38101" h="38101">
                  <a:moveTo>
                    <a:pt x="0" y="38100"/>
                  </a:moveTo>
                  <a:lnTo>
                    <a:pt x="0" y="34054"/>
                  </a:lnTo>
                  <a:lnTo>
                    <a:pt x="2257" y="29811"/>
                  </a:lnTo>
                  <a:lnTo>
                    <a:pt x="17912" y="12660"/>
                  </a:lnTo>
                  <a:lnTo>
                    <a:pt x="22918" y="9860"/>
                  </a:lnTo>
                  <a:lnTo>
                    <a:pt x="27966" y="7769"/>
                  </a:lnTo>
                  <a:lnTo>
                    <a:pt x="381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80"/>
            <p:cNvSpPr/>
            <p:nvPr/>
          </p:nvSpPr>
          <p:spPr>
            <a:xfrm>
              <a:off x="2333057" y="2316631"/>
              <a:ext cx="212024" cy="578970"/>
            </a:xfrm>
            <a:custGeom>
              <a:avLst/>
              <a:gdLst/>
              <a:ahLst/>
              <a:cxnLst/>
              <a:rect l="0" t="0" r="0" b="0"/>
              <a:pathLst>
                <a:path w="212024" h="578970">
                  <a:moveTo>
                    <a:pt x="212023" y="15089"/>
                  </a:moveTo>
                  <a:lnTo>
                    <a:pt x="212023" y="11043"/>
                  </a:lnTo>
                  <a:lnTo>
                    <a:pt x="211176" y="9852"/>
                  </a:lnTo>
                  <a:lnTo>
                    <a:pt x="209765" y="9057"/>
                  </a:lnTo>
                  <a:lnTo>
                    <a:pt x="207977" y="8528"/>
                  </a:lnTo>
                  <a:lnTo>
                    <a:pt x="196584" y="1577"/>
                  </a:lnTo>
                  <a:lnTo>
                    <a:pt x="164947" y="0"/>
                  </a:lnTo>
                  <a:lnTo>
                    <a:pt x="149613" y="1609"/>
                  </a:lnTo>
                  <a:lnTo>
                    <a:pt x="114432" y="16440"/>
                  </a:lnTo>
                  <a:lnTo>
                    <a:pt x="78727" y="35675"/>
                  </a:lnTo>
                  <a:lnTo>
                    <a:pt x="53148" y="50728"/>
                  </a:lnTo>
                  <a:lnTo>
                    <a:pt x="27832" y="82304"/>
                  </a:lnTo>
                  <a:lnTo>
                    <a:pt x="16989" y="98302"/>
                  </a:lnTo>
                  <a:lnTo>
                    <a:pt x="9455" y="129679"/>
                  </a:lnTo>
                  <a:lnTo>
                    <a:pt x="3177" y="161742"/>
                  </a:lnTo>
                  <a:lnTo>
                    <a:pt x="0" y="196736"/>
                  </a:lnTo>
                  <a:lnTo>
                    <a:pt x="3104" y="233916"/>
                  </a:lnTo>
                  <a:lnTo>
                    <a:pt x="9386" y="271743"/>
                  </a:lnTo>
                  <a:lnTo>
                    <a:pt x="16610" y="309762"/>
                  </a:lnTo>
                  <a:lnTo>
                    <a:pt x="24112" y="347838"/>
                  </a:lnTo>
                  <a:lnTo>
                    <a:pt x="31697" y="385931"/>
                  </a:lnTo>
                  <a:lnTo>
                    <a:pt x="39307" y="424030"/>
                  </a:lnTo>
                  <a:lnTo>
                    <a:pt x="46924" y="458083"/>
                  </a:lnTo>
                  <a:lnTo>
                    <a:pt x="50498" y="489622"/>
                  </a:lnTo>
                  <a:lnTo>
                    <a:pt x="51705" y="523690"/>
                  </a:lnTo>
                  <a:lnTo>
                    <a:pt x="51068" y="542082"/>
                  </a:lnTo>
                  <a:lnTo>
                    <a:pt x="45893" y="557409"/>
                  </a:lnTo>
                  <a:lnTo>
                    <a:pt x="38817" y="570602"/>
                  </a:lnTo>
                  <a:lnTo>
                    <a:pt x="36763" y="5789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81"/>
            <p:cNvSpPr/>
            <p:nvPr/>
          </p:nvSpPr>
          <p:spPr>
            <a:xfrm>
              <a:off x="2240279" y="2667000"/>
              <a:ext cx="274322" cy="83820"/>
            </a:xfrm>
            <a:custGeom>
              <a:avLst/>
              <a:gdLst/>
              <a:ahLst/>
              <a:cxnLst/>
              <a:rect l="0" t="0" r="0" b="0"/>
              <a:pathLst>
                <a:path w="274322" h="83820">
                  <a:moveTo>
                    <a:pt x="0" y="83819"/>
                  </a:moveTo>
                  <a:lnTo>
                    <a:pt x="20425" y="82973"/>
                  </a:lnTo>
                  <a:lnTo>
                    <a:pt x="54023" y="73214"/>
                  </a:lnTo>
                  <a:lnTo>
                    <a:pt x="84493" y="61862"/>
                  </a:lnTo>
                  <a:lnTo>
                    <a:pt x="120333" y="51820"/>
                  </a:lnTo>
                  <a:lnTo>
                    <a:pt x="147461" y="43915"/>
                  </a:lnTo>
                  <a:lnTo>
                    <a:pt x="175605" y="34757"/>
                  </a:lnTo>
                  <a:lnTo>
                    <a:pt x="202225" y="25043"/>
                  </a:lnTo>
                  <a:lnTo>
                    <a:pt x="230425" y="15081"/>
                  </a:lnTo>
                  <a:lnTo>
                    <a:pt x="265650" y="2979"/>
                  </a:lnTo>
                  <a:lnTo>
                    <a:pt x="2743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82"/>
            <p:cNvSpPr/>
            <p:nvPr/>
          </p:nvSpPr>
          <p:spPr>
            <a:xfrm>
              <a:off x="2682240" y="2354579"/>
              <a:ext cx="68580" cy="518162"/>
            </a:xfrm>
            <a:custGeom>
              <a:avLst/>
              <a:gdLst/>
              <a:ahLst/>
              <a:cxnLst/>
              <a:rect l="0" t="0" r="0" b="0"/>
              <a:pathLst>
                <a:path w="68580" h="518162">
                  <a:moveTo>
                    <a:pt x="68579" y="0"/>
                  </a:moveTo>
                  <a:lnTo>
                    <a:pt x="64534" y="0"/>
                  </a:lnTo>
                  <a:lnTo>
                    <a:pt x="63343" y="847"/>
                  </a:lnTo>
                  <a:lnTo>
                    <a:pt x="62548" y="2258"/>
                  </a:lnTo>
                  <a:lnTo>
                    <a:pt x="61666" y="7777"/>
                  </a:lnTo>
                  <a:lnTo>
                    <a:pt x="61053" y="39125"/>
                  </a:lnTo>
                  <a:lnTo>
                    <a:pt x="60987" y="69354"/>
                  </a:lnTo>
                  <a:lnTo>
                    <a:pt x="60968" y="105122"/>
                  </a:lnTo>
                  <a:lnTo>
                    <a:pt x="60963" y="134492"/>
                  </a:lnTo>
                  <a:lnTo>
                    <a:pt x="60961" y="167301"/>
                  </a:lnTo>
                  <a:lnTo>
                    <a:pt x="60960" y="201639"/>
                  </a:lnTo>
                  <a:lnTo>
                    <a:pt x="58702" y="236655"/>
                  </a:lnTo>
                  <a:lnTo>
                    <a:pt x="54030" y="272820"/>
                  </a:lnTo>
                  <a:lnTo>
                    <a:pt x="50413" y="291947"/>
                  </a:lnTo>
                  <a:lnTo>
                    <a:pt x="46308" y="311472"/>
                  </a:lnTo>
                  <a:lnTo>
                    <a:pt x="39490" y="348970"/>
                  </a:lnTo>
                  <a:lnTo>
                    <a:pt x="33638" y="383698"/>
                  </a:lnTo>
                  <a:lnTo>
                    <a:pt x="28214" y="413244"/>
                  </a:lnTo>
                  <a:lnTo>
                    <a:pt x="20401" y="449632"/>
                  </a:lnTo>
                  <a:lnTo>
                    <a:pt x="10175" y="485339"/>
                  </a:lnTo>
                  <a:lnTo>
                    <a:pt x="0" y="518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83"/>
            <p:cNvSpPr/>
            <p:nvPr/>
          </p:nvSpPr>
          <p:spPr>
            <a:xfrm>
              <a:off x="2575559" y="2560319"/>
              <a:ext cx="342901" cy="91441"/>
            </a:xfrm>
            <a:custGeom>
              <a:avLst/>
              <a:gdLst/>
              <a:ahLst/>
              <a:cxnLst/>
              <a:rect l="0" t="0" r="0" b="0"/>
              <a:pathLst>
                <a:path w="342901" h="91441">
                  <a:moveTo>
                    <a:pt x="0" y="91440"/>
                  </a:moveTo>
                  <a:lnTo>
                    <a:pt x="6931" y="85357"/>
                  </a:lnTo>
                  <a:lnTo>
                    <a:pt x="20774" y="78443"/>
                  </a:lnTo>
                  <a:lnTo>
                    <a:pt x="57193" y="68522"/>
                  </a:lnTo>
                  <a:lnTo>
                    <a:pt x="94840" y="60943"/>
                  </a:lnTo>
                  <a:lnTo>
                    <a:pt x="123431" y="55873"/>
                  </a:lnTo>
                  <a:lnTo>
                    <a:pt x="153072" y="50797"/>
                  </a:lnTo>
                  <a:lnTo>
                    <a:pt x="183179" y="43461"/>
                  </a:lnTo>
                  <a:lnTo>
                    <a:pt x="212646" y="35403"/>
                  </a:lnTo>
                  <a:lnTo>
                    <a:pt x="239854" y="29000"/>
                  </a:lnTo>
                  <a:lnTo>
                    <a:pt x="266058" y="23331"/>
                  </a:lnTo>
                  <a:lnTo>
                    <a:pt x="300095" y="15380"/>
                  </a:lnTo>
                  <a:lnTo>
                    <a:pt x="3429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84"/>
            <p:cNvSpPr/>
            <p:nvPr/>
          </p:nvSpPr>
          <p:spPr>
            <a:xfrm>
              <a:off x="3117469" y="2270759"/>
              <a:ext cx="235332" cy="632461"/>
            </a:xfrm>
            <a:custGeom>
              <a:avLst/>
              <a:gdLst/>
              <a:ahLst/>
              <a:cxnLst/>
              <a:rect l="0" t="0" r="0" b="0"/>
              <a:pathLst>
                <a:path w="235332" h="632461">
                  <a:moveTo>
                    <a:pt x="235331" y="0"/>
                  </a:moveTo>
                  <a:lnTo>
                    <a:pt x="235331" y="4046"/>
                  </a:lnTo>
                  <a:lnTo>
                    <a:pt x="230815" y="8289"/>
                  </a:lnTo>
                  <a:lnTo>
                    <a:pt x="227240" y="10606"/>
                  </a:lnTo>
                  <a:lnTo>
                    <a:pt x="221010" y="19954"/>
                  </a:lnTo>
                  <a:lnTo>
                    <a:pt x="200581" y="54808"/>
                  </a:lnTo>
                  <a:lnTo>
                    <a:pt x="173527" y="92232"/>
                  </a:lnTo>
                  <a:lnTo>
                    <a:pt x="149002" y="124413"/>
                  </a:lnTo>
                  <a:lnTo>
                    <a:pt x="130076" y="149275"/>
                  </a:lnTo>
                  <a:lnTo>
                    <a:pt x="110375" y="177258"/>
                  </a:lnTo>
                  <a:lnTo>
                    <a:pt x="90331" y="206628"/>
                  </a:lnTo>
                  <a:lnTo>
                    <a:pt x="70979" y="236615"/>
                  </a:lnTo>
                  <a:lnTo>
                    <a:pt x="53912" y="266876"/>
                  </a:lnTo>
                  <a:lnTo>
                    <a:pt x="40118" y="297259"/>
                  </a:lnTo>
                  <a:lnTo>
                    <a:pt x="28343" y="327695"/>
                  </a:lnTo>
                  <a:lnTo>
                    <a:pt x="17465" y="358156"/>
                  </a:lnTo>
                  <a:lnTo>
                    <a:pt x="9244" y="388627"/>
                  </a:lnTo>
                  <a:lnTo>
                    <a:pt x="3614" y="418257"/>
                  </a:lnTo>
                  <a:lnTo>
                    <a:pt x="1112" y="445537"/>
                  </a:lnTo>
                  <a:lnTo>
                    <a:pt x="0" y="471772"/>
                  </a:lnTo>
                  <a:lnTo>
                    <a:pt x="1199" y="497544"/>
                  </a:lnTo>
                  <a:lnTo>
                    <a:pt x="11395" y="534159"/>
                  </a:lnTo>
                  <a:lnTo>
                    <a:pt x="25987" y="562694"/>
                  </a:lnTo>
                  <a:lnTo>
                    <a:pt x="53244" y="597732"/>
                  </a:lnTo>
                  <a:lnTo>
                    <a:pt x="87132" y="621461"/>
                  </a:lnTo>
                  <a:lnTo>
                    <a:pt x="105790" y="632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85"/>
            <p:cNvSpPr/>
            <p:nvPr/>
          </p:nvSpPr>
          <p:spPr>
            <a:xfrm>
              <a:off x="3436630" y="2567940"/>
              <a:ext cx="190490" cy="266163"/>
            </a:xfrm>
            <a:custGeom>
              <a:avLst/>
              <a:gdLst/>
              <a:ahLst/>
              <a:cxnLst/>
              <a:rect l="0" t="0" r="0" b="0"/>
              <a:pathLst>
                <a:path w="190490" h="266163">
                  <a:moveTo>
                    <a:pt x="22850" y="53340"/>
                  </a:moveTo>
                  <a:lnTo>
                    <a:pt x="30156" y="53340"/>
                  </a:lnTo>
                  <a:lnTo>
                    <a:pt x="34422" y="57385"/>
                  </a:lnTo>
                  <a:lnTo>
                    <a:pt x="34798" y="60270"/>
                  </a:lnTo>
                  <a:lnTo>
                    <a:pt x="32975" y="73267"/>
                  </a:lnTo>
                  <a:lnTo>
                    <a:pt x="35351" y="93675"/>
                  </a:lnTo>
                  <a:lnTo>
                    <a:pt x="31685" y="130483"/>
                  </a:lnTo>
                  <a:lnTo>
                    <a:pt x="28572" y="162557"/>
                  </a:lnTo>
                  <a:lnTo>
                    <a:pt x="22287" y="196613"/>
                  </a:lnTo>
                  <a:lnTo>
                    <a:pt x="16623" y="234417"/>
                  </a:lnTo>
                  <a:lnTo>
                    <a:pt x="13591" y="246143"/>
                  </a:lnTo>
                  <a:lnTo>
                    <a:pt x="7124" y="257504"/>
                  </a:lnTo>
                  <a:lnTo>
                    <a:pt x="407" y="266162"/>
                  </a:lnTo>
                  <a:lnTo>
                    <a:pt x="0" y="240683"/>
                  </a:lnTo>
                  <a:lnTo>
                    <a:pt x="4038" y="211954"/>
                  </a:lnTo>
                  <a:lnTo>
                    <a:pt x="10597" y="176630"/>
                  </a:lnTo>
                  <a:lnTo>
                    <a:pt x="17686" y="149622"/>
                  </a:lnTo>
                  <a:lnTo>
                    <a:pt x="27328" y="121532"/>
                  </a:lnTo>
                  <a:lnTo>
                    <a:pt x="47883" y="83611"/>
                  </a:lnTo>
                  <a:lnTo>
                    <a:pt x="82483" y="47183"/>
                  </a:lnTo>
                  <a:lnTo>
                    <a:pt x="108535" y="25551"/>
                  </a:lnTo>
                  <a:lnTo>
                    <a:pt x="126972" y="15589"/>
                  </a:lnTo>
                  <a:lnTo>
                    <a:pt x="159504" y="6936"/>
                  </a:lnTo>
                  <a:lnTo>
                    <a:pt x="19048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86"/>
            <p:cNvSpPr/>
            <p:nvPr/>
          </p:nvSpPr>
          <p:spPr>
            <a:xfrm>
              <a:off x="3651508" y="2571170"/>
              <a:ext cx="691893" cy="291735"/>
            </a:xfrm>
            <a:custGeom>
              <a:avLst/>
              <a:gdLst/>
              <a:ahLst/>
              <a:cxnLst/>
              <a:rect l="0" t="0" r="0" b="0"/>
              <a:pathLst>
                <a:path w="691893" h="291735">
                  <a:moveTo>
                    <a:pt x="188972" y="50110"/>
                  </a:moveTo>
                  <a:lnTo>
                    <a:pt x="162480" y="50956"/>
                  </a:lnTo>
                  <a:lnTo>
                    <a:pt x="127759" y="63954"/>
                  </a:lnTo>
                  <a:lnTo>
                    <a:pt x="96327" y="86155"/>
                  </a:lnTo>
                  <a:lnTo>
                    <a:pt x="59273" y="121680"/>
                  </a:lnTo>
                  <a:lnTo>
                    <a:pt x="36525" y="150056"/>
                  </a:lnTo>
                  <a:lnTo>
                    <a:pt x="15955" y="179912"/>
                  </a:lnTo>
                  <a:lnTo>
                    <a:pt x="6242" y="200086"/>
                  </a:lnTo>
                  <a:lnTo>
                    <a:pt x="774" y="230484"/>
                  </a:lnTo>
                  <a:lnTo>
                    <a:pt x="0" y="259246"/>
                  </a:lnTo>
                  <a:lnTo>
                    <a:pt x="2820" y="273164"/>
                  </a:lnTo>
                  <a:lnTo>
                    <a:pt x="9153" y="282736"/>
                  </a:lnTo>
                  <a:lnTo>
                    <a:pt x="13212" y="286474"/>
                  </a:lnTo>
                  <a:lnTo>
                    <a:pt x="22239" y="290627"/>
                  </a:lnTo>
                  <a:lnTo>
                    <a:pt x="27016" y="291734"/>
                  </a:lnTo>
                  <a:lnTo>
                    <a:pt x="45876" y="289248"/>
                  </a:lnTo>
                  <a:lnTo>
                    <a:pt x="83499" y="275980"/>
                  </a:lnTo>
                  <a:lnTo>
                    <a:pt x="105509" y="260403"/>
                  </a:lnTo>
                  <a:lnTo>
                    <a:pt x="135010" y="224966"/>
                  </a:lnTo>
                  <a:lnTo>
                    <a:pt x="160103" y="188063"/>
                  </a:lnTo>
                  <a:lnTo>
                    <a:pt x="181149" y="151622"/>
                  </a:lnTo>
                  <a:lnTo>
                    <a:pt x="188836" y="141724"/>
                  </a:lnTo>
                  <a:lnTo>
                    <a:pt x="189816" y="175804"/>
                  </a:lnTo>
                  <a:lnTo>
                    <a:pt x="199577" y="206581"/>
                  </a:lnTo>
                  <a:lnTo>
                    <a:pt x="225017" y="237981"/>
                  </a:lnTo>
                  <a:lnTo>
                    <a:pt x="261615" y="257935"/>
                  </a:lnTo>
                  <a:lnTo>
                    <a:pt x="274597" y="258753"/>
                  </a:lnTo>
                  <a:lnTo>
                    <a:pt x="311129" y="254538"/>
                  </a:lnTo>
                  <a:lnTo>
                    <a:pt x="349023" y="234688"/>
                  </a:lnTo>
                  <a:lnTo>
                    <a:pt x="384837" y="201730"/>
                  </a:lnTo>
                  <a:lnTo>
                    <a:pt x="406966" y="171875"/>
                  </a:lnTo>
                  <a:lnTo>
                    <a:pt x="426797" y="136282"/>
                  </a:lnTo>
                  <a:lnTo>
                    <a:pt x="436015" y="111767"/>
                  </a:lnTo>
                  <a:lnTo>
                    <a:pt x="439850" y="77107"/>
                  </a:lnTo>
                  <a:lnTo>
                    <a:pt x="440891" y="73187"/>
                  </a:lnTo>
                  <a:lnTo>
                    <a:pt x="442431" y="70575"/>
                  </a:lnTo>
                  <a:lnTo>
                    <a:pt x="447723" y="65655"/>
                  </a:lnTo>
                  <a:lnTo>
                    <a:pt x="448039" y="98496"/>
                  </a:lnTo>
                  <a:lnTo>
                    <a:pt x="452094" y="130881"/>
                  </a:lnTo>
                  <a:lnTo>
                    <a:pt x="454611" y="159932"/>
                  </a:lnTo>
                  <a:lnTo>
                    <a:pt x="455357" y="189988"/>
                  </a:lnTo>
                  <a:lnTo>
                    <a:pt x="450373" y="224401"/>
                  </a:lnTo>
                  <a:lnTo>
                    <a:pt x="444312" y="259297"/>
                  </a:lnTo>
                  <a:lnTo>
                    <a:pt x="441581" y="267595"/>
                  </a:lnTo>
                  <a:lnTo>
                    <a:pt x="433972" y="277344"/>
                  </a:lnTo>
                  <a:lnTo>
                    <a:pt x="433585" y="276952"/>
                  </a:lnTo>
                  <a:lnTo>
                    <a:pt x="432857" y="260960"/>
                  </a:lnTo>
                  <a:lnTo>
                    <a:pt x="433664" y="224726"/>
                  </a:lnTo>
                  <a:lnTo>
                    <a:pt x="439743" y="189807"/>
                  </a:lnTo>
                  <a:lnTo>
                    <a:pt x="447463" y="162150"/>
                  </a:lnTo>
                  <a:lnTo>
                    <a:pt x="456539" y="132925"/>
                  </a:lnTo>
                  <a:lnTo>
                    <a:pt x="467064" y="103850"/>
                  </a:lnTo>
                  <a:lnTo>
                    <a:pt x="480208" y="76816"/>
                  </a:lnTo>
                  <a:lnTo>
                    <a:pt x="501888" y="45887"/>
                  </a:lnTo>
                  <a:lnTo>
                    <a:pt x="539557" y="13126"/>
                  </a:lnTo>
                  <a:lnTo>
                    <a:pt x="553914" y="4039"/>
                  </a:lnTo>
                  <a:lnTo>
                    <a:pt x="565939" y="0"/>
                  </a:lnTo>
                  <a:lnTo>
                    <a:pt x="576928" y="463"/>
                  </a:lnTo>
                  <a:lnTo>
                    <a:pt x="597781" y="7659"/>
                  </a:lnTo>
                  <a:lnTo>
                    <a:pt x="628380" y="32840"/>
                  </a:lnTo>
                  <a:lnTo>
                    <a:pt x="639583" y="51766"/>
                  </a:lnTo>
                  <a:lnTo>
                    <a:pt x="650107" y="87000"/>
                  </a:lnTo>
                  <a:lnTo>
                    <a:pt x="653547" y="117390"/>
                  </a:lnTo>
                  <a:lnTo>
                    <a:pt x="658705" y="151136"/>
                  </a:lnTo>
                  <a:lnTo>
                    <a:pt x="660877" y="188411"/>
                  </a:lnTo>
                  <a:lnTo>
                    <a:pt x="665351" y="224090"/>
                  </a:lnTo>
                  <a:lnTo>
                    <a:pt x="671987" y="243805"/>
                  </a:lnTo>
                  <a:lnTo>
                    <a:pt x="679093" y="252754"/>
                  </a:lnTo>
                  <a:lnTo>
                    <a:pt x="686203" y="259554"/>
                  </a:lnTo>
                  <a:lnTo>
                    <a:pt x="691892" y="2710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87"/>
            <p:cNvSpPr/>
            <p:nvPr/>
          </p:nvSpPr>
          <p:spPr>
            <a:xfrm>
              <a:off x="4453015" y="2366879"/>
              <a:ext cx="240648" cy="496541"/>
            </a:xfrm>
            <a:custGeom>
              <a:avLst/>
              <a:gdLst/>
              <a:ahLst/>
              <a:cxnLst/>
              <a:rect l="0" t="0" r="0" b="0"/>
              <a:pathLst>
                <a:path w="240648" h="496541">
                  <a:moveTo>
                    <a:pt x="187565" y="216301"/>
                  </a:moveTo>
                  <a:lnTo>
                    <a:pt x="183519" y="216301"/>
                  </a:lnTo>
                  <a:lnTo>
                    <a:pt x="182328" y="215454"/>
                  </a:lnTo>
                  <a:lnTo>
                    <a:pt x="181533" y="214043"/>
                  </a:lnTo>
                  <a:lnTo>
                    <a:pt x="181004" y="212255"/>
                  </a:lnTo>
                  <a:lnTo>
                    <a:pt x="176213" y="205694"/>
                  </a:lnTo>
                  <a:lnTo>
                    <a:pt x="165386" y="198388"/>
                  </a:lnTo>
                  <a:lnTo>
                    <a:pt x="151454" y="194907"/>
                  </a:lnTo>
                  <a:lnTo>
                    <a:pt x="140647" y="193875"/>
                  </a:lnTo>
                  <a:lnTo>
                    <a:pt x="117243" y="205693"/>
                  </a:lnTo>
                  <a:lnTo>
                    <a:pt x="96455" y="220307"/>
                  </a:lnTo>
                  <a:lnTo>
                    <a:pt x="71574" y="252087"/>
                  </a:lnTo>
                  <a:lnTo>
                    <a:pt x="49903" y="286453"/>
                  </a:lnTo>
                  <a:lnTo>
                    <a:pt x="35788" y="311826"/>
                  </a:lnTo>
                  <a:lnTo>
                    <a:pt x="23871" y="340036"/>
                  </a:lnTo>
                  <a:lnTo>
                    <a:pt x="12930" y="367250"/>
                  </a:lnTo>
                  <a:lnTo>
                    <a:pt x="4116" y="393456"/>
                  </a:lnTo>
                  <a:lnTo>
                    <a:pt x="0" y="430316"/>
                  </a:lnTo>
                  <a:lnTo>
                    <a:pt x="5767" y="464127"/>
                  </a:lnTo>
                  <a:lnTo>
                    <a:pt x="7946" y="470418"/>
                  </a:lnTo>
                  <a:lnTo>
                    <a:pt x="17141" y="479666"/>
                  </a:lnTo>
                  <a:lnTo>
                    <a:pt x="39695" y="492502"/>
                  </a:lnTo>
                  <a:lnTo>
                    <a:pt x="63412" y="496540"/>
                  </a:lnTo>
                  <a:lnTo>
                    <a:pt x="87843" y="493692"/>
                  </a:lnTo>
                  <a:lnTo>
                    <a:pt x="111168" y="483440"/>
                  </a:lnTo>
                  <a:lnTo>
                    <a:pt x="134167" y="461588"/>
                  </a:lnTo>
                  <a:lnTo>
                    <a:pt x="157067" y="429619"/>
                  </a:lnTo>
                  <a:lnTo>
                    <a:pt x="170059" y="403395"/>
                  </a:lnTo>
                  <a:lnTo>
                    <a:pt x="181478" y="373114"/>
                  </a:lnTo>
                  <a:lnTo>
                    <a:pt x="192197" y="337078"/>
                  </a:lnTo>
                  <a:lnTo>
                    <a:pt x="197426" y="317985"/>
                  </a:lnTo>
                  <a:lnTo>
                    <a:pt x="202606" y="298484"/>
                  </a:lnTo>
                  <a:lnTo>
                    <a:pt x="207752" y="278709"/>
                  </a:lnTo>
                  <a:lnTo>
                    <a:pt x="212876" y="258753"/>
                  </a:lnTo>
                  <a:lnTo>
                    <a:pt x="217985" y="238676"/>
                  </a:lnTo>
                  <a:lnTo>
                    <a:pt x="223085" y="218517"/>
                  </a:lnTo>
                  <a:lnTo>
                    <a:pt x="231009" y="182572"/>
                  </a:lnTo>
                  <a:lnTo>
                    <a:pt x="236506" y="149663"/>
                  </a:lnTo>
                  <a:lnTo>
                    <a:pt x="238950" y="118104"/>
                  </a:lnTo>
                  <a:lnTo>
                    <a:pt x="240036" y="89402"/>
                  </a:lnTo>
                  <a:lnTo>
                    <a:pt x="240647" y="53959"/>
                  </a:lnTo>
                  <a:lnTo>
                    <a:pt x="240024" y="18188"/>
                  </a:lnTo>
                  <a:lnTo>
                    <a:pt x="233988" y="0"/>
                  </a:lnTo>
                  <a:lnTo>
                    <a:pt x="233753" y="134"/>
                  </a:lnTo>
                  <a:lnTo>
                    <a:pt x="233290" y="36330"/>
                  </a:lnTo>
                  <a:lnTo>
                    <a:pt x="233286" y="63822"/>
                  </a:lnTo>
                  <a:lnTo>
                    <a:pt x="232438" y="99249"/>
                  </a:lnTo>
                  <a:lnTo>
                    <a:pt x="229240" y="127024"/>
                  </a:lnTo>
                  <a:lnTo>
                    <a:pt x="227254" y="156302"/>
                  </a:lnTo>
                  <a:lnTo>
                    <a:pt x="226371" y="187094"/>
                  </a:lnTo>
                  <a:lnTo>
                    <a:pt x="225979" y="220535"/>
                  </a:lnTo>
                  <a:lnTo>
                    <a:pt x="225804" y="255154"/>
                  </a:lnTo>
                  <a:lnTo>
                    <a:pt x="225726" y="288602"/>
                  </a:lnTo>
                  <a:lnTo>
                    <a:pt x="225692" y="317579"/>
                  </a:lnTo>
                  <a:lnTo>
                    <a:pt x="225677" y="344569"/>
                  </a:lnTo>
                  <a:lnTo>
                    <a:pt x="225668" y="376790"/>
                  </a:lnTo>
                  <a:lnTo>
                    <a:pt x="225665" y="399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88"/>
            <p:cNvSpPr/>
            <p:nvPr/>
          </p:nvSpPr>
          <p:spPr>
            <a:xfrm>
              <a:off x="4802837" y="2552700"/>
              <a:ext cx="213957" cy="249685"/>
            </a:xfrm>
            <a:custGeom>
              <a:avLst/>
              <a:gdLst/>
              <a:ahLst/>
              <a:cxnLst/>
              <a:rect l="0" t="0" r="0" b="0"/>
              <a:pathLst>
                <a:path w="213957" h="249685">
                  <a:moveTo>
                    <a:pt x="195882" y="38100"/>
                  </a:moveTo>
                  <a:lnTo>
                    <a:pt x="191837" y="38100"/>
                  </a:lnTo>
                  <a:lnTo>
                    <a:pt x="187594" y="35842"/>
                  </a:lnTo>
                  <a:lnTo>
                    <a:pt x="185277" y="34054"/>
                  </a:lnTo>
                  <a:lnTo>
                    <a:pt x="178186" y="32068"/>
                  </a:lnTo>
                  <a:lnTo>
                    <a:pt x="155792" y="30793"/>
                  </a:lnTo>
                  <a:lnTo>
                    <a:pt x="126063" y="36625"/>
                  </a:lnTo>
                  <a:lnTo>
                    <a:pt x="99090" y="45189"/>
                  </a:lnTo>
                  <a:lnTo>
                    <a:pt x="74634" y="63907"/>
                  </a:lnTo>
                  <a:lnTo>
                    <a:pt x="43615" y="100143"/>
                  </a:lnTo>
                  <a:lnTo>
                    <a:pt x="22919" y="132119"/>
                  </a:lnTo>
                  <a:lnTo>
                    <a:pt x="8321" y="163888"/>
                  </a:lnTo>
                  <a:lnTo>
                    <a:pt x="891" y="189388"/>
                  </a:lnTo>
                  <a:lnTo>
                    <a:pt x="0" y="205245"/>
                  </a:lnTo>
                  <a:lnTo>
                    <a:pt x="2426" y="220760"/>
                  </a:lnTo>
                  <a:lnTo>
                    <a:pt x="5951" y="226760"/>
                  </a:lnTo>
                  <a:lnTo>
                    <a:pt x="16642" y="235684"/>
                  </a:lnTo>
                  <a:lnTo>
                    <a:pt x="36941" y="245468"/>
                  </a:lnTo>
                  <a:lnTo>
                    <a:pt x="63087" y="249684"/>
                  </a:lnTo>
                  <a:lnTo>
                    <a:pt x="92283" y="246888"/>
                  </a:lnTo>
                  <a:lnTo>
                    <a:pt x="118338" y="236652"/>
                  </a:lnTo>
                  <a:lnTo>
                    <a:pt x="146189" y="218850"/>
                  </a:lnTo>
                  <a:lnTo>
                    <a:pt x="174621" y="183996"/>
                  </a:lnTo>
                  <a:lnTo>
                    <a:pt x="194663" y="154518"/>
                  </a:lnTo>
                  <a:lnTo>
                    <a:pt x="206716" y="123488"/>
                  </a:lnTo>
                  <a:lnTo>
                    <a:pt x="213956" y="89553"/>
                  </a:lnTo>
                  <a:lnTo>
                    <a:pt x="209675" y="54472"/>
                  </a:lnTo>
                  <a:lnTo>
                    <a:pt x="204553" y="39449"/>
                  </a:lnTo>
                  <a:lnTo>
                    <a:pt x="192148" y="22319"/>
                  </a:lnTo>
                  <a:lnTo>
                    <a:pt x="182652" y="14717"/>
                  </a:lnTo>
                  <a:lnTo>
                    <a:pt x="170529" y="10774"/>
                  </a:lnTo>
                  <a:lnTo>
                    <a:pt x="1349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89"/>
            <p:cNvSpPr/>
            <p:nvPr/>
          </p:nvSpPr>
          <p:spPr>
            <a:xfrm>
              <a:off x="5120651" y="2543383"/>
              <a:ext cx="388610" cy="297271"/>
            </a:xfrm>
            <a:custGeom>
              <a:avLst/>
              <a:gdLst/>
              <a:ahLst/>
              <a:cxnLst/>
              <a:rect l="0" t="0" r="0" b="0"/>
              <a:pathLst>
                <a:path w="388610" h="297271">
                  <a:moveTo>
                    <a:pt x="45709" y="47417"/>
                  </a:moveTo>
                  <a:lnTo>
                    <a:pt x="49754" y="47417"/>
                  </a:lnTo>
                  <a:lnTo>
                    <a:pt x="50945" y="48263"/>
                  </a:lnTo>
                  <a:lnTo>
                    <a:pt x="51740" y="49674"/>
                  </a:lnTo>
                  <a:lnTo>
                    <a:pt x="59862" y="87507"/>
                  </a:lnTo>
                  <a:lnTo>
                    <a:pt x="60626" y="117057"/>
                  </a:lnTo>
                  <a:lnTo>
                    <a:pt x="52763" y="152623"/>
                  </a:lnTo>
                  <a:lnTo>
                    <a:pt x="43753" y="189973"/>
                  </a:lnTo>
                  <a:lnTo>
                    <a:pt x="31677" y="227850"/>
                  </a:lnTo>
                  <a:lnTo>
                    <a:pt x="18508" y="264715"/>
                  </a:lnTo>
                  <a:lnTo>
                    <a:pt x="443" y="297270"/>
                  </a:lnTo>
                  <a:lnTo>
                    <a:pt x="292" y="296959"/>
                  </a:lnTo>
                  <a:lnTo>
                    <a:pt x="0" y="280923"/>
                  </a:lnTo>
                  <a:lnTo>
                    <a:pt x="8279" y="247280"/>
                  </a:lnTo>
                  <a:lnTo>
                    <a:pt x="15427" y="213315"/>
                  </a:lnTo>
                  <a:lnTo>
                    <a:pt x="27423" y="176441"/>
                  </a:lnTo>
                  <a:lnTo>
                    <a:pt x="47064" y="138704"/>
                  </a:lnTo>
                  <a:lnTo>
                    <a:pt x="71228" y="100711"/>
                  </a:lnTo>
                  <a:lnTo>
                    <a:pt x="99836" y="64901"/>
                  </a:lnTo>
                  <a:lnTo>
                    <a:pt x="129762" y="35099"/>
                  </a:lnTo>
                  <a:lnTo>
                    <a:pt x="157820" y="14698"/>
                  </a:lnTo>
                  <a:lnTo>
                    <a:pt x="174276" y="7475"/>
                  </a:lnTo>
                  <a:lnTo>
                    <a:pt x="190056" y="4265"/>
                  </a:lnTo>
                  <a:lnTo>
                    <a:pt x="203279" y="5096"/>
                  </a:lnTo>
                  <a:lnTo>
                    <a:pt x="209175" y="6503"/>
                  </a:lnTo>
                  <a:lnTo>
                    <a:pt x="217985" y="12581"/>
                  </a:lnTo>
                  <a:lnTo>
                    <a:pt x="221519" y="16573"/>
                  </a:lnTo>
                  <a:lnTo>
                    <a:pt x="235946" y="54403"/>
                  </a:lnTo>
                  <a:lnTo>
                    <a:pt x="241493" y="82224"/>
                  </a:lnTo>
                  <a:lnTo>
                    <a:pt x="240879" y="117279"/>
                  </a:lnTo>
                  <a:lnTo>
                    <a:pt x="235334" y="152219"/>
                  </a:lnTo>
                  <a:lnTo>
                    <a:pt x="228330" y="184020"/>
                  </a:lnTo>
                  <a:lnTo>
                    <a:pt x="218377" y="221061"/>
                  </a:lnTo>
                  <a:lnTo>
                    <a:pt x="205722" y="250017"/>
                  </a:lnTo>
                  <a:lnTo>
                    <a:pt x="201492" y="256841"/>
                  </a:lnTo>
                  <a:lnTo>
                    <a:pt x="198554" y="266707"/>
                  </a:lnTo>
                  <a:lnTo>
                    <a:pt x="198406" y="266424"/>
                  </a:lnTo>
                  <a:lnTo>
                    <a:pt x="198148" y="257642"/>
                  </a:lnTo>
                  <a:lnTo>
                    <a:pt x="208718" y="221732"/>
                  </a:lnTo>
                  <a:lnTo>
                    <a:pt x="216022" y="191446"/>
                  </a:lnTo>
                  <a:lnTo>
                    <a:pt x="225543" y="165617"/>
                  </a:lnTo>
                  <a:lnTo>
                    <a:pt x="237395" y="138050"/>
                  </a:lnTo>
                  <a:lnTo>
                    <a:pt x="248307" y="111687"/>
                  </a:lnTo>
                  <a:lnTo>
                    <a:pt x="261059" y="85859"/>
                  </a:lnTo>
                  <a:lnTo>
                    <a:pt x="280260" y="49776"/>
                  </a:lnTo>
                  <a:lnTo>
                    <a:pt x="292194" y="29838"/>
                  </a:lnTo>
                  <a:lnTo>
                    <a:pt x="319906" y="1692"/>
                  </a:lnTo>
                  <a:lnTo>
                    <a:pt x="324180" y="0"/>
                  </a:lnTo>
                  <a:lnTo>
                    <a:pt x="333445" y="378"/>
                  </a:lnTo>
                  <a:lnTo>
                    <a:pt x="336593" y="1664"/>
                  </a:lnTo>
                  <a:lnTo>
                    <a:pt x="338691" y="3368"/>
                  </a:lnTo>
                  <a:lnTo>
                    <a:pt x="348419" y="21547"/>
                  </a:lnTo>
                  <a:lnTo>
                    <a:pt x="354876" y="41163"/>
                  </a:lnTo>
                  <a:lnTo>
                    <a:pt x="359743" y="75062"/>
                  </a:lnTo>
                  <a:lnTo>
                    <a:pt x="363969" y="109794"/>
                  </a:lnTo>
                  <a:lnTo>
                    <a:pt x="365221" y="144639"/>
                  </a:lnTo>
                  <a:lnTo>
                    <a:pt x="365592" y="176412"/>
                  </a:lnTo>
                  <a:lnTo>
                    <a:pt x="365702" y="207275"/>
                  </a:lnTo>
                  <a:lnTo>
                    <a:pt x="369784" y="243999"/>
                  </a:lnTo>
                  <a:lnTo>
                    <a:pt x="375154" y="272887"/>
                  </a:lnTo>
                  <a:lnTo>
                    <a:pt x="379836" y="281513"/>
                  </a:lnTo>
                  <a:lnTo>
                    <a:pt x="381067" y="282221"/>
                  </a:lnTo>
                  <a:lnTo>
                    <a:pt x="388609" y="2836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90"/>
            <p:cNvSpPr/>
            <p:nvPr/>
          </p:nvSpPr>
          <p:spPr>
            <a:xfrm>
              <a:off x="5494019" y="2240279"/>
              <a:ext cx="301852" cy="731522"/>
            </a:xfrm>
            <a:custGeom>
              <a:avLst/>
              <a:gdLst/>
              <a:ahLst/>
              <a:cxnLst/>
              <a:rect l="0" t="0" r="0" b="0"/>
              <a:pathLst>
                <a:path w="301852" h="731522">
                  <a:moveTo>
                    <a:pt x="7620" y="0"/>
                  </a:moveTo>
                  <a:lnTo>
                    <a:pt x="18227" y="10606"/>
                  </a:lnTo>
                  <a:lnTo>
                    <a:pt x="54271" y="33530"/>
                  </a:lnTo>
                  <a:lnTo>
                    <a:pt x="84004" y="67646"/>
                  </a:lnTo>
                  <a:lnTo>
                    <a:pt x="106735" y="97843"/>
                  </a:lnTo>
                  <a:lnTo>
                    <a:pt x="130403" y="134072"/>
                  </a:lnTo>
                  <a:lnTo>
                    <a:pt x="148833" y="162034"/>
                  </a:lnTo>
                  <a:lnTo>
                    <a:pt x="168313" y="191396"/>
                  </a:lnTo>
                  <a:lnTo>
                    <a:pt x="188259" y="222225"/>
                  </a:lnTo>
                  <a:lnTo>
                    <a:pt x="208413" y="255682"/>
                  </a:lnTo>
                  <a:lnTo>
                    <a:pt x="226402" y="288050"/>
                  </a:lnTo>
                  <a:lnTo>
                    <a:pt x="242864" y="320216"/>
                  </a:lnTo>
                  <a:lnTo>
                    <a:pt x="258646" y="354267"/>
                  </a:lnTo>
                  <a:lnTo>
                    <a:pt x="271870" y="386899"/>
                  </a:lnTo>
                  <a:lnTo>
                    <a:pt x="283391" y="418336"/>
                  </a:lnTo>
                  <a:lnTo>
                    <a:pt x="294156" y="449240"/>
                  </a:lnTo>
                  <a:lnTo>
                    <a:pt x="300070" y="479910"/>
                  </a:lnTo>
                  <a:lnTo>
                    <a:pt x="301851" y="509627"/>
                  </a:lnTo>
                  <a:lnTo>
                    <a:pt x="299821" y="536946"/>
                  </a:lnTo>
                  <a:lnTo>
                    <a:pt x="289872" y="572081"/>
                  </a:lnTo>
                  <a:lnTo>
                    <a:pt x="272155" y="603940"/>
                  </a:lnTo>
                  <a:lnTo>
                    <a:pt x="238176" y="638116"/>
                  </a:lnTo>
                  <a:lnTo>
                    <a:pt x="201611" y="662051"/>
                  </a:lnTo>
                  <a:lnTo>
                    <a:pt x="166417" y="677917"/>
                  </a:lnTo>
                  <a:lnTo>
                    <a:pt x="129178" y="693342"/>
                  </a:lnTo>
                  <a:lnTo>
                    <a:pt x="103133" y="702699"/>
                  </a:lnTo>
                  <a:lnTo>
                    <a:pt x="74624" y="709680"/>
                  </a:lnTo>
                  <a:lnTo>
                    <a:pt x="38104" y="722415"/>
                  </a:lnTo>
                  <a:lnTo>
                    <a:pt x="0" y="731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91"/>
            <p:cNvSpPr/>
            <p:nvPr/>
          </p:nvSpPr>
          <p:spPr>
            <a:xfrm>
              <a:off x="1272550" y="3124752"/>
              <a:ext cx="434318" cy="445142"/>
            </a:xfrm>
            <a:custGeom>
              <a:avLst/>
              <a:gdLst/>
              <a:ahLst/>
              <a:cxnLst/>
              <a:rect l="0" t="0" r="0" b="0"/>
              <a:pathLst>
                <a:path w="434318" h="445142">
                  <a:moveTo>
                    <a:pt x="53329" y="113748"/>
                  </a:moveTo>
                  <a:lnTo>
                    <a:pt x="49284" y="113748"/>
                  </a:lnTo>
                  <a:lnTo>
                    <a:pt x="48093" y="114594"/>
                  </a:lnTo>
                  <a:lnTo>
                    <a:pt x="47298" y="116005"/>
                  </a:lnTo>
                  <a:lnTo>
                    <a:pt x="46023" y="124353"/>
                  </a:lnTo>
                  <a:lnTo>
                    <a:pt x="45737" y="157883"/>
                  </a:lnTo>
                  <a:lnTo>
                    <a:pt x="41672" y="185903"/>
                  </a:lnTo>
                  <a:lnTo>
                    <a:pt x="39151" y="223745"/>
                  </a:lnTo>
                  <a:lnTo>
                    <a:pt x="36304" y="252382"/>
                  </a:lnTo>
                  <a:lnTo>
                    <a:pt x="30522" y="282043"/>
                  </a:lnTo>
                  <a:lnTo>
                    <a:pt x="19486" y="312159"/>
                  </a:lnTo>
                  <a:lnTo>
                    <a:pt x="12888" y="340219"/>
                  </a:lnTo>
                  <a:lnTo>
                    <a:pt x="6916" y="377559"/>
                  </a:lnTo>
                  <a:lnTo>
                    <a:pt x="1358" y="412427"/>
                  </a:lnTo>
                  <a:lnTo>
                    <a:pt x="13" y="445141"/>
                  </a:lnTo>
                  <a:lnTo>
                    <a:pt x="0" y="443631"/>
                  </a:lnTo>
                  <a:lnTo>
                    <a:pt x="5228" y="434917"/>
                  </a:lnTo>
                  <a:lnTo>
                    <a:pt x="7296" y="404857"/>
                  </a:lnTo>
                  <a:lnTo>
                    <a:pt x="11562" y="372816"/>
                  </a:lnTo>
                  <a:lnTo>
                    <a:pt x="20373" y="344318"/>
                  </a:lnTo>
                  <a:lnTo>
                    <a:pt x="30215" y="311050"/>
                  </a:lnTo>
                  <a:lnTo>
                    <a:pt x="34590" y="273687"/>
                  </a:lnTo>
                  <a:lnTo>
                    <a:pt x="36603" y="254240"/>
                  </a:lnTo>
                  <a:lnTo>
                    <a:pt x="38792" y="234503"/>
                  </a:lnTo>
                  <a:lnTo>
                    <a:pt x="41098" y="214571"/>
                  </a:lnTo>
                  <a:lnTo>
                    <a:pt x="43660" y="176620"/>
                  </a:lnTo>
                  <a:lnTo>
                    <a:pt x="44799" y="140844"/>
                  </a:lnTo>
                  <a:lnTo>
                    <a:pt x="45305" y="108010"/>
                  </a:lnTo>
                  <a:lnTo>
                    <a:pt x="45530" y="78742"/>
                  </a:lnTo>
                  <a:lnTo>
                    <a:pt x="43398" y="42980"/>
                  </a:lnTo>
                  <a:lnTo>
                    <a:pt x="37942" y="12330"/>
                  </a:lnTo>
                  <a:lnTo>
                    <a:pt x="30810" y="0"/>
                  </a:lnTo>
                  <a:lnTo>
                    <a:pt x="30478" y="32025"/>
                  </a:lnTo>
                  <a:lnTo>
                    <a:pt x="36555" y="61669"/>
                  </a:lnTo>
                  <a:lnTo>
                    <a:pt x="48166" y="99258"/>
                  </a:lnTo>
                  <a:lnTo>
                    <a:pt x="61677" y="129210"/>
                  </a:lnTo>
                  <a:lnTo>
                    <a:pt x="78663" y="157276"/>
                  </a:lnTo>
                  <a:lnTo>
                    <a:pt x="111203" y="189514"/>
                  </a:lnTo>
                  <a:lnTo>
                    <a:pt x="140280" y="204589"/>
                  </a:lnTo>
                  <a:lnTo>
                    <a:pt x="170345" y="214417"/>
                  </a:lnTo>
                  <a:lnTo>
                    <a:pt x="200701" y="218647"/>
                  </a:lnTo>
                  <a:lnTo>
                    <a:pt x="231145" y="219900"/>
                  </a:lnTo>
                  <a:lnTo>
                    <a:pt x="261614" y="216226"/>
                  </a:lnTo>
                  <a:lnTo>
                    <a:pt x="292091" y="205730"/>
                  </a:lnTo>
                  <a:lnTo>
                    <a:pt x="327493" y="180929"/>
                  </a:lnTo>
                  <a:lnTo>
                    <a:pt x="361705" y="151572"/>
                  </a:lnTo>
                  <a:lnTo>
                    <a:pt x="382049" y="124390"/>
                  </a:lnTo>
                  <a:lnTo>
                    <a:pt x="401906" y="94041"/>
                  </a:lnTo>
                  <a:lnTo>
                    <a:pt x="419740" y="61030"/>
                  </a:lnTo>
                  <a:lnTo>
                    <a:pt x="431823" y="26905"/>
                  </a:lnTo>
                  <a:lnTo>
                    <a:pt x="434183" y="15403"/>
                  </a:lnTo>
                  <a:lnTo>
                    <a:pt x="434317" y="29401"/>
                  </a:lnTo>
                  <a:lnTo>
                    <a:pt x="428296" y="63599"/>
                  </a:lnTo>
                  <a:lnTo>
                    <a:pt x="422978" y="101678"/>
                  </a:lnTo>
                  <a:lnTo>
                    <a:pt x="420242" y="135759"/>
                  </a:lnTo>
                  <a:lnTo>
                    <a:pt x="417344" y="162477"/>
                  </a:lnTo>
                  <a:lnTo>
                    <a:pt x="413233" y="191285"/>
                  </a:lnTo>
                  <a:lnTo>
                    <a:pt x="408584" y="221022"/>
                  </a:lnTo>
                  <a:lnTo>
                    <a:pt x="405954" y="248914"/>
                  </a:lnTo>
                  <a:lnTo>
                    <a:pt x="402245" y="275422"/>
                  </a:lnTo>
                  <a:lnTo>
                    <a:pt x="387570" y="313298"/>
                  </a:lnTo>
                  <a:lnTo>
                    <a:pt x="377953" y="346346"/>
                  </a:lnTo>
                  <a:lnTo>
                    <a:pt x="374275" y="383339"/>
                  </a:lnTo>
                  <a:lnTo>
                    <a:pt x="374619" y="395279"/>
                  </a:lnTo>
                  <a:lnTo>
                    <a:pt x="380990" y="4185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92"/>
            <p:cNvSpPr/>
            <p:nvPr/>
          </p:nvSpPr>
          <p:spPr>
            <a:xfrm>
              <a:off x="1790612" y="3322319"/>
              <a:ext cx="206983" cy="211713"/>
            </a:xfrm>
            <a:custGeom>
              <a:avLst/>
              <a:gdLst/>
              <a:ahLst/>
              <a:cxnLst/>
              <a:rect l="0" t="0" r="0" b="0"/>
              <a:pathLst>
                <a:path w="206983" h="211713">
                  <a:moveTo>
                    <a:pt x="30567" y="38100"/>
                  </a:moveTo>
                  <a:lnTo>
                    <a:pt x="30567" y="42146"/>
                  </a:lnTo>
                  <a:lnTo>
                    <a:pt x="29721" y="43337"/>
                  </a:lnTo>
                  <a:lnTo>
                    <a:pt x="28310" y="44132"/>
                  </a:lnTo>
                  <a:lnTo>
                    <a:pt x="26522" y="44661"/>
                  </a:lnTo>
                  <a:lnTo>
                    <a:pt x="25331" y="46708"/>
                  </a:lnTo>
                  <a:lnTo>
                    <a:pt x="17056" y="78814"/>
                  </a:lnTo>
                  <a:lnTo>
                    <a:pt x="16480" y="85562"/>
                  </a:lnTo>
                  <a:lnTo>
                    <a:pt x="9066" y="99835"/>
                  </a:lnTo>
                  <a:lnTo>
                    <a:pt x="3533" y="107196"/>
                  </a:lnTo>
                  <a:lnTo>
                    <a:pt x="691" y="114644"/>
                  </a:lnTo>
                  <a:lnTo>
                    <a:pt x="0" y="152446"/>
                  </a:lnTo>
                  <a:lnTo>
                    <a:pt x="6154" y="176806"/>
                  </a:lnTo>
                  <a:lnTo>
                    <a:pt x="10686" y="187518"/>
                  </a:lnTo>
                  <a:lnTo>
                    <a:pt x="17780" y="195666"/>
                  </a:lnTo>
                  <a:lnTo>
                    <a:pt x="36132" y="207796"/>
                  </a:lnTo>
                  <a:lnTo>
                    <a:pt x="55076" y="211712"/>
                  </a:lnTo>
                  <a:lnTo>
                    <a:pt x="72731" y="208827"/>
                  </a:lnTo>
                  <a:lnTo>
                    <a:pt x="107303" y="195600"/>
                  </a:lnTo>
                  <a:lnTo>
                    <a:pt x="144091" y="171542"/>
                  </a:lnTo>
                  <a:lnTo>
                    <a:pt x="156094" y="158368"/>
                  </a:lnTo>
                  <a:lnTo>
                    <a:pt x="174053" y="123978"/>
                  </a:lnTo>
                  <a:lnTo>
                    <a:pt x="200805" y="89589"/>
                  </a:lnTo>
                  <a:lnTo>
                    <a:pt x="206982" y="70297"/>
                  </a:lnTo>
                  <a:lnTo>
                    <a:pt x="206307" y="34833"/>
                  </a:lnTo>
                  <a:lnTo>
                    <a:pt x="2058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93"/>
            <p:cNvSpPr/>
            <p:nvPr/>
          </p:nvSpPr>
          <p:spPr>
            <a:xfrm>
              <a:off x="2149789" y="3086100"/>
              <a:ext cx="29523" cy="457201"/>
            </a:xfrm>
            <a:custGeom>
              <a:avLst/>
              <a:gdLst/>
              <a:ahLst/>
              <a:cxnLst/>
              <a:rect l="0" t="0" r="0" b="0"/>
              <a:pathLst>
                <a:path w="29523" h="457201">
                  <a:moveTo>
                    <a:pt x="21911" y="0"/>
                  </a:moveTo>
                  <a:lnTo>
                    <a:pt x="21911" y="4045"/>
                  </a:lnTo>
                  <a:lnTo>
                    <a:pt x="28471" y="32563"/>
                  </a:lnTo>
                  <a:lnTo>
                    <a:pt x="29321" y="63064"/>
                  </a:lnTo>
                  <a:lnTo>
                    <a:pt x="29469" y="95262"/>
                  </a:lnTo>
                  <a:lnTo>
                    <a:pt x="29512" y="128320"/>
                  </a:lnTo>
                  <a:lnTo>
                    <a:pt x="29522" y="155244"/>
                  </a:lnTo>
                  <a:lnTo>
                    <a:pt x="27269" y="181886"/>
                  </a:lnTo>
                  <a:lnTo>
                    <a:pt x="24292" y="208685"/>
                  </a:lnTo>
                  <a:lnTo>
                    <a:pt x="22969" y="237528"/>
                  </a:lnTo>
                  <a:lnTo>
                    <a:pt x="22381" y="267282"/>
                  </a:lnTo>
                  <a:lnTo>
                    <a:pt x="19580" y="296591"/>
                  </a:lnTo>
                  <a:lnTo>
                    <a:pt x="9868" y="323729"/>
                  </a:lnTo>
                  <a:lnTo>
                    <a:pt x="2256" y="358762"/>
                  </a:lnTo>
                  <a:lnTo>
                    <a:pt x="0" y="390591"/>
                  </a:lnTo>
                  <a:lnTo>
                    <a:pt x="5207" y="425307"/>
                  </a:lnTo>
                  <a:lnTo>
                    <a:pt x="6670"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94"/>
            <p:cNvSpPr/>
            <p:nvPr/>
          </p:nvSpPr>
          <p:spPr>
            <a:xfrm>
              <a:off x="2080259" y="3337559"/>
              <a:ext cx="205742" cy="15242"/>
            </a:xfrm>
            <a:custGeom>
              <a:avLst/>
              <a:gdLst/>
              <a:ahLst/>
              <a:cxnLst/>
              <a:rect l="0" t="0" r="0" b="0"/>
              <a:pathLst>
                <a:path w="205742" h="15242">
                  <a:moveTo>
                    <a:pt x="0" y="15241"/>
                  </a:moveTo>
                  <a:lnTo>
                    <a:pt x="4046" y="15241"/>
                  </a:lnTo>
                  <a:lnTo>
                    <a:pt x="28519" y="8680"/>
                  </a:lnTo>
                  <a:lnTo>
                    <a:pt x="60542" y="6983"/>
                  </a:lnTo>
                  <a:lnTo>
                    <a:pt x="89529" y="2446"/>
                  </a:lnTo>
                  <a:lnTo>
                    <a:pt x="120414" y="725"/>
                  </a:lnTo>
                  <a:lnTo>
                    <a:pt x="154306" y="215"/>
                  </a:lnTo>
                  <a:lnTo>
                    <a:pt x="187114" y="43"/>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95"/>
            <p:cNvSpPr/>
            <p:nvPr/>
          </p:nvSpPr>
          <p:spPr>
            <a:xfrm>
              <a:off x="2325858" y="3345180"/>
              <a:ext cx="303043" cy="205740"/>
            </a:xfrm>
            <a:custGeom>
              <a:avLst/>
              <a:gdLst/>
              <a:ahLst/>
              <a:cxnLst/>
              <a:rect l="0" t="0" r="0" b="0"/>
              <a:pathLst>
                <a:path w="303043" h="205740">
                  <a:moveTo>
                    <a:pt x="203982" y="0"/>
                  </a:moveTo>
                  <a:lnTo>
                    <a:pt x="177343" y="846"/>
                  </a:lnTo>
                  <a:lnTo>
                    <a:pt x="142756" y="12997"/>
                  </a:lnTo>
                  <a:lnTo>
                    <a:pt x="111336" y="29484"/>
                  </a:lnTo>
                  <a:lnTo>
                    <a:pt x="79283" y="54648"/>
                  </a:lnTo>
                  <a:lnTo>
                    <a:pt x="44267" y="76587"/>
                  </a:lnTo>
                  <a:lnTo>
                    <a:pt x="22509" y="99174"/>
                  </a:lnTo>
                  <a:lnTo>
                    <a:pt x="4176" y="137175"/>
                  </a:lnTo>
                  <a:lnTo>
                    <a:pt x="0" y="155979"/>
                  </a:lnTo>
                  <a:lnTo>
                    <a:pt x="1281" y="164715"/>
                  </a:lnTo>
                  <a:lnTo>
                    <a:pt x="2808" y="168229"/>
                  </a:lnTo>
                  <a:lnTo>
                    <a:pt x="9020" y="174393"/>
                  </a:lnTo>
                  <a:lnTo>
                    <a:pt x="13047" y="177222"/>
                  </a:lnTo>
                  <a:lnTo>
                    <a:pt x="30851" y="181203"/>
                  </a:lnTo>
                  <a:lnTo>
                    <a:pt x="42650" y="179877"/>
                  </a:lnTo>
                  <a:lnTo>
                    <a:pt x="75272" y="168938"/>
                  </a:lnTo>
                  <a:lnTo>
                    <a:pt x="112651" y="146821"/>
                  </a:lnTo>
                  <a:lnTo>
                    <a:pt x="148398" y="121854"/>
                  </a:lnTo>
                  <a:lnTo>
                    <a:pt x="183182" y="85402"/>
                  </a:lnTo>
                  <a:lnTo>
                    <a:pt x="207963" y="59767"/>
                  </a:lnTo>
                  <a:lnTo>
                    <a:pt x="215886" y="45837"/>
                  </a:lnTo>
                  <a:lnTo>
                    <a:pt x="218233" y="36347"/>
                  </a:lnTo>
                  <a:lnTo>
                    <a:pt x="219409" y="34391"/>
                  </a:lnTo>
                  <a:lnTo>
                    <a:pt x="221040" y="33087"/>
                  </a:lnTo>
                  <a:lnTo>
                    <a:pt x="225696" y="30994"/>
                  </a:lnTo>
                  <a:lnTo>
                    <a:pt x="226078" y="31670"/>
                  </a:lnTo>
                  <a:lnTo>
                    <a:pt x="228948" y="41094"/>
                  </a:lnTo>
                  <a:lnTo>
                    <a:pt x="237418" y="59011"/>
                  </a:lnTo>
                  <a:lnTo>
                    <a:pt x="236432" y="63894"/>
                  </a:lnTo>
                  <a:lnTo>
                    <a:pt x="226297" y="78856"/>
                  </a:lnTo>
                  <a:lnTo>
                    <a:pt x="226035" y="88951"/>
                  </a:lnTo>
                  <a:lnTo>
                    <a:pt x="233612" y="115313"/>
                  </a:lnTo>
                  <a:lnTo>
                    <a:pt x="251293" y="148488"/>
                  </a:lnTo>
                  <a:lnTo>
                    <a:pt x="267398" y="182735"/>
                  </a:lnTo>
                  <a:lnTo>
                    <a:pt x="293600" y="204164"/>
                  </a:lnTo>
                  <a:lnTo>
                    <a:pt x="296870" y="205040"/>
                  </a:lnTo>
                  <a:lnTo>
                    <a:pt x="303042"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96"/>
            <p:cNvSpPr/>
            <p:nvPr/>
          </p:nvSpPr>
          <p:spPr>
            <a:xfrm>
              <a:off x="2720340" y="3131819"/>
              <a:ext cx="60961" cy="388622"/>
            </a:xfrm>
            <a:custGeom>
              <a:avLst/>
              <a:gdLst/>
              <a:ahLst/>
              <a:cxnLst/>
              <a:rect l="0" t="0" r="0" b="0"/>
              <a:pathLst>
                <a:path w="60961" h="388622">
                  <a:moveTo>
                    <a:pt x="60960" y="0"/>
                  </a:moveTo>
                  <a:lnTo>
                    <a:pt x="54399" y="0"/>
                  </a:lnTo>
                  <a:lnTo>
                    <a:pt x="54046" y="847"/>
                  </a:lnTo>
                  <a:lnTo>
                    <a:pt x="53654" y="4046"/>
                  </a:lnTo>
                  <a:lnTo>
                    <a:pt x="51221" y="8289"/>
                  </a:lnTo>
                  <a:lnTo>
                    <a:pt x="49387" y="10607"/>
                  </a:lnTo>
                  <a:lnTo>
                    <a:pt x="49607" y="19954"/>
                  </a:lnTo>
                  <a:lnTo>
                    <a:pt x="52848" y="54808"/>
                  </a:lnTo>
                  <a:lnTo>
                    <a:pt x="53194" y="83314"/>
                  </a:lnTo>
                  <a:lnTo>
                    <a:pt x="53296" y="119043"/>
                  </a:lnTo>
                  <a:lnTo>
                    <a:pt x="53320" y="146888"/>
                  </a:lnTo>
                  <a:lnTo>
                    <a:pt x="53331" y="173940"/>
                  </a:lnTo>
                  <a:lnTo>
                    <a:pt x="52489" y="200920"/>
                  </a:lnTo>
                  <a:lnTo>
                    <a:pt x="49292" y="229845"/>
                  </a:lnTo>
                  <a:lnTo>
                    <a:pt x="40534" y="257376"/>
                  </a:lnTo>
                  <a:lnTo>
                    <a:pt x="28097" y="294417"/>
                  </a:lnTo>
                  <a:lnTo>
                    <a:pt x="19896" y="324584"/>
                  </a:lnTo>
                  <a:lnTo>
                    <a:pt x="5999" y="357533"/>
                  </a:lnTo>
                  <a:lnTo>
                    <a:pt x="790" y="379582"/>
                  </a:lnTo>
                  <a:lnTo>
                    <a:pt x="0"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97"/>
            <p:cNvSpPr/>
            <p:nvPr/>
          </p:nvSpPr>
          <p:spPr>
            <a:xfrm>
              <a:off x="2682240" y="3329940"/>
              <a:ext cx="220980" cy="30480"/>
            </a:xfrm>
            <a:custGeom>
              <a:avLst/>
              <a:gdLst/>
              <a:ahLst/>
              <a:cxnLst/>
              <a:rect l="0" t="0" r="0" b="0"/>
              <a:pathLst>
                <a:path w="220980" h="30480">
                  <a:moveTo>
                    <a:pt x="0" y="30479"/>
                  </a:moveTo>
                  <a:lnTo>
                    <a:pt x="4045" y="26434"/>
                  </a:lnTo>
                  <a:lnTo>
                    <a:pt x="10546" y="24449"/>
                  </a:lnTo>
                  <a:lnTo>
                    <a:pt x="46646" y="20741"/>
                  </a:lnTo>
                  <a:lnTo>
                    <a:pt x="84473" y="16326"/>
                  </a:lnTo>
                  <a:lnTo>
                    <a:pt x="120326" y="11516"/>
                  </a:lnTo>
                  <a:lnTo>
                    <a:pt x="157760" y="4729"/>
                  </a:lnTo>
                  <a:lnTo>
                    <a:pt x="195321" y="934"/>
                  </a:lnTo>
                  <a:lnTo>
                    <a:pt x="2209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98"/>
            <p:cNvSpPr/>
            <p:nvPr/>
          </p:nvSpPr>
          <p:spPr>
            <a:xfrm>
              <a:off x="2957739" y="3322319"/>
              <a:ext cx="82642" cy="198122"/>
            </a:xfrm>
            <a:custGeom>
              <a:avLst/>
              <a:gdLst/>
              <a:ahLst/>
              <a:cxnLst/>
              <a:rect l="0" t="0" r="0" b="0"/>
              <a:pathLst>
                <a:path w="82642" h="198122">
                  <a:moveTo>
                    <a:pt x="82641" y="0"/>
                  </a:moveTo>
                  <a:lnTo>
                    <a:pt x="69643" y="32925"/>
                  </a:lnTo>
                  <a:lnTo>
                    <a:pt x="59693" y="60744"/>
                  </a:lnTo>
                  <a:lnTo>
                    <a:pt x="38118" y="94575"/>
                  </a:lnTo>
                  <a:lnTo>
                    <a:pt x="21941" y="125577"/>
                  </a:lnTo>
                  <a:lnTo>
                    <a:pt x="13359" y="159237"/>
                  </a:lnTo>
                  <a:lnTo>
                    <a:pt x="4790" y="189094"/>
                  </a:lnTo>
                  <a:lnTo>
                    <a:pt x="0" y="196337"/>
                  </a:lnTo>
                  <a:lnTo>
                    <a:pt x="454" y="196932"/>
                  </a:lnTo>
                  <a:lnTo>
                    <a:pt x="6441"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99"/>
            <p:cNvSpPr/>
            <p:nvPr/>
          </p:nvSpPr>
          <p:spPr>
            <a:xfrm>
              <a:off x="3025140" y="3169919"/>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00"/>
            <p:cNvSpPr/>
            <p:nvPr/>
          </p:nvSpPr>
          <p:spPr>
            <a:xfrm>
              <a:off x="3149142" y="3307080"/>
              <a:ext cx="219727" cy="253837"/>
            </a:xfrm>
            <a:custGeom>
              <a:avLst/>
              <a:gdLst/>
              <a:ahLst/>
              <a:cxnLst/>
              <a:rect l="0" t="0" r="0" b="0"/>
              <a:pathLst>
                <a:path w="219727" h="253837">
                  <a:moveTo>
                    <a:pt x="150317" y="60960"/>
                  </a:moveTo>
                  <a:lnTo>
                    <a:pt x="138966" y="60960"/>
                  </a:lnTo>
                  <a:lnTo>
                    <a:pt x="137670" y="60113"/>
                  </a:lnTo>
                  <a:lnTo>
                    <a:pt x="136805" y="58702"/>
                  </a:lnTo>
                  <a:lnTo>
                    <a:pt x="136230" y="56914"/>
                  </a:lnTo>
                  <a:lnTo>
                    <a:pt x="135846" y="56569"/>
                  </a:lnTo>
                  <a:lnTo>
                    <a:pt x="135590" y="57186"/>
                  </a:lnTo>
                  <a:lnTo>
                    <a:pt x="135419" y="58444"/>
                  </a:lnTo>
                  <a:lnTo>
                    <a:pt x="133612" y="59282"/>
                  </a:lnTo>
                  <a:lnTo>
                    <a:pt x="101957" y="69150"/>
                  </a:lnTo>
                  <a:lnTo>
                    <a:pt x="89030" y="74760"/>
                  </a:lnTo>
                  <a:lnTo>
                    <a:pt x="57664" y="96999"/>
                  </a:lnTo>
                  <a:lnTo>
                    <a:pt x="24614" y="123018"/>
                  </a:lnTo>
                  <a:lnTo>
                    <a:pt x="7299" y="152616"/>
                  </a:lnTo>
                  <a:lnTo>
                    <a:pt x="697" y="175324"/>
                  </a:lnTo>
                  <a:lnTo>
                    <a:pt x="0" y="190528"/>
                  </a:lnTo>
                  <a:lnTo>
                    <a:pt x="6451" y="218727"/>
                  </a:lnTo>
                  <a:lnTo>
                    <a:pt x="11870" y="230138"/>
                  </a:lnTo>
                  <a:lnTo>
                    <a:pt x="19923" y="240855"/>
                  </a:lnTo>
                  <a:lnTo>
                    <a:pt x="38022" y="252362"/>
                  </a:lnTo>
                  <a:lnTo>
                    <a:pt x="52149" y="253836"/>
                  </a:lnTo>
                  <a:lnTo>
                    <a:pt x="85958" y="247884"/>
                  </a:lnTo>
                  <a:lnTo>
                    <a:pt x="115256" y="240993"/>
                  </a:lnTo>
                  <a:lnTo>
                    <a:pt x="145385" y="225498"/>
                  </a:lnTo>
                  <a:lnTo>
                    <a:pt x="178976" y="197507"/>
                  </a:lnTo>
                  <a:lnTo>
                    <a:pt x="196439" y="175078"/>
                  </a:lnTo>
                  <a:lnTo>
                    <a:pt x="212611" y="142486"/>
                  </a:lnTo>
                  <a:lnTo>
                    <a:pt x="219490" y="124287"/>
                  </a:lnTo>
                  <a:lnTo>
                    <a:pt x="219726" y="107732"/>
                  </a:lnTo>
                  <a:lnTo>
                    <a:pt x="211052" y="84131"/>
                  </a:lnTo>
                  <a:lnTo>
                    <a:pt x="192105" y="54248"/>
                  </a:lnTo>
                  <a:lnTo>
                    <a:pt x="156902" y="21469"/>
                  </a:lnTo>
                  <a:lnTo>
                    <a:pt x="137972" y="3710"/>
                  </a:lnTo>
                  <a:lnTo>
                    <a:pt x="12745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01"/>
            <p:cNvSpPr/>
            <p:nvPr/>
          </p:nvSpPr>
          <p:spPr>
            <a:xfrm>
              <a:off x="3467139" y="3274136"/>
              <a:ext cx="310298" cy="314578"/>
            </a:xfrm>
            <a:custGeom>
              <a:avLst/>
              <a:gdLst/>
              <a:ahLst/>
              <a:cxnLst/>
              <a:rect l="0" t="0" r="0" b="0"/>
              <a:pathLst>
                <a:path w="310298" h="314578">
                  <a:moveTo>
                    <a:pt x="45680" y="86283"/>
                  </a:moveTo>
                  <a:lnTo>
                    <a:pt x="49726" y="86283"/>
                  </a:lnTo>
                  <a:lnTo>
                    <a:pt x="50917" y="87130"/>
                  </a:lnTo>
                  <a:lnTo>
                    <a:pt x="51712" y="88541"/>
                  </a:lnTo>
                  <a:lnTo>
                    <a:pt x="52830" y="96830"/>
                  </a:lnTo>
                  <a:lnTo>
                    <a:pt x="56782" y="131009"/>
                  </a:lnTo>
                  <a:lnTo>
                    <a:pt x="48375" y="164545"/>
                  </a:lnTo>
                  <a:lnTo>
                    <a:pt x="44221" y="193574"/>
                  </a:lnTo>
                  <a:lnTo>
                    <a:pt x="39886" y="223625"/>
                  </a:lnTo>
                  <a:lnTo>
                    <a:pt x="37178" y="242997"/>
                  </a:lnTo>
                  <a:lnTo>
                    <a:pt x="23900" y="276130"/>
                  </a:lnTo>
                  <a:lnTo>
                    <a:pt x="12874" y="303089"/>
                  </a:lnTo>
                  <a:lnTo>
                    <a:pt x="7675" y="309642"/>
                  </a:lnTo>
                  <a:lnTo>
                    <a:pt x="412" y="314577"/>
                  </a:lnTo>
                  <a:lnTo>
                    <a:pt x="0" y="300205"/>
                  </a:lnTo>
                  <a:lnTo>
                    <a:pt x="8255" y="263718"/>
                  </a:lnTo>
                  <a:lnTo>
                    <a:pt x="17658" y="229450"/>
                  </a:lnTo>
                  <a:lnTo>
                    <a:pt x="31169" y="192485"/>
                  </a:lnTo>
                  <a:lnTo>
                    <a:pt x="42618" y="166504"/>
                  </a:lnTo>
                  <a:lnTo>
                    <a:pt x="58995" y="138024"/>
                  </a:lnTo>
                  <a:lnTo>
                    <a:pt x="75304" y="110690"/>
                  </a:lnTo>
                  <a:lnTo>
                    <a:pt x="98767" y="73760"/>
                  </a:lnTo>
                  <a:lnTo>
                    <a:pt x="121805" y="41368"/>
                  </a:lnTo>
                  <a:lnTo>
                    <a:pt x="137934" y="23141"/>
                  </a:lnTo>
                  <a:lnTo>
                    <a:pt x="173625" y="4541"/>
                  </a:lnTo>
                  <a:lnTo>
                    <a:pt x="189752" y="0"/>
                  </a:lnTo>
                  <a:lnTo>
                    <a:pt x="213111" y="2204"/>
                  </a:lnTo>
                  <a:lnTo>
                    <a:pt x="236118" y="9066"/>
                  </a:lnTo>
                  <a:lnTo>
                    <a:pt x="251393" y="16969"/>
                  </a:lnTo>
                  <a:lnTo>
                    <a:pt x="281048" y="47160"/>
                  </a:lnTo>
                  <a:lnTo>
                    <a:pt x="297829" y="72434"/>
                  </a:lnTo>
                  <a:lnTo>
                    <a:pt x="307692" y="106827"/>
                  </a:lnTo>
                  <a:lnTo>
                    <a:pt x="310297" y="134361"/>
                  </a:lnTo>
                  <a:lnTo>
                    <a:pt x="309197" y="163531"/>
                  </a:lnTo>
                  <a:lnTo>
                    <a:pt x="306732" y="193429"/>
                  </a:lnTo>
                  <a:lnTo>
                    <a:pt x="305637" y="223651"/>
                  </a:lnTo>
                  <a:lnTo>
                    <a:pt x="300975" y="261135"/>
                  </a:lnTo>
                  <a:lnTo>
                    <a:pt x="297141" y="2996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9" name="SMARTInkShape-102"/>
          <p:cNvSpPr/>
          <p:nvPr/>
        </p:nvSpPr>
        <p:spPr>
          <a:xfrm>
            <a:off x="861060" y="3398519"/>
            <a:ext cx="350520" cy="15241"/>
          </a:xfrm>
          <a:custGeom>
            <a:avLst/>
            <a:gdLst/>
            <a:ahLst/>
            <a:cxnLst/>
            <a:rect l="0" t="0" r="0" b="0"/>
            <a:pathLst>
              <a:path w="350520" h="15241">
                <a:moveTo>
                  <a:pt x="0" y="15240"/>
                </a:moveTo>
                <a:lnTo>
                  <a:pt x="32722" y="15240"/>
                </a:lnTo>
                <a:lnTo>
                  <a:pt x="65918" y="12983"/>
                </a:lnTo>
                <a:lnTo>
                  <a:pt x="98271" y="6952"/>
                </a:lnTo>
                <a:lnTo>
                  <a:pt x="131564" y="2060"/>
                </a:lnTo>
                <a:lnTo>
                  <a:pt x="168239" y="611"/>
                </a:lnTo>
                <a:lnTo>
                  <a:pt x="203659" y="182"/>
                </a:lnTo>
                <a:lnTo>
                  <a:pt x="235603" y="54"/>
                </a:lnTo>
                <a:lnTo>
                  <a:pt x="272693" y="11"/>
                </a:lnTo>
                <a:lnTo>
                  <a:pt x="309947" y="2"/>
                </a:lnTo>
                <a:lnTo>
                  <a:pt x="3505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5" descr="Bonobo(davideppstein)"/>
          <p:cNvPicPr>
            <a:picLocks noChangeAspect="1" noChangeArrowheads="1"/>
          </p:cNvPicPr>
          <p:nvPr/>
        </p:nvPicPr>
        <p:blipFill>
          <a:blip r:embed="rId2" cstate="print"/>
          <a:srcRect/>
          <a:stretch>
            <a:fillRect/>
          </a:stretch>
        </p:blipFill>
        <p:spPr bwMode="auto">
          <a:xfrm>
            <a:off x="0" y="0"/>
            <a:ext cx="1627188" cy="2438400"/>
          </a:xfrm>
          <a:prstGeom prst="rect">
            <a:avLst/>
          </a:prstGeom>
          <a:noFill/>
          <a:ln w="9525">
            <a:noFill/>
            <a:miter lim="800000"/>
            <a:headEnd/>
            <a:tailEnd/>
          </a:ln>
        </p:spPr>
      </p:pic>
      <p:pic>
        <p:nvPicPr>
          <p:cNvPr id="195586" name="Picture 7" descr="See full size image">
            <a:hlinkClick r:id="rId3"/>
          </p:cNvPr>
          <p:cNvPicPr>
            <a:picLocks noChangeAspect="1" noChangeArrowheads="1"/>
          </p:cNvPicPr>
          <p:nvPr/>
        </p:nvPicPr>
        <p:blipFill>
          <a:blip r:embed="rId4" cstate="print"/>
          <a:srcRect/>
          <a:stretch>
            <a:fillRect/>
          </a:stretch>
        </p:blipFill>
        <p:spPr bwMode="auto">
          <a:xfrm>
            <a:off x="1600200" y="0"/>
            <a:ext cx="2286000" cy="172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OIAcover"/>
          <p:cNvPicPr>
            <a:picLocks noChangeAspect="1" noChangeArrowheads="1"/>
          </p:cNvPicPr>
          <p:nvPr/>
        </p:nvPicPr>
        <p:blipFill>
          <a:blip r:embed="rId2" cstate="print"/>
          <a:srcRect/>
          <a:stretch>
            <a:fillRect/>
          </a:stretch>
        </p:blipFill>
        <p:spPr bwMode="auto">
          <a:xfrm>
            <a:off x="3095625" y="2257425"/>
            <a:ext cx="6048375" cy="4600575"/>
          </a:xfrm>
          <a:prstGeom prst="rect">
            <a:avLst/>
          </a:prstGeom>
          <a:noFill/>
          <a:ln w="9525">
            <a:noFill/>
            <a:miter lim="800000"/>
            <a:headEnd/>
            <a:tailEnd/>
          </a:ln>
        </p:spPr>
      </p:pic>
      <p:pic>
        <p:nvPicPr>
          <p:cNvPr id="196610" name="Picture 7" descr="103835112"/>
          <p:cNvPicPr>
            <a:picLocks noChangeAspect="1" noChangeArrowheads="1"/>
          </p:cNvPicPr>
          <p:nvPr/>
        </p:nvPicPr>
        <p:blipFill>
          <a:blip r:embed="rId3" cstate="print"/>
          <a:srcRect/>
          <a:stretch>
            <a:fillRect/>
          </a:stretch>
        </p:blipFill>
        <p:spPr bwMode="auto">
          <a:xfrm>
            <a:off x="0" y="0"/>
            <a:ext cx="400367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p:cNvPicPr>
            <a:picLocks noChangeAspect="1" noChangeArrowheads="1"/>
          </p:cNvPicPr>
          <p:nvPr/>
        </p:nvPicPr>
        <p:blipFill>
          <a:blip r:embed="rId2" cstate="print"/>
          <a:srcRect/>
          <a:stretch>
            <a:fillRect/>
          </a:stretch>
        </p:blipFill>
        <p:spPr bwMode="auto">
          <a:xfrm>
            <a:off x="0" y="115888"/>
            <a:ext cx="9144000" cy="6589712"/>
          </a:xfrm>
          <a:prstGeom prst="rect">
            <a:avLst/>
          </a:prstGeom>
          <a:noFill/>
          <a:ln w="9525">
            <a:noFill/>
            <a:miter lim="800000"/>
            <a:headEnd/>
            <a:tailEnd/>
          </a:ln>
        </p:spPr>
      </p:pic>
      <p:grpSp>
        <p:nvGrpSpPr>
          <p:cNvPr id="17" name="SMARTInkShape-Group8"/>
          <p:cNvGrpSpPr/>
          <p:nvPr/>
        </p:nvGrpSpPr>
        <p:grpSpPr>
          <a:xfrm>
            <a:off x="3368068" y="510539"/>
            <a:ext cx="2933672" cy="619647"/>
            <a:chOff x="3368068" y="510539"/>
            <a:chExt cx="2933672" cy="619647"/>
          </a:xfrm>
        </p:grpSpPr>
        <p:sp>
          <p:nvSpPr>
            <p:cNvPr id="3" name="SMARTInkShape-103"/>
            <p:cNvSpPr/>
            <p:nvPr/>
          </p:nvSpPr>
          <p:spPr>
            <a:xfrm>
              <a:off x="6082424" y="679332"/>
              <a:ext cx="219316" cy="256155"/>
            </a:xfrm>
            <a:custGeom>
              <a:avLst/>
              <a:gdLst/>
              <a:ahLst/>
              <a:cxnLst/>
              <a:rect l="0" t="0" r="0" b="0"/>
              <a:pathLst>
                <a:path w="219316" h="256155">
                  <a:moveTo>
                    <a:pt x="158356" y="14088"/>
                  </a:moveTo>
                  <a:lnTo>
                    <a:pt x="154310" y="10042"/>
                  </a:lnTo>
                  <a:lnTo>
                    <a:pt x="150066" y="8056"/>
                  </a:lnTo>
                  <a:lnTo>
                    <a:pt x="147749" y="7527"/>
                  </a:lnTo>
                  <a:lnTo>
                    <a:pt x="135437" y="576"/>
                  </a:lnTo>
                  <a:lnTo>
                    <a:pt x="132916" y="0"/>
                  </a:lnTo>
                  <a:lnTo>
                    <a:pt x="121279" y="3234"/>
                  </a:lnTo>
                  <a:lnTo>
                    <a:pt x="102176" y="12759"/>
                  </a:lnTo>
                  <a:lnTo>
                    <a:pt x="87147" y="26206"/>
                  </a:lnTo>
                  <a:lnTo>
                    <a:pt x="61824" y="60400"/>
                  </a:lnTo>
                  <a:lnTo>
                    <a:pt x="36276" y="97335"/>
                  </a:lnTo>
                  <a:lnTo>
                    <a:pt x="20208" y="131416"/>
                  </a:lnTo>
                  <a:lnTo>
                    <a:pt x="9708" y="162493"/>
                  </a:lnTo>
                  <a:lnTo>
                    <a:pt x="833" y="196178"/>
                  </a:lnTo>
                  <a:lnTo>
                    <a:pt x="0" y="204061"/>
                  </a:lnTo>
                  <a:lnTo>
                    <a:pt x="3591" y="219594"/>
                  </a:lnTo>
                  <a:lnTo>
                    <a:pt x="10831" y="233270"/>
                  </a:lnTo>
                  <a:lnTo>
                    <a:pt x="19693" y="242171"/>
                  </a:lnTo>
                  <a:lnTo>
                    <a:pt x="38248" y="251942"/>
                  </a:lnTo>
                  <a:lnTo>
                    <a:pt x="59833" y="256154"/>
                  </a:lnTo>
                  <a:lnTo>
                    <a:pt x="95965" y="251494"/>
                  </a:lnTo>
                  <a:lnTo>
                    <a:pt x="125665" y="243980"/>
                  </a:lnTo>
                  <a:lnTo>
                    <a:pt x="155066" y="232252"/>
                  </a:lnTo>
                  <a:lnTo>
                    <a:pt x="190444" y="220275"/>
                  </a:lnTo>
                  <a:lnTo>
                    <a:pt x="219315" y="2122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04"/>
            <p:cNvSpPr/>
            <p:nvPr/>
          </p:nvSpPr>
          <p:spPr>
            <a:xfrm>
              <a:off x="5989319" y="601980"/>
              <a:ext cx="15242" cy="15241"/>
            </a:xfrm>
            <a:custGeom>
              <a:avLst/>
              <a:gdLst/>
              <a:ahLst/>
              <a:cxnLst/>
              <a:rect l="0" t="0" r="0" b="0"/>
              <a:pathLst>
                <a:path w="15242" h="15241">
                  <a:moveTo>
                    <a:pt x="0" y="0"/>
                  </a:moveTo>
                  <a:lnTo>
                    <a:pt x="0" y="4045"/>
                  </a:lnTo>
                  <a:lnTo>
                    <a:pt x="847" y="5236"/>
                  </a:lnTo>
                  <a:lnTo>
                    <a:pt x="2258" y="6031"/>
                  </a:lnTo>
                  <a:lnTo>
                    <a:pt x="4046" y="6560"/>
                  </a:lnTo>
                  <a:lnTo>
                    <a:pt x="15241"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05"/>
            <p:cNvSpPr/>
            <p:nvPr/>
          </p:nvSpPr>
          <p:spPr>
            <a:xfrm>
              <a:off x="5974080" y="716279"/>
              <a:ext cx="15240" cy="211202"/>
            </a:xfrm>
            <a:custGeom>
              <a:avLst/>
              <a:gdLst/>
              <a:ahLst/>
              <a:cxnLst/>
              <a:rect l="0" t="0" r="0" b="0"/>
              <a:pathLst>
                <a:path w="15240" h="211202">
                  <a:moveTo>
                    <a:pt x="15239" y="0"/>
                  </a:moveTo>
                  <a:lnTo>
                    <a:pt x="15239" y="36609"/>
                  </a:lnTo>
                  <a:lnTo>
                    <a:pt x="15239" y="68609"/>
                  </a:lnTo>
                  <a:lnTo>
                    <a:pt x="15239" y="104902"/>
                  </a:lnTo>
                  <a:lnTo>
                    <a:pt x="11194" y="142466"/>
                  </a:lnTo>
                  <a:lnTo>
                    <a:pt x="8326" y="180071"/>
                  </a:lnTo>
                  <a:lnTo>
                    <a:pt x="6982" y="198229"/>
                  </a:lnTo>
                  <a:lnTo>
                    <a:pt x="1086" y="211201"/>
                  </a:lnTo>
                  <a:lnTo>
                    <a:pt x="724" y="211074"/>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06"/>
            <p:cNvSpPr/>
            <p:nvPr/>
          </p:nvSpPr>
          <p:spPr>
            <a:xfrm>
              <a:off x="5707380" y="510539"/>
              <a:ext cx="175260" cy="403862"/>
            </a:xfrm>
            <a:custGeom>
              <a:avLst/>
              <a:gdLst/>
              <a:ahLst/>
              <a:cxnLst/>
              <a:rect l="0" t="0" r="0" b="0"/>
              <a:pathLst>
                <a:path w="175260" h="403862">
                  <a:moveTo>
                    <a:pt x="0" y="0"/>
                  </a:moveTo>
                  <a:lnTo>
                    <a:pt x="0" y="4046"/>
                  </a:lnTo>
                  <a:lnTo>
                    <a:pt x="7760" y="35946"/>
                  </a:lnTo>
                  <a:lnTo>
                    <a:pt x="12647" y="66625"/>
                  </a:lnTo>
                  <a:lnTo>
                    <a:pt x="14088" y="90289"/>
                  </a:lnTo>
                  <a:lnTo>
                    <a:pt x="14727" y="121691"/>
                  </a:lnTo>
                  <a:lnTo>
                    <a:pt x="15859" y="157379"/>
                  </a:lnTo>
                  <a:lnTo>
                    <a:pt x="19183" y="192995"/>
                  </a:lnTo>
                  <a:lnTo>
                    <a:pt x="21226" y="230838"/>
                  </a:lnTo>
                  <a:lnTo>
                    <a:pt x="22133" y="268542"/>
                  </a:lnTo>
                  <a:lnTo>
                    <a:pt x="22536" y="302232"/>
                  </a:lnTo>
                  <a:lnTo>
                    <a:pt x="22716" y="329623"/>
                  </a:lnTo>
                  <a:lnTo>
                    <a:pt x="22817" y="361827"/>
                  </a:lnTo>
                  <a:lnTo>
                    <a:pt x="22856" y="398331"/>
                  </a:lnTo>
                  <a:lnTo>
                    <a:pt x="22859" y="402768"/>
                  </a:lnTo>
                  <a:lnTo>
                    <a:pt x="22859" y="399492"/>
                  </a:lnTo>
                  <a:lnTo>
                    <a:pt x="29420" y="375314"/>
                  </a:lnTo>
                  <a:lnTo>
                    <a:pt x="30270" y="338077"/>
                  </a:lnTo>
                  <a:lnTo>
                    <a:pt x="31264" y="305723"/>
                  </a:lnTo>
                  <a:lnTo>
                    <a:pt x="34497" y="278964"/>
                  </a:lnTo>
                  <a:lnTo>
                    <a:pt x="38756" y="252395"/>
                  </a:lnTo>
                  <a:lnTo>
                    <a:pt x="44318" y="226476"/>
                  </a:lnTo>
                  <a:lnTo>
                    <a:pt x="56123" y="189777"/>
                  </a:lnTo>
                  <a:lnTo>
                    <a:pt x="62478" y="170706"/>
                  </a:lnTo>
                  <a:lnTo>
                    <a:pt x="72641" y="158278"/>
                  </a:lnTo>
                  <a:lnTo>
                    <a:pt x="95816" y="143402"/>
                  </a:lnTo>
                  <a:lnTo>
                    <a:pt x="101131" y="142168"/>
                  </a:lnTo>
                  <a:lnTo>
                    <a:pt x="111551" y="143055"/>
                  </a:lnTo>
                  <a:lnTo>
                    <a:pt x="142221" y="155235"/>
                  </a:lnTo>
                  <a:lnTo>
                    <a:pt x="150133" y="166925"/>
                  </a:lnTo>
                  <a:lnTo>
                    <a:pt x="162112" y="197979"/>
                  </a:lnTo>
                  <a:lnTo>
                    <a:pt x="166002" y="229029"/>
                  </a:lnTo>
                  <a:lnTo>
                    <a:pt x="167154" y="265040"/>
                  </a:lnTo>
                  <a:lnTo>
                    <a:pt x="167496" y="302521"/>
                  </a:lnTo>
                  <a:lnTo>
                    <a:pt x="167597" y="336393"/>
                  </a:lnTo>
                  <a:lnTo>
                    <a:pt x="167631" y="371248"/>
                  </a:lnTo>
                  <a:lnTo>
                    <a:pt x="167638" y="392615"/>
                  </a:lnTo>
                  <a:lnTo>
                    <a:pt x="169897" y="396887"/>
                  </a:lnTo>
                  <a:lnTo>
                    <a:pt x="175259"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07"/>
            <p:cNvSpPr/>
            <p:nvPr/>
          </p:nvSpPr>
          <p:spPr>
            <a:xfrm>
              <a:off x="5418879" y="644666"/>
              <a:ext cx="204280" cy="272749"/>
            </a:xfrm>
            <a:custGeom>
              <a:avLst/>
              <a:gdLst/>
              <a:ahLst/>
              <a:cxnLst/>
              <a:rect l="0" t="0" r="0" b="0"/>
              <a:pathLst>
                <a:path w="204280" h="272749">
                  <a:moveTo>
                    <a:pt x="6560" y="132573"/>
                  </a:moveTo>
                  <a:lnTo>
                    <a:pt x="6560" y="128528"/>
                  </a:lnTo>
                  <a:lnTo>
                    <a:pt x="4303" y="124285"/>
                  </a:lnTo>
                  <a:lnTo>
                    <a:pt x="2515" y="121968"/>
                  </a:lnTo>
                  <a:lnTo>
                    <a:pt x="529" y="114878"/>
                  </a:lnTo>
                  <a:lnTo>
                    <a:pt x="0" y="110616"/>
                  </a:lnTo>
                  <a:lnTo>
                    <a:pt x="3300" y="96528"/>
                  </a:lnTo>
                  <a:lnTo>
                    <a:pt x="12846" y="76598"/>
                  </a:lnTo>
                  <a:lnTo>
                    <a:pt x="40756" y="40968"/>
                  </a:lnTo>
                  <a:lnTo>
                    <a:pt x="61002" y="24904"/>
                  </a:lnTo>
                  <a:lnTo>
                    <a:pt x="98145" y="8652"/>
                  </a:lnTo>
                  <a:lnTo>
                    <a:pt x="120903" y="653"/>
                  </a:lnTo>
                  <a:lnTo>
                    <a:pt x="136120" y="0"/>
                  </a:lnTo>
                  <a:lnTo>
                    <a:pt x="150502" y="3379"/>
                  </a:lnTo>
                  <a:lnTo>
                    <a:pt x="173533" y="19345"/>
                  </a:lnTo>
                  <a:lnTo>
                    <a:pt x="194389" y="42850"/>
                  </a:lnTo>
                  <a:lnTo>
                    <a:pt x="200107" y="59394"/>
                  </a:lnTo>
                  <a:lnTo>
                    <a:pt x="203325" y="87749"/>
                  </a:lnTo>
                  <a:lnTo>
                    <a:pt x="204279" y="119857"/>
                  </a:lnTo>
                  <a:lnTo>
                    <a:pt x="202809" y="143008"/>
                  </a:lnTo>
                  <a:lnTo>
                    <a:pt x="192461" y="174236"/>
                  </a:lnTo>
                  <a:lnTo>
                    <a:pt x="173794" y="210230"/>
                  </a:lnTo>
                  <a:lnTo>
                    <a:pt x="163013" y="228047"/>
                  </a:lnTo>
                  <a:lnTo>
                    <a:pt x="142664" y="246752"/>
                  </a:lnTo>
                  <a:lnTo>
                    <a:pt x="109526" y="263968"/>
                  </a:lnTo>
                  <a:lnTo>
                    <a:pt x="93325" y="272070"/>
                  </a:lnTo>
                  <a:lnTo>
                    <a:pt x="82940" y="272748"/>
                  </a:lnTo>
                  <a:lnTo>
                    <a:pt x="73527" y="270226"/>
                  </a:lnTo>
                  <a:lnTo>
                    <a:pt x="59901" y="2621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08"/>
            <p:cNvSpPr/>
            <p:nvPr/>
          </p:nvSpPr>
          <p:spPr>
            <a:xfrm>
              <a:off x="5455961" y="769620"/>
              <a:ext cx="15200" cy="360566"/>
            </a:xfrm>
            <a:custGeom>
              <a:avLst/>
              <a:gdLst/>
              <a:ahLst/>
              <a:cxnLst/>
              <a:rect l="0" t="0" r="0" b="0"/>
              <a:pathLst>
                <a:path w="15200" h="360566">
                  <a:moveTo>
                    <a:pt x="7578" y="0"/>
                  </a:moveTo>
                  <a:lnTo>
                    <a:pt x="7578" y="29302"/>
                  </a:lnTo>
                  <a:lnTo>
                    <a:pt x="3533" y="61081"/>
                  </a:lnTo>
                  <a:lnTo>
                    <a:pt x="1018" y="97308"/>
                  </a:lnTo>
                  <a:lnTo>
                    <a:pt x="429" y="126786"/>
                  </a:lnTo>
                  <a:lnTo>
                    <a:pt x="167" y="160489"/>
                  </a:lnTo>
                  <a:lnTo>
                    <a:pt x="51" y="198046"/>
                  </a:lnTo>
                  <a:lnTo>
                    <a:pt x="0" y="232800"/>
                  </a:lnTo>
                  <a:lnTo>
                    <a:pt x="823" y="264333"/>
                  </a:lnTo>
                  <a:lnTo>
                    <a:pt x="4011" y="292459"/>
                  </a:lnTo>
                  <a:lnTo>
                    <a:pt x="6522" y="328048"/>
                  </a:lnTo>
                  <a:lnTo>
                    <a:pt x="8217" y="352164"/>
                  </a:lnTo>
                  <a:lnTo>
                    <a:pt x="11531" y="359153"/>
                  </a:lnTo>
                  <a:lnTo>
                    <a:pt x="12754" y="360508"/>
                  </a:lnTo>
                  <a:lnTo>
                    <a:pt x="13569" y="360565"/>
                  </a:lnTo>
                  <a:lnTo>
                    <a:pt x="14112" y="359757"/>
                  </a:lnTo>
                  <a:lnTo>
                    <a:pt x="15199"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09"/>
            <p:cNvSpPr/>
            <p:nvPr/>
          </p:nvSpPr>
          <p:spPr>
            <a:xfrm>
              <a:off x="5170884" y="708660"/>
              <a:ext cx="208836" cy="198120"/>
            </a:xfrm>
            <a:custGeom>
              <a:avLst/>
              <a:gdLst/>
              <a:ahLst/>
              <a:cxnLst/>
              <a:rect l="0" t="0" r="0" b="0"/>
              <a:pathLst>
                <a:path w="208836" h="198120">
                  <a:moveTo>
                    <a:pt x="102155" y="0"/>
                  </a:moveTo>
                  <a:lnTo>
                    <a:pt x="90804" y="0"/>
                  </a:lnTo>
                  <a:lnTo>
                    <a:pt x="86386" y="2257"/>
                  </a:lnTo>
                  <a:lnTo>
                    <a:pt x="72606" y="14651"/>
                  </a:lnTo>
                  <a:lnTo>
                    <a:pt x="50155" y="47396"/>
                  </a:lnTo>
                  <a:lnTo>
                    <a:pt x="25797" y="84040"/>
                  </a:lnTo>
                  <a:lnTo>
                    <a:pt x="12926" y="109003"/>
                  </a:lnTo>
                  <a:lnTo>
                    <a:pt x="0" y="145619"/>
                  </a:lnTo>
                  <a:lnTo>
                    <a:pt x="1155" y="156723"/>
                  </a:lnTo>
                  <a:lnTo>
                    <a:pt x="4491" y="165046"/>
                  </a:lnTo>
                  <a:lnTo>
                    <a:pt x="6566" y="168450"/>
                  </a:lnTo>
                  <a:lnTo>
                    <a:pt x="17576" y="177287"/>
                  </a:lnTo>
                  <a:lnTo>
                    <a:pt x="22062" y="178305"/>
                  </a:lnTo>
                  <a:lnTo>
                    <a:pt x="31563" y="177177"/>
                  </a:lnTo>
                  <a:lnTo>
                    <a:pt x="61562" y="164822"/>
                  </a:lnTo>
                  <a:lnTo>
                    <a:pt x="76769" y="153352"/>
                  </a:lnTo>
                  <a:lnTo>
                    <a:pt x="96630" y="117759"/>
                  </a:lnTo>
                  <a:lnTo>
                    <a:pt x="107148" y="86228"/>
                  </a:lnTo>
                  <a:lnTo>
                    <a:pt x="115121" y="61937"/>
                  </a:lnTo>
                  <a:lnTo>
                    <a:pt x="117356" y="38695"/>
                  </a:lnTo>
                  <a:lnTo>
                    <a:pt x="117384" y="42321"/>
                  </a:lnTo>
                  <a:lnTo>
                    <a:pt x="123955" y="66633"/>
                  </a:lnTo>
                  <a:lnTo>
                    <a:pt x="126499" y="92560"/>
                  </a:lnTo>
                  <a:lnTo>
                    <a:pt x="139294" y="124399"/>
                  </a:lnTo>
                  <a:lnTo>
                    <a:pt x="150226" y="159004"/>
                  </a:lnTo>
                  <a:lnTo>
                    <a:pt x="157669" y="170293"/>
                  </a:lnTo>
                  <a:lnTo>
                    <a:pt x="181182" y="191695"/>
                  </a:lnTo>
                  <a:lnTo>
                    <a:pt x="195374" y="196216"/>
                  </a:lnTo>
                  <a:lnTo>
                    <a:pt x="208835"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10"/>
            <p:cNvSpPr/>
            <p:nvPr/>
          </p:nvSpPr>
          <p:spPr>
            <a:xfrm>
              <a:off x="5021580" y="678179"/>
              <a:ext cx="121921" cy="243778"/>
            </a:xfrm>
            <a:custGeom>
              <a:avLst/>
              <a:gdLst/>
              <a:ahLst/>
              <a:cxnLst/>
              <a:rect l="0" t="0" r="0" b="0"/>
              <a:pathLst>
                <a:path w="121921" h="243778">
                  <a:moveTo>
                    <a:pt x="0" y="53341"/>
                  </a:moveTo>
                  <a:lnTo>
                    <a:pt x="4045" y="57386"/>
                  </a:lnTo>
                  <a:lnTo>
                    <a:pt x="6030" y="63887"/>
                  </a:lnTo>
                  <a:lnTo>
                    <a:pt x="7410" y="93676"/>
                  </a:lnTo>
                  <a:lnTo>
                    <a:pt x="7578" y="130484"/>
                  </a:lnTo>
                  <a:lnTo>
                    <a:pt x="9865" y="160300"/>
                  </a:lnTo>
                  <a:lnTo>
                    <a:pt x="14178" y="196670"/>
                  </a:lnTo>
                  <a:lnTo>
                    <a:pt x="15100" y="231514"/>
                  </a:lnTo>
                  <a:lnTo>
                    <a:pt x="15239" y="243777"/>
                  </a:lnTo>
                  <a:lnTo>
                    <a:pt x="14393" y="230814"/>
                  </a:lnTo>
                  <a:lnTo>
                    <a:pt x="9209" y="200157"/>
                  </a:lnTo>
                  <a:lnTo>
                    <a:pt x="8090" y="165986"/>
                  </a:lnTo>
                  <a:lnTo>
                    <a:pt x="7759" y="129050"/>
                  </a:lnTo>
                  <a:lnTo>
                    <a:pt x="7661" y="93553"/>
                  </a:lnTo>
                  <a:lnTo>
                    <a:pt x="9331" y="72906"/>
                  </a:lnTo>
                  <a:lnTo>
                    <a:pt x="24789" y="35095"/>
                  </a:lnTo>
                  <a:lnTo>
                    <a:pt x="40929" y="18395"/>
                  </a:lnTo>
                  <a:lnTo>
                    <a:pt x="54597" y="12409"/>
                  </a:lnTo>
                  <a:lnTo>
                    <a:pt x="90759" y="3014"/>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11"/>
            <p:cNvSpPr/>
            <p:nvPr/>
          </p:nvSpPr>
          <p:spPr>
            <a:xfrm>
              <a:off x="4785841" y="724243"/>
              <a:ext cx="180867" cy="357557"/>
            </a:xfrm>
            <a:custGeom>
              <a:avLst/>
              <a:gdLst/>
              <a:ahLst/>
              <a:cxnLst/>
              <a:rect l="0" t="0" r="0" b="0"/>
              <a:pathLst>
                <a:path w="180867" h="357557">
                  <a:moveTo>
                    <a:pt x="90959" y="22517"/>
                  </a:moveTo>
                  <a:lnTo>
                    <a:pt x="90959" y="11165"/>
                  </a:lnTo>
                  <a:lnTo>
                    <a:pt x="90112" y="9869"/>
                  </a:lnTo>
                  <a:lnTo>
                    <a:pt x="88701" y="9005"/>
                  </a:lnTo>
                  <a:lnTo>
                    <a:pt x="86913" y="8429"/>
                  </a:lnTo>
                  <a:lnTo>
                    <a:pt x="75521" y="1397"/>
                  </a:lnTo>
                  <a:lnTo>
                    <a:pt x="61474" y="0"/>
                  </a:lnTo>
                  <a:lnTo>
                    <a:pt x="54430" y="2067"/>
                  </a:lnTo>
                  <a:lnTo>
                    <a:pt x="24564" y="21623"/>
                  </a:lnTo>
                  <a:lnTo>
                    <a:pt x="13619" y="39749"/>
                  </a:lnTo>
                  <a:lnTo>
                    <a:pt x="3182" y="68630"/>
                  </a:lnTo>
                  <a:lnTo>
                    <a:pt x="0" y="106388"/>
                  </a:lnTo>
                  <a:lnTo>
                    <a:pt x="3706" y="125167"/>
                  </a:lnTo>
                  <a:lnTo>
                    <a:pt x="10129" y="133897"/>
                  </a:lnTo>
                  <a:lnTo>
                    <a:pt x="28049" y="146400"/>
                  </a:lnTo>
                  <a:lnTo>
                    <a:pt x="42874" y="150380"/>
                  </a:lnTo>
                  <a:lnTo>
                    <a:pt x="50679" y="149054"/>
                  </a:lnTo>
                  <a:lnTo>
                    <a:pt x="81117" y="134101"/>
                  </a:lnTo>
                  <a:lnTo>
                    <a:pt x="88842" y="124603"/>
                  </a:lnTo>
                  <a:lnTo>
                    <a:pt x="106013" y="89104"/>
                  </a:lnTo>
                  <a:lnTo>
                    <a:pt x="111506" y="67646"/>
                  </a:lnTo>
                  <a:lnTo>
                    <a:pt x="113615" y="33011"/>
                  </a:lnTo>
                  <a:lnTo>
                    <a:pt x="113807" y="16570"/>
                  </a:lnTo>
                  <a:lnTo>
                    <a:pt x="113818" y="32210"/>
                  </a:lnTo>
                  <a:lnTo>
                    <a:pt x="121579" y="68663"/>
                  </a:lnTo>
                  <a:lnTo>
                    <a:pt x="131951" y="103989"/>
                  </a:lnTo>
                  <a:lnTo>
                    <a:pt x="139323" y="132546"/>
                  </a:lnTo>
                  <a:lnTo>
                    <a:pt x="150915" y="162456"/>
                  </a:lnTo>
                  <a:lnTo>
                    <a:pt x="161029" y="192768"/>
                  </a:lnTo>
                  <a:lnTo>
                    <a:pt x="169387" y="223198"/>
                  </a:lnTo>
                  <a:lnTo>
                    <a:pt x="177226" y="253663"/>
                  </a:lnTo>
                  <a:lnTo>
                    <a:pt x="180866" y="280093"/>
                  </a:lnTo>
                  <a:lnTo>
                    <a:pt x="177202" y="296168"/>
                  </a:lnTo>
                  <a:lnTo>
                    <a:pt x="165097" y="323139"/>
                  </a:lnTo>
                  <a:lnTo>
                    <a:pt x="157493" y="331951"/>
                  </a:lnTo>
                  <a:lnTo>
                    <a:pt x="133022" y="351633"/>
                  </a:lnTo>
                  <a:lnTo>
                    <a:pt x="112735" y="355970"/>
                  </a:lnTo>
                  <a:lnTo>
                    <a:pt x="79621" y="357556"/>
                  </a:lnTo>
                  <a:lnTo>
                    <a:pt x="66447" y="350916"/>
                  </a:lnTo>
                  <a:lnTo>
                    <a:pt x="49265" y="335156"/>
                  </a:lnTo>
                  <a:lnTo>
                    <a:pt x="41101" y="325721"/>
                  </a:lnTo>
                  <a:lnTo>
                    <a:pt x="22378" y="3120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12"/>
            <p:cNvSpPr/>
            <p:nvPr/>
          </p:nvSpPr>
          <p:spPr>
            <a:xfrm>
              <a:off x="4580077" y="731520"/>
              <a:ext cx="143770" cy="159057"/>
            </a:xfrm>
            <a:custGeom>
              <a:avLst/>
              <a:gdLst/>
              <a:ahLst/>
              <a:cxnLst/>
              <a:rect l="0" t="0" r="0" b="0"/>
              <a:pathLst>
                <a:path w="143770" h="159057">
                  <a:moveTo>
                    <a:pt x="106223" y="0"/>
                  </a:moveTo>
                  <a:lnTo>
                    <a:pt x="70496" y="846"/>
                  </a:lnTo>
                  <a:lnTo>
                    <a:pt x="47446" y="10606"/>
                  </a:lnTo>
                  <a:lnTo>
                    <a:pt x="32457" y="21957"/>
                  </a:lnTo>
                  <a:lnTo>
                    <a:pt x="21336" y="40090"/>
                  </a:lnTo>
                  <a:lnTo>
                    <a:pt x="7357" y="76462"/>
                  </a:lnTo>
                  <a:lnTo>
                    <a:pt x="1858" y="99137"/>
                  </a:lnTo>
                  <a:lnTo>
                    <a:pt x="0" y="125510"/>
                  </a:lnTo>
                  <a:lnTo>
                    <a:pt x="3723" y="141798"/>
                  </a:lnTo>
                  <a:lnTo>
                    <a:pt x="10149" y="149945"/>
                  </a:lnTo>
                  <a:lnTo>
                    <a:pt x="18650" y="155542"/>
                  </a:lnTo>
                  <a:lnTo>
                    <a:pt x="33803" y="158693"/>
                  </a:lnTo>
                  <a:lnTo>
                    <a:pt x="70838" y="159056"/>
                  </a:lnTo>
                  <a:lnTo>
                    <a:pt x="90940" y="153055"/>
                  </a:lnTo>
                  <a:lnTo>
                    <a:pt x="107151" y="140928"/>
                  </a:lnTo>
                  <a:lnTo>
                    <a:pt x="131415" y="105561"/>
                  </a:lnTo>
                  <a:lnTo>
                    <a:pt x="140122" y="83488"/>
                  </a:lnTo>
                  <a:lnTo>
                    <a:pt x="143769" y="45676"/>
                  </a:lnTo>
                  <a:lnTo>
                    <a:pt x="143366" y="16924"/>
                  </a:lnTo>
                  <a:lnTo>
                    <a:pt x="140229" y="8086"/>
                  </a:lnTo>
                  <a:lnTo>
                    <a:pt x="138207" y="5391"/>
                  </a:lnTo>
                  <a:lnTo>
                    <a:pt x="133702" y="2396"/>
                  </a:lnTo>
                  <a:lnTo>
                    <a:pt x="11384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13"/>
            <p:cNvSpPr/>
            <p:nvPr/>
          </p:nvSpPr>
          <p:spPr>
            <a:xfrm>
              <a:off x="4390759" y="709265"/>
              <a:ext cx="126240" cy="212267"/>
            </a:xfrm>
            <a:custGeom>
              <a:avLst/>
              <a:gdLst/>
              <a:ahLst/>
              <a:cxnLst/>
              <a:rect l="0" t="0" r="0" b="0"/>
              <a:pathLst>
                <a:path w="126240" h="212267">
                  <a:moveTo>
                    <a:pt x="5981" y="98455"/>
                  </a:moveTo>
                  <a:lnTo>
                    <a:pt x="5981" y="116587"/>
                  </a:lnTo>
                  <a:lnTo>
                    <a:pt x="7674" y="119010"/>
                  </a:lnTo>
                  <a:lnTo>
                    <a:pt x="14071" y="123959"/>
                  </a:lnTo>
                  <a:lnTo>
                    <a:pt x="23147" y="127460"/>
                  </a:lnTo>
                  <a:lnTo>
                    <a:pt x="49552" y="128805"/>
                  </a:lnTo>
                  <a:lnTo>
                    <a:pt x="69558" y="122825"/>
                  </a:lnTo>
                  <a:lnTo>
                    <a:pt x="87558" y="113491"/>
                  </a:lnTo>
                  <a:lnTo>
                    <a:pt x="107442" y="94884"/>
                  </a:lnTo>
                  <a:lnTo>
                    <a:pt x="114010" y="85297"/>
                  </a:lnTo>
                  <a:lnTo>
                    <a:pt x="125150" y="49321"/>
                  </a:lnTo>
                  <a:lnTo>
                    <a:pt x="126239" y="29710"/>
                  </a:lnTo>
                  <a:lnTo>
                    <a:pt x="121233" y="6292"/>
                  </a:lnTo>
                  <a:lnTo>
                    <a:pt x="119222" y="3993"/>
                  </a:lnTo>
                  <a:lnTo>
                    <a:pt x="112472" y="1438"/>
                  </a:lnTo>
                  <a:lnTo>
                    <a:pt x="103197" y="0"/>
                  </a:lnTo>
                  <a:lnTo>
                    <a:pt x="91042" y="3619"/>
                  </a:lnTo>
                  <a:lnTo>
                    <a:pt x="72671" y="14099"/>
                  </a:lnTo>
                  <a:lnTo>
                    <a:pt x="49791" y="38894"/>
                  </a:lnTo>
                  <a:lnTo>
                    <a:pt x="28965" y="70509"/>
                  </a:lnTo>
                  <a:lnTo>
                    <a:pt x="12590" y="105070"/>
                  </a:lnTo>
                  <a:lnTo>
                    <a:pt x="2049" y="136356"/>
                  </a:lnTo>
                  <a:lnTo>
                    <a:pt x="0" y="151706"/>
                  </a:lnTo>
                  <a:lnTo>
                    <a:pt x="3604" y="164737"/>
                  </a:lnTo>
                  <a:lnTo>
                    <a:pt x="15671" y="186901"/>
                  </a:lnTo>
                  <a:lnTo>
                    <a:pt x="25528" y="195055"/>
                  </a:lnTo>
                  <a:lnTo>
                    <a:pt x="53804" y="209044"/>
                  </a:lnTo>
                  <a:lnTo>
                    <a:pt x="79583" y="212266"/>
                  </a:lnTo>
                  <a:lnTo>
                    <a:pt x="120281" y="2051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14"/>
            <p:cNvSpPr/>
            <p:nvPr/>
          </p:nvSpPr>
          <p:spPr>
            <a:xfrm>
              <a:off x="4100140" y="702203"/>
              <a:ext cx="231905" cy="379379"/>
            </a:xfrm>
            <a:custGeom>
              <a:avLst/>
              <a:gdLst/>
              <a:ahLst/>
              <a:cxnLst/>
              <a:rect l="0" t="0" r="0" b="0"/>
              <a:pathLst>
                <a:path w="231905" h="379379">
                  <a:moveTo>
                    <a:pt x="167060" y="59797"/>
                  </a:moveTo>
                  <a:lnTo>
                    <a:pt x="167060" y="45145"/>
                  </a:lnTo>
                  <a:lnTo>
                    <a:pt x="164802" y="38327"/>
                  </a:lnTo>
                  <a:lnTo>
                    <a:pt x="149147" y="12677"/>
                  </a:lnTo>
                  <a:lnTo>
                    <a:pt x="137575" y="4254"/>
                  </a:lnTo>
                  <a:lnTo>
                    <a:pt x="123422" y="442"/>
                  </a:lnTo>
                  <a:lnTo>
                    <a:pt x="98232" y="0"/>
                  </a:lnTo>
                  <a:lnTo>
                    <a:pt x="80532" y="5861"/>
                  </a:lnTo>
                  <a:lnTo>
                    <a:pt x="48828" y="27367"/>
                  </a:lnTo>
                  <a:lnTo>
                    <a:pt x="22431" y="60543"/>
                  </a:lnTo>
                  <a:lnTo>
                    <a:pt x="9342" y="85136"/>
                  </a:lnTo>
                  <a:lnTo>
                    <a:pt x="1380" y="119741"/>
                  </a:lnTo>
                  <a:lnTo>
                    <a:pt x="0" y="139270"/>
                  </a:lnTo>
                  <a:lnTo>
                    <a:pt x="1500" y="144106"/>
                  </a:lnTo>
                  <a:lnTo>
                    <a:pt x="7682" y="151736"/>
                  </a:lnTo>
                  <a:lnTo>
                    <a:pt x="20682" y="160792"/>
                  </a:lnTo>
                  <a:lnTo>
                    <a:pt x="39304" y="164792"/>
                  </a:lnTo>
                  <a:lnTo>
                    <a:pt x="56863" y="165977"/>
                  </a:lnTo>
                  <a:lnTo>
                    <a:pt x="91400" y="152091"/>
                  </a:lnTo>
                  <a:lnTo>
                    <a:pt x="105493" y="145689"/>
                  </a:lnTo>
                  <a:lnTo>
                    <a:pt x="138843" y="117953"/>
                  </a:lnTo>
                  <a:lnTo>
                    <a:pt x="153431" y="102052"/>
                  </a:lnTo>
                  <a:lnTo>
                    <a:pt x="171835" y="66422"/>
                  </a:lnTo>
                  <a:lnTo>
                    <a:pt x="179981" y="52984"/>
                  </a:lnTo>
                  <a:lnTo>
                    <a:pt x="182164" y="45050"/>
                  </a:lnTo>
                  <a:lnTo>
                    <a:pt x="182298" y="80605"/>
                  </a:lnTo>
                  <a:lnTo>
                    <a:pt x="184557" y="113870"/>
                  </a:lnTo>
                  <a:lnTo>
                    <a:pt x="192905" y="143761"/>
                  </a:lnTo>
                  <a:lnTo>
                    <a:pt x="202708" y="180209"/>
                  </a:lnTo>
                  <a:lnTo>
                    <a:pt x="211112" y="209962"/>
                  </a:lnTo>
                  <a:lnTo>
                    <a:pt x="222257" y="239380"/>
                  </a:lnTo>
                  <a:lnTo>
                    <a:pt x="229139" y="274763"/>
                  </a:lnTo>
                  <a:lnTo>
                    <a:pt x="231904" y="293344"/>
                  </a:lnTo>
                  <a:lnTo>
                    <a:pt x="228698" y="329719"/>
                  </a:lnTo>
                  <a:lnTo>
                    <a:pt x="223806" y="340911"/>
                  </a:lnTo>
                  <a:lnTo>
                    <a:pt x="215987" y="350683"/>
                  </a:lnTo>
                  <a:lnTo>
                    <a:pt x="192213" y="366642"/>
                  </a:lnTo>
                  <a:lnTo>
                    <a:pt x="166007" y="376352"/>
                  </a:lnTo>
                  <a:lnTo>
                    <a:pt x="128821" y="379378"/>
                  </a:lnTo>
                  <a:lnTo>
                    <a:pt x="110103" y="375655"/>
                  </a:lnTo>
                  <a:lnTo>
                    <a:pt x="93833" y="365145"/>
                  </a:lnTo>
                  <a:lnTo>
                    <a:pt x="78288" y="351306"/>
                  </a:lnTo>
                  <a:lnTo>
                    <a:pt x="58297" y="314804"/>
                  </a:lnTo>
                  <a:lnTo>
                    <a:pt x="52760" y="2883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15"/>
            <p:cNvSpPr/>
            <p:nvPr/>
          </p:nvSpPr>
          <p:spPr>
            <a:xfrm>
              <a:off x="3676430" y="693742"/>
              <a:ext cx="124735" cy="220475"/>
            </a:xfrm>
            <a:custGeom>
              <a:avLst/>
              <a:gdLst/>
              <a:ahLst/>
              <a:cxnLst/>
              <a:rect l="0" t="0" r="0" b="0"/>
              <a:pathLst>
                <a:path w="124735" h="220475">
                  <a:moveTo>
                    <a:pt x="95470" y="14918"/>
                  </a:moveTo>
                  <a:lnTo>
                    <a:pt x="95470" y="8357"/>
                  </a:lnTo>
                  <a:lnTo>
                    <a:pt x="94623" y="8004"/>
                  </a:lnTo>
                  <a:lnTo>
                    <a:pt x="91424" y="7611"/>
                  </a:lnTo>
                  <a:lnTo>
                    <a:pt x="87180" y="5179"/>
                  </a:lnTo>
                  <a:lnTo>
                    <a:pt x="82472" y="2123"/>
                  </a:lnTo>
                  <a:lnTo>
                    <a:pt x="75061" y="402"/>
                  </a:lnTo>
                  <a:lnTo>
                    <a:pt x="70030" y="0"/>
                  </a:lnTo>
                  <a:lnTo>
                    <a:pt x="64972" y="2078"/>
                  </a:lnTo>
                  <a:lnTo>
                    <a:pt x="40648" y="24159"/>
                  </a:lnTo>
                  <a:lnTo>
                    <a:pt x="20397" y="54888"/>
                  </a:lnTo>
                  <a:lnTo>
                    <a:pt x="10196" y="80477"/>
                  </a:lnTo>
                  <a:lnTo>
                    <a:pt x="5857" y="109508"/>
                  </a:lnTo>
                  <a:lnTo>
                    <a:pt x="0" y="143575"/>
                  </a:lnTo>
                  <a:lnTo>
                    <a:pt x="2983" y="174763"/>
                  </a:lnTo>
                  <a:lnTo>
                    <a:pt x="3332" y="182441"/>
                  </a:lnTo>
                  <a:lnTo>
                    <a:pt x="8235" y="195488"/>
                  </a:lnTo>
                  <a:lnTo>
                    <a:pt x="21135" y="213616"/>
                  </a:lnTo>
                  <a:lnTo>
                    <a:pt x="28847" y="217528"/>
                  </a:lnTo>
                  <a:lnTo>
                    <a:pt x="66609" y="220474"/>
                  </a:lnTo>
                  <a:lnTo>
                    <a:pt x="84284" y="216558"/>
                  </a:lnTo>
                  <a:lnTo>
                    <a:pt x="92756" y="210087"/>
                  </a:lnTo>
                  <a:lnTo>
                    <a:pt x="119651" y="177305"/>
                  </a:lnTo>
                  <a:lnTo>
                    <a:pt x="124083" y="158141"/>
                  </a:lnTo>
                  <a:lnTo>
                    <a:pt x="124734" y="128063"/>
                  </a:lnTo>
                  <a:lnTo>
                    <a:pt x="118910" y="101030"/>
                  </a:lnTo>
                  <a:lnTo>
                    <a:pt x="101462" y="64985"/>
                  </a:lnTo>
                  <a:lnTo>
                    <a:pt x="93617" y="56078"/>
                  </a:lnTo>
                  <a:lnTo>
                    <a:pt x="74784" y="43462"/>
                  </a:lnTo>
                  <a:lnTo>
                    <a:pt x="49750" y="37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16"/>
            <p:cNvSpPr/>
            <p:nvPr/>
          </p:nvSpPr>
          <p:spPr>
            <a:xfrm>
              <a:off x="3368068" y="548707"/>
              <a:ext cx="196578" cy="335027"/>
            </a:xfrm>
            <a:custGeom>
              <a:avLst/>
              <a:gdLst/>
              <a:ahLst/>
              <a:cxnLst/>
              <a:rect l="0" t="0" r="0" b="0"/>
              <a:pathLst>
                <a:path w="196578" h="335027">
                  <a:moveTo>
                    <a:pt x="30451" y="53273"/>
                  </a:moveTo>
                  <a:lnTo>
                    <a:pt x="23891" y="53273"/>
                  </a:lnTo>
                  <a:lnTo>
                    <a:pt x="19100" y="57318"/>
                  </a:lnTo>
                  <a:lnTo>
                    <a:pt x="16940" y="61561"/>
                  </a:lnTo>
                  <a:lnTo>
                    <a:pt x="15553" y="79275"/>
                  </a:lnTo>
                  <a:lnTo>
                    <a:pt x="15279" y="108927"/>
                  </a:lnTo>
                  <a:lnTo>
                    <a:pt x="14385" y="141823"/>
                  </a:lnTo>
                  <a:lnTo>
                    <a:pt x="9980" y="178382"/>
                  </a:lnTo>
                  <a:lnTo>
                    <a:pt x="8299" y="215178"/>
                  </a:lnTo>
                  <a:lnTo>
                    <a:pt x="6955" y="247906"/>
                  </a:lnTo>
                  <a:lnTo>
                    <a:pt x="2417" y="278205"/>
                  </a:lnTo>
                  <a:lnTo>
                    <a:pt x="293" y="315444"/>
                  </a:lnTo>
                  <a:lnTo>
                    <a:pt x="0" y="333087"/>
                  </a:lnTo>
                  <a:lnTo>
                    <a:pt x="837" y="333795"/>
                  </a:lnTo>
                  <a:lnTo>
                    <a:pt x="6535" y="335026"/>
                  </a:lnTo>
                  <a:lnTo>
                    <a:pt x="8376" y="302277"/>
                  </a:lnTo>
                  <a:lnTo>
                    <a:pt x="13610" y="265646"/>
                  </a:lnTo>
                  <a:lnTo>
                    <a:pt x="14737" y="231345"/>
                  </a:lnTo>
                  <a:lnTo>
                    <a:pt x="15001" y="203536"/>
                  </a:lnTo>
                  <a:lnTo>
                    <a:pt x="15118" y="174243"/>
                  </a:lnTo>
                  <a:lnTo>
                    <a:pt x="15170" y="144290"/>
                  </a:lnTo>
                  <a:lnTo>
                    <a:pt x="15193" y="115738"/>
                  </a:lnTo>
                  <a:lnTo>
                    <a:pt x="15206" y="81470"/>
                  </a:lnTo>
                  <a:lnTo>
                    <a:pt x="15210" y="48965"/>
                  </a:lnTo>
                  <a:lnTo>
                    <a:pt x="15212" y="26746"/>
                  </a:lnTo>
                  <a:lnTo>
                    <a:pt x="15212" y="29763"/>
                  </a:lnTo>
                  <a:lnTo>
                    <a:pt x="20448" y="43298"/>
                  </a:lnTo>
                  <a:lnTo>
                    <a:pt x="26876" y="74068"/>
                  </a:lnTo>
                  <a:lnTo>
                    <a:pt x="37012" y="108259"/>
                  </a:lnTo>
                  <a:lnTo>
                    <a:pt x="43527" y="133591"/>
                  </a:lnTo>
                  <a:lnTo>
                    <a:pt x="52068" y="161783"/>
                  </a:lnTo>
                  <a:lnTo>
                    <a:pt x="59249" y="188988"/>
                  </a:lnTo>
                  <a:lnTo>
                    <a:pt x="66111" y="215191"/>
                  </a:lnTo>
                  <a:lnTo>
                    <a:pt x="79494" y="252049"/>
                  </a:lnTo>
                  <a:lnTo>
                    <a:pt x="96928" y="285859"/>
                  </a:lnTo>
                  <a:lnTo>
                    <a:pt x="108776" y="305050"/>
                  </a:lnTo>
                  <a:lnTo>
                    <a:pt x="120734" y="314234"/>
                  </a:lnTo>
                  <a:lnTo>
                    <a:pt x="125353" y="315300"/>
                  </a:lnTo>
                  <a:lnTo>
                    <a:pt x="135001" y="314227"/>
                  </a:lnTo>
                  <a:lnTo>
                    <a:pt x="145908" y="308863"/>
                  </a:lnTo>
                  <a:lnTo>
                    <a:pt x="158547" y="297866"/>
                  </a:lnTo>
                  <a:lnTo>
                    <a:pt x="168971" y="279838"/>
                  </a:lnTo>
                  <a:lnTo>
                    <a:pt x="180078" y="243214"/>
                  </a:lnTo>
                  <a:lnTo>
                    <a:pt x="185288" y="217278"/>
                  </a:lnTo>
                  <a:lnTo>
                    <a:pt x="190426" y="191075"/>
                  </a:lnTo>
                  <a:lnTo>
                    <a:pt x="194685" y="163625"/>
                  </a:lnTo>
                  <a:lnTo>
                    <a:pt x="196577" y="131669"/>
                  </a:lnTo>
                  <a:lnTo>
                    <a:pt x="195161" y="102227"/>
                  </a:lnTo>
                  <a:lnTo>
                    <a:pt x="192556" y="75877"/>
                  </a:lnTo>
                  <a:lnTo>
                    <a:pt x="190243" y="42848"/>
                  </a:lnTo>
                  <a:lnTo>
                    <a:pt x="183612" y="5749"/>
                  </a:lnTo>
                  <a:lnTo>
                    <a:pt x="183190" y="2518"/>
                  </a:lnTo>
                  <a:lnTo>
                    <a:pt x="182230" y="1656"/>
                  </a:lnTo>
                  <a:lnTo>
                    <a:pt x="175554" y="0"/>
                  </a:lnTo>
                  <a:lnTo>
                    <a:pt x="175232" y="75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SMARTInkShape-Group9"/>
          <p:cNvGrpSpPr/>
          <p:nvPr/>
        </p:nvGrpSpPr>
        <p:grpSpPr>
          <a:xfrm>
            <a:off x="6766560" y="457200"/>
            <a:ext cx="1455421" cy="448946"/>
            <a:chOff x="6766560" y="457200"/>
            <a:chExt cx="1455421" cy="448946"/>
          </a:xfrm>
        </p:grpSpPr>
        <p:sp>
          <p:nvSpPr>
            <p:cNvPr id="18" name="SMARTInkShape-117"/>
            <p:cNvSpPr/>
            <p:nvPr/>
          </p:nvSpPr>
          <p:spPr>
            <a:xfrm>
              <a:off x="7735358" y="602117"/>
              <a:ext cx="486623" cy="273656"/>
            </a:xfrm>
            <a:custGeom>
              <a:avLst/>
              <a:gdLst/>
              <a:ahLst/>
              <a:cxnLst/>
              <a:rect l="0" t="0" r="0" b="0"/>
              <a:pathLst>
                <a:path w="486623" h="273656">
                  <a:moveTo>
                    <a:pt x="6561" y="121783"/>
                  </a:moveTo>
                  <a:lnTo>
                    <a:pt x="2516" y="121783"/>
                  </a:lnTo>
                  <a:lnTo>
                    <a:pt x="1324" y="122629"/>
                  </a:lnTo>
                  <a:lnTo>
                    <a:pt x="530" y="124040"/>
                  </a:lnTo>
                  <a:lnTo>
                    <a:pt x="0" y="125828"/>
                  </a:lnTo>
                  <a:lnTo>
                    <a:pt x="494" y="127866"/>
                  </a:lnTo>
                  <a:lnTo>
                    <a:pt x="5112" y="137221"/>
                  </a:lnTo>
                  <a:lnTo>
                    <a:pt x="5595" y="139695"/>
                  </a:lnTo>
                  <a:lnTo>
                    <a:pt x="10648" y="144701"/>
                  </a:lnTo>
                  <a:lnTo>
                    <a:pt x="14365" y="147222"/>
                  </a:lnTo>
                  <a:lnTo>
                    <a:pt x="18537" y="148055"/>
                  </a:lnTo>
                  <a:lnTo>
                    <a:pt x="27689" y="146724"/>
                  </a:lnTo>
                  <a:lnTo>
                    <a:pt x="61477" y="134219"/>
                  </a:lnTo>
                  <a:lnTo>
                    <a:pt x="84609" y="118187"/>
                  </a:lnTo>
                  <a:lnTo>
                    <a:pt x="103227" y="98714"/>
                  </a:lnTo>
                  <a:lnTo>
                    <a:pt x="115309" y="74516"/>
                  </a:lnTo>
                  <a:lnTo>
                    <a:pt x="119216" y="56790"/>
                  </a:lnTo>
                  <a:lnTo>
                    <a:pt x="117872" y="46048"/>
                  </a:lnTo>
                  <a:lnTo>
                    <a:pt x="110111" y="25354"/>
                  </a:lnTo>
                  <a:lnTo>
                    <a:pt x="106922" y="21937"/>
                  </a:lnTo>
                  <a:lnTo>
                    <a:pt x="98862" y="18140"/>
                  </a:lnTo>
                  <a:lnTo>
                    <a:pt x="84804" y="16003"/>
                  </a:lnTo>
                  <a:lnTo>
                    <a:pt x="69914" y="19414"/>
                  </a:lnTo>
                  <a:lnTo>
                    <a:pt x="54778" y="29833"/>
                  </a:lnTo>
                  <a:lnTo>
                    <a:pt x="35340" y="54607"/>
                  </a:lnTo>
                  <a:lnTo>
                    <a:pt x="22469" y="86218"/>
                  </a:lnTo>
                  <a:lnTo>
                    <a:pt x="11773" y="120778"/>
                  </a:lnTo>
                  <a:lnTo>
                    <a:pt x="8105" y="148390"/>
                  </a:lnTo>
                  <a:lnTo>
                    <a:pt x="11065" y="178020"/>
                  </a:lnTo>
                  <a:lnTo>
                    <a:pt x="25733" y="212290"/>
                  </a:lnTo>
                  <a:lnTo>
                    <a:pt x="35120" y="228048"/>
                  </a:lnTo>
                  <a:lnTo>
                    <a:pt x="47194" y="239003"/>
                  </a:lnTo>
                  <a:lnTo>
                    <a:pt x="83095" y="255784"/>
                  </a:lnTo>
                  <a:lnTo>
                    <a:pt x="98150" y="261207"/>
                  </a:lnTo>
                  <a:lnTo>
                    <a:pt x="113308" y="261925"/>
                  </a:lnTo>
                  <a:lnTo>
                    <a:pt x="143735" y="255486"/>
                  </a:lnTo>
                  <a:lnTo>
                    <a:pt x="178594" y="234741"/>
                  </a:lnTo>
                  <a:lnTo>
                    <a:pt x="213047" y="200210"/>
                  </a:lnTo>
                  <a:lnTo>
                    <a:pt x="236845" y="162706"/>
                  </a:lnTo>
                  <a:lnTo>
                    <a:pt x="257853" y="127702"/>
                  </a:lnTo>
                  <a:lnTo>
                    <a:pt x="266413" y="109174"/>
                  </a:lnTo>
                  <a:lnTo>
                    <a:pt x="274167" y="81098"/>
                  </a:lnTo>
                  <a:lnTo>
                    <a:pt x="278893" y="69934"/>
                  </a:lnTo>
                  <a:lnTo>
                    <a:pt x="280489" y="62622"/>
                  </a:lnTo>
                  <a:lnTo>
                    <a:pt x="281466" y="62869"/>
                  </a:lnTo>
                  <a:lnTo>
                    <a:pt x="284810" y="65401"/>
                  </a:lnTo>
                  <a:lnTo>
                    <a:pt x="286861" y="71606"/>
                  </a:lnTo>
                  <a:lnTo>
                    <a:pt x="288358" y="107489"/>
                  </a:lnTo>
                  <a:lnTo>
                    <a:pt x="290717" y="129683"/>
                  </a:lnTo>
                  <a:lnTo>
                    <a:pt x="295054" y="163983"/>
                  </a:lnTo>
                  <a:lnTo>
                    <a:pt x="295806" y="193365"/>
                  </a:lnTo>
                  <a:lnTo>
                    <a:pt x="296059" y="227550"/>
                  </a:lnTo>
                  <a:lnTo>
                    <a:pt x="296113" y="258352"/>
                  </a:lnTo>
                  <a:lnTo>
                    <a:pt x="298376" y="265171"/>
                  </a:lnTo>
                  <a:lnTo>
                    <a:pt x="302682" y="272403"/>
                  </a:lnTo>
                  <a:lnTo>
                    <a:pt x="302188" y="272996"/>
                  </a:lnTo>
                  <a:lnTo>
                    <a:pt x="299382" y="273655"/>
                  </a:lnTo>
                  <a:lnTo>
                    <a:pt x="298295" y="272138"/>
                  </a:lnTo>
                  <a:lnTo>
                    <a:pt x="296550" y="257535"/>
                  </a:lnTo>
                  <a:lnTo>
                    <a:pt x="290941" y="220344"/>
                  </a:lnTo>
                  <a:lnTo>
                    <a:pt x="290071" y="186169"/>
                  </a:lnTo>
                  <a:lnTo>
                    <a:pt x="296492" y="149233"/>
                  </a:lnTo>
                  <a:lnTo>
                    <a:pt x="312882" y="111477"/>
                  </a:lnTo>
                  <a:lnTo>
                    <a:pt x="328839" y="75173"/>
                  </a:lnTo>
                  <a:lnTo>
                    <a:pt x="345138" y="48423"/>
                  </a:lnTo>
                  <a:lnTo>
                    <a:pt x="365679" y="30243"/>
                  </a:lnTo>
                  <a:lnTo>
                    <a:pt x="402930" y="13218"/>
                  </a:lnTo>
                  <a:lnTo>
                    <a:pt x="432629" y="2207"/>
                  </a:lnTo>
                  <a:lnTo>
                    <a:pt x="467478" y="68"/>
                  </a:lnTo>
                  <a:lnTo>
                    <a:pt x="471319" y="0"/>
                  </a:lnTo>
                  <a:lnTo>
                    <a:pt x="477845" y="2181"/>
                  </a:lnTo>
                  <a:lnTo>
                    <a:pt x="486622" y="74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18"/>
            <p:cNvSpPr/>
            <p:nvPr/>
          </p:nvSpPr>
          <p:spPr>
            <a:xfrm>
              <a:off x="7636299" y="533400"/>
              <a:ext cx="29421" cy="30481"/>
            </a:xfrm>
            <a:custGeom>
              <a:avLst/>
              <a:gdLst/>
              <a:ahLst/>
              <a:cxnLst/>
              <a:rect l="0" t="0" r="0" b="0"/>
              <a:pathLst>
                <a:path w="29421" h="30481">
                  <a:moveTo>
                    <a:pt x="6561" y="0"/>
                  </a:moveTo>
                  <a:lnTo>
                    <a:pt x="2515" y="0"/>
                  </a:lnTo>
                  <a:lnTo>
                    <a:pt x="1324" y="846"/>
                  </a:lnTo>
                  <a:lnTo>
                    <a:pt x="529" y="2257"/>
                  </a:lnTo>
                  <a:lnTo>
                    <a:pt x="0" y="4045"/>
                  </a:lnTo>
                  <a:lnTo>
                    <a:pt x="493" y="5236"/>
                  </a:lnTo>
                  <a:lnTo>
                    <a:pt x="1669" y="6031"/>
                  </a:lnTo>
                  <a:lnTo>
                    <a:pt x="3299" y="6560"/>
                  </a:lnTo>
                  <a:lnTo>
                    <a:pt x="21872" y="23016"/>
                  </a:lnTo>
                  <a:lnTo>
                    <a:pt x="29420"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19"/>
            <p:cNvSpPr/>
            <p:nvPr/>
          </p:nvSpPr>
          <p:spPr>
            <a:xfrm>
              <a:off x="7612382" y="662939"/>
              <a:ext cx="7619" cy="228601"/>
            </a:xfrm>
            <a:custGeom>
              <a:avLst/>
              <a:gdLst/>
              <a:ahLst/>
              <a:cxnLst/>
              <a:rect l="0" t="0" r="0" b="0"/>
              <a:pathLst>
                <a:path w="7619" h="228601">
                  <a:moveTo>
                    <a:pt x="7618" y="0"/>
                  </a:moveTo>
                  <a:lnTo>
                    <a:pt x="7618" y="34274"/>
                  </a:lnTo>
                  <a:lnTo>
                    <a:pt x="5359" y="64342"/>
                  </a:lnTo>
                  <a:lnTo>
                    <a:pt x="1586" y="102320"/>
                  </a:lnTo>
                  <a:lnTo>
                    <a:pt x="703" y="129296"/>
                  </a:lnTo>
                  <a:lnTo>
                    <a:pt x="206" y="163523"/>
                  </a:lnTo>
                  <a:lnTo>
                    <a:pt x="39" y="200913"/>
                  </a:lnTo>
                  <a:lnTo>
                    <a:pt x="0" y="226367"/>
                  </a:lnTo>
                  <a:lnTo>
                    <a:pt x="846" y="227111"/>
                  </a:lnTo>
                  <a:lnTo>
                    <a:pt x="7618"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20"/>
            <p:cNvSpPr/>
            <p:nvPr/>
          </p:nvSpPr>
          <p:spPr>
            <a:xfrm>
              <a:off x="7417927" y="609600"/>
              <a:ext cx="110634" cy="296546"/>
            </a:xfrm>
            <a:custGeom>
              <a:avLst/>
              <a:gdLst/>
              <a:ahLst/>
              <a:cxnLst/>
              <a:rect l="0" t="0" r="0" b="0"/>
              <a:pathLst>
                <a:path w="110634" h="296546">
                  <a:moveTo>
                    <a:pt x="11573" y="38100"/>
                  </a:moveTo>
                  <a:lnTo>
                    <a:pt x="6336" y="50266"/>
                  </a:lnTo>
                  <a:lnTo>
                    <a:pt x="4266" y="82014"/>
                  </a:lnTo>
                  <a:lnTo>
                    <a:pt x="0" y="114235"/>
                  </a:lnTo>
                  <a:lnTo>
                    <a:pt x="1465" y="150593"/>
                  </a:lnTo>
                  <a:lnTo>
                    <a:pt x="2847" y="177843"/>
                  </a:lnTo>
                  <a:lnTo>
                    <a:pt x="4308" y="205195"/>
                  </a:lnTo>
                  <a:lnTo>
                    <a:pt x="9044" y="238786"/>
                  </a:lnTo>
                  <a:lnTo>
                    <a:pt x="11073" y="271064"/>
                  </a:lnTo>
                  <a:lnTo>
                    <a:pt x="11564" y="296545"/>
                  </a:lnTo>
                  <a:lnTo>
                    <a:pt x="11573" y="264020"/>
                  </a:lnTo>
                  <a:lnTo>
                    <a:pt x="11573" y="231645"/>
                  </a:lnTo>
                  <a:lnTo>
                    <a:pt x="7528" y="198552"/>
                  </a:lnTo>
                  <a:lnTo>
                    <a:pt x="7799" y="172065"/>
                  </a:lnTo>
                  <a:lnTo>
                    <a:pt x="9895" y="145053"/>
                  </a:lnTo>
                  <a:lnTo>
                    <a:pt x="12769" y="109959"/>
                  </a:lnTo>
                  <a:lnTo>
                    <a:pt x="22745" y="74819"/>
                  </a:lnTo>
                  <a:lnTo>
                    <a:pt x="32287" y="48415"/>
                  </a:lnTo>
                  <a:lnTo>
                    <a:pt x="51093" y="22514"/>
                  </a:lnTo>
                  <a:lnTo>
                    <a:pt x="63546" y="13350"/>
                  </a:lnTo>
                  <a:lnTo>
                    <a:pt x="93651" y="1812"/>
                  </a:lnTo>
                  <a:lnTo>
                    <a:pt x="11063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21"/>
            <p:cNvSpPr/>
            <p:nvPr/>
          </p:nvSpPr>
          <p:spPr>
            <a:xfrm>
              <a:off x="6981556" y="601980"/>
              <a:ext cx="364125" cy="289024"/>
            </a:xfrm>
            <a:custGeom>
              <a:avLst/>
              <a:gdLst/>
              <a:ahLst/>
              <a:cxnLst/>
              <a:rect l="0" t="0" r="0" b="0"/>
              <a:pathLst>
                <a:path w="364125" h="289024">
                  <a:moveTo>
                    <a:pt x="112663" y="0"/>
                  </a:moveTo>
                  <a:lnTo>
                    <a:pt x="108618" y="0"/>
                  </a:lnTo>
                  <a:lnTo>
                    <a:pt x="107426" y="846"/>
                  </a:lnTo>
                  <a:lnTo>
                    <a:pt x="106632" y="2257"/>
                  </a:lnTo>
                  <a:lnTo>
                    <a:pt x="106102" y="4045"/>
                  </a:lnTo>
                  <a:lnTo>
                    <a:pt x="79111" y="35098"/>
                  </a:lnTo>
                  <a:lnTo>
                    <a:pt x="59218" y="72251"/>
                  </a:lnTo>
                  <a:lnTo>
                    <a:pt x="44052" y="107767"/>
                  </a:lnTo>
                  <a:lnTo>
                    <a:pt x="28834" y="145102"/>
                  </a:lnTo>
                  <a:lnTo>
                    <a:pt x="15858" y="180717"/>
                  </a:lnTo>
                  <a:lnTo>
                    <a:pt x="6652" y="210461"/>
                  </a:lnTo>
                  <a:lnTo>
                    <a:pt x="0" y="239222"/>
                  </a:lnTo>
                  <a:lnTo>
                    <a:pt x="302" y="243301"/>
                  </a:lnTo>
                  <a:lnTo>
                    <a:pt x="1349" y="246020"/>
                  </a:lnTo>
                  <a:lnTo>
                    <a:pt x="2894" y="247834"/>
                  </a:lnTo>
                  <a:lnTo>
                    <a:pt x="6868" y="249848"/>
                  </a:lnTo>
                  <a:lnTo>
                    <a:pt x="20363" y="251141"/>
                  </a:lnTo>
                  <a:lnTo>
                    <a:pt x="34421" y="247320"/>
                  </a:lnTo>
                  <a:lnTo>
                    <a:pt x="49311" y="236780"/>
                  </a:lnTo>
                  <a:lnTo>
                    <a:pt x="73095" y="204061"/>
                  </a:lnTo>
                  <a:lnTo>
                    <a:pt x="89275" y="167418"/>
                  </a:lnTo>
                  <a:lnTo>
                    <a:pt x="95814" y="141161"/>
                  </a:lnTo>
                  <a:lnTo>
                    <a:pt x="97411" y="107269"/>
                  </a:lnTo>
                  <a:lnTo>
                    <a:pt x="97419" y="110899"/>
                  </a:lnTo>
                  <a:lnTo>
                    <a:pt x="99679" y="115046"/>
                  </a:lnTo>
                  <a:lnTo>
                    <a:pt x="102660" y="119711"/>
                  </a:lnTo>
                  <a:lnTo>
                    <a:pt x="104337" y="127945"/>
                  </a:lnTo>
                  <a:lnTo>
                    <a:pt x="108995" y="154364"/>
                  </a:lnTo>
                  <a:lnTo>
                    <a:pt x="122948" y="187686"/>
                  </a:lnTo>
                  <a:lnTo>
                    <a:pt x="134525" y="203118"/>
                  </a:lnTo>
                  <a:lnTo>
                    <a:pt x="148680" y="214370"/>
                  </a:lnTo>
                  <a:lnTo>
                    <a:pt x="158587" y="218042"/>
                  </a:lnTo>
                  <a:lnTo>
                    <a:pt x="178744" y="220399"/>
                  </a:lnTo>
                  <a:lnTo>
                    <a:pt x="193956" y="216762"/>
                  </a:lnTo>
                  <a:lnTo>
                    <a:pt x="209188" y="210323"/>
                  </a:lnTo>
                  <a:lnTo>
                    <a:pt x="217087" y="203261"/>
                  </a:lnTo>
                  <a:lnTo>
                    <a:pt x="240417" y="166753"/>
                  </a:lnTo>
                  <a:lnTo>
                    <a:pt x="247036" y="146775"/>
                  </a:lnTo>
                  <a:lnTo>
                    <a:pt x="254693" y="114405"/>
                  </a:lnTo>
                  <a:lnTo>
                    <a:pt x="257082" y="90753"/>
                  </a:lnTo>
                  <a:lnTo>
                    <a:pt x="256355" y="88442"/>
                  </a:lnTo>
                  <a:lnTo>
                    <a:pt x="255025" y="86901"/>
                  </a:lnTo>
                  <a:lnTo>
                    <a:pt x="250851" y="84428"/>
                  </a:lnTo>
                  <a:lnTo>
                    <a:pt x="250508" y="85072"/>
                  </a:lnTo>
                  <a:lnTo>
                    <a:pt x="249914" y="98524"/>
                  </a:lnTo>
                  <a:lnTo>
                    <a:pt x="255867" y="130472"/>
                  </a:lnTo>
                  <a:lnTo>
                    <a:pt x="261177" y="168294"/>
                  </a:lnTo>
                  <a:lnTo>
                    <a:pt x="263912" y="200101"/>
                  </a:lnTo>
                  <a:lnTo>
                    <a:pt x="268768" y="230974"/>
                  </a:lnTo>
                  <a:lnTo>
                    <a:pt x="272757" y="263970"/>
                  </a:lnTo>
                  <a:lnTo>
                    <a:pt x="279143" y="283451"/>
                  </a:lnTo>
                  <a:lnTo>
                    <a:pt x="280376" y="285487"/>
                  </a:lnTo>
                  <a:lnTo>
                    <a:pt x="282045" y="286845"/>
                  </a:lnTo>
                  <a:lnTo>
                    <a:pt x="286763" y="289023"/>
                  </a:lnTo>
                  <a:lnTo>
                    <a:pt x="287580" y="281310"/>
                  </a:lnTo>
                  <a:lnTo>
                    <a:pt x="281847" y="245858"/>
                  </a:lnTo>
                  <a:lnTo>
                    <a:pt x="280761" y="211700"/>
                  </a:lnTo>
                  <a:lnTo>
                    <a:pt x="280506" y="186375"/>
                  </a:lnTo>
                  <a:lnTo>
                    <a:pt x="280394" y="158186"/>
                  </a:lnTo>
                  <a:lnTo>
                    <a:pt x="284375" y="121847"/>
                  </a:lnTo>
                  <a:lnTo>
                    <a:pt x="290917" y="89631"/>
                  </a:lnTo>
                  <a:lnTo>
                    <a:pt x="300713" y="61418"/>
                  </a:lnTo>
                  <a:lnTo>
                    <a:pt x="313335" y="39864"/>
                  </a:lnTo>
                  <a:lnTo>
                    <a:pt x="316717" y="36736"/>
                  </a:lnTo>
                  <a:lnTo>
                    <a:pt x="353049" y="18492"/>
                  </a:lnTo>
                  <a:lnTo>
                    <a:pt x="364124"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2"/>
            <p:cNvSpPr/>
            <p:nvPr/>
          </p:nvSpPr>
          <p:spPr>
            <a:xfrm>
              <a:off x="6766560" y="457200"/>
              <a:ext cx="218896" cy="407156"/>
            </a:xfrm>
            <a:custGeom>
              <a:avLst/>
              <a:gdLst/>
              <a:ahLst/>
              <a:cxnLst/>
              <a:rect l="0" t="0" r="0" b="0"/>
              <a:pathLst>
                <a:path w="218896" h="407156">
                  <a:moveTo>
                    <a:pt x="0" y="0"/>
                  </a:moveTo>
                  <a:lnTo>
                    <a:pt x="0" y="35723"/>
                  </a:lnTo>
                  <a:lnTo>
                    <a:pt x="0" y="72155"/>
                  </a:lnTo>
                  <a:lnTo>
                    <a:pt x="0" y="109997"/>
                  </a:lnTo>
                  <a:lnTo>
                    <a:pt x="2257" y="136376"/>
                  </a:lnTo>
                  <a:lnTo>
                    <a:pt x="5237" y="163905"/>
                  </a:lnTo>
                  <a:lnTo>
                    <a:pt x="6560" y="195895"/>
                  </a:lnTo>
                  <a:lnTo>
                    <a:pt x="9406" y="227611"/>
                  </a:lnTo>
                  <a:lnTo>
                    <a:pt x="12647" y="257793"/>
                  </a:lnTo>
                  <a:lnTo>
                    <a:pt x="14088" y="285319"/>
                  </a:lnTo>
                  <a:lnTo>
                    <a:pt x="14728" y="311664"/>
                  </a:lnTo>
                  <a:lnTo>
                    <a:pt x="15088" y="345780"/>
                  </a:lnTo>
                  <a:lnTo>
                    <a:pt x="15219" y="381065"/>
                  </a:lnTo>
                  <a:lnTo>
                    <a:pt x="15236" y="394074"/>
                  </a:lnTo>
                  <a:lnTo>
                    <a:pt x="11194" y="399643"/>
                  </a:lnTo>
                  <a:lnTo>
                    <a:pt x="10002" y="400202"/>
                  </a:lnTo>
                  <a:lnTo>
                    <a:pt x="9208" y="399728"/>
                  </a:lnTo>
                  <a:lnTo>
                    <a:pt x="8325" y="396943"/>
                  </a:lnTo>
                  <a:lnTo>
                    <a:pt x="7647" y="363737"/>
                  </a:lnTo>
                  <a:lnTo>
                    <a:pt x="3583" y="334210"/>
                  </a:lnTo>
                  <a:lnTo>
                    <a:pt x="5107" y="302695"/>
                  </a:lnTo>
                  <a:lnTo>
                    <a:pt x="10920" y="267863"/>
                  </a:lnTo>
                  <a:lnTo>
                    <a:pt x="18005" y="234777"/>
                  </a:lnTo>
                  <a:lnTo>
                    <a:pt x="25466" y="203525"/>
                  </a:lnTo>
                  <a:lnTo>
                    <a:pt x="37085" y="180906"/>
                  </a:lnTo>
                  <a:lnTo>
                    <a:pt x="51251" y="167525"/>
                  </a:lnTo>
                  <a:lnTo>
                    <a:pt x="70219" y="158198"/>
                  </a:lnTo>
                  <a:lnTo>
                    <a:pt x="87880" y="154118"/>
                  </a:lnTo>
                  <a:lnTo>
                    <a:pt x="120339" y="158822"/>
                  </a:lnTo>
                  <a:lnTo>
                    <a:pt x="152087" y="167905"/>
                  </a:lnTo>
                  <a:lnTo>
                    <a:pt x="167501" y="174531"/>
                  </a:lnTo>
                  <a:lnTo>
                    <a:pt x="201676" y="202602"/>
                  </a:lnTo>
                  <a:lnTo>
                    <a:pt x="213942" y="222308"/>
                  </a:lnTo>
                  <a:lnTo>
                    <a:pt x="218895" y="248278"/>
                  </a:lnTo>
                  <a:lnTo>
                    <a:pt x="216316" y="273377"/>
                  </a:lnTo>
                  <a:lnTo>
                    <a:pt x="201776" y="309850"/>
                  </a:lnTo>
                  <a:lnTo>
                    <a:pt x="186691" y="333671"/>
                  </a:lnTo>
                  <a:lnTo>
                    <a:pt x="151898" y="362673"/>
                  </a:lnTo>
                  <a:lnTo>
                    <a:pt x="120974" y="382585"/>
                  </a:lnTo>
                  <a:lnTo>
                    <a:pt x="85389" y="395549"/>
                  </a:lnTo>
                  <a:lnTo>
                    <a:pt x="47620" y="407155"/>
                  </a:lnTo>
                  <a:lnTo>
                    <a:pt x="28859" y="404461"/>
                  </a:lnTo>
                  <a:lnTo>
                    <a:pt x="23268" y="401869"/>
                  </a:lnTo>
                  <a:lnTo>
                    <a:pt x="15240"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619500" y="2557463"/>
            <a:ext cx="9144000" cy="0"/>
          </a:xfrm>
          <a:prstGeom prst="rect">
            <a:avLst/>
          </a:prstGeom>
          <a:noFill/>
          <a:ln w="9525">
            <a:noFill/>
            <a:miter lim="800000"/>
            <a:headEnd/>
            <a:tailEnd/>
          </a:ln>
        </p:spPr>
        <p:txBody>
          <a:bodyPr>
            <a:spAutoFit/>
          </a:bodyPr>
          <a:lstStyle/>
          <a:p>
            <a:endParaRPr lang="en-US"/>
          </a:p>
        </p:txBody>
      </p:sp>
      <p:pic>
        <p:nvPicPr>
          <p:cNvPr id="30722" name="Picture 3" descr="evo2"/>
          <p:cNvPicPr>
            <a:picLocks noChangeAspect="1" noChangeArrowheads="1"/>
          </p:cNvPicPr>
          <p:nvPr/>
        </p:nvPicPr>
        <p:blipFill>
          <a:blip r:embed="rId2" cstate="print"/>
          <a:srcRect/>
          <a:stretch>
            <a:fillRect/>
          </a:stretch>
        </p:blipFill>
        <p:spPr bwMode="auto">
          <a:xfrm>
            <a:off x="228600" y="762000"/>
            <a:ext cx="5791200" cy="5299075"/>
          </a:xfrm>
          <a:prstGeom prst="rect">
            <a:avLst/>
          </a:prstGeom>
          <a:noFill/>
          <a:ln w="9525">
            <a:noFill/>
            <a:miter lim="800000"/>
            <a:headEnd/>
            <a:tailEnd/>
          </a:ln>
        </p:spPr>
      </p:pic>
      <p:sp>
        <p:nvSpPr>
          <p:cNvPr id="30723" name="Line 7"/>
          <p:cNvSpPr>
            <a:spLocks noChangeShapeType="1"/>
          </p:cNvSpPr>
          <p:nvPr/>
        </p:nvSpPr>
        <p:spPr bwMode="auto">
          <a:xfrm flipH="1">
            <a:off x="4191000" y="1371600"/>
            <a:ext cx="2895600" cy="0"/>
          </a:xfrm>
          <a:prstGeom prst="line">
            <a:avLst/>
          </a:prstGeom>
          <a:noFill/>
          <a:ln w="22225">
            <a:solidFill>
              <a:srgbClr val="000000"/>
            </a:solidFill>
            <a:round/>
            <a:headEnd/>
            <a:tailEnd type="stealth" w="lg" len="lg"/>
          </a:ln>
        </p:spPr>
        <p:txBody>
          <a:bodyPr/>
          <a:lstStyle/>
          <a:p>
            <a:endParaRPr lang="en-US"/>
          </a:p>
        </p:txBody>
      </p:sp>
      <p:sp>
        <p:nvSpPr>
          <p:cNvPr id="30724" name="Line 8"/>
          <p:cNvSpPr>
            <a:spLocks noChangeShapeType="1"/>
          </p:cNvSpPr>
          <p:nvPr/>
        </p:nvSpPr>
        <p:spPr bwMode="auto">
          <a:xfrm flipH="1">
            <a:off x="5181600" y="4572000"/>
            <a:ext cx="1905000" cy="0"/>
          </a:xfrm>
          <a:prstGeom prst="line">
            <a:avLst/>
          </a:prstGeom>
          <a:noFill/>
          <a:ln w="22225">
            <a:solidFill>
              <a:srgbClr val="000000"/>
            </a:solidFill>
            <a:round/>
            <a:headEnd/>
            <a:tailEnd type="stealth" w="lg" len="lg"/>
          </a:ln>
        </p:spPr>
        <p:txBody>
          <a:bodyPr/>
          <a:lstStyle/>
          <a:p>
            <a:endParaRPr lang="en-US"/>
          </a:p>
        </p:txBody>
      </p:sp>
      <p:grpSp>
        <p:nvGrpSpPr>
          <p:cNvPr id="10" name="SMARTInkShape-Group15"/>
          <p:cNvGrpSpPr/>
          <p:nvPr/>
        </p:nvGrpSpPr>
        <p:grpSpPr>
          <a:xfrm>
            <a:off x="7208519" y="1129936"/>
            <a:ext cx="1539242" cy="370913"/>
            <a:chOff x="7208519" y="1129936"/>
            <a:chExt cx="1539242" cy="370913"/>
          </a:xfrm>
        </p:grpSpPr>
        <p:sp>
          <p:nvSpPr>
            <p:cNvPr id="6" name="SMARTInkShape-77"/>
            <p:cNvSpPr/>
            <p:nvPr/>
          </p:nvSpPr>
          <p:spPr>
            <a:xfrm>
              <a:off x="8214360" y="1158239"/>
              <a:ext cx="533401" cy="211721"/>
            </a:xfrm>
            <a:custGeom>
              <a:avLst/>
              <a:gdLst/>
              <a:ahLst/>
              <a:cxnLst/>
              <a:rect l="0" t="0" r="0" b="0"/>
              <a:pathLst>
                <a:path w="533401" h="211721">
                  <a:moveTo>
                    <a:pt x="0" y="114301"/>
                  </a:moveTo>
                  <a:lnTo>
                    <a:pt x="10606" y="114301"/>
                  </a:lnTo>
                  <a:lnTo>
                    <a:pt x="45935" y="121450"/>
                  </a:lnTo>
                  <a:lnTo>
                    <a:pt x="78476" y="121879"/>
                  </a:lnTo>
                  <a:lnTo>
                    <a:pt x="99734" y="119651"/>
                  </a:lnTo>
                  <a:lnTo>
                    <a:pt x="135555" y="114158"/>
                  </a:lnTo>
                  <a:lnTo>
                    <a:pt x="158104" y="103787"/>
                  </a:lnTo>
                  <a:lnTo>
                    <a:pt x="165660" y="96646"/>
                  </a:lnTo>
                  <a:lnTo>
                    <a:pt x="170993" y="87827"/>
                  </a:lnTo>
                  <a:lnTo>
                    <a:pt x="174417" y="68368"/>
                  </a:lnTo>
                  <a:lnTo>
                    <a:pt x="174038" y="58326"/>
                  </a:lnTo>
                  <a:lnTo>
                    <a:pt x="169065" y="43999"/>
                  </a:lnTo>
                  <a:lnTo>
                    <a:pt x="164604" y="37053"/>
                  </a:lnTo>
                  <a:lnTo>
                    <a:pt x="159800" y="33402"/>
                  </a:lnTo>
                  <a:lnTo>
                    <a:pt x="157333" y="32428"/>
                  </a:lnTo>
                  <a:lnTo>
                    <a:pt x="154842" y="32626"/>
                  </a:lnTo>
                  <a:lnTo>
                    <a:pt x="142503" y="36768"/>
                  </a:lnTo>
                  <a:lnTo>
                    <a:pt x="138182" y="37212"/>
                  </a:lnTo>
                  <a:lnTo>
                    <a:pt x="128864" y="42221"/>
                  </a:lnTo>
                  <a:lnTo>
                    <a:pt x="104898" y="59653"/>
                  </a:lnTo>
                  <a:lnTo>
                    <a:pt x="85289" y="92272"/>
                  </a:lnTo>
                  <a:lnTo>
                    <a:pt x="69108" y="129650"/>
                  </a:lnTo>
                  <a:lnTo>
                    <a:pt x="62569" y="155997"/>
                  </a:lnTo>
                  <a:lnTo>
                    <a:pt x="61436" y="172281"/>
                  </a:lnTo>
                  <a:lnTo>
                    <a:pt x="65146" y="187830"/>
                  </a:lnTo>
                  <a:lnTo>
                    <a:pt x="73827" y="195805"/>
                  </a:lnTo>
                  <a:lnTo>
                    <a:pt x="102133" y="209669"/>
                  </a:lnTo>
                  <a:lnTo>
                    <a:pt x="115666" y="211720"/>
                  </a:lnTo>
                  <a:lnTo>
                    <a:pt x="133519" y="208829"/>
                  </a:lnTo>
                  <a:lnTo>
                    <a:pt x="168163" y="195600"/>
                  </a:lnTo>
                  <a:lnTo>
                    <a:pt x="200572" y="172389"/>
                  </a:lnTo>
                  <a:lnTo>
                    <a:pt x="226826" y="150077"/>
                  </a:lnTo>
                  <a:lnTo>
                    <a:pt x="259003" y="113994"/>
                  </a:lnTo>
                  <a:lnTo>
                    <a:pt x="286676" y="80205"/>
                  </a:lnTo>
                  <a:lnTo>
                    <a:pt x="309950" y="42673"/>
                  </a:lnTo>
                  <a:lnTo>
                    <a:pt x="311931" y="39004"/>
                  </a:lnTo>
                  <a:lnTo>
                    <a:pt x="316320" y="38368"/>
                  </a:lnTo>
                  <a:lnTo>
                    <a:pt x="317560" y="39126"/>
                  </a:lnTo>
                  <a:lnTo>
                    <a:pt x="318387" y="40477"/>
                  </a:lnTo>
                  <a:lnTo>
                    <a:pt x="319305" y="45083"/>
                  </a:lnTo>
                  <a:lnTo>
                    <a:pt x="319996" y="78718"/>
                  </a:lnTo>
                  <a:lnTo>
                    <a:pt x="322284" y="99807"/>
                  </a:lnTo>
                  <a:lnTo>
                    <a:pt x="326952" y="136412"/>
                  </a:lnTo>
                  <a:lnTo>
                    <a:pt x="328296" y="153119"/>
                  </a:lnTo>
                  <a:lnTo>
                    <a:pt x="335401" y="171491"/>
                  </a:lnTo>
                  <a:lnTo>
                    <a:pt x="337054" y="172747"/>
                  </a:lnTo>
                  <a:lnTo>
                    <a:pt x="342798" y="175217"/>
                  </a:lnTo>
                  <a:lnTo>
                    <a:pt x="342897" y="142696"/>
                  </a:lnTo>
                  <a:lnTo>
                    <a:pt x="348983" y="107805"/>
                  </a:lnTo>
                  <a:lnTo>
                    <a:pt x="360595" y="70559"/>
                  </a:lnTo>
                  <a:lnTo>
                    <a:pt x="378944" y="38491"/>
                  </a:lnTo>
                  <a:lnTo>
                    <a:pt x="397888" y="19402"/>
                  </a:lnTo>
                  <a:lnTo>
                    <a:pt x="423633" y="7066"/>
                  </a:lnTo>
                  <a:lnTo>
                    <a:pt x="452710" y="2094"/>
                  </a:lnTo>
                  <a:lnTo>
                    <a:pt x="485946" y="414"/>
                  </a:lnTo>
                  <a:lnTo>
                    <a:pt x="523867" y="37"/>
                  </a:lnTo>
                  <a:lnTo>
                    <a:pt x="533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8"/>
            <p:cNvSpPr/>
            <p:nvPr/>
          </p:nvSpPr>
          <p:spPr>
            <a:xfrm>
              <a:off x="7897779" y="1249679"/>
              <a:ext cx="285229" cy="205214"/>
            </a:xfrm>
            <a:custGeom>
              <a:avLst/>
              <a:gdLst/>
              <a:ahLst/>
              <a:cxnLst/>
              <a:rect l="0" t="0" r="0" b="0"/>
              <a:pathLst>
                <a:path w="285229" h="205214">
                  <a:moveTo>
                    <a:pt x="34640" y="7621"/>
                  </a:moveTo>
                  <a:lnTo>
                    <a:pt x="34640" y="11666"/>
                  </a:lnTo>
                  <a:lnTo>
                    <a:pt x="32382" y="15910"/>
                  </a:lnTo>
                  <a:lnTo>
                    <a:pt x="30595" y="18227"/>
                  </a:lnTo>
                  <a:lnTo>
                    <a:pt x="28609" y="25317"/>
                  </a:lnTo>
                  <a:lnTo>
                    <a:pt x="21129" y="61845"/>
                  </a:lnTo>
                  <a:lnTo>
                    <a:pt x="15697" y="95660"/>
                  </a:lnTo>
                  <a:lnTo>
                    <a:pt x="12941" y="124958"/>
                  </a:lnTo>
                  <a:lnTo>
                    <a:pt x="6773" y="159115"/>
                  </a:lnTo>
                  <a:lnTo>
                    <a:pt x="2419" y="185806"/>
                  </a:lnTo>
                  <a:lnTo>
                    <a:pt x="459" y="189911"/>
                  </a:lnTo>
                  <a:lnTo>
                    <a:pt x="0" y="193494"/>
                  </a:lnTo>
                  <a:lnTo>
                    <a:pt x="1746" y="199733"/>
                  </a:lnTo>
                  <a:lnTo>
                    <a:pt x="3398" y="201736"/>
                  </a:lnTo>
                  <a:lnTo>
                    <a:pt x="7490" y="203961"/>
                  </a:lnTo>
                  <a:lnTo>
                    <a:pt x="14555" y="205213"/>
                  </a:lnTo>
                  <a:lnTo>
                    <a:pt x="19505" y="203248"/>
                  </a:lnTo>
                  <a:lnTo>
                    <a:pt x="33626" y="191043"/>
                  </a:lnTo>
                  <a:lnTo>
                    <a:pt x="62714" y="155824"/>
                  </a:lnTo>
                  <a:lnTo>
                    <a:pt x="86511" y="117977"/>
                  </a:lnTo>
                  <a:lnTo>
                    <a:pt x="99889" y="98438"/>
                  </a:lnTo>
                  <a:lnTo>
                    <a:pt x="105408" y="94551"/>
                  </a:lnTo>
                  <a:lnTo>
                    <a:pt x="113276" y="92362"/>
                  </a:lnTo>
                  <a:lnTo>
                    <a:pt x="115004" y="92902"/>
                  </a:lnTo>
                  <a:lnTo>
                    <a:pt x="116156" y="94108"/>
                  </a:lnTo>
                  <a:lnTo>
                    <a:pt x="117437" y="97706"/>
                  </a:lnTo>
                  <a:lnTo>
                    <a:pt x="119281" y="132409"/>
                  </a:lnTo>
                  <a:lnTo>
                    <a:pt x="124536" y="146571"/>
                  </a:lnTo>
                  <a:lnTo>
                    <a:pt x="129063" y="153479"/>
                  </a:lnTo>
                  <a:lnTo>
                    <a:pt x="144461" y="162127"/>
                  </a:lnTo>
                  <a:lnTo>
                    <a:pt x="166338" y="166551"/>
                  </a:lnTo>
                  <a:lnTo>
                    <a:pt x="196116" y="167497"/>
                  </a:lnTo>
                  <a:lnTo>
                    <a:pt x="217951" y="159508"/>
                  </a:lnTo>
                  <a:lnTo>
                    <a:pt x="242002" y="146028"/>
                  </a:lnTo>
                  <a:lnTo>
                    <a:pt x="268200" y="113461"/>
                  </a:lnTo>
                  <a:lnTo>
                    <a:pt x="279480" y="91192"/>
                  </a:lnTo>
                  <a:lnTo>
                    <a:pt x="285228" y="55566"/>
                  </a:lnTo>
                  <a:lnTo>
                    <a:pt x="284867" y="44169"/>
                  </a:lnTo>
                  <a:lnTo>
                    <a:pt x="279902" y="29080"/>
                  </a:lnTo>
                  <a:lnTo>
                    <a:pt x="268173" y="13185"/>
                  </a:lnTo>
                  <a:lnTo>
                    <a:pt x="263175" y="10094"/>
                  </a:lnTo>
                  <a:lnTo>
                    <a:pt x="239261" y="536"/>
                  </a:lnTo>
                  <a:lnTo>
                    <a:pt x="2327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9"/>
            <p:cNvSpPr/>
            <p:nvPr/>
          </p:nvSpPr>
          <p:spPr>
            <a:xfrm>
              <a:off x="7674068" y="1221150"/>
              <a:ext cx="121193" cy="256031"/>
            </a:xfrm>
            <a:custGeom>
              <a:avLst/>
              <a:gdLst/>
              <a:ahLst/>
              <a:cxnLst/>
              <a:rect l="0" t="0" r="0" b="0"/>
              <a:pathLst>
                <a:path w="121193" h="256031">
                  <a:moveTo>
                    <a:pt x="14512" y="104729"/>
                  </a:moveTo>
                  <a:lnTo>
                    <a:pt x="21073" y="111290"/>
                  </a:lnTo>
                  <a:lnTo>
                    <a:pt x="29908" y="112036"/>
                  </a:lnTo>
                  <a:lnTo>
                    <a:pt x="43250" y="108211"/>
                  </a:lnTo>
                  <a:lnTo>
                    <a:pt x="77047" y="87868"/>
                  </a:lnTo>
                  <a:lnTo>
                    <a:pt x="94753" y="75557"/>
                  </a:lnTo>
                  <a:lnTo>
                    <a:pt x="106678" y="61184"/>
                  </a:lnTo>
                  <a:lnTo>
                    <a:pt x="110508" y="51227"/>
                  </a:lnTo>
                  <a:lnTo>
                    <a:pt x="113393" y="15820"/>
                  </a:lnTo>
                  <a:lnTo>
                    <a:pt x="111235" y="7923"/>
                  </a:lnTo>
                  <a:lnTo>
                    <a:pt x="109473" y="4632"/>
                  </a:lnTo>
                  <a:lnTo>
                    <a:pt x="106606" y="2438"/>
                  </a:lnTo>
                  <a:lnTo>
                    <a:pt x="98905" y="0"/>
                  </a:lnTo>
                  <a:lnTo>
                    <a:pt x="95327" y="196"/>
                  </a:lnTo>
                  <a:lnTo>
                    <a:pt x="89093" y="2672"/>
                  </a:lnTo>
                  <a:lnTo>
                    <a:pt x="55846" y="26618"/>
                  </a:lnTo>
                  <a:lnTo>
                    <a:pt x="29843" y="62019"/>
                  </a:lnTo>
                  <a:lnTo>
                    <a:pt x="16797" y="92639"/>
                  </a:lnTo>
                  <a:lnTo>
                    <a:pt x="7568" y="128523"/>
                  </a:lnTo>
                  <a:lnTo>
                    <a:pt x="1730" y="165966"/>
                  </a:lnTo>
                  <a:lnTo>
                    <a:pt x="0" y="199356"/>
                  </a:lnTo>
                  <a:lnTo>
                    <a:pt x="1289" y="217059"/>
                  </a:lnTo>
                  <a:lnTo>
                    <a:pt x="7506" y="233394"/>
                  </a:lnTo>
                  <a:lnTo>
                    <a:pt x="18171" y="244605"/>
                  </a:lnTo>
                  <a:lnTo>
                    <a:pt x="31378" y="251563"/>
                  </a:lnTo>
                  <a:lnTo>
                    <a:pt x="62810" y="256030"/>
                  </a:lnTo>
                  <a:lnTo>
                    <a:pt x="89217" y="254546"/>
                  </a:lnTo>
                  <a:lnTo>
                    <a:pt x="108613" y="248744"/>
                  </a:lnTo>
                  <a:lnTo>
                    <a:pt x="121192" y="2418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0"/>
            <p:cNvSpPr/>
            <p:nvPr/>
          </p:nvSpPr>
          <p:spPr>
            <a:xfrm>
              <a:off x="7208519" y="1129936"/>
              <a:ext cx="372475" cy="370913"/>
            </a:xfrm>
            <a:custGeom>
              <a:avLst/>
              <a:gdLst/>
              <a:ahLst/>
              <a:cxnLst/>
              <a:rect l="0" t="0" r="0" b="0"/>
              <a:pathLst>
                <a:path w="372475" h="370913">
                  <a:moveTo>
                    <a:pt x="83820" y="81643"/>
                  </a:moveTo>
                  <a:lnTo>
                    <a:pt x="72469" y="81643"/>
                  </a:lnTo>
                  <a:lnTo>
                    <a:pt x="71173" y="82490"/>
                  </a:lnTo>
                  <a:lnTo>
                    <a:pt x="70308" y="83901"/>
                  </a:lnTo>
                  <a:lnTo>
                    <a:pt x="69732" y="85689"/>
                  </a:lnTo>
                  <a:lnTo>
                    <a:pt x="64877" y="92250"/>
                  </a:lnTo>
                  <a:lnTo>
                    <a:pt x="53214" y="128295"/>
                  </a:lnTo>
                  <a:lnTo>
                    <a:pt x="43895" y="158590"/>
                  </a:lnTo>
                  <a:lnTo>
                    <a:pt x="38418" y="184422"/>
                  </a:lnTo>
                  <a:lnTo>
                    <a:pt x="32314" y="212836"/>
                  </a:lnTo>
                  <a:lnTo>
                    <a:pt x="23958" y="242398"/>
                  </a:lnTo>
                  <a:lnTo>
                    <a:pt x="16857" y="270212"/>
                  </a:lnTo>
                  <a:lnTo>
                    <a:pt x="8099" y="307414"/>
                  </a:lnTo>
                  <a:lnTo>
                    <a:pt x="1600" y="342234"/>
                  </a:lnTo>
                  <a:lnTo>
                    <a:pt x="13" y="370912"/>
                  </a:lnTo>
                  <a:lnTo>
                    <a:pt x="2" y="338058"/>
                  </a:lnTo>
                  <a:lnTo>
                    <a:pt x="0" y="301627"/>
                  </a:lnTo>
                  <a:lnTo>
                    <a:pt x="0" y="275934"/>
                  </a:lnTo>
                  <a:lnTo>
                    <a:pt x="0" y="246735"/>
                  </a:lnTo>
                  <a:lnTo>
                    <a:pt x="0" y="214002"/>
                  </a:lnTo>
                  <a:lnTo>
                    <a:pt x="2258" y="179698"/>
                  </a:lnTo>
                  <a:lnTo>
                    <a:pt x="5237" y="145543"/>
                  </a:lnTo>
                  <a:lnTo>
                    <a:pt x="6562" y="113430"/>
                  </a:lnTo>
                  <a:lnTo>
                    <a:pt x="9407" y="84482"/>
                  </a:lnTo>
                  <a:lnTo>
                    <a:pt x="15770" y="48900"/>
                  </a:lnTo>
                  <a:lnTo>
                    <a:pt x="27164" y="13079"/>
                  </a:lnTo>
                  <a:lnTo>
                    <a:pt x="29007" y="5168"/>
                  </a:lnTo>
                  <a:lnTo>
                    <a:pt x="30344" y="2720"/>
                  </a:lnTo>
                  <a:lnTo>
                    <a:pt x="32083" y="1088"/>
                  </a:lnTo>
                  <a:lnTo>
                    <a:pt x="34089" y="0"/>
                  </a:lnTo>
                  <a:lnTo>
                    <a:pt x="35426" y="121"/>
                  </a:lnTo>
                  <a:lnTo>
                    <a:pt x="36318" y="1049"/>
                  </a:lnTo>
                  <a:lnTo>
                    <a:pt x="56265" y="38197"/>
                  </a:lnTo>
                  <a:lnTo>
                    <a:pt x="65402" y="66136"/>
                  </a:lnTo>
                  <a:lnTo>
                    <a:pt x="74318" y="102543"/>
                  </a:lnTo>
                  <a:lnTo>
                    <a:pt x="82702" y="133548"/>
                  </a:lnTo>
                  <a:lnTo>
                    <a:pt x="92072" y="164825"/>
                  </a:lnTo>
                  <a:lnTo>
                    <a:pt x="101882" y="194813"/>
                  </a:lnTo>
                  <a:lnTo>
                    <a:pt x="111885" y="222252"/>
                  </a:lnTo>
                  <a:lnTo>
                    <a:pt x="127037" y="257455"/>
                  </a:lnTo>
                  <a:lnTo>
                    <a:pt x="146297" y="285289"/>
                  </a:lnTo>
                  <a:lnTo>
                    <a:pt x="172135" y="305578"/>
                  </a:lnTo>
                  <a:lnTo>
                    <a:pt x="197194" y="314223"/>
                  </a:lnTo>
                  <a:lnTo>
                    <a:pt x="224751" y="316785"/>
                  </a:lnTo>
                  <a:lnTo>
                    <a:pt x="254366" y="309454"/>
                  </a:lnTo>
                  <a:lnTo>
                    <a:pt x="284589" y="296557"/>
                  </a:lnTo>
                  <a:lnTo>
                    <a:pt x="310947" y="273921"/>
                  </a:lnTo>
                  <a:lnTo>
                    <a:pt x="330799" y="241720"/>
                  </a:lnTo>
                  <a:lnTo>
                    <a:pt x="347405" y="205368"/>
                  </a:lnTo>
                  <a:lnTo>
                    <a:pt x="357885" y="175861"/>
                  </a:lnTo>
                  <a:lnTo>
                    <a:pt x="366494" y="144685"/>
                  </a:lnTo>
                  <a:lnTo>
                    <a:pt x="370319" y="116717"/>
                  </a:lnTo>
                  <a:lnTo>
                    <a:pt x="372474" y="81217"/>
                  </a:lnTo>
                  <a:lnTo>
                    <a:pt x="369067" y="53295"/>
                  </a:lnTo>
                  <a:lnTo>
                    <a:pt x="362714" y="39129"/>
                  </a:lnTo>
                  <a:lnTo>
                    <a:pt x="335281" y="54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SMARTInkShape-Group16"/>
          <p:cNvGrpSpPr/>
          <p:nvPr/>
        </p:nvGrpSpPr>
        <p:grpSpPr>
          <a:xfrm>
            <a:off x="7191194" y="4406013"/>
            <a:ext cx="1350826" cy="446620"/>
            <a:chOff x="7191194" y="4406013"/>
            <a:chExt cx="1350826" cy="446620"/>
          </a:xfrm>
        </p:grpSpPr>
        <p:sp>
          <p:nvSpPr>
            <p:cNvPr id="11" name="SMARTInkShape-81"/>
            <p:cNvSpPr/>
            <p:nvPr/>
          </p:nvSpPr>
          <p:spPr>
            <a:xfrm>
              <a:off x="7926572" y="4589405"/>
              <a:ext cx="615448" cy="263228"/>
            </a:xfrm>
            <a:custGeom>
              <a:avLst/>
              <a:gdLst/>
              <a:ahLst/>
              <a:cxnLst/>
              <a:rect l="0" t="0" r="0" b="0"/>
              <a:pathLst>
                <a:path w="615448" h="263228">
                  <a:moveTo>
                    <a:pt x="28708" y="81654"/>
                  </a:moveTo>
                  <a:lnTo>
                    <a:pt x="28708" y="85699"/>
                  </a:lnTo>
                  <a:lnTo>
                    <a:pt x="26450" y="89943"/>
                  </a:lnTo>
                  <a:lnTo>
                    <a:pt x="24662" y="92261"/>
                  </a:lnTo>
                  <a:lnTo>
                    <a:pt x="24317" y="94652"/>
                  </a:lnTo>
                  <a:lnTo>
                    <a:pt x="27962" y="107093"/>
                  </a:lnTo>
                  <a:lnTo>
                    <a:pt x="32892" y="112152"/>
                  </a:lnTo>
                  <a:lnTo>
                    <a:pt x="40727" y="116375"/>
                  </a:lnTo>
                  <a:lnTo>
                    <a:pt x="68557" y="119309"/>
                  </a:lnTo>
                  <a:lnTo>
                    <a:pt x="102870" y="118820"/>
                  </a:lnTo>
                  <a:lnTo>
                    <a:pt x="134985" y="111448"/>
                  </a:lnTo>
                  <a:lnTo>
                    <a:pt x="165788" y="97794"/>
                  </a:lnTo>
                  <a:lnTo>
                    <a:pt x="194414" y="68811"/>
                  </a:lnTo>
                  <a:lnTo>
                    <a:pt x="199721" y="56473"/>
                  </a:lnTo>
                  <a:lnTo>
                    <a:pt x="201234" y="43369"/>
                  </a:lnTo>
                  <a:lnTo>
                    <a:pt x="199083" y="31901"/>
                  </a:lnTo>
                  <a:lnTo>
                    <a:pt x="189068" y="15924"/>
                  </a:lnTo>
                  <a:lnTo>
                    <a:pt x="175376" y="4512"/>
                  </a:lnTo>
                  <a:lnTo>
                    <a:pt x="163321" y="802"/>
                  </a:lnTo>
                  <a:lnTo>
                    <a:pt x="148649" y="0"/>
                  </a:lnTo>
                  <a:lnTo>
                    <a:pt x="111635" y="6384"/>
                  </a:lnTo>
                  <a:lnTo>
                    <a:pt x="84041" y="15608"/>
                  </a:lnTo>
                  <a:lnTo>
                    <a:pt x="59778" y="31323"/>
                  </a:lnTo>
                  <a:lnTo>
                    <a:pt x="28824" y="59389"/>
                  </a:lnTo>
                  <a:lnTo>
                    <a:pt x="13972" y="85876"/>
                  </a:lnTo>
                  <a:lnTo>
                    <a:pt x="4210" y="115172"/>
                  </a:lnTo>
                  <a:lnTo>
                    <a:pt x="0" y="145302"/>
                  </a:lnTo>
                  <a:lnTo>
                    <a:pt x="2798" y="171633"/>
                  </a:lnTo>
                  <a:lnTo>
                    <a:pt x="13034" y="195522"/>
                  </a:lnTo>
                  <a:lnTo>
                    <a:pt x="30836" y="218686"/>
                  </a:lnTo>
                  <a:lnTo>
                    <a:pt x="60455" y="237949"/>
                  </a:lnTo>
                  <a:lnTo>
                    <a:pt x="89103" y="250542"/>
                  </a:lnTo>
                  <a:lnTo>
                    <a:pt x="123179" y="255026"/>
                  </a:lnTo>
                  <a:lnTo>
                    <a:pt x="155947" y="255508"/>
                  </a:lnTo>
                  <a:lnTo>
                    <a:pt x="191244" y="250665"/>
                  </a:lnTo>
                  <a:lnTo>
                    <a:pt x="224375" y="242175"/>
                  </a:lnTo>
                  <a:lnTo>
                    <a:pt x="258933" y="224325"/>
                  </a:lnTo>
                  <a:lnTo>
                    <a:pt x="294223" y="195538"/>
                  </a:lnTo>
                  <a:lnTo>
                    <a:pt x="327268" y="157799"/>
                  </a:lnTo>
                  <a:lnTo>
                    <a:pt x="349629" y="119747"/>
                  </a:lnTo>
                  <a:lnTo>
                    <a:pt x="355480" y="92200"/>
                  </a:lnTo>
                  <a:lnTo>
                    <a:pt x="356316" y="82271"/>
                  </a:lnTo>
                  <a:lnTo>
                    <a:pt x="356367" y="114240"/>
                  </a:lnTo>
                  <a:lnTo>
                    <a:pt x="356367" y="150512"/>
                  </a:lnTo>
                  <a:lnTo>
                    <a:pt x="356367" y="188371"/>
                  </a:lnTo>
                  <a:lnTo>
                    <a:pt x="356367" y="224746"/>
                  </a:lnTo>
                  <a:lnTo>
                    <a:pt x="355520" y="237976"/>
                  </a:lnTo>
                  <a:lnTo>
                    <a:pt x="349807" y="254086"/>
                  </a:lnTo>
                  <a:lnTo>
                    <a:pt x="342279" y="263227"/>
                  </a:lnTo>
                  <a:lnTo>
                    <a:pt x="341049" y="262816"/>
                  </a:lnTo>
                  <a:lnTo>
                    <a:pt x="330623" y="253814"/>
                  </a:lnTo>
                  <a:lnTo>
                    <a:pt x="327992" y="246788"/>
                  </a:lnTo>
                  <a:lnTo>
                    <a:pt x="326304" y="220389"/>
                  </a:lnTo>
                  <a:lnTo>
                    <a:pt x="332053" y="187799"/>
                  </a:lnTo>
                  <a:lnTo>
                    <a:pt x="343599" y="151885"/>
                  </a:lnTo>
                  <a:lnTo>
                    <a:pt x="365981" y="116035"/>
                  </a:lnTo>
                  <a:lnTo>
                    <a:pt x="400945" y="82425"/>
                  </a:lnTo>
                  <a:lnTo>
                    <a:pt x="431288" y="60716"/>
                  </a:lnTo>
                  <a:lnTo>
                    <a:pt x="466714" y="48169"/>
                  </a:lnTo>
                  <a:lnTo>
                    <a:pt x="503175" y="39089"/>
                  </a:lnTo>
                  <a:lnTo>
                    <a:pt x="535802" y="31883"/>
                  </a:lnTo>
                  <a:lnTo>
                    <a:pt x="566073" y="29372"/>
                  </a:lnTo>
                  <a:lnTo>
                    <a:pt x="603301" y="28454"/>
                  </a:lnTo>
                  <a:lnTo>
                    <a:pt x="615447" y="2831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2"/>
            <p:cNvSpPr/>
            <p:nvPr/>
          </p:nvSpPr>
          <p:spPr>
            <a:xfrm>
              <a:off x="7614360" y="4406013"/>
              <a:ext cx="234241" cy="408253"/>
            </a:xfrm>
            <a:custGeom>
              <a:avLst/>
              <a:gdLst/>
              <a:ahLst/>
              <a:cxnLst/>
              <a:rect l="0" t="0" r="0" b="0"/>
              <a:pathLst>
                <a:path w="234241" h="408253">
                  <a:moveTo>
                    <a:pt x="158040" y="272667"/>
                  </a:moveTo>
                  <a:lnTo>
                    <a:pt x="158040" y="268621"/>
                  </a:lnTo>
                  <a:lnTo>
                    <a:pt x="157193" y="267430"/>
                  </a:lnTo>
                  <a:lnTo>
                    <a:pt x="155781" y="266635"/>
                  </a:lnTo>
                  <a:lnTo>
                    <a:pt x="121842" y="257910"/>
                  </a:lnTo>
                  <a:lnTo>
                    <a:pt x="114012" y="258488"/>
                  </a:lnTo>
                  <a:lnTo>
                    <a:pt x="85104" y="268061"/>
                  </a:lnTo>
                  <a:lnTo>
                    <a:pt x="49918" y="293474"/>
                  </a:lnTo>
                  <a:lnTo>
                    <a:pt x="21359" y="326739"/>
                  </a:lnTo>
                  <a:lnTo>
                    <a:pt x="4699" y="352586"/>
                  </a:lnTo>
                  <a:lnTo>
                    <a:pt x="0" y="372829"/>
                  </a:lnTo>
                  <a:lnTo>
                    <a:pt x="1158" y="382941"/>
                  </a:lnTo>
                  <a:lnTo>
                    <a:pt x="6569" y="393394"/>
                  </a:lnTo>
                  <a:lnTo>
                    <a:pt x="8799" y="396331"/>
                  </a:lnTo>
                  <a:lnTo>
                    <a:pt x="24073" y="404511"/>
                  </a:lnTo>
                  <a:lnTo>
                    <a:pt x="44686" y="408252"/>
                  </a:lnTo>
                  <a:lnTo>
                    <a:pt x="66880" y="405315"/>
                  </a:lnTo>
                  <a:lnTo>
                    <a:pt x="101525" y="390653"/>
                  </a:lnTo>
                  <a:lnTo>
                    <a:pt x="135932" y="362418"/>
                  </a:lnTo>
                  <a:lnTo>
                    <a:pt x="164115" y="327210"/>
                  </a:lnTo>
                  <a:lnTo>
                    <a:pt x="177243" y="296823"/>
                  </a:lnTo>
                  <a:lnTo>
                    <a:pt x="190634" y="261386"/>
                  </a:lnTo>
                  <a:lnTo>
                    <a:pt x="199494" y="224074"/>
                  </a:lnTo>
                  <a:lnTo>
                    <a:pt x="202496" y="186208"/>
                  </a:lnTo>
                  <a:lnTo>
                    <a:pt x="203385" y="148178"/>
                  </a:lnTo>
                  <a:lnTo>
                    <a:pt x="203648" y="110945"/>
                  </a:lnTo>
                  <a:lnTo>
                    <a:pt x="202880" y="78934"/>
                  </a:lnTo>
                  <a:lnTo>
                    <a:pt x="193149" y="41069"/>
                  </a:lnTo>
                  <a:lnTo>
                    <a:pt x="179292" y="6717"/>
                  </a:lnTo>
                  <a:lnTo>
                    <a:pt x="174468" y="0"/>
                  </a:lnTo>
                  <a:lnTo>
                    <a:pt x="174072" y="1142"/>
                  </a:lnTo>
                  <a:lnTo>
                    <a:pt x="173632" y="6927"/>
                  </a:lnTo>
                  <a:lnTo>
                    <a:pt x="180214" y="40885"/>
                  </a:lnTo>
                  <a:lnTo>
                    <a:pt x="183022" y="78183"/>
                  </a:lnTo>
                  <a:lnTo>
                    <a:pt x="186890" y="113724"/>
                  </a:lnTo>
                  <a:lnTo>
                    <a:pt x="188642" y="139372"/>
                  </a:lnTo>
                  <a:lnTo>
                    <a:pt x="192244" y="167704"/>
                  </a:lnTo>
                  <a:lnTo>
                    <a:pt x="194407" y="197230"/>
                  </a:lnTo>
                  <a:lnTo>
                    <a:pt x="195370" y="226439"/>
                  </a:lnTo>
                  <a:lnTo>
                    <a:pt x="195797" y="253532"/>
                  </a:lnTo>
                  <a:lnTo>
                    <a:pt x="196039" y="288540"/>
                  </a:lnTo>
                  <a:lnTo>
                    <a:pt x="200155" y="320362"/>
                  </a:lnTo>
                  <a:lnTo>
                    <a:pt x="209131" y="354525"/>
                  </a:lnTo>
                  <a:lnTo>
                    <a:pt x="220605" y="386034"/>
                  </a:lnTo>
                  <a:lnTo>
                    <a:pt x="234240" y="4022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3"/>
            <p:cNvSpPr/>
            <p:nvPr/>
          </p:nvSpPr>
          <p:spPr>
            <a:xfrm>
              <a:off x="7505700" y="4457700"/>
              <a:ext cx="38101" cy="373381"/>
            </a:xfrm>
            <a:custGeom>
              <a:avLst/>
              <a:gdLst/>
              <a:ahLst/>
              <a:cxnLst/>
              <a:rect l="0" t="0" r="0" b="0"/>
              <a:pathLst>
                <a:path w="38101" h="373381">
                  <a:moveTo>
                    <a:pt x="38100" y="0"/>
                  </a:moveTo>
                  <a:lnTo>
                    <a:pt x="35841" y="33134"/>
                  </a:lnTo>
                  <a:lnTo>
                    <a:pt x="31539" y="65529"/>
                  </a:lnTo>
                  <a:lnTo>
                    <a:pt x="30793" y="94581"/>
                  </a:lnTo>
                  <a:lnTo>
                    <a:pt x="26527" y="128683"/>
                  </a:lnTo>
                  <a:lnTo>
                    <a:pt x="23946" y="165598"/>
                  </a:lnTo>
                  <a:lnTo>
                    <a:pt x="19136" y="203347"/>
                  </a:lnTo>
                  <a:lnTo>
                    <a:pt x="16395" y="237298"/>
                  </a:lnTo>
                  <a:lnTo>
                    <a:pt x="11537" y="268807"/>
                  </a:lnTo>
                  <a:lnTo>
                    <a:pt x="7546" y="303710"/>
                  </a:lnTo>
                  <a:lnTo>
                    <a:pt x="1161" y="338711"/>
                  </a:lnTo>
                  <a:lnTo>
                    <a:pt x="0" y="3733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4"/>
            <p:cNvSpPr/>
            <p:nvPr/>
          </p:nvSpPr>
          <p:spPr>
            <a:xfrm>
              <a:off x="7191194" y="4472940"/>
              <a:ext cx="228716" cy="288675"/>
            </a:xfrm>
            <a:custGeom>
              <a:avLst/>
              <a:gdLst/>
              <a:ahLst/>
              <a:cxnLst/>
              <a:rect l="0" t="0" r="0" b="0"/>
              <a:pathLst>
                <a:path w="228716" h="288675">
                  <a:moveTo>
                    <a:pt x="215445" y="30479"/>
                  </a:moveTo>
                  <a:lnTo>
                    <a:pt x="204094" y="19128"/>
                  </a:lnTo>
                  <a:lnTo>
                    <a:pt x="199677" y="16968"/>
                  </a:lnTo>
                  <a:lnTo>
                    <a:pt x="185896" y="15581"/>
                  </a:lnTo>
                  <a:lnTo>
                    <a:pt x="153605" y="23573"/>
                  </a:lnTo>
                  <a:lnTo>
                    <a:pt x="123831" y="37206"/>
                  </a:lnTo>
                  <a:lnTo>
                    <a:pt x="85882" y="69465"/>
                  </a:lnTo>
                  <a:lnTo>
                    <a:pt x="55421" y="99235"/>
                  </a:lnTo>
                  <a:lnTo>
                    <a:pt x="25791" y="135658"/>
                  </a:lnTo>
                  <a:lnTo>
                    <a:pt x="9016" y="165407"/>
                  </a:lnTo>
                  <a:lnTo>
                    <a:pt x="0" y="194824"/>
                  </a:lnTo>
                  <a:lnTo>
                    <a:pt x="1422" y="227949"/>
                  </a:lnTo>
                  <a:lnTo>
                    <a:pt x="1643" y="235785"/>
                  </a:lnTo>
                  <a:lnTo>
                    <a:pt x="6405" y="249009"/>
                  </a:lnTo>
                  <a:lnTo>
                    <a:pt x="15012" y="260530"/>
                  </a:lnTo>
                  <a:lnTo>
                    <a:pt x="34138" y="275690"/>
                  </a:lnTo>
                  <a:lnTo>
                    <a:pt x="56738" y="285074"/>
                  </a:lnTo>
                  <a:lnTo>
                    <a:pt x="94286" y="288674"/>
                  </a:lnTo>
                  <a:lnTo>
                    <a:pt x="113337" y="287472"/>
                  </a:lnTo>
                  <a:lnTo>
                    <a:pt x="148521" y="272904"/>
                  </a:lnTo>
                  <a:lnTo>
                    <a:pt x="175578" y="256402"/>
                  </a:lnTo>
                  <a:lnTo>
                    <a:pt x="203432" y="228071"/>
                  </a:lnTo>
                  <a:lnTo>
                    <a:pt x="219156" y="191931"/>
                  </a:lnTo>
                  <a:lnTo>
                    <a:pt x="226894" y="162231"/>
                  </a:lnTo>
                  <a:lnTo>
                    <a:pt x="228715" y="131982"/>
                  </a:lnTo>
                  <a:lnTo>
                    <a:pt x="223422" y="102417"/>
                  </a:lnTo>
                  <a:lnTo>
                    <a:pt x="206893" y="69243"/>
                  </a:lnTo>
                  <a:lnTo>
                    <a:pt x="187321" y="38230"/>
                  </a:lnTo>
                  <a:lnTo>
                    <a:pt x="1544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17"/>
          <p:cNvGrpSpPr/>
          <p:nvPr/>
        </p:nvGrpSpPr>
        <p:grpSpPr>
          <a:xfrm>
            <a:off x="6570133" y="1592579"/>
            <a:ext cx="2573868" cy="2780070"/>
            <a:chOff x="6570133" y="1592579"/>
            <a:chExt cx="2573868" cy="2780070"/>
          </a:xfrm>
        </p:grpSpPr>
        <p:sp>
          <p:nvSpPr>
            <p:cNvPr id="16" name="SMARTInkShape-85"/>
            <p:cNvSpPr/>
            <p:nvPr/>
          </p:nvSpPr>
          <p:spPr>
            <a:xfrm>
              <a:off x="6705641" y="1592579"/>
              <a:ext cx="121777" cy="2575562"/>
            </a:xfrm>
            <a:custGeom>
              <a:avLst/>
              <a:gdLst/>
              <a:ahLst/>
              <a:cxnLst/>
              <a:rect l="0" t="0" r="0" b="0"/>
              <a:pathLst>
                <a:path w="121777" h="2575562">
                  <a:moveTo>
                    <a:pt x="7578" y="0"/>
                  </a:moveTo>
                  <a:lnTo>
                    <a:pt x="1017" y="6561"/>
                  </a:lnTo>
                  <a:lnTo>
                    <a:pt x="0" y="40713"/>
                  </a:lnTo>
                  <a:lnTo>
                    <a:pt x="2228" y="61735"/>
                  </a:lnTo>
                  <a:lnTo>
                    <a:pt x="6522" y="91593"/>
                  </a:lnTo>
                  <a:lnTo>
                    <a:pt x="8217" y="128034"/>
                  </a:lnTo>
                  <a:lnTo>
                    <a:pt x="12753" y="157787"/>
                  </a:lnTo>
                  <a:lnTo>
                    <a:pt x="15320" y="188898"/>
                  </a:lnTo>
                  <a:lnTo>
                    <a:pt x="21067" y="224551"/>
                  </a:lnTo>
                  <a:lnTo>
                    <a:pt x="27286" y="261079"/>
                  </a:lnTo>
                  <a:lnTo>
                    <a:pt x="30350" y="294574"/>
                  </a:lnTo>
                  <a:lnTo>
                    <a:pt x="35398" y="330934"/>
                  </a:lnTo>
                  <a:lnTo>
                    <a:pt x="36876" y="355926"/>
                  </a:lnTo>
                  <a:lnTo>
                    <a:pt x="37532" y="383403"/>
                  </a:lnTo>
                  <a:lnTo>
                    <a:pt x="38671" y="411702"/>
                  </a:lnTo>
                  <a:lnTo>
                    <a:pt x="41999" y="438390"/>
                  </a:lnTo>
                  <a:lnTo>
                    <a:pt x="44043" y="466620"/>
                  </a:lnTo>
                  <a:lnTo>
                    <a:pt x="45799" y="496100"/>
                  </a:lnTo>
                  <a:lnTo>
                    <a:pt x="49400" y="526136"/>
                  </a:lnTo>
                  <a:lnTo>
                    <a:pt x="51566" y="556418"/>
                  </a:lnTo>
                  <a:lnTo>
                    <a:pt x="53375" y="586811"/>
                  </a:lnTo>
                  <a:lnTo>
                    <a:pt x="57002" y="617252"/>
                  </a:lnTo>
                  <a:lnTo>
                    <a:pt x="59178" y="647714"/>
                  </a:lnTo>
                  <a:lnTo>
                    <a:pt x="60991" y="678187"/>
                  </a:lnTo>
                  <a:lnTo>
                    <a:pt x="64620" y="708663"/>
                  </a:lnTo>
                  <a:lnTo>
                    <a:pt x="66798" y="739142"/>
                  </a:lnTo>
                  <a:lnTo>
                    <a:pt x="68612" y="769621"/>
                  </a:lnTo>
                  <a:lnTo>
                    <a:pt x="72240" y="800101"/>
                  </a:lnTo>
                  <a:lnTo>
                    <a:pt x="74418" y="830581"/>
                  </a:lnTo>
                  <a:lnTo>
                    <a:pt x="76231" y="861907"/>
                  </a:lnTo>
                  <a:lnTo>
                    <a:pt x="79860" y="895586"/>
                  </a:lnTo>
                  <a:lnTo>
                    <a:pt x="82037" y="928052"/>
                  </a:lnTo>
                  <a:lnTo>
                    <a:pt x="83851" y="959414"/>
                  </a:lnTo>
                  <a:lnTo>
                    <a:pt x="87480" y="990287"/>
                  </a:lnTo>
                  <a:lnTo>
                    <a:pt x="89657" y="1023199"/>
                  </a:lnTo>
                  <a:lnTo>
                    <a:pt x="91472" y="1056735"/>
                  </a:lnTo>
                  <a:lnTo>
                    <a:pt x="95100" y="1088574"/>
                  </a:lnTo>
                  <a:lnTo>
                    <a:pt x="97277" y="1121915"/>
                  </a:lnTo>
                  <a:lnTo>
                    <a:pt x="98244" y="1155643"/>
                  </a:lnTo>
                  <a:lnTo>
                    <a:pt x="98675" y="1187566"/>
                  </a:lnTo>
                  <a:lnTo>
                    <a:pt x="101124" y="1220945"/>
                  </a:lnTo>
                  <a:lnTo>
                    <a:pt x="104188" y="1255536"/>
                  </a:lnTo>
                  <a:lnTo>
                    <a:pt x="105549" y="1290665"/>
                  </a:lnTo>
                  <a:lnTo>
                    <a:pt x="106155" y="1326034"/>
                  </a:lnTo>
                  <a:lnTo>
                    <a:pt x="106423" y="1361508"/>
                  </a:lnTo>
                  <a:lnTo>
                    <a:pt x="106543" y="1397031"/>
                  </a:lnTo>
                  <a:lnTo>
                    <a:pt x="106596" y="1432574"/>
                  </a:lnTo>
                  <a:lnTo>
                    <a:pt x="106620" y="1467280"/>
                  </a:lnTo>
                  <a:lnTo>
                    <a:pt x="106630" y="1499638"/>
                  </a:lnTo>
                  <a:lnTo>
                    <a:pt x="106635" y="1533211"/>
                  </a:lnTo>
                  <a:lnTo>
                    <a:pt x="106637" y="1567887"/>
                  </a:lnTo>
                  <a:lnTo>
                    <a:pt x="106638" y="1603055"/>
                  </a:lnTo>
                  <a:lnTo>
                    <a:pt x="106639" y="1638440"/>
                  </a:lnTo>
                  <a:lnTo>
                    <a:pt x="106639" y="1674769"/>
                  </a:lnTo>
                  <a:lnTo>
                    <a:pt x="106639" y="1693940"/>
                  </a:lnTo>
                  <a:lnTo>
                    <a:pt x="106639" y="1713494"/>
                  </a:lnTo>
                  <a:lnTo>
                    <a:pt x="104381" y="1751024"/>
                  </a:lnTo>
                  <a:lnTo>
                    <a:pt x="104788" y="1786613"/>
                  </a:lnTo>
                  <a:lnTo>
                    <a:pt x="116258" y="1819364"/>
                  </a:lnTo>
                  <a:lnTo>
                    <a:pt x="121356" y="1853111"/>
                  </a:lnTo>
                  <a:lnTo>
                    <a:pt x="121646" y="1887865"/>
                  </a:lnTo>
                  <a:lnTo>
                    <a:pt x="121776" y="1923067"/>
                  </a:lnTo>
                  <a:lnTo>
                    <a:pt x="119575" y="1956210"/>
                  </a:lnTo>
                  <a:lnTo>
                    <a:pt x="116621" y="1987874"/>
                  </a:lnTo>
                  <a:lnTo>
                    <a:pt x="115308" y="2018880"/>
                  </a:lnTo>
                  <a:lnTo>
                    <a:pt x="112467" y="2049594"/>
                  </a:lnTo>
                  <a:lnTo>
                    <a:pt x="109229" y="2080177"/>
                  </a:lnTo>
                  <a:lnTo>
                    <a:pt x="107790" y="2110703"/>
                  </a:lnTo>
                  <a:lnTo>
                    <a:pt x="107150" y="2141204"/>
                  </a:lnTo>
                  <a:lnTo>
                    <a:pt x="106866" y="2170847"/>
                  </a:lnTo>
                  <a:lnTo>
                    <a:pt x="106740" y="2198132"/>
                  </a:lnTo>
                  <a:lnTo>
                    <a:pt x="106684" y="2226628"/>
                  </a:lnTo>
                  <a:lnTo>
                    <a:pt x="106658" y="2255379"/>
                  </a:lnTo>
                  <a:lnTo>
                    <a:pt x="106647" y="2282269"/>
                  </a:lnTo>
                  <a:lnTo>
                    <a:pt x="104385" y="2310588"/>
                  </a:lnTo>
                  <a:lnTo>
                    <a:pt x="101403" y="2338415"/>
                  </a:lnTo>
                  <a:lnTo>
                    <a:pt x="98879" y="2373968"/>
                  </a:lnTo>
                  <a:lnTo>
                    <a:pt x="93992" y="2410937"/>
                  </a:lnTo>
                  <a:lnTo>
                    <a:pt x="92166" y="2447008"/>
                  </a:lnTo>
                  <a:lnTo>
                    <a:pt x="91550" y="2485068"/>
                  </a:lnTo>
                  <a:lnTo>
                    <a:pt x="91429" y="2520903"/>
                  </a:lnTo>
                  <a:lnTo>
                    <a:pt x="91401" y="2557219"/>
                  </a:lnTo>
                  <a:lnTo>
                    <a:pt x="91398" y="2575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6"/>
            <p:cNvSpPr/>
            <p:nvPr/>
          </p:nvSpPr>
          <p:spPr>
            <a:xfrm>
              <a:off x="6570133" y="4038600"/>
              <a:ext cx="463128" cy="334049"/>
            </a:xfrm>
            <a:custGeom>
              <a:avLst/>
              <a:gdLst/>
              <a:ahLst/>
              <a:cxnLst/>
              <a:rect l="0" t="0" r="0" b="0"/>
              <a:pathLst>
                <a:path w="463128" h="334049">
                  <a:moveTo>
                    <a:pt x="44027" y="45719"/>
                  </a:moveTo>
                  <a:lnTo>
                    <a:pt x="48072" y="41674"/>
                  </a:lnTo>
                  <a:lnTo>
                    <a:pt x="54573" y="39689"/>
                  </a:lnTo>
                  <a:lnTo>
                    <a:pt x="90672" y="29950"/>
                  </a:lnTo>
                  <a:lnTo>
                    <a:pt x="117396" y="24960"/>
                  </a:lnTo>
                  <a:lnTo>
                    <a:pt x="149868" y="21224"/>
                  </a:lnTo>
                  <a:lnTo>
                    <a:pt x="183195" y="17013"/>
                  </a:lnTo>
                  <a:lnTo>
                    <a:pt x="219882" y="15765"/>
                  </a:lnTo>
                  <a:lnTo>
                    <a:pt x="255305" y="15395"/>
                  </a:lnTo>
                  <a:lnTo>
                    <a:pt x="287249" y="15286"/>
                  </a:lnTo>
                  <a:lnTo>
                    <a:pt x="320295" y="15249"/>
                  </a:lnTo>
                  <a:lnTo>
                    <a:pt x="351140" y="15240"/>
                  </a:lnTo>
                  <a:lnTo>
                    <a:pt x="314612" y="15240"/>
                  </a:lnTo>
                  <a:lnTo>
                    <a:pt x="276969" y="15240"/>
                  </a:lnTo>
                  <a:lnTo>
                    <a:pt x="238918" y="15240"/>
                  </a:lnTo>
                  <a:lnTo>
                    <a:pt x="210231" y="15240"/>
                  </a:lnTo>
                  <a:lnTo>
                    <a:pt x="181395" y="15240"/>
                  </a:lnTo>
                  <a:lnTo>
                    <a:pt x="154468" y="15240"/>
                  </a:lnTo>
                  <a:lnTo>
                    <a:pt x="126131" y="17497"/>
                  </a:lnTo>
                  <a:lnTo>
                    <a:pt x="98298" y="20476"/>
                  </a:lnTo>
                  <a:lnTo>
                    <a:pt x="64434" y="22153"/>
                  </a:lnTo>
                  <a:lnTo>
                    <a:pt x="32065" y="22720"/>
                  </a:lnTo>
                  <a:lnTo>
                    <a:pt x="20931" y="23644"/>
                  </a:lnTo>
                  <a:lnTo>
                    <a:pt x="0" y="30163"/>
                  </a:lnTo>
                  <a:lnTo>
                    <a:pt x="283" y="31115"/>
                  </a:lnTo>
                  <a:lnTo>
                    <a:pt x="2854" y="34431"/>
                  </a:lnTo>
                  <a:lnTo>
                    <a:pt x="16640" y="44305"/>
                  </a:lnTo>
                  <a:lnTo>
                    <a:pt x="39155" y="66522"/>
                  </a:lnTo>
                  <a:lnTo>
                    <a:pt x="72611" y="93761"/>
                  </a:lnTo>
                  <a:lnTo>
                    <a:pt x="105740" y="130692"/>
                  </a:lnTo>
                  <a:lnTo>
                    <a:pt x="135615" y="168369"/>
                  </a:lnTo>
                  <a:lnTo>
                    <a:pt x="156113" y="198335"/>
                  </a:lnTo>
                  <a:lnTo>
                    <a:pt x="178210" y="234757"/>
                  </a:lnTo>
                  <a:lnTo>
                    <a:pt x="195699" y="271869"/>
                  </a:lnTo>
                  <a:lnTo>
                    <a:pt x="209344" y="304584"/>
                  </a:lnTo>
                  <a:lnTo>
                    <a:pt x="211654" y="334048"/>
                  </a:lnTo>
                  <a:lnTo>
                    <a:pt x="213924" y="309247"/>
                  </a:lnTo>
                  <a:lnTo>
                    <a:pt x="222272" y="277268"/>
                  </a:lnTo>
                  <a:lnTo>
                    <a:pt x="233624" y="248288"/>
                  </a:lnTo>
                  <a:lnTo>
                    <a:pt x="247712" y="214207"/>
                  </a:lnTo>
                  <a:lnTo>
                    <a:pt x="266655" y="181343"/>
                  </a:lnTo>
                  <a:lnTo>
                    <a:pt x="292400" y="150157"/>
                  </a:lnTo>
                  <a:lnTo>
                    <a:pt x="325356" y="114515"/>
                  </a:lnTo>
                  <a:lnTo>
                    <a:pt x="356326" y="80256"/>
                  </a:lnTo>
                  <a:lnTo>
                    <a:pt x="393684" y="51334"/>
                  </a:lnTo>
                  <a:lnTo>
                    <a:pt x="427268" y="26450"/>
                  </a:lnTo>
                  <a:lnTo>
                    <a:pt x="454821" y="9939"/>
                  </a:lnTo>
                  <a:lnTo>
                    <a:pt x="457589" y="9166"/>
                  </a:lnTo>
                  <a:lnTo>
                    <a:pt x="459435" y="7804"/>
                  </a:lnTo>
                  <a:lnTo>
                    <a:pt x="460665" y="6049"/>
                  </a:lnTo>
                  <a:lnTo>
                    <a:pt x="4631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87"/>
            <p:cNvSpPr/>
            <p:nvPr/>
          </p:nvSpPr>
          <p:spPr>
            <a:xfrm>
              <a:off x="7094256" y="2850505"/>
              <a:ext cx="266664" cy="227727"/>
            </a:xfrm>
            <a:custGeom>
              <a:avLst/>
              <a:gdLst/>
              <a:ahLst/>
              <a:cxnLst/>
              <a:rect l="0" t="0" r="0" b="0"/>
              <a:pathLst>
                <a:path w="266664" h="227727">
                  <a:moveTo>
                    <a:pt x="30444" y="75575"/>
                  </a:moveTo>
                  <a:lnTo>
                    <a:pt x="29597" y="90265"/>
                  </a:lnTo>
                  <a:lnTo>
                    <a:pt x="23883" y="122225"/>
                  </a:lnTo>
                  <a:lnTo>
                    <a:pt x="16931" y="159517"/>
                  </a:lnTo>
                  <a:lnTo>
                    <a:pt x="11500" y="189899"/>
                  </a:lnTo>
                  <a:lnTo>
                    <a:pt x="0" y="227726"/>
                  </a:lnTo>
                  <a:lnTo>
                    <a:pt x="811" y="194549"/>
                  </a:lnTo>
                  <a:lnTo>
                    <a:pt x="8253" y="158311"/>
                  </a:lnTo>
                  <a:lnTo>
                    <a:pt x="13144" y="128593"/>
                  </a:lnTo>
                  <a:lnTo>
                    <a:pt x="15982" y="109298"/>
                  </a:lnTo>
                  <a:lnTo>
                    <a:pt x="31600" y="76215"/>
                  </a:lnTo>
                  <a:lnTo>
                    <a:pt x="50993" y="49266"/>
                  </a:lnTo>
                  <a:lnTo>
                    <a:pt x="77219" y="27904"/>
                  </a:lnTo>
                  <a:lnTo>
                    <a:pt x="81100" y="26861"/>
                  </a:lnTo>
                  <a:lnTo>
                    <a:pt x="89928" y="27959"/>
                  </a:lnTo>
                  <a:lnTo>
                    <a:pt x="100374" y="33338"/>
                  </a:lnTo>
                  <a:lnTo>
                    <a:pt x="108831" y="40294"/>
                  </a:lnTo>
                  <a:lnTo>
                    <a:pt x="116699" y="51762"/>
                  </a:lnTo>
                  <a:lnTo>
                    <a:pt x="120347" y="65885"/>
                  </a:lnTo>
                  <a:lnTo>
                    <a:pt x="123939" y="99165"/>
                  </a:lnTo>
                  <a:lnTo>
                    <a:pt x="128404" y="125014"/>
                  </a:lnTo>
                  <a:lnTo>
                    <a:pt x="126757" y="133672"/>
                  </a:lnTo>
                  <a:lnTo>
                    <a:pt x="123328" y="143307"/>
                  </a:lnTo>
                  <a:lnTo>
                    <a:pt x="121967" y="157840"/>
                  </a:lnTo>
                  <a:lnTo>
                    <a:pt x="121908" y="154889"/>
                  </a:lnTo>
                  <a:lnTo>
                    <a:pt x="122746" y="153851"/>
                  </a:lnTo>
                  <a:lnTo>
                    <a:pt x="125936" y="152697"/>
                  </a:lnTo>
                  <a:lnTo>
                    <a:pt x="127125" y="150696"/>
                  </a:lnTo>
                  <a:lnTo>
                    <a:pt x="129190" y="130644"/>
                  </a:lnTo>
                  <a:lnTo>
                    <a:pt x="131720" y="97659"/>
                  </a:lnTo>
                  <a:lnTo>
                    <a:pt x="140101" y="63756"/>
                  </a:lnTo>
                  <a:lnTo>
                    <a:pt x="150756" y="31377"/>
                  </a:lnTo>
                  <a:lnTo>
                    <a:pt x="169096" y="6495"/>
                  </a:lnTo>
                  <a:lnTo>
                    <a:pt x="174758" y="2539"/>
                  </a:lnTo>
                  <a:lnTo>
                    <a:pt x="182706" y="312"/>
                  </a:lnTo>
                  <a:lnTo>
                    <a:pt x="185291" y="0"/>
                  </a:lnTo>
                  <a:lnTo>
                    <a:pt x="197021" y="3605"/>
                  </a:lnTo>
                  <a:lnTo>
                    <a:pt x="199915" y="6428"/>
                  </a:lnTo>
                  <a:lnTo>
                    <a:pt x="216083" y="42731"/>
                  </a:lnTo>
                  <a:lnTo>
                    <a:pt x="222561" y="76266"/>
                  </a:lnTo>
                  <a:lnTo>
                    <a:pt x="228620" y="112919"/>
                  </a:lnTo>
                  <a:lnTo>
                    <a:pt x="234412" y="129632"/>
                  </a:lnTo>
                  <a:lnTo>
                    <a:pt x="248951" y="153242"/>
                  </a:lnTo>
                  <a:lnTo>
                    <a:pt x="253994" y="156660"/>
                  </a:lnTo>
                  <a:lnTo>
                    <a:pt x="266663" y="1593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8"/>
            <p:cNvSpPr/>
            <p:nvPr/>
          </p:nvSpPr>
          <p:spPr>
            <a:xfrm>
              <a:off x="7438562" y="2857500"/>
              <a:ext cx="138621" cy="144510"/>
            </a:xfrm>
            <a:custGeom>
              <a:avLst/>
              <a:gdLst/>
              <a:ahLst/>
              <a:cxnLst/>
              <a:rect l="0" t="0" r="0" b="0"/>
              <a:pathLst>
                <a:path w="138621" h="144510">
                  <a:moveTo>
                    <a:pt x="97618" y="0"/>
                  </a:moveTo>
                  <a:lnTo>
                    <a:pt x="82926" y="846"/>
                  </a:lnTo>
                  <a:lnTo>
                    <a:pt x="65890" y="6930"/>
                  </a:lnTo>
                  <a:lnTo>
                    <a:pt x="39367" y="28518"/>
                  </a:lnTo>
                  <a:lnTo>
                    <a:pt x="13820" y="61705"/>
                  </a:lnTo>
                  <a:lnTo>
                    <a:pt x="5340" y="75684"/>
                  </a:lnTo>
                  <a:lnTo>
                    <a:pt x="567" y="93921"/>
                  </a:lnTo>
                  <a:lnTo>
                    <a:pt x="0" y="114188"/>
                  </a:lnTo>
                  <a:lnTo>
                    <a:pt x="2868" y="125821"/>
                  </a:lnTo>
                  <a:lnTo>
                    <a:pt x="9222" y="134378"/>
                  </a:lnTo>
                  <a:lnTo>
                    <a:pt x="13287" y="137845"/>
                  </a:lnTo>
                  <a:lnTo>
                    <a:pt x="24578" y="141697"/>
                  </a:lnTo>
                  <a:lnTo>
                    <a:pt x="61384" y="144509"/>
                  </a:lnTo>
                  <a:lnTo>
                    <a:pt x="74740" y="143812"/>
                  </a:lnTo>
                  <a:lnTo>
                    <a:pt x="86321" y="140681"/>
                  </a:lnTo>
                  <a:lnTo>
                    <a:pt x="107553" y="125688"/>
                  </a:lnTo>
                  <a:lnTo>
                    <a:pt x="122105" y="110525"/>
                  </a:lnTo>
                  <a:lnTo>
                    <a:pt x="137803" y="79748"/>
                  </a:lnTo>
                  <a:lnTo>
                    <a:pt x="138620" y="69027"/>
                  </a:lnTo>
                  <a:lnTo>
                    <a:pt x="136291" y="48348"/>
                  </a:lnTo>
                  <a:lnTo>
                    <a:pt x="134406" y="44085"/>
                  </a:lnTo>
                  <a:lnTo>
                    <a:pt x="127797" y="37091"/>
                  </a:lnTo>
                  <a:lnTo>
                    <a:pt x="92145" y="15299"/>
                  </a:lnTo>
                  <a:lnTo>
                    <a:pt x="85872" y="11033"/>
                  </a:lnTo>
                  <a:lnTo>
                    <a:pt x="74757"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89"/>
            <p:cNvSpPr/>
            <p:nvPr/>
          </p:nvSpPr>
          <p:spPr>
            <a:xfrm>
              <a:off x="7688580" y="2827019"/>
              <a:ext cx="83821" cy="165895"/>
            </a:xfrm>
            <a:custGeom>
              <a:avLst/>
              <a:gdLst/>
              <a:ahLst/>
              <a:cxnLst/>
              <a:rect l="0" t="0" r="0" b="0"/>
              <a:pathLst>
                <a:path w="83821" h="165895">
                  <a:moveTo>
                    <a:pt x="0" y="30481"/>
                  </a:moveTo>
                  <a:lnTo>
                    <a:pt x="0" y="63886"/>
                  </a:lnTo>
                  <a:lnTo>
                    <a:pt x="4045" y="97042"/>
                  </a:lnTo>
                  <a:lnTo>
                    <a:pt x="7149" y="130863"/>
                  </a:lnTo>
                  <a:lnTo>
                    <a:pt x="7612" y="165894"/>
                  </a:lnTo>
                  <a:lnTo>
                    <a:pt x="9878" y="128124"/>
                  </a:lnTo>
                  <a:lnTo>
                    <a:pt x="15380" y="91254"/>
                  </a:lnTo>
                  <a:lnTo>
                    <a:pt x="25752" y="53316"/>
                  </a:lnTo>
                  <a:lnTo>
                    <a:pt x="40670" y="18224"/>
                  </a:lnTo>
                  <a:lnTo>
                    <a:pt x="48269" y="6717"/>
                  </a:lnTo>
                  <a:lnTo>
                    <a:pt x="57859" y="2986"/>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90"/>
            <p:cNvSpPr/>
            <p:nvPr/>
          </p:nvSpPr>
          <p:spPr>
            <a:xfrm>
              <a:off x="7851478" y="2820626"/>
              <a:ext cx="195242" cy="172151"/>
            </a:xfrm>
            <a:custGeom>
              <a:avLst/>
              <a:gdLst/>
              <a:ahLst/>
              <a:cxnLst/>
              <a:rect l="0" t="0" r="0" b="0"/>
              <a:pathLst>
                <a:path w="195242" h="172151">
                  <a:moveTo>
                    <a:pt x="19982" y="67354"/>
                  </a:moveTo>
                  <a:lnTo>
                    <a:pt x="19982" y="77959"/>
                  </a:lnTo>
                  <a:lnTo>
                    <a:pt x="20829" y="79504"/>
                  </a:lnTo>
                  <a:lnTo>
                    <a:pt x="22239" y="80534"/>
                  </a:lnTo>
                  <a:lnTo>
                    <a:pt x="26065" y="82525"/>
                  </a:lnTo>
                  <a:lnTo>
                    <a:pt x="30588" y="86232"/>
                  </a:lnTo>
                  <a:lnTo>
                    <a:pt x="45984" y="89034"/>
                  </a:lnTo>
                  <a:lnTo>
                    <a:pt x="78231" y="90110"/>
                  </a:lnTo>
                  <a:lnTo>
                    <a:pt x="109810" y="81911"/>
                  </a:lnTo>
                  <a:lnTo>
                    <a:pt x="120019" y="76364"/>
                  </a:lnTo>
                  <a:lnTo>
                    <a:pt x="143392" y="50096"/>
                  </a:lnTo>
                  <a:lnTo>
                    <a:pt x="152759" y="30692"/>
                  </a:lnTo>
                  <a:lnTo>
                    <a:pt x="152937" y="21144"/>
                  </a:lnTo>
                  <a:lnTo>
                    <a:pt x="150193" y="12103"/>
                  </a:lnTo>
                  <a:lnTo>
                    <a:pt x="146151" y="5262"/>
                  </a:lnTo>
                  <a:lnTo>
                    <a:pt x="143041" y="3099"/>
                  </a:lnTo>
                  <a:lnTo>
                    <a:pt x="130574" y="55"/>
                  </a:lnTo>
                  <a:lnTo>
                    <a:pt x="115309" y="0"/>
                  </a:lnTo>
                  <a:lnTo>
                    <a:pt x="80450" y="9429"/>
                  </a:lnTo>
                  <a:lnTo>
                    <a:pt x="57936" y="20746"/>
                  </a:lnTo>
                  <a:lnTo>
                    <a:pt x="22955" y="56279"/>
                  </a:lnTo>
                  <a:lnTo>
                    <a:pt x="7410" y="76208"/>
                  </a:lnTo>
                  <a:lnTo>
                    <a:pt x="1694" y="90762"/>
                  </a:lnTo>
                  <a:lnTo>
                    <a:pt x="0" y="105697"/>
                  </a:lnTo>
                  <a:lnTo>
                    <a:pt x="5812" y="133724"/>
                  </a:lnTo>
                  <a:lnTo>
                    <a:pt x="7995" y="139540"/>
                  </a:lnTo>
                  <a:lnTo>
                    <a:pt x="17194" y="148261"/>
                  </a:lnTo>
                  <a:lnTo>
                    <a:pt x="47842" y="160758"/>
                  </a:lnTo>
                  <a:lnTo>
                    <a:pt x="81271" y="170533"/>
                  </a:lnTo>
                  <a:lnTo>
                    <a:pt x="109732" y="172150"/>
                  </a:lnTo>
                  <a:lnTo>
                    <a:pt x="138766" y="166796"/>
                  </a:lnTo>
                  <a:lnTo>
                    <a:pt x="175543" y="149520"/>
                  </a:lnTo>
                  <a:lnTo>
                    <a:pt x="195241" y="1359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1"/>
            <p:cNvSpPr/>
            <p:nvPr/>
          </p:nvSpPr>
          <p:spPr>
            <a:xfrm>
              <a:off x="7200900" y="3368040"/>
              <a:ext cx="23400" cy="251461"/>
            </a:xfrm>
            <a:custGeom>
              <a:avLst/>
              <a:gdLst/>
              <a:ahLst/>
              <a:cxnLst/>
              <a:rect l="0" t="0" r="0" b="0"/>
              <a:pathLst>
                <a:path w="23400" h="251461">
                  <a:moveTo>
                    <a:pt x="22860" y="0"/>
                  </a:moveTo>
                  <a:lnTo>
                    <a:pt x="12253" y="21212"/>
                  </a:lnTo>
                  <a:lnTo>
                    <a:pt x="13248" y="27687"/>
                  </a:lnTo>
                  <a:lnTo>
                    <a:pt x="23399" y="52136"/>
                  </a:lnTo>
                  <a:lnTo>
                    <a:pt x="23217" y="85839"/>
                  </a:lnTo>
                  <a:lnTo>
                    <a:pt x="20708" y="114898"/>
                  </a:lnTo>
                  <a:lnTo>
                    <a:pt x="16860" y="144957"/>
                  </a:lnTo>
                  <a:lnTo>
                    <a:pt x="13462" y="175312"/>
                  </a:lnTo>
                  <a:lnTo>
                    <a:pt x="8774" y="211865"/>
                  </a:lnTo>
                  <a:lnTo>
                    <a:pt x="344" y="249337"/>
                  </a:lnTo>
                  <a:lnTo>
                    <a:pt x="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92"/>
            <p:cNvSpPr/>
            <p:nvPr/>
          </p:nvSpPr>
          <p:spPr>
            <a:xfrm>
              <a:off x="7201213" y="3272740"/>
              <a:ext cx="234102" cy="178561"/>
            </a:xfrm>
            <a:custGeom>
              <a:avLst/>
              <a:gdLst/>
              <a:ahLst/>
              <a:cxnLst/>
              <a:rect l="0" t="0" r="0" b="0"/>
              <a:pathLst>
                <a:path w="234102" h="178561">
                  <a:moveTo>
                    <a:pt x="7306" y="87679"/>
                  </a:moveTo>
                  <a:lnTo>
                    <a:pt x="7306" y="83634"/>
                  </a:lnTo>
                  <a:lnTo>
                    <a:pt x="5048" y="79391"/>
                  </a:lnTo>
                  <a:lnTo>
                    <a:pt x="2069" y="74682"/>
                  </a:lnTo>
                  <a:lnTo>
                    <a:pt x="157" y="64761"/>
                  </a:lnTo>
                  <a:lnTo>
                    <a:pt x="0" y="62240"/>
                  </a:lnTo>
                  <a:lnTo>
                    <a:pt x="8017" y="41286"/>
                  </a:lnTo>
                  <a:lnTo>
                    <a:pt x="10320" y="36430"/>
                  </a:lnTo>
                  <a:lnTo>
                    <a:pt x="19653" y="28777"/>
                  </a:lnTo>
                  <a:lnTo>
                    <a:pt x="49259" y="9900"/>
                  </a:lnTo>
                  <a:lnTo>
                    <a:pt x="84769" y="2795"/>
                  </a:lnTo>
                  <a:lnTo>
                    <a:pt x="103541" y="0"/>
                  </a:lnTo>
                  <a:lnTo>
                    <a:pt x="138546" y="2846"/>
                  </a:lnTo>
                  <a:lnTo>
                    <a:pt x="167831" y="5817"/>
                  </a:lnTo>
                  <a:lnTo>
                    <a:pt x="195699" y="14317"/>
                  </a:lnTo>
                  <a:lnTo>
                    <a:pt x="210416" y="22901"/>
                  </a:lnTo>
                  <a:lnTo>
                    <a:pt x="219779" y="32360"/>
                  </a:lnTo>
                  <a:lnTo>
                    <a:pt x="229811" y="51251"/>
                  </a:lnTo>
                  <a:lnTo>
                    <a:pt x="234101" y="72935"/>
                  </a:lnTo>
                  <a:lnTo>
                    <a:pt x="230588" y="87900"/>
                  </a:lnTo>
                  <a:lnTo>
                    <a:pt x="222536" y="102171"/>
                  </a:lnTo>
                  <a:lnTo>
                    <a:pt x="184602" y="140041"/>
                  </a:lnTo>
                  <a:lnTo>
                    <a:pt x="179238" y="148487"/>
                  </a:lnTo>
                  <a:lnTo>
                    <a:pt x="160037" y="162047"/>
                  </a:lnTo>
                  <a:lnTo>
                    <a:pt x="129292" y="174869"/>
                  </a:lnTo>
                  <a:lnTo>
                    <a:pt x="95180" y="178560"/>
                  </a:lnTo>
                  <a:lnTo>
                    <a:pt x="68267" y="171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93"/>
            <p:cNvSpPr/>
            <p:nvPr/>
          </p:nvSpPr>
          <p:spPr>
            <a:xfrm>
              <a:off x="7513319" y="3246119"/>
              <a:ext cx="99062" cy="182415"/>
            </a:xfrm>
            <a:custGeom>
              <a:avLst/>
              <a:gdLst/>
              <a:ahLst/>
              <a:cxnLst/>
              <a:rect l="0" t="0" r="0" b="0"/>
              <a:pathLst>
                <a:path w="99062" h="182415">
                  <a:moveTo>
                    <a:pt x="0" y="60961"/>
                  </a:moveTo>
                  <a:lnTo>
                    <a:pt x="4046" y="65006"/>
                  </a:lnTo>
                  <a:lnTo>
                    <a:pt x="6032" y="69249"/>
                  </a:lnTo>
                  <a:lnTo>
                    <a:pt x="9739" y="89911"/>
                  </a:lnTo>
                  <a:lnTo>
                    <a:pt x="11573" y="92960"/>
                  </a:lnTo>
                  <a:lnTo>
                    <a:pt x="14757" y="120866"/>
                  </a:lnTo>
                  <a:lnTo>
                    <a:pt x="15198" y="156081"/>
                  </a:lnTo>
                  <a:lnTo>
                    <a:pt x="15212" y="159935"/>
                  </a:lnTo>
                  <a:lnTo>
                    <a:pt x="17762" y="163350"/>
                  </a:lnTo>
                  <a:lnTo>
                    <a:pt x="30098" y="172202"/>
                  </a:lnTo>
                  <a:lnTo>
                    <a:pt x="31073" y="174915"/>
                  </a:lnTo>
                  <a:lnTo>
                    <a:pt x="30515" y="182414"/>
                  </a:lnTo>
                  <a:lnTo>
                    <a:pt x="22400" y="178697"/>
                  </a:lnTo>
                  <a:lnTo>
                    <a:pt x="20014" y="176705"/>
                  </a:lnTo>
                  <a:lnTo>
                    <a:pt x="17362" y="172234"/>
                  </a:lnTo>
                  <a:lnTo>
                    <a:pt x="15427" y="142787"/>
                  </a:lnTo>
                  <a:lnTo>
                    <a:pt x="21361" y="108670"/>
                  </a:lnTo>
                  <a:lnTo>
                    <a:pt x="30687" y="76593"/>
                  </a:lnTo>
                  <a:lnTo>
                    <a:pt x="44054" y="39846"/>
                  </a:lnTo>
                  <a:lnTo>
                    <a:pt x="70807" y="12967"/>
                  </a:lnTo>
                  <a:lnTo>
                    <a:pt x="78319" y="9996"/>
                  </a:lnTo>
                  <a:lnTo>
                    <a:pt x="86455" y="7830"/>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94"/>
            <p:cNvSpPr/>
            <p:nvPr/>
          </p:nvSpPr>
          <p:spPr>
            <a:xfrm>
              <a:off x="7719060" y="3291840"/>
              <a:ext cx="15241" cy="113715"/>
            </a:xfrm>
            <a:custGeom>
              <a:avLst/>
              <a:gdLst/>
              <a:ahLst/>
              <a:cxnLst/>
              <a:rect l="0" t="0" r="0" b="0"/>
              <a:pathLst>
                <a:path w="15241" h="113715">
                  <a:moveTo>
                    <a:pt x="15240" y="0"/>
                  </a:moveTo>
                  <a:lnTo>
                    <a:pt x="15240" y="10605"/>
                  </a:lnTo>
                  <a:lnTo>
                    <a:pt x="12981" y="15438"/>
                  </a:lnTo>
                  <a:lnTo>
                    <a:pt x="11195" y="17912"/>
                  </a:lnTo>
                  <a:lnTo>
                    <a:pt x="8679" y="29484"/>
                  </a:lnTo>
                  <a:lnTo>
                    <a:pt x="7713" y="62600"/>
                  </a:lnTo>
                  <a:lnTo>
                    <a:pt x="711" y="100552"/>
                  </a:lnTo>
                  <a:lnTo>
                    <a:pt x="27" y="113714"/>
                  </a:lnTo>
                  <a:lnTo>
                    <a:pt x="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95"/>
            <p:cNvSpPr/>
            <p:nvPr/>
          </p:nvSpPr>
          <p:spPr>
            <a:xfrm>
              <a:off x="7757160" y="316230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96"/>
            <p:cNvSpPr/>
            <p:nvPr/>
          </p:nvSpPr>
          <p:spPr>
            <a:xfrm>
              <a:off x="7840980" y="3193408"/>
              <a:ext cx="266701" cy="219523"/>
            </a:xfrm>
            <a:custGeom>
              <a:avLst/>
              <a:gdLst/>
              <a:ahLst/>
              <a:cxnLst/>
              <a:rect l="0" t="0" r="0" b="0"/>
              <a:pathLst>
                <a:path w="266701" h="219523">
                  <a:moveTo>
                    <a:pt x="0" y="52711"/>
                  </a:moveTo>
                  <a:lnTo>
                    <a:pt x="4045" y="56757"/>
                  </a:lnTo>
                  <a:lnTo>
                    <a:pt x="6031" y="61001"/>
                  </a:lnTo>
                  <a:lnTo>
                    <a:pt x="13609" y="98647"/>
                  </a:lnTo>
                  <a:lnTo>
                    <a:pt x="15025" y="129943"/>
                  </a:lnTo>
                  <a:lnTo>
                    <a:pt x="15211" y="163102"/>
                  </a:lnTo>
                  <a:lnTo>
                    <a:pt x="8677" y="197347"/>
                  </a:lnTo>
                  <a:lnTo>
                    <a:pt x="341" y="219522"/>
                  </a:lnTo>
                  <a:lnTo>
                    <a:pt x="8" y="194327"/>
                  </a:lnTo>
                  <a:lnTo>
                    <a:pt x="8289" y="156717"/>
                  </a:lnTo>
                  <a:lnTo>
                    <a:pt x="15438" y="128119"/>
                  </a:lnTo>
                  <a:lnTo>
                    <a:pt x="22918" y="98197"/>
                  </a:lnTo>
                  <a:lnTo>
                    <a:pt x="28812" y="79700"/>
                  </a:lnTo>
                  <a:lnTo>
                    <a:pt x="37077" y="65836"/>
                  </a:lnTo>
                  <a:lnTo>
                    <a:pt x="61415" y="43984"/>
                  </a:lnTo>
                  <a:lnTo>
                    <a:pt x="88625" y="27835"/>
                  </a:lnTo>
                  <a:lnTo>
                    <a:pt x="93796" y="26814"/>
                  </a:lnTo>
                  <a:lnTo>
                    <a:pt x="104058" y="27937"/>
                  </a:lnTo>
                  <a:lnTo>
                    <a:pt x="112005" y="31258"/>
                  </a:lnTo>
                  <a:lnTo>
                    <a:pt x="124006" y="40289"/>
                  </a:lnTo>
                  <a:lnTo>
                    <a:pt x="127080" y="47473"/>
                  </a:lnTo>
                  <a:lnTo>
                    <a:pt x="135354" y="84070"/>
                  </a:lnTo>
                  <a:lnTo>
                    <a:pt x="134368" y="108569"/>
                  </a:lnTo>
                  <a:lnTo>
                    <a:pt x="124091" y="145863"/>
                  </a:lnTo>
                  <a:lnTo>
                    <a:pt x="112689" y="181014"/>
                  </a:lnTo>
                  <a:lnTo>
                    <a:pt x="107866" y="188122"/>
                  </a:lnTo>
                  <a:lnTo>
                    <a:pt x="107471" y="187858"/>
                  </a:lnTo>
                  <a:lnTo>
                    <a:pt x="107031" y="185308"/>
                  </a:lnTo>
                  <a:lnTo>
                    <a:pt x="109094" y="181352"/>
                  </a:lnTo>
                  <a:lnTo>
                    <a:pt x="110829" y="179112"/>
                  </a:lnTo>
                  <a:lnTo>
                    <a:pt x="118040" y="147252"/>
                  </a:lnTo>
                  <a:lnTo>
                    <a:pt x="128083" y="114315"/>
                  </a:lnTo>
                  <a:lnTo>
                    <a:pt x="140773" y="85170"/>
                  </a:lnTo>
                  <a:lnTo>
                    <a:pt x="160232" y="47238"/>
                  </a:lnTo>
                  <a:lnTo>
                    <a:pt x="188260" y="10107"/>
                  </a:lnTo>
                  <a:lnTo>
                    <a:pt x="191546" y="6528"/>
                  </a:lnTo>
                  <a:lnTo>
                    <a:pt x="201972" y="2552"/>
                  </a:lnTo>
                  <a:lnTo>
                    <a:pt x="221270" y="0"/>
                  </a:lnTo>
                  <a:lnTo>
                    <a:pt x="227600" y="1908"/>
                  </a:lnTo>
                  <a:lnTo>
                    <a:pt x="230473" y="3603"/>
                  </a:lnTo>
                  <a:lnTo>
                    <a:pt x="238562" y="14078"/>
                  </a:lnTo>
                  <a:lnTo>
                    <a:pt x="251434" y="46025"/>
                  </a:lnTo>
                  <a:lnTo>
                    <a:pt x="256814" y="70486"/>
                  </a:lnTo>
                  <a:lnTo>
                    <a:pt x="256150" y="96925"/>
                  </a:lnTo>
                  <a:lnTo>
                    <a:pt x="248341" y="128614"/>
                  </a:lnTo>
                  <a:lnTo>
                    <a:pt x="245174" y="151683"/>
                  </a:lnTo>
                  <a:lnTo>
                    <a:pt x="248280" y="170560"/>
                  </a:lnTo>
                  <a:lnTo>
                    <a:pt x="259034" y="193718"/>
                  </a:lnTo>
                  <a:lnTo>
                    <a:pt x="260742" y="194976"/>
                  </a:lnTo>
                  <a:lnTo>
                    <a:pt x="266700" y="1974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97"/>
            <p:cNvSpPr/>
            <p:nvPr/>
          </p:nvSpPr>
          <p:spPr>
            <a:xfrm>
              <a:off x="8165261" y="3223352"/>
              <a:ext cx="209120" cy="144689"/>
            </a:xfrm>
            <a:custGeom>
              <a:avLst/>
              <a:gdLst/>
              <a:ahLst/>
              <a:cxnLst/>
              <a:rect l="0" t="0" r="0" b="0"/>
              <a:pathLst>
                <a:path w="209120" h="144689">
                  <a:moveTo>
                    <a:pt x="117678" y="7528"/>
                  </a:moveTo>
                  <a:lnTo>
                    <a:pt x="113633" y="7528"/>
                  </a:lnTo>
                  <a:lnTo>
                    <a:pt x="112441" y="6681"/>
                  </a:lnTo>
                  <a:lnTo>
                    <a:pt x="111646" y="5270"/>
                  </a:lnTo>
                  <a:lnTo>
                    <a:pt x="111118" y="3482"/>
                  </a:lnTo>
                  <a:lnTo>
                    <a:pt x="109918" y="2291"/>
                  </a:lnTo>
                  <a:lnTo>
                    <a:pt x="106327" y="967"/>
                  </a:lnTo>
                  <a:lnTo>
                    <a:pt x="81568" y="0"/>
                  </a:lnTo>
                  <a:lnTo>
                    <a:pt x="77518" y="1663"/>
                  </a:lnTo>
                  <a:lnTo>
                    <a:pt x="48606" y="27014"/>
                  </a:lnTo>
                  <a:lnTo>
                    <a:pt x="18575" y="62829"/>
                  </a:lnTo>
                  <a:lnTo>
                    <a:pt x="10133" y="76979"/>
                  </a:lnTo>
                  <a:lnTo>
                    <a:pt x="223" y="110277"/>
                  </a:lnTo>
                  <a:lnTo>
                    <a:pt x="0" y="121210"/>
                  </a:lnTo>
                  <a:lnTo>
                    <a:pt x="2724" y="130866"/>
                  </a:lnTo>
                  <a:lnTo>
                    <a:pt x="6757" y="137980"/>
                  </a:lnTo>
                  <a:lnTo>
                    <a:pt x="11371" y="141706"/>
                  </a:lnTo>
                  <a:lnTo>
                    <a:pt x="17091" y="143363"/>
                  </a:lnTo>
                  <a:lnTo>
                    <a:pt x="25277" y="144099"/>
                  </a:lnTo>
                  <a:lnTo>
                    <a:pt x="32302" y="142168"/>
                  </a:lnTo>
                  <a:lnTo>
                    <a:pt x="51590" y="130809"/>
                  </a:lnTo>
                  <a:lnTo>
                    <a:pt x="82353" y="96492"/>
                  </a:lnTo>
                  <a:lnTo>
                    <a:pt x="111869" y="60134"/>
                  </a:lnTo>
                  <a:lnTo>
                    <a:pt x="117528" y="53427"/>
                  </a:lnTo>
                  <a:lnTo>
                    <a:pt x="118517" y="67102"/>
                  </a:lnTo>
                  <a:lnTo>
                    <a:pt x="123708" y="84458"/>
                  </a:lnTo>
                  <a:lnTo>
                    <a:pt x="125439" y="93365"/>
                  </a:lnTo>
                  <a:lnTo>
                    <a:pt x="140695" y="120059"/>
                  </a:lnTo>
                  <a:lnTo>
                    <a:pt x="154775" y="135684"/>
                  </a:lnTo>
                  <a:lnTo>
                    <a:pt x="164081" y="140686"/>
                  </a:lnTo>
                  <a:lnTo>
                    <a:pt x="191681" y="144336"/>
                  </a:lnTo>
                  <a:lnTo>
                    <a:pt x="209119" y="1446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98"/>
            <p:cNvSpPr/>
            <p:nvPr/>
          </p:nvSpPr>
          <p:spPr>
            <a:xfrm>
              <a:off x="8473439" y="3040380"/>
              <a:ext cx="7619" cy="296521"/>
            </a:xfrm>
            <a:custGeom>
              <a:avLst/>
              <a:gdLst/>
              <a:ahLst/>
              <a:cxnLst/>
              <a:rect l="0" t="0" r="0" b="0"/>
              <a:pathLst>
                <a:path w="7619" h="296521">
                  <a:moveTo>
                    <a:pt x="0" y="0"/>
                  </a:moveTo>
                  <a:lnTo>
                    <a:pt x="0" y="33421"/>
                  </a:lnTo>
                  <a:lnTo>
                    <a:pt x="2259" y="69662"/>
                  </a:lnTo>
                  <a:lnTo>
                    <a:pt x="6032" y="101638"/>
                  </a:lnTo>
                  <a:lnTo>
                    <a:pt x="7150" y="137924"/>
                  </a:lnTo>
                  <a:lnTo>
                    <a:pt x="7481" y="175486"/>
                  </a:lnTo>
                  <a:lnTo>
                    <a:pt x="7579" y="211169"/>
                  </a:lnTo>
                  <a:lnTo>
                    <a:pt x="7608" y="243190"/>
                  </a:lnTo>
                  <a:lnTo>
                    <a:pt x="7618" y="276261"/>
                  </a:lnTo>
                  <a:lnTo>
                    <a:pt x="5362" y="285907"/>
                  </a:lnTo>
                  <a:lnTo>
                    <a:pt x="315" y="296520"/>
                  </a:lnTo>
                  <a:lnTo>
                    <a:pt x="0"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99"/>
            <p:cNvSpPr/>
            <p:nvPr/>
          </p:nvSpPr>
          <p:spPr>
            <a:xfrm>
              <a:off x="8423330" y="3177540"/>
              <a:ext cx="149171" cy="15241"/>
            </a:xfrm>
            <a:custGeom>
              <a:avLst/>
              <a:gdLst/>
              <a:ahLst/>
              <a:cxnLst/>
              <a:rect l="0" t="0" r="0" b="0"/>
              <a:pathLst>
                <a:path w="149171" h="15241">
                  <a:moveTo>
                    <a:pt x="4389" y="0"/>
                  </a:moveTo>
                  <a:lnTo>
                    <a:pt x="0" y="0"/>
                  </a:lnTo>
                  <a:lnTo>
                    <a:pt x="1874" y="0"/>
                  </a:lnTo>
                  <a:lnTo>
                    <a:pt x="2712" y="846"/>
                  </a:lnTo>
                  <a:lnTo>
                    <a:pt x="3644" y="4045"/>
                  </a:lnTo>
                  <a:lnTo>
                    <a:pt x="6432" y="5237"/>
                  </a:lnTo>
                  <a:lnTo>
                    <a:pt x="44184" y="8257"/>
                  </a:lnTo>
                  <a:lnTo>
                    <a:pt x="72531" y="12794"/>
                  </a:lnTo>
                  <a:lnTo>
                    <a:pt x="104825" y="14515"/>
                  </a:lnTo>
                  <a:lnTo>
                    <a:pt x="141624" y="15176"/>
                  </a:lnTo>
                  <a:lnTo>
                    <a:pt x="14917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00"/>
            <p:cNvSpPr/>
            <p:nvPr/>
          </p:nvSpPr>
          <p:spPr>
            <a:xfrm>
              <a:off x="8663939" y="3169919"/>
              <a:ext cx="38101" cy="167641"/>
            </a:xfrm>
            <a:custGeom>
              <a:avLst/>
              <a:gdLst/>
              <a:ahLst/>
              <a:cxnLst/>
              <a:rect l="0" t="0" r="0" b="0"/>
              <a:pathLst>
                <a:path w="38101" h="167641">
                  <a:moveTo>
                    <a:pt x="38100" y="0"/>
                  </a:moveTo>
                  <a:lnTo>
                    <a:pt x="38100" y="10607"/>
                  </a:lnTo>
                  <a:lnTo>
                    <a:pt x="30951" y="45936"/>
                  </a:lnTo>
                  <a:lnTo>
                    <a:pt x="28362" y="63282"/>
                  </a:lnTo>
                  <a:lnTo>
                    <a:pt x="23584" y="99366"/>
                  </a:lnTo>
                  <a:lnTo>
                    <a:pt x="18910" y="137201"/>
                  </a:lnTo>
                  <a:lnTo>
                    <a:pt x="9002" y="161672"/>
                  </a:lnTo>
                  <a:lnTo>
                    <a:pt x="7695" y="163662"/>
                  </a:lnTo>
                  <a:lnTo>
                    <a:pt x="5976" y="164988"/>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01"/>
            <p:cNvSpPr/>
            <p:nvPr/>
          </p:nvSpPr>
          <p:spPr>
            <a:xfrm>
              <a:off x="8657379" y="3070859"/>
              <a:ext cx="14182" cy="7622"/>
            </a:xfrm>
            <a:custGeom>
              <a:avLst/>
              <a:gdLst/>
              <a:ahLst/>
              <a:cxnLst/>
              <a:rect l="0" t="0" r="0" b="0"/>
              <a:pathLst>
                <a:path w="14182" h="7622">
                  <a:moveTo>
                    <a:pt x="6560" y="7621"/>
                  </a:moveTo>
                  <a:lnTo>
                    <a:pt x="0" y="1060"/>
                  </a:lnTo>
                  <a:lnTo>
                    <a:pt x="494" y="707"/>
                  </a:lnTo>
                  <a:lnTo>
                    <a:pt x="141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02"/>
            <p:cNvSpPr/>
            <p:nvPr/>
          </p:nvSpPr>
          <p:spPr>
            <a:xfrm>
              <a:off x="8758609" y="3086100"/>
              <a:ext cx="133931" cy="226952"/>
            </a:xfrm>
            <a:custGeom>
              <a:avLst/>
              <a:gdLst/>
              <a:ahLst/>
              <a:cxnLst/>
              <a:rect l="0" t="0" r="0" b="0"/>
              <a:pathLst>
                <a:path w="133931" h="226952">
                  <a:moveTo>
                    <a:pt x="4391" y="53340"/>
                  </a:moveTo>
                  <a:lnTo>
                    <a:pt x="346" y="57385"/>
                  </a:lnTo>
                  <a:lnTo>
                    <a:pt x="0" y="60270"/>
                  </a:lnTo>
                  <a:lnTo>
                    <a:pt x="10091" y="97728"/>
                  </a:lnTo>
                  <a:lnTo>
                    <a:pt x="15677" y="123162"/>
                  </a:lnTo>
                  <a:lnTo>
                    <a:pt x="31172" y="160183"/>
                  </a:lnTo>
                  <a:lnTo>
                    <a:pt x="38185" y="186487"/>
                  </a:lnTo>
                  <a:lnTo>
                    <a:pt x="51729" y="220253"/>
                  </a:lnTo>
                  <a:lnTo>
                    <a:pt x="56545" y="226951"/>
                  </a:lnTo>
                  <a:lnTo>
                    <a:pt x="57786" y="226654"/>
                  </a:lnTo>
                  <a:lnTo>
                    <a:pt x="61424" y="224066"/>
                  </a:lnTo>
                  <a:lnTo>
                    <a:pt x="63605" y="220093"/>
                  </a:lnTo>
                  <a:lnTo>
                    <a:pt x="73486" y="189084"/>
                  </a:lnTo>
                  <a:lnTo>
                    <a:pt x="83232" y="155695"/>
                  </a:lnTo>
                  <a:lnTo>
                    <a:pt x="90781" y="126470"/>
                  </a:lnTo>
                  <a:lnTo>
                    <a:pt x="102425" y="96363"/>
                  </a:lnTo>
                  <a:lnTo>
                    <a:pt x="112554" y="65993"/>
                  </a:lnTo>
                  <a:lnTo>
                    <a:pt x="126171" y="31811"/>
                  </a:lnTo>
                  <a:lnTo>
                    <a:pt x="128758" y="26287"/>
                  </a:lnTo>
                  <a:lnTo>
                    <a:pt x="129636" y="21758"/>
                  </a:lnTo>
                  <a:lnTo>
                    <a:pt x="128519" y="12185"/>
                  </a:lnTo>
                  <a:lnTo>
                    <a:pt x="129475" y="10663"/>
                  </a:lnTo>
                  <a:lnTo>
                    <a:pt x="130961" y="9649"/>
                  </a:lnTo>
                  <a:lnTo>
                    <a:pt x="131951" y="8126"/>
                  </a:lnTo>
                  <a:lnTo>
                    <a:pt x="1339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03"/>
            <p:cNvSpPr/>
            <p:nvPr/>
          </p:nvSpPr>
          <p:spPr>
            <a:xfrm>
              <a:off x="8945880" y="3086268"/>
              <a:ext cx="198121" cy="196644"/>
            </a:xfrm>
            <a:custGeom>
              <a:avLst/>
              <a:gdLst/>
              <a:ahLst/>
              <a:cxnLst/>
              <a:rect l="0" t="0" r="0" b="0"/>
              <a:pathLst>
                <a:path w="198121" h="196644">
                  <a:moveTo>
                    <a:pt x="0" y="68412"/>
                  </a:moveTo>
                  <a:lnTo>
                    <a:pt x="4045" y="68412"/>
                  </a:lnTo>
                  <a:lnTo>
                    <a:pt x="8288" y="70669"/>
                  </a:lnTo>
                  <a:lnTo>
                    <a:pt x="12997" y="73648"/>
                  </a:lnTo>
                  <a:lnTo>
                    <a:pt x="43637" y="82499"/>
                  </a:lnTo>
                  <a:lnTo>
                    <a:pt x="79613" y="83584"/>
                  </a:lnTo>
                  <a:lnTo>
                    <a:pt x="98378" y="82785"/>
                  </a:lnTo>
                  <a:lnTo>
                    <a:pt x="133645" y="68212"/>
                  </a:lnTo>
                  <a:lnTo>
                    <a:pt x="137357" y="65739"/>
                  </a:lnTo>
                  <a:lnTo>
                    <a:pt x="139831" y="62396"/>
                  </a:lnTo>
                  <a:lnTo>
                    <a:pt x="143314" y="50449"/>
                  </a:lnTo>
                  <a:lnTo>
                    <a:pt x="144722" y="17258"/>
                  </a:lnTo>
                  <a:lnTo>
                    <a:pt x="142497" y="9552"/>
                  </a:lnTo>
                  <a:lnTo>
                    <a:pt x="140718" y="6312"/>
                  </a:lnTo>
                  <a:lnTo>
                    <a:pt x="138684" y="4152"/>
                  </a:lnTo>
                  <a:lnTo>
                    <a:pt x="134168" y="1752"/>
                  </a:lnTo>
                  <a:lnTo>
                    <a:pt x="108733" y="0"/>
                  </a:lnTo>
                  <a:lnTo>
                    <a:pt x="89790" y="7972"/>
                  </a:lnTo>
                  <a:lnTo>
                    <a:pt x="55380" y="30714"/>
                  </a:lnTo>
                  <a:lnTo>
                    <a:pt x="44086" y="42344"/>
                  </a:lnTo>
                  <a:lnTo>
                    <a:pt x="25296" y="75147"/>
                  </a:lnTo>
                  <a:lnTo>
                    <a:pt x="9136" y="106337"/>
                  </a:lnTo>
                  <a:lnTo>
                    <a:pt x="2707" y="129320"/>
                  </a:lnTo>
                  <a:lnTo>
                    <a:pt x="3497" y="136110"/>
                  </a:lnTo>
                  <a:lnTo>
                    <a:pt x="17404" y="164481"/>
                  </a:lnTo>
                  <a:lnTo>
                    <a:pt x="33379" y="180038"/>
                  </a:lnTo>
                  <a:lnTo>
                    <a:pt x="54199" y="191327"/>
                  </a:lnTo>
                  <a:lnTo>
                    <a:pt x="89226" y="196643"/>
                  </a:lnTo>
                  <a:lnTo>
                    <a:pt x="123740" y="195435"/>
                  </a:lnTo>
                  <a:lnTo>
                    <a:pt x="150681" y="187328"/>
                  </a:lnTo>
                  <a:lnTo>
                    <a:pt x="174750" y="171943"/>
                  </a:lnTo>
                  <a:lnTo>
                    <a:pt x="198120" y="1522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2" name="Picture 8" descr="AdapRadB"/>
          <p:cNvPicPr>
            <a:picLocks noChangeAspect="1" noChangeArrowheads="1"/>
          </p:cNvPicPr>
          <p:nvPr/>
        </p:nvPicPr>
        <p:blipFill>
          <a:blip r:embed="rId2" cstate="print"/>
          <a:srcRect/>
          <a:stretch>
            <a:fillRect/>
          </a:stretch>
        </p:blipFill>
        <p:spPr bwMode="auto">
          <a:xfrm>
            <a:off x="3657600" y="3467100"/>
            <a:ext cx="5486400" cy="3390900"/>
          </a:xfrm>
          <a:prstGeom prst="rect">
            <a:avLst/>
          </a:prstGeom>
          <a:noFill/>
          <a:ln w="9525">
            <a:noFill/>
            <a:miter lim="800000"/>
            <a:headEnd/>
            <a:tailEnd/>
          </a:ln>
        </p:spPr>
      </p:pic>
      <p:pic>
        <p:nvPicPr>
          <p:cNvPr id="198658" name="Picture 4"/>
          <p:cNvPicPr>
            <a:picLocks noChangeAspect="1" noChangeArrowheads="1"/>
          </p:cNvPicPr>
          <p:nvPr/>
        </p:nvPicPr>
        <p:blipFill>
          <a:blip r:embed="rId3" cstate="print"/>
          <a:srcRect/>
          <a:stretch>
            <a:fillRect/>
          </a:stretch>
        </p:blipFill>
        <p:spPr bwMode="auto">
          <a:xfrm>
            <a:off x="0" y="-9525"/>
            <a:ext cx="9144000" cy="1985963"/>
          </a:xfrm>
          <a:prstGeom prst="rect">
            <a:avLst/>
          </a:prstGeom>
          <a:noFill/>
          <a:ln w="9525">
            <a:noFill/>
            <a:miter lim="800000"/>
            <a:headEnd/>
            <a:tailEnd/>
          </a:ln>
        </p:spPr>
      </p:pic>
      <p:pic>
        <p:nvPicPr>
          <p:cNvPr id="175110" name="Picture 6" descr="darwin_finches"/>
          <p:cNvPicPr>
            <a:picLocks noChangeAspect="1" noChangeArrowheads="1"/>
          </p:cNvPicPr>
          <p:nvPr/>
        </p:nvPicPr>
        <p:blipFill>
          <a:blip r:embed="rId4" cstate="print"/>
          <a:srcRect/>
          <a:stretch>
            <a:fillRect/>
          </a:stretch>
        </p:blipFill>
        <p:spPr bwMode="auto">
          <a:xfrm>
            <a:off x="0" y="3895725"/>
            <a:ext cx="3810000" cy="2962275"/>
          </a:xfrm>
          <a:prstGeom prst="rect">
            <a:avLst/>
          </a:prstGeom>
          <a:noFill/>
          <a:ln w="9525">
            <a:noFill/>
            <a:miter lim="800000"/>
            <a:headEnd/>
            <a:tailEnd/>
          </a:ln>
        </p:spPr>
      </p:pic>
      <p:grpSp>
        <p:nvGrpSpPr>
          <p:cNvPr id="39" name="SMARTInkShape-Group10"/>
          <p:cNvGrpSpPr/>
          <p:nvPr/>
        </p:nvGrpSpPr>
        <p:grpSpPr>
          <a:xfrm>
            <a:off x="3200400" y="480188"/>
            <a:ext cx="5705604" cy="578992"/>
            <a:chOff x="3200400" y="480188"/>
            <a:chExt cx="5705604" cy="578992"/>
          </a:xfrm>
        </p:grpSpPr>
        <p:sp>
          <p:nvSpPr>
            <p:cNvPr id="5" name="SMARTInkShape-123"/>
            <p:cNvSpPr/>
            <p:nvPr/>
          </p:nvSpPr>
          <p:spPr>
            <a:xfrm>
              <a:off x="8732519" y="580179"/>
              <a:ext cx="173485" cy="296122"/>
            </a:xfrm>
            <a:custGeom>
              <a:avLst/>
              <a:gdLst/>
              <a:ahLst/>
              <a:cxnLst/>
              <a:rect l="0" t="0" r="0" b="0"/>
              <a:pathLst>
                <a:path w="173485" h="296122">
                  <a:moveTo>
                    <a:pt x="167641" y="6560"/>
                  </a:moveTo>
                  <a:lnTo>
                    <a:pt x="163595" y="6560"/>
                  </a:lnTo>
                  <a:lnTo>
                    <a:pt x="159352" y="4303"/>
                  </a:lnTo>
                  <a:lnTo>
                    <a:pt x="157034" y="2515"/>
                  </a:lnTo>
                  <a:lnTo>
                    <a:pt x="149945" y="529"/>
                  </a:lnTo>
                  <a:lnTo>
                    <a:pt x="145684" y="0"/>
                  </a:lnTo>
                  <a:lnTo>
                    <a:pt x="112651" y="9639"/>
                  </a:lnTo>
                  <a:lnTo>
                    <a:pt x="84342" y="20214"/>
                  </a:lnTo>
                  <a:lnTo>
                    <a:pt x="46680" y="47507"/>
                  </a:lnTo>
                  <a:lnTo>
                    <a:pt x="28736" y="68596"/>
                  </a:lnTo>
                  <a:lnTo>
                    <a:pt x="25472" y="76747"/>
                  </a:lnTo>
                  <a:lnTo>
                    <a:pt x="24601" y="81292"/>
                  </a:lnTo>
                  <a:lnTo>
                    <a:pt x="25892" y="88599"/>
                  </a:lnTo>
                  <a:lnTo>
                    <a:pt x="27422" y="91733"/>
                  </a:lnTo>
                  <a:lnTo>
                    <a:pt x="33637" y="97473"/>
                  </a:lnTo>
                  <a:lnTo>
                    <a:pt x="63496" y="113194"/>
                  </a:lnTo>
                  <a:lnTo>
                    <a:pt x="95987" y="123391"/>
                  </a:lnTo>
                  <a:lnTo>
                    <a:pt x="128933" y="128322"/>
                  </a:lnTo>
                  <a:lnTo>
                    <a:pt x="144511" y="132079"/>
                  </a:lnTo>
                  <a:lnTo>
                    <a:pt x="155385" y="138829"/>
                  </a:lnTo>
                  <a:lnTo>
                    <a:pt x="169265" y="156959"/>
                  </a:lnTo>
                  <a:lnTo>
                    <a:pt x="173484" y="175865"/>
                  </a:lnTo>
                  <a:lnTo>
                    <a:pt x="172213" y="187923"/>
                  </a:lnTo>
                  <a:lnTo>
                    <a:pt x="164499" y="213506"/>
                  </a:lnTo>
                  <a:lnTo>
                    <a:pt x="155237" y="225818"/>
                  </a:lnTo>
                  <a:lnTo>
                    <a:pt x="120444" y="252714"/>
                  </a:lnTo>
                  <a:lnTo>
                    <a:pt x="83027" y="270958"/>
                  </a:lnTo>
                  <a:lnTo>
                    <a:pt x="50848" y="280198"/>
                  </a:lnTo>
                  <a:lnTo>
                    <a:pt x="14184" y="290906"/>
                  </a:lnTo>
                  <a:lnTo>
                    <a:pt x="0" y="296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24"/>
            <p:cNvSpPr/>
            <p:nvPr/>
          </p:nvSpPr>
          <p:spPr>
            <a:xfrm>
              <a:off x="8602980" y="603955"/>
              <a:ext cx="106225" cy="257106"/>
            </a:xfrm>
            <a:custGeom>
              <a:avLst/>
              <a:gdLst/>
              <a:ahLst/>
              <a:cxnLst/>
              <a:rect l="0" t="0" r="0" b="0"/>
              <a:pathLst>
                <a:path w="106225" h="257106">
                  <a:moveTo>
                    <a:pt x="0" y="81845"/>
                  </a:moveTo>
                  <a:lnTo>
                    <a:pt x="0" y="85890"/>
                  </a:lnTo>
                  <a:lnTo>
                    <a:pt x="2258" y="90133"/>
                  </a:lnTo>
                  <a:lnTo>
                    <a:pt x="5237" y="94842"/>
                  </a:lnTo>
                  <a:lnTo>
                    <a:pt x="7761" y="102253"/>
                  </a:lnTo>
                  <a:lnTo>
                    <a:pt x="18132" y="114876"/>
                  </a:lnTo>
                  <a:lnTo>
                    <a:pt x="25273" y="117692"/>
                  </a:lnTo>
                  <a:lnTo>
                    <a:pt x="29549" y="118443"/>
                  </a:lnTo>
                  <a:lnTo>
                    <a:pt x="36557" y="117019"/>
                  </a:lnTo>
                  <a:lnTo>
                    <a:pt x="69209" y="94751"/>
                  </a:lnTo>
                  <a:lnTo>
                    <a:pt x="87979" y="76614"/>
                  </a:lnTo>
                  <a:lnTo>
                    <a:pt x="98877" y="56195"/>
                  </a:lnTo>
                  <a:lnTo>
                    <a:pt x="104368" y="37556"/>
                  </a:lnTo>
                  <a:lnTo>
                    <a:pt x="106224" y="16087"/>
                  </a:lnTo>
                  <a:lnTo>
                    <a:pt x="104219" y="8028"/>
                  </a:lnTo>
                  <a:lnTo>
                    <a:pt x="102499" y="4693"/>
                  </a:lnTo>
                  <a:lnTo>
                    <a:pt x="100505" y="2470"/>
                  </a:lnTo>
                  <a:lnTo>
                    <a:pt x="96033" y="0"/>
                  </a:lnTo>
                  <a:lnTo>
                    <a:pt x="93655" y="188"/>
                  </a:lnTo>
                  <a:lnTo>
                    <a:pt x="88756" y="2655"/>
                  </a:lnTo>
                  <a:lnTo>
                    <a:pt x="73474" y="17221"/>
                  </a:lnTo>
                  <a:lnTo>
                    <a:pt x="50849" y="52492"/>
                  </a:lnTo>
                  <a:lnTo>
                    <a:pt x="36353" y="84325"/>
                  </a:lnTo>
                  <a:lnTo>
                    <a:pt x="21480" y="118929"/>
                  </a:lnTo>
                  <a:lnTo>
                    <a:pt x="16472" y="156307"/>
                  </a:lnTo>
                  <a:lnTo>
                    <a:pt x="15483" y="194045"/>
                  </a:lnTo>
                  <a:lnTo>
                    <a:pt x="17569" y="216125"/>
                  </a:lnTo>
                  <a:lnTo>
                    <a:pt x="22202" y="227885"/>
                  </a:lnTo>
                  <a:lnTo>
                    <a:pt x="34330" y="243179"/>
                  </a:lnTo>
                  <a:lnTo>
                    <a:pt x="43762" y="250351"/>
                  </a:lnTo>
                  <a:lnTo>
                    <a:pt x="55856" y="254103"/>
                  </a:lnTo>
                  <a:lnTo>
                    <a:pt x="92507" y="256841"/>
                  </a:lnTo>
                  <a:lnTo>
                    <a:pt x="99059" y="2571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25"/>
            <p:cNvSpPr/>
            <p:nvPr/>
          </p:nvSpPr>
          <p:spPr>
            <a:xfrm>
              <a:off x="8519160" y="518160"/>
              <a:ext cx="7621" cy="15241"/>
            </a:xfrm>
            <a:custGeom>
              <a:avLst/>
              <a:gdLst/>
              <a:ahLst/>
              <a:cxnLst/>
              <a:rect l="0" t="0" r="0" b="0"/>
              <a:pathLst>
                <a:path w="7621" h="15241">
                  <a:moveTo>
                    <a:pt x="7620" y="0"/>
                  </a:moveTo>
                  <a:lnTo>
                    <a:pt x="3574" y="0"/>
                  </a:lnTo>
                  <a:lnTo>
                    <a:pt x="2383" y="846"/>
                  </a:lnTo>
                  <a:lnTo>
                    <a:pt x="1588" y="2257"/>
                  </a:lnTo>
                  <a:lnTo>
                    <a:pt x="209" y="7760"/>
                  </a:ln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26"/>
            <p:cNvSpPr/>
            <p:nvPr/>
          </p:nvSpPr>
          <p:spPr>
            <a:xfrm>
              <a:off x="8503919" y="647700"/>
              <a:ext cx="7621" cy="220980"/>
            </a:xfrm>
            <a:custGeom>
              <a:avLst/>
              <a:gdLst/>
              <a:ahLst/>
              <a:cxnLst/>
              <a:rect l="0" t="0" r="0" b="0"/>
              <a:pathLst>
                <a:path w="7621" h="220980">
                  <a:moveTo>
                    <a:pt x="7620" y="0"/>
                  </a:moveTo>
                  <a:lnTo>
                    <a:pt x="7620" y="4045"/>
                  </a:lnTo>
                  <a:lnTo>
                    <a:pt x="1060" y="32563"/>
                  </a:lnTo>
                  <a:lnTo>
                    <a:pt x="1056" y="62218"/>
                  </a:lnTo>
                  <a:lnTo>
                    <a:pt x="5299" y="90872"/>
                  </a:lnTo>
                  <a:lnTo>
                    <a:pt x="6932" y="124950"/>
                  </a:lnTo>
                  <a:lnTo>
                    <a:pt x="7417" y="156026"/>
                  </a:lnTo>
                  <a:lnTo>
                    <a:pt x="7580" y="189710"/>
                  </a:lnTo>
                  <a:lnTo>
                    <a:pt x="6756" y="203695"/>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27"/>
            <p:cNvSpPr/>
            <p:nvPr/>
          </p:nvSpPr>
          <p:spPr>
            <a:xfrm>
              <a:off x="8315025" y="662939"/>
              <a:ext cx="112695" cy="211712"/>
            </a:xfrm>
            <a:custGeom>
              <a:avLst/>
              <a:gdLst/>
              <a:ahLst/>
              <a:cxnLst/>
              <a:rect l="0" t="0" r="0" b="0"/>
              <a:pathLst>
                <a:path w="112695" h="211712">
                  <a:moveTo>
                    <a:pt x="97455" y="0"/>
                  </a:moveTo>
                  <a:lnTo>
                    <a:pt x="90893" y="0"/>
                  </a:lnTo>
                  <a:lnTo>
                    <a:pt x="71663" y="13844"/>
                  </a:lnTo>
                  <a:lnTo>
                    <a:pt x="49602" y="48194"/>
                  </a:lnTo>
                  <a:lnTo>
                    <a:pt x="31291" y="84993"/>
                  </a:lnTo>
                  <a:lnTo>
                    <a:pt x="15366" y="120396"/>
                  </a:lnTo>
                  <a:lnTo>
                    <a:pt x="3816" y="152099"/>
                  </a:lnTo>
                  <a:lnTo>
                    <a:pt x="0" y="171126"/>
                  </a:lnTo>
                  <a:lnTo>
                    <a:pt x="1366" y="182172"/>
                  </a:lnTo>
                  <a:lnTo>
                    <a:pt x="4795" y="191879"/>
                  </a:lnTo>
                  <a:lnTo>
                    <a:pt x="9142" y="199015"/>
                  </a:lnTo>
                  <a:lnTo>
                    <a:pt x="20394" y="207793"/>
                  </a:lnTo>
                  <a:lnTo>
                    <a:pt x="34452" y="211711"/>
                  </a:lnTo>
                  <a:lnTo>
                    <a:pt x="44336" y="210370"/>
                  </a:lnTo>
                  <a:lnTo>
                    <a:pt x="80645" y="197858"/>
                  </a:lnTo>
                  <a:lnTo>
                    <a:pt x="96990" y="192680"/>
                  </a:lnTo>
                  <a:lnTo>
                    <a:pt x="112694"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28"/>
            <p:cNvSpPr/>
            <p:nvPr/>
          </p:nvSpPr>
          <p:spPr>
            <a:xfrm>
              <a:off x="8077200" y="663840"/>
              <a:ext cx="159561" cy="218395"/>
            </a:xfrm>
            <a:custGeom>
              <a:avLst/>
              <a:gdLst/>
              <a:ahLst/>
              <a:cxnLst/>
              <a:rect l="0" t="0" r="0" b="0"/>
              <a:pathLst>
                <a:path w="159561" h="218395">
                  <a:moveTo>
                    <a:pt x="0" y="105780"/>
                  </a:moveTo>
                  <a:lnTo>
                    <a:pt x="4044" y="105780"/>
                  </a:lnTo>
                  <a:lnTo>
                    <a:pt x="5236" y="106626"/>
                  </a:lnTo>
                  <a:lnTo>
                    <a:pt x="6031" y="108037"/>
                  </a:lnTo>
                  <a:lnTo>
                    <a:pt x="6560" y="109825"/>
                  </a:lnTo>
                  <a:lnTo>
                    <a:pt x="15769" y="121218"/>
                  </a:lnTo>
                  <a:lnTo>
                    <a:pt x="25504" y="131219"/>
                  </a:lnTo>
                  <a:lnTo>
                    <a:pt x="32784" y="134019"/>
                  </a:lnTo>
                  <a:lnTo>
                    <a:pt x="47209" y="135817"/>
                  </a:lnTo>
                  <a:lnTo>
                    <a:pt x="64296" y="130089"/>
                  </a:lnTo>
                  <a:lnTo>
                    <a:pt x="101364" y="111078"/>
                  </a:lnTo>
                  <a:lnTo>
                    <a:pt x="125949" y="92621"/>
                  </a:lnTo>
                  <a:lnTo>
                    <a:pt x="137883" y="77704"/>
                  </a:lnTo>
                  <a:lnTo>
                    <a:pt x="154780" y="40787"/>
                  </a:lnTo>
                  <a:lnTo>
                    <a:pt x="158984" y="19626"/>
                  </a:lnTo>
                  <a:lnTo>
                    <a:pt x="159560" y="9351"/>
                  </a:lnTo>
                  <a:lnTo>
                    <a:pt x="158867" y="5934"/>
                  </a:lnTo>
                  <a:lnTo>
                    <a:pt x="157557" y="3656"/>
                  </a:lnTo>
                  <a:lnTo>
                    <a:pt x="155838" y="2137"/>
                  </a:lnTo>
                  <a:lnTo>
                    <a:pt x="151671" y="450"/>
                  </a:lnTo>
                  <a:lnTo>
                    <a:pt x="149373" y="0"/>
                  </a:lnTo>
                  <a:lnTo>
                    <a:pt x="146995" y="546"/>
                  </a:lnTo>
                  <a:lnTo>
                    <a:pt x="142095" y="3411"/>
                  </a:lnTo>
                  <a:lnTo>
                    <a:pt x="106475" y="39725"/>
                  </a:lnTo>
                  <a:lnTo>
                    <a:pt x="90365" y="68178"/>
                  </a:lnTo>
                  <a:lnTo>
                    <a:pt x="79029" y="103495"/>
                  </a:lnTo>
                  <a:lnTo>
                    <a:pt x="68636" y="138066"/>
                  </a:lnTo>
                  <a:lnTo>
                    <a:pt x="65218" y="156536"/>
                  </a:lnTo>
                  <a:lnTo>
                    <a:pt x="68054" y="180367"/>
                  </a:lnTo>
                  <a:lnTo>
                    <a:pt x="72015" y="192834"/>
                  </a:lnTo>
                  <a:lnTo>
                    <a:pt x="78855" y="201762"/>
                  </a:lnTo>
                  <a:lnTo>
                    <a:pt x="97044" y="214392"/>
                  </a:lnTo>
                  <a:lnTo>
                    <a:pt x="111915" y="218394"/>
                  </a:lnTo>
                  <a:lnTo>
                    <a:pt x="144780" y="212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29"/>
            <p:cNvSpPr/>
            <p:nvPr/>
          </p:nvSpPr>
          <p:spPr>
            <a:xfrm>
              <a:off x="7863839" y="640941"/>
              <a:ext cx="192866" cy="281080"/>
            </a:xfrm>
            <a:custGeom>
              <a:avLst/>
              <a:gdLst/>
              <a:ahLst/>
              <a:cxnLst/>
              <a:rect l="0" t="0" r="0" b="0"/>
              <a:pathLst>
                <a:path w="192866" h="281080">
                  <a:moveTo>
                    <a:pt x="0" y="67719"/>
                  </a:moveTo>
                  <a:lnTo>
                    <a:pt x="0" y="63673"/>
                  </a:lnTo>
                  <a:lnTo>
                    <a:pt x="2259" y="59430"/>
                  </a:lnTo>
                  <a:lnTo>
                    <a:pt x="27339" y="26755"/>
                  </a:lnTo>
                  <a:lnTo>
                    <a:pt x="47894" y="12589"/>
                  </a:lnTo>
                  <a:lnTo>
                    <a:pt x="74211" y="3500"/>
                  </a:lnTo>
                  <a:lnTo>
                    <a:pt x="108545" y="0"/>
                  </a:lnTo>
                  <a:lnTo>
                    <a:pt x="135455" y="1652"/>
                  </a:lnTo>
                  <a:lnTo>
                    <a:pt x="150795" y="6182"/>
                  </a:lnTo>
                  <a:lnTo>
                    <a:pt x="163258" y="13840"/>
                  </a:lnTo>
                  <a:lnTo>
                    <a:pt x="179794" y="31717"/>
                  </a:lnTo>
                  <a:lnTo>
                    <a:pt x="191373" y="57145"/>
                  </a:lnTo>
                  <a:lnTo>
                    <a:pt x="192865" y="76284"/>
                  </a:lnTo>
                  <a:lnTo>
                    <a:pt x="186685" y="110614"/>
                  </a:lnTo>
                  <a:lnTo>
                    <a:pt x="174130" y="148444"/>
                  </a:lnTo>
                  <a:lnTo>
                    <a:pt x="159686" y="183359"/>
                  </a:lnTo>
                  <a:lnTo>
                    <a:pt x="148019" y="206321"/>
                  </a:lnTo>
                  <a:lnTo>
                    <a:pt x="115191" y="239500"/>
                  </a:lnTo>
                  <a:lnTo>
                    <a:pt x="77164" y="267074"/>
                  </a:lnTo>
                  <a:lnTo>
                    <a:pt x="58612" y="276553"/>
                  </a:lnTo>
                  <a:lnTo>
                    <a:pt x="21964" y="280681"/>
                  </a:lnTo>
                  <a:lnTo>
                    <a:pt x="7621" y="281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30"/>
            <p:cNvSpPr/>
            <p:nvPr/>
          </p:nvSpPr>
          <p:spPr>
            <a:xfrm>
              <a:off x="7879080" y="693420"/>
              <a:ext cx="15240" cy="365760"/>
            </a:xfrm>
            <a:custGeom>
              <a:avLst/>
              <a:gdLst/>
              <a:ahLst/>
              <a:cxnLst/>
              <a:rect l="0" t="0" r="0" b="0"/>
              <a:pathLst>
                <a:path w="15240" h="365760">
                  <a:moveTo>
                    <a:pt x="15239" y="0"/>
                  </a:moveTo>
                  <a:lnTo>
                    <a:pt x="15239" y="35723"/>
                  </a:lnTo>
                  <a:lnTo>
                    <a:pt x="11194" y="72155"/>
                  </a:lnTo>
                  <a:lnTo>
                    <a:pt x="8678" y="105952"/>
                  </a:lnTo>
                  <a:lnTo>
                    <a:pt x="8090" y="132603"/>
                  </a:lnTo>
                  <a:lnTo>
                    <a:pt x="8675" y="162228"/>
                  </a:lnTo>
                  <a:lnTo>
                    <a:pt x="11757" y="195150"/>
                  </a:lnTo>
                  <a:lnTo>
                    <a:pt x="11435" y="227280"/>
                  </a:lnTo>
                  <a:lnTo>
                    <a:pt x="9316" y="256800"/>
                  </a:lnTo>
                  <a:lnTo>
                    <a:pt x="8122" y="291612"/>
                  </a:lnTo>
                  <a:lnTo>
                    <a:pt x="7719" y="324302"/>
                  </a:lnTo>
                  <a:lnTo>
                    <a:pt x="7640" y="347316"/>
                  </a:lnTo>
                  <a:lnTo>
                    <a:pt x="6785" y="350924"/>
                  </a:lnTo>
                  <a:lnTo>
                    <a:pt x="5371" y="353329"/>
                  </a:lnTo>
                  <a:lnTo>
                    <a:pt x="3580" y="354933"/>
                  </a:lnTo>
                  <a:lnTo>
                    <a:pt x="1591" y="358972"/>
                  </a:lnTo>
                  <a:lnTo>
                    <a:pt x="0"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31"/>
            <p:cNvSpPr/>
            <p:nvPr/>
          </p:nvSpPr>
          <p:spPr>
            <a:xfrm>
              <a:off x="7614080" y="662939"/>
              <a:ext cx="176588" cy="266246"/>
            </a:xfrm>
            <a:custGeom>
              <a:avLst/>
              <a:gdLst/>
              <a:ahLst/>
              <a:cxnLst/>
              <a:rect l="0" t="0" r="0" b="0"/>
              <a:pathLst>
                <a:path w="176588" h="266246">
                  <a:moveTo>
                    <a:pt x="120220" y="0"/>
                  </a:moveTo>
                  <a:lnTo>
                    <a:pt x="124264" y="0"/>
                  </a:lnTo>
                  <a:lnTo>
                    <a:pt x="124610" y="847"/>
                  </a:lnTo>
                  <a:lnTo>
                    <a:pt x="122735" y="4046"/>
                  </a:lnTo>
                  <a:lnTo>
                    <a:pt x="121050" y="5237"/>
                  </a:lnTo>
                  <a:lnTo>
                    <a:pt x="113786" y="8608"/>
                  </a:lnTo>
                  <a:lnTo>
                    <a:pt x="79634" y="38456"/>
                  </a:lnTo>
                  <a:lnTo>
                    <a:pt x="47104" y="62536"/>
                  </a:lnTo>
                  <a:lnTo>
                    <a:pt x="9941" y="88398"/>
                  </a:lnTo>
                  <a:lnTo>
                    <a:pt x="2125" y="96372"/>
                  </a:lnTo>
                  <a:lnTo>
                    <a:pt x="0" y="101534"/>
                  </a:lnTo>
                  <a:lnTo>
                    <a:pt x="280" y="103250"/>
                  </a:lnTo>
                  <a:lnTo>
                    <a:pt x="1312" y="104393"/>
                  </a:lnTo>
                  <a:lnTo>
                    <a:pt x="2848" y="105156"/>
                  </a:lnTo>
                  <a:lnTo>
                    <a:pt x="38665" y="106591"/>
                  </a:lnTo>
                  <a:lnTo>
                    <a:pt x="73191" y="106663"/>
                  </a:lnTo>
                  <a:lnTo>
                    <a:pt x="96971" y="108933"/>
                  </a:lnTo>
                  <a:lnTo>
                    <a:pt x="134561" y="120524"/>
                  </a:lnTo>
                  <a:lnTo>
                    <a:pt x="151374" y="133172"/>
                  </a:lnTo>
                  <a:lnTo>
                    <a:pt x="173302" y="167704"/>
                  </a:lnTo>
                  <a:lnTo>
                    <a:pt x="175928" y="172763"/>
                  </a:lnTo>
                  <a:lnTo>
                    <a:pt x="176587" y="185157"/>
                  </a:lnTo>
                  <a:lnTo>
                    <a:pt x="170113" y="209765"/>
                  </a:lnTo>
                  <a:lnTo>
                    <a:pt x="163279" y="218254"/>
                  </a:lnTo>
                  <a:lnTo>
                    <a:pt x="129194" y="242012"/>
                  </a:lnTo>
                  <a:lnTo>
                    <a:pt x="91447" y="258920"/>
                  </a:lnTo>
                  <a:lnTo>
                    <a:pt x="75005" y="264395"/>
                  </a:lnTo>
                  <a:lnTo>
                    <a:pt x="58324" y="266245"/>
                  </a:lnTo>
                  <a:lnTo>
                    <a:pt x="52353" y="264240"/>
                  </a:lnTo>
                  <a:lnTo>
                    <a:pt x="44020"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32"/>
            <p:cNvSpPr/>
            <p:nvPr/>
          </p:nvSpPr>
          <p:spPr>
            <a:xfrm>
              <a:off x="7292661" y="662939"/>
              <a:ext cx="37779" cy="373382"/>
            </a:xfrm>
            <a:custGeom>
              <a:avLst/>
              <a:gdLst/>
              <a:ahLst/>
              <a:cxnLst/>
              <a:rect l="0" t="0" r="0" b="0"/>
              <a:pathLst>
                <a:path w="37779" h="373382">
                  <a:moveTo>
                    <a:pt x="14919" y="0"/>
                  </a:moveTo>
                  <a:lnTo>
                    <a:pt x="10873" y="0"/>
                  </a:lnTo>
                  <a:lnTo>
                    <a:pt x="9682" y="847"/>
                  </a:lnTo>
                  <a:lnTo>
                    <a:pt x="8887" y="2258"/>
                  </a:lnTo>
                  <a:lnTo>
                    <a:pt x="1309" y="37239"/>
                  </a:lnTo>
                  <a:lnTo>
                    <a:pt x="0" y="66341"/>
                  </a:lnTo>
                  <a:lnTo>
                    <a:pt x="3819" y="94822"/>
                  </a:lnTo>
                  <a:lnTo>
                    <a:pt x="6268" y="128755"/>
                  </a:lnTo>
                  <a:lnTo>
                    <a:pt x="11038" y="165620"/>
                  </a:lnTo>
                  <a:lnTo>
                    <a:pt x="17814" y="203355"/>
                  </a:lnTo>
                  <a:lnTo>
                    <a:pt x="21139" y="241346"/>
                  </a:lnTo>
                  <a:lnTo>
                    <a:pt x="22123" y="279414"/>
                  </a:lnTo>
                  <a:lnTo>
                    <a:pt x="27693" y="317190"/>
                  </a:lnTo>
                  <a:lnTo>
                    <a:pt x="30788" y="351741"/>
                  </a:lnTo>
                  <a:lnTo>
                    <a:pt x="37778"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33"/>
            <p:cNvSpPr/>
            <p:nvPr/>
          </p:nvSpPr>
          <p:spPr>
            <a:xfrm>
              <a:off x="7178039" y="723900"/>
              <a:ext cx="76201" cy="106680"/>
            </a:xfrm>
            <a:custGeom>
              <a:avLst/>
              <a:gdLst/>
              <a:ahLst/>
              <a:cxnLst/>
              <a:rect l="0" t="0" r="0" b="0"/>
              <a:pathLst>
                <a:path w="76201" h="106680">
                  <a:moveTo>
                    <a:pt x="0" y="0"/>
                  </a:moveTo>
                  <a:lnTo>
                    <a:pt x="0" y="10605"/>
                  </a:lnTo>
                  <a:lnTo>
                    <a:pt x="8608" y="40116"/>
                  </a:lnTo>
                  <a:lnTo>
                    <a:pt x="40658" y="78111"/>
                  </a:lnTo>
                  <a:lnTo>
                    <a:pt x="58199" y="95395"/>
                  </a:lnTo>
                  <a:lnTo>
                    <a:pt x="68537" y="100593"/>
                  </a:lnTo>
                  <a:lnTo>
                    <a:pt x="76200" y="106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34"/>
            <p:cNvSpPr/>
            <p:nvPr/>
          </p:nvSpPr>
          <p:spPr>
            <a:xfrm>
              <a:off x="6827811" y="685800"/>
              <a:ext cx="312129" cy="205740"/>
            </a:xfrm>
            <a:custGeom>
              <a:avLst/>
              <a:gdLst/>
              <a:ahLst/>
              <a:cxnLst/>
              <a:rect l="0" t="0" r="0" b="0"/>
              <a:pathLst>
                <a:path w="312129" h="205740">
                  <a:moveTo>
                    <a:pt x="53049" y="0"/>
                  </a:moveTo>
                  <a:lnTo>
                    <a:pt x="34170" y="0"/>
                  </a:lnTo>
                  <a:lnTo>
                    <a:pt x="32843" y="846"/>
                  </a:lnTo>
                  <a:lnTo>
                    <a:pt x="31958" y="2257"/>
                  </a:lnTo>
                  <a:lnTo>
                    <a:pt x="31368" y="4045"/>
                  </a:lnTo>
                  <a:lnTo>
                    <a:pt x="26493" y="10605"/>
                  </a:lnTo>
                  <a:lnTo>
                    <a:pt x="18867" y="46651"/>
                  </a:lnTo>
                  <a:lnTo>
                    <a:pt x="9639" y="81620"/>
                  </a:lnTo>
                  <a:lnTo>
                    <a:pt x="1921" y="113865"/>
                  </a:lnTo>
                  <a:lnTo>
                    <a:pt x="0" y="151496"/>
                  </a:lnTo>
                  <a:lnTo>
                    <a:pt x="641" y="168312"/>
                  </a:lnTo>
                  <a:lnTo>
                    <a:pt x="3792" y="175841"/>
                  </a:lnTo>
                  <a:lnTo>
                    <a:pt x="5817" y="178187"/>
                  </a:lnTo>
                  <a:lnTo>
                    <a:pt x="10326" y="180794"/>
                  </a:lnTo>
                  <a:lnTo>
                    <a:pt x="17624" y="182262"/>
                  </a:lnTo>
                  <a:lnTo>
                    <a:pt x="29195" y="178651"/>
                  </a:lnTo>
                  <a:lnTo>
                    <a:pt x="36238" y="172251"/>
                  </a:lnTo>
                  <a:lnTo>
                    <a:pt x="62058" y="139523"/>
                  </a:lnTo>
                  <a:lnTo>
                    <a:pt x="72294" y="113261"/>
                  </a:lnTo>
                  <a:lnTo>
                    <a:pt x="79477" y="76063"/>
                  </a:lnTo>
                  <a:lnTo>
                    <a:pt x="83458" y="42010"/>
                  </a:lnTo>
                  <a:lnTo>
                    <a:pt x="83519" y="45064"/>
                  </a:lnTo>
                  <a:lnTo>
                    <a:pt x="87571" y="49570"/>
                  </a:lnTo>
                  <a:lnTo>
                    <a:pt x="89559" y="56180"/>
                  </a:lnTo>
                  <a:lnTo>
                    <a:pt x="92935" y="69421"/>
                  </a:lnTo>
                  <a:lnTo>
                    <a:pt x="106545" y="105164"/>
                  </a:lnTo>
                  <a:lnTo>
                    <a:pt x="121643" y="143058"/>
                  </a:lnTo>
                  <a:lnTo>
                    <a:pt x="126995" y="159509"/>
                  </a:lnTo>
                  <a:lnTo>
                    <a:pt x="127746" y="164759"/>
                  </a:lnTo>
                  <a:lnTo>
                    <a:pt x="129093" y="168259"/>
                  </a:lnTo>
                  <a:lnTo>
                    <a:pt x="130839" y="170593"/>
                  </a:lnTo>
                  <a:lnTo>
                    <a:pt x="139723" y="178383"/>
                  </a:lnTo>
                  <a:lnTo>
                    <a:pt x="142158" y="179035"/>
                  </a:lnTo>
                  <a:lnTo>
                    <a:pt x="144628" y="178623"/>
                  </a:lnTo>
                  <a:lnTo>
                    <a:pt x="149631" y="176755"/>
                  </a:lnTo>
                  <a:lnTo>
                    <a:pt x="154676" y="175924"/>
                  </a:lnTo>
                  <a:lnTo>
                    <a:pt x="159741" y="171039"/>
                  </a:lnTo>
                  <a:lnTo>
                    <a:pt x="177509" y="139452"/>
                  </a:lnTo>
                  <a:lnTo>
                    <a:pt x="182432" y="108010"/>
                  </a:lnTo>
                  <a:lnTo>
                    <a:pt x="190679" y="76462"/>
                  </a:lnTo>
                  <a:lnTo>
                    <a:pt x="199459" y="41049"/>
                  </a:lnTo>
                  <a:lnTo>
                    <a:pt x="201456" y="37526"/>
                  </a:lnTo>
                  <a:lnTo>
                    <a:pt x="201939" y="35177"/>
                  </a:lnTo>
                  <a:lnTo>
                    <a:pt x="201416" y="33611"/>
                  </a:lnTo>
                  <a:lnTo>
                    <a:pt x="198039" y="30663"/>
                  </a:lnTo>
                  <a:lnTo>
                    <a:pt x="203887" y="44824"/>
                  </a:lnTo>
                  <a:lnTo>
                    <a:pt x="205311" y="77459"/>
                  </a:lnTo>
                  <a:lnTo>
                    <a:pt x="209467" y="110973"/>
                  </a:lnTo>
                  <a:lnTo>
                    <a:pt x="212357" y="144122"/>
                  </a:lnTo>
                  <a:lnTo>
                    <a:pt x="215186" y="172872"/>
                  </a:lnTo>
                  <a:lnTo>
                    <a:pt x="220206" y="197241"/>
                  </a:lnTo>
                  <a:lnTo>
                    <a:pt x="220593" y="204061"/>
                  </a:lnTo>
                  <a:lnTo>
                    <a:pt x="219778" y="204620"/>
                  </a:lnTo>
                  <a:lnTo>
                    <a:pt x="216615" y="205242"/>
                  </a:lnTo>
                  <a:lnTo>
                    <a:pt x="215433" y="204561"/>
                  </a:lnTo>
                  <a:lnTo>
                    <a:pt x="214645" y="203261"/>
                  </a:lnTo>
                  <a:lnTo>
                    <a:pt x="213770" y="198711"/>
                  </a:lnTo>
                  <a:lnTo>
                    <a:pt x="214123" y="185783"/>
                  </a:lnTo>
                  <a:lnTo>
                    <a:pt x="219657" y="151778"/>
                  </a:lnTo>
                  <a:lnTo>
                    <a:pt x="224428" y="121265"/>
                  </a:lnTo>
                  <a:lnTo>
                    <a:pt x="227159" y="89458"/>
                  </a:lnTo>
                  <a:lnTo>
                    <a:pt x="236058" y="58585"/>
                  </a:lnTo>
                  <a:lnTo>
                    <a:pt x="248153" y="25589"/>
                  </a:lnTo>
                  <a:lnTo>
                    <a:pt x="253497" y="16170"/>
                  </a:lnTo>
                  <a:lnTo>
                    <a:pt x="258694" y="11420"/>
                  </a:lnTo>
                  <a:lnTo>
                    <a:pt x="263827" y="9309"/>
                  </a:lnTo>
                  <a:lnTo>
                    <a:pt x="268930" y="8370"/>
                  </a:lnTo>
                  <a:lnTo>
                    <a:pt x="270629" y="8967"/>
                  </a:lnTo>
                  <a:lnTo>
                    <a:pt x="271762" y="10211"/>
                  </a:lnTo>
                  <a:lnTo>
                    <a:pt x="286937" y="47121"/>
                  </a:lnTo>
                  <a:lnTo>
                    <a:pt x="294672" y="78734"/>
                  </a:lnTo>
                  <a:lnTo>
                    <a:pt x="298489" y="107431"/>
                  </a:lnTo>
                  <a:lnTo>
                    <a:pt x="302725" y="137382"/>
                  </a:lnTo>
                  <a:lnTo>
                    <a:pt x="304156" y="169753"/>
                  </a:lnTo>
                  <a:lnTo>
                    <a:pt x="305286" y="191607"/>
                  </a:lnTo>
                  <a:lnTo>
                    <a:pt x="312128"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35"/>
            <p:cNvSpPr/>
            <p:nvPr/>
          </p:nvSpPr>
          <p:spPr>
            <a:xfrm>
              <a:off x="6553200" y="663669"/>
              <a:ext cx="228601" cy="189277"/>
            </a:xfrm>
            <a:custGeom>
              <a:avLst/>
              <a:gdLst/>
              <a:ahLst/>
              <a:cxnLst/>
              <a:rect l="0" t="0" r="0" b="0"/>
              <a:pathLst>
                <a:path w="228601" h="189277">
                  <a:moveTo>
                    <a:pt x="7619" y="29751"/>
                  </a:moveTo>
                  <a:lnTo>
                    <a:pt x="7619" y="65796"/>
                  </a:lnTo>
                  <a:lnTo>
                    <a:pt x="7619" y="95290"/>
                  </a:lnTo>
                  <a:lnTo>
                    <a:pt x="7619" y="130793"/>
                  </a:lnTo>
                  <a:lnTo>
                    <a:pt x="6773" y="151411"/>
                  </a:lnTo>
                  <a:lnTo>
                    <a:pt x="27" y="189276"/>
                  </a:lnTo>
                  <a:lnTo>
                    <a:pt x="0" y="154663"/>
                  </a:lnTo>
                  <a:lnTo>
                    <a:pt x="2258" y="119775"/>
                  </a:lnTo>
                  <a:lnTo>
                    <a:pt x="10605" y="84316"/>
                  </a:lnTo>
                  <a:lnTo>
                    <a:pt x="26491" y="48462"/>
                  </a:lnTo>
                  <a:lnTo>
                    <a:pt x="46897" y="21887"/>
                  </a:lnTo>
                  <a:lnTo>
                    <a:pt x="59521" y="12651"/>
                  </a:lnTo>
                  <a:lnTo>
                    <a:pt x="63388" y="11578"/>
                  </a:lnTo>
                  <a:lnTo>
                    <a:pt x="66812" y="11709"/>
                  </a:lnTo>
                  <a:lnTo>
                    <a:pt x="82435" y="18002"/>
                  </a:lnTo>
                  <a:lnTo>
                    <a:pt x="92817" y="24953"/>
                  </a:lnTo>
                  <a:lnTo>
                    <a:pt x="101255" y="36419"/>
                  </a:lnTo>
                  <a:lnTo>
                    <a:pt x="114255" y="70986"/>
                  </a:lnTo>
                  <a:lnTo>
                    <a:pt x="124451" y="105065"/>
                  </a:lnTo>
                  <a:lnTo>
                    <a:pt x="128534" y="140646"/>
                  </a:lnTo>
                  <a:lnTo>
                    <a:pt x="129481" y="177287"/>
                  </a:lnTo>
                  <a:lnTo>
                    <a:pt x="129532" y="185900"/>
                  </a:lnTo>
                  <a:lnTo>
                    <a:pt x="129539" y="154501"/>
                  </a:lnTo>
                  <a:lnTo>
                    <a:pt x="131798" y="119743"/>
                  </a:lnTo>
                  <a:lnTo>
                    <a:pt x="135571" y="88024"/>
                  </a:lnTo>
                  <a:lnTo>
                    <a:pt x="138147" y="65810"/>
                  </a:lnTo>
                  <a:lnTo>
                    <a:pt x="151341" y="30853"/>
                  </a:lnTo>
                  <a:lnTo>
                    <a:pt x="157856" y="16694"/>
                  </a:lnTo>
                  <a:lnTo>
                    <a:pt x="166396" y="7579"/>
                  </a:lnTo>
                  <a:lnTo>
                    <a:pt x="173578" y="2963"/>
                  </a:lnTo>
                  <a:lnTo>
                    <a:pt x="182381" y="365"/>
                  </a:lnTo>
                  <a:lnTo>
                    <a:pt x="185087" y="0"/>
                  </a:lnTo>
                  <a:lnTo>
                    <a:pt x="190351" y="1852"/>
                  </a:lnTo>
                  <a:lnTo>
                    <a:pt x="200631" y="9941"/>
                  </a:lnTo>
                  <a:lnTo>
                    <a:pt x="215896" y="35321"/>
                  </a:lnTo>
                  <a:lnTo>
                    <a:pt x="225212" y="62178"/>
                  </a:lnTo>
                  <a:lnTo>
                    <a:pt x="227931" y="96959"/>
                  </a:lnTo>
                  <a:lnTo>
                    <a:pt x="228467" y="128540"/>
                  </a:lnTo>
                  <a:lnTo>
                    <a:pt x="228588" y="163901"/>
                  </a:lnTo>
                  <a:lnTo>
                    <a:pt x="228600" y="1821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36"/>
            <p:cNvSpPr/>
            <p:nvPr/>
          </p:nvSpPr>
          <p:spPr>
            <a:xfrm>
              <a:off x="6271260" y="731520"/>
              <a:ext cx="83821" cy="45720"/>
            </a:xfrm>
            <a:custGeom>
              <a:avLst/>
              <a:gdLst/>
              <a:ahLst/>
              <a:cxnLst/>
              <a:rect l="0" t="0" r="0" b="0"/>
              <a:pathLst>
                <a:path w="83821" h="45720">
                  <a:moveTo>
                    <a:pt x="0" y="45719"/>
                  </a:moveTo>
                  <a:lnTo>
                    <a:pt x="33902" y="25311"/>
                  </a:lnTo>
                  <a:lnTo>
                    <a:pt x="68632" y="7614"/>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37"/>
            <p:cNvSpPr/>
            <p:nvPr/>
          </p:nvSpPr>
          <p:spPr>
            <a:xfrm>
              <a:off x="3200400" y="678179"/>
              <a:ext cx="144781" cy="219650"/>
            </a:xfrm>
            <a:custGeom>
              <a:avLst/>
              <a:gdLst/>
              <a:ahLst/>
              <a:cxnLst/>
              <a:rect l="0" t="0" r="0" b="0"/>
              <a:pathLst>
                <a:path w="144781" h="219650">
                  <a:moveTo>
                    <a:pt x="0" y="106681"/>
                  </a:moveTo>
                  <a:lnTo>
                    <a:pt x="0" y="140233"/>
                  </a:lnTo>
                  <a:lnTo>
                    <a:pt x="2257" y="162384"/>
                  </a:lnTo>
                  <a:lnTo>
                    <a:pt x="7148" y="197659"/>
                  </a:lnTo>
                  <a:lnTo>
                    <a:pt x="7527" y="210259"/>
                  </a:lnTo>
                  <a:lnTo>
                    <a:pt x="9836" y="214240"/>
                  </a:lnTo>
                  <a:lnTo>
                    <a:pt x="14172" y="219649"/>
                  </a:lnTo>
                  <a:lnTo>
                    <a:pt x="14528" y="219246"/>
                  </a:lnTo>
                  <a:lnTo>
                    <a:pt x="15234" y="181338"/>
                  </a:lnTo>
                  <a:lnTo>
                    <a:pt x="15238" y="149838"/>
                  </a:lnTo>
                  <a:lnTo>
                    <a:pt x="15239" y="121161"/>
                  </a:lnTo>
                  <a:lnTo>
                    <a:pt x="19285" y="85176"/>
                  </a:lnTo>
                  <a:lnTo>
                    <a:pt x="33152" y="48825"/>
                  </a:lnTo>
                  <a:lnTo>
                    <a:pt x="44052" y="28899"/>
                  </a:lnTo>
                  <a:lnTo>
                    <a:pt x="61634" y="15932"/>
                  </a:lnTo>
                  <a:lnTo>
                    <a:pt x="71419" y="11314"/>
                  </a:lnTo>
                  <a:lnTo>
                    <a:pt x="106697" y="1806"/>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38"/>
            <p:cNvSpPr/>
            <p:nvPr/>
          </p:nvSpPr>
          <p:spPr>
            <a:xfrm>
              <a:off x="3332019" y="662939"/>
              <a:ext cx="241762" cy="198087"/>
            </a:xfrm>
            <a:custGeom>
              <a:avLst/>
              <a:gdLst/>
              <a:ahLst/>
              <a:cxnLst/>
              <a:rect l="0" t="0" r="0" b="0"/>
              <a:pathLst>
                <a:path w="241762" h="198087">
                  <a:moveTo>
                    <a:pt x="81740" y="0"/>
                  </a:moveTo>
                  <a:lnTo>
                    <a:pt x="49741" y="36046"/>
                  </a:lnTo>
                  <a:lnTo>
                    <a:pt x="30123" y="71571"/>
                  </a:lnTo>
                  <a:lnTo>
                    <a:pt x="14536" y="105766"/>
                  </a:lnTo>
                  <a:lnTo>
                    <a:pt x="2080" y="136980"/>
                  </a:lnTo>
                  <a:lnTo>
                    <a:pt x="0" y="158274"/>
                  </a:lnTo>
                  <a:lnTo>
                    <a:pt x="2513" y="167146"/>
                  </a:lnTo>
                  <a:lnTo>
                    <a:pt x="8711" y="173912"/>
                  </a:lnTo>
                  <a:lnTo>
                    <a:pt x="16263" y="178894"/>
                  </a:lnTo>
                  <a:lnTo>
                    <a:pt x="22442" y="181109"/>
                  </a:lnTo>
                  <a:lnTo>
                    <a:pt x="30268" y="179835"/>
                  </a:lnTo>
                  <a:lnTo>
                    <a:pt x="44194" y="176616"/>
                  </a:lnTo>
                  <a:lnTo>
                    <a:pt x="49089" y="176164"/>
                  </a:lnTo>
                  <a:lnTo>
                    <a:pt x="59044" y="171147"/>
                  </a:lnTo>
                  <a:lnTo>
                    <a:pt x="87117" y="150451"/>
                  </a:lnTo>
                  <a:lnTo>
                    <a:pt x="110435" y="113460"/>
                  </a:lnTo>
                  <a:lnTo>
                    <a:pt x="117054" y="91192"/>
                  </a:lnTo>
                  <a:lnTo>
                    <a:pt x="125627" y="53988"/>
                  </a:lnTo>
                  <a:lnTo>
                    <a:pt x="127451" y="23128"/>
                  </a:lnTo>
                  <a:lnTo>
                    <a:pt x="128306" y="54954"/>
                  </a:lnTo>
                  <a:lnTo>
                    <a:pt x="134021" y="91653"/>
                  </a:lnTo>
                  <a:lnTo>
                    <a:pt x="140955" y="127199"/>
                  </a:lnTo>
                  <a:lnTo>
                    <a:pt x="148863" y="150860"/>
                  </a:lnTo>
                  <a:lnTo>
                    <a:pt x="171117" y="179803"/>
                  </a:lnTo>
                  <a:lnTo>
                    <a:pt x="178755" y="185746"/>
                  </a:lnTo>
                  <a:lnTo>
                    <a:pt x="199315" y="195111"/>
                  </a:lnTo>
                  <a:lnTo>
                    <a:pt x="236557" y="198086"/>
                  </a:lnTo>
                  <a:lnTo>
                    <a:pt x="238291" y="197251"/>
                  </a:lnTo>
                  <a:lnTo>
                    <a:pt x="239448" y="195847"/>
                  </a:lnTo>
                  <a:lnTo>
                    <a:pt x="241761"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39"/>
            <p:cNvSpPr/>
            <p:nvPr/>
          </p:nvSpPr>
          <p:spPr>
            <a:xfrm>
              <a:off x="3657600" y="739139"/>
              <a:ext cx="15241" cy="297182"/>
            </a:xfrm>
            <a:custGeom>
              <a:avLst/>
              <a:gdLst/>
              <a:ahLst/>
              <a:cxnLst/>
              <a:rect l="0" t="0" r="0" b="0"/>
              <a:pathLst>
                <a:path w="15241" h="297182">
                  <a:moveTo>
                    <a:pt x="0" y="0"/>
                  </a:moveTo>
                  <a:lnTo>
                    <a:pt x="0" y="32564"/>
                  </a:lnTo>
                  <a:lnTo>
                    <a:pt x="0" y="66093"/>
                  </a:lnTo>
                  <a:lnTo>
                    <a:pt x="0" y="104156"/>
                  </a:lnTo>
                  <a:lnTo>
                    <a:pt x="2257" y="131805"/>
                  </a:lnTo>
                  <a:lnTo>
                    <a:pt x="5236" y="160180"/>
                  </a:lnTo>
                  <a:lnTo>
                    <a:pt x="6560" y="186903"/>
                  </a:lnTo>
                  <a:lnTo>
                    <a:pt x="11351" y="221702"/>
                  </a:lnTo>
                  <a:lnTo>
                    <a:pt x="14471" y="256871"/>
                  </a:lnTo>
                  <a:lnTo>
                    <a:pt x="15226" y="294642"/>
                  </a:lnTo>
                  <a:lnTo>
                    <a:pt x="15240"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40"/>
            <p:cNvSpPr/>
            <p:nvPr/>
          </p:nvSpPr>
          <p:spPr>
            <a:xfrm>
              <a:off x="3634740" y="643842"/>
              <a:ext cx="182415" cy="239600"/>
            </a:xfrm>
            <a:custGeom>
              <a:avLst/>
              <a:gdLst/>
              <a:ahLst/>
              <a:cxnLst/>
              <a:rect l="0" t="0" r="0" b="0"/>
              <a:pathLst>
                <a:path w="182415" h="239600">
                  <a:moveTo>
                    <a:pt x="0" y="95297"/>
                  </a:moveTo>
                  <a:lnTo>
                    <a:pt x="846" y="61745"/>
                  </a:lnTo>
                  <a:lnTo>
                    <a:pt x="4045" y="51881"/>
                  </a:lnTo>
                  <a:lnTo>
                    <a:pt x="24473" y="25662"/>
                  </a:lnTo>
                  <a:lnTo>
                    <a:pt x="40835" y="12952"/>
                  </a:lnTo>
                  <a:lnTo>
                    <a:pt x="52298" y="7900"/>
                  </a:lnTo>
                  <a:lnTo>
                    <a:pt x="83839" y="0"/>
                  </a:lnTo>
                  <a:lnTo>
                    <a:pt x="100853" y="3185"/>
                  </a:lnTo>
                  <a:lnTo>
                    <a:pt x="126901" y="14263"/>
                  </a:lnTo>
                  <a:lnTo>
                    <a:pt x="146256" y="29801"/>
                  </a:lnTo>
                  <a:lnTo>
                    <a:pt x="156160" y="45586"/>
                  </a:lnTo>
                  <a:lnTo>
                    <a:pt x="169417" y="83314"/>
                  </a:lnTo>
                  <a:lnTo>
                    <a:pt x="177574" y="113290"/>
                  </a:lnTo>
                  <a:lnTo>
                    <a:pt x="181307" y="143620"/>
                  </a:lnTo>
                  <a:lnTo>
                    <a:pt x="182414" y="170011"/>
                  </a:lnTo>
                  <a:lnTo>
                    <a:pt x="178157" y="183819"/>
                  </a:lnTo>
                  <a:lnTo>
                    <a:pt x="158016" y="210930"/>
                  </a:lnTo>
                  <a:lnTo>
                    <a:pt x="144186" y="222975"/>
                  </a:lnTo>
                  <a:lnTo>
                    <a:pt x="124342" y="234629"/>
                  </a:lnTo>
                  <a:lnTo>
                    <a:pt x="104963" y="239001"/>
                  </a:lnTo>
                  <a:lnTo>
                    <a:pt x="98015" y="239599"/>
                  </a:lnTo>
                  <a:lnTo>
                    <a:pt x="92104" y="237607"/>
                  </a:lnTo>
                  <a:lnTo>
                    <a:pt x="89342" y="235891"/>
                  </a:lnTo>
                  <a:lnTo>
                    <a:pt x="87501" y="233053"/>
                  </a:lnTo>
                  <a:lnTo>
                    <a:pt x="84910" y="220969"/>
                  </a:lnTo>
                  <a:lnTo>
                    <a:pt x="83819" y="1943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41"/>
            <p:cNvSpPr/>
            <p:nvPr/>
          </p:nvSpPr>
          <p:spPr>
            <a:xfrm>
              <a:off x="3939540" y="685800"/>
              <a:ext cx="7620" cy="182880"/>
            </a:xfrm>
            <a:custGeom>
              <a:avLst/>
              <a:gdLst/>
              <a:ahLst/>
              <a:cxnLst/>
              <a:rect l="0" t="0" r="0" b="0"/>
              <a:pathLst>
                <a:path w="7620" h="182880">
                  <a:moveTo>
                    <a:pt x="0" y="0"/>
                  </a:moveTo>
                  <a:lnTo>
                    <a:pt x="0" y="33529"/>
                  </a:lnTo>
                  <a:lnTo>
                    <a:pt x="6031" y="71239"/>
                  </a:lnTo>
                  <a:lnTo>
                    <a:pt x="7148" y="99847"/>
                  </a:lnTo>
                  <a:lnTo>
                    <a:pt x="7527" y="135810"/>
                  </a:lnTo>
                  <a:lnTo>
                    <a:pt x="7607" y="170566"/>
                  </a:lnTo>
                  <a:lnTo>
                    <a:pt x="7619"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42"/>
            <p:cNvSpPr/>
            <p:nvPr/>
          </p:nvSpPr>
          <p:spPr>
            <a:xfrm>
              <a:off x="3939540" y="601980"/>
              <a:ext cx="7620" cy="15241"/>
            </a:xfrm>
            <a:custGeom>
              <a:avLst/>
              <a:gdLst/>
              <a:ahLst/>
              <a:cxnLst/>
              <a:rect l="0" t="0" r="0" b="0"/>
              <a:pathLst>
                <a:path w="7620" h="15241">
                  <a:moveTo>
                    <a:pt x="7619" y="0"/>
                  </a:moveTo>
                  <a:lnTo>
                    <a:pt x="314" y="7306"/>
                  </a:ln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43"/>
            <p:cNvSpPr/>
            <p:nvPr/>
          </p:nvSpPr>
          <p:spPr>
            <a:xfrm>
              <a:off x="4032854" y="533671"/>
              <a:ext cx="181006" cy="342029"/>
            </a:xfrm>
            <a:custGeom>
              <a:avLst/>
              <a:gdLst/>
              <a:ahLst/>
              <a:cxnLst/>
              <a:rect l="0" t="0" r="0" b="0"/>
              <a:pathLst>
                <a:path w="181006" h="342029">
                  <a:moveTo>
                    <a:pt x="104805" y="167368"/>
                  </a:moveTo>
                  <a:lnTo>
                    <a:pt x="104805" y="134318"/>
                  </a:lnTo>
                  <a:lnTo>
                    <a:pt x="103959" y="132634"/>
                  </a:lnTo>
                  <a:lnTo>
                    <a:pt x="102548" y="131512"/>
                  </a:lnTo>
                  <a:lnTo>
                    <a:pt x="100760" y="130764"/>
                  </a:lnTo>
                  <a:lnTo>
                    <a:pt x="94259" y="132191"/>
                  </a:lnTo>
                  <a:lnTo>
                    <a:pt x="83336" y="137755"/>
                  </a:lnTo>
                  <a:lnTo>
                    <a:pt x="68015" y="151265"/>
                  </a:lnTo>
                  <a:lnTo>
                    <a:pt x="45218" y="184261"/>
                  </a:lnTo>
                  <a:lnTo>
                    <a:pt x="23089" y="220926"/>
                  </a:lnTo>
                  <a:lnTo>
                    <a:pt x="11241" y="255277"/>
                  </a:lnTo>
                  <a:lnTo>
                    <a:pt x="1594" y="292981"/>
                  </a:lnTo>
                  <a:lnTo>
                    <a:pt x="0" y="312772"/>
                  </a:lnTo>
                  <a:lnTo>
                    <a:pt x="4514" y="328514"/>
                  </a:lnTo>
                  <a:lnTo>
                    <a:pt x="8867" y="335791"/>
                  </a:lnTo>
                  <a:lnTo>
                    <a:pt x="13624" y="339590"/>
                  </a:lnTo>
                  <a:lnTo>
                    <a:pt x="21062" y="341728"/>
                  </a:lnTo>
                  <a:lnTo>
                    <a:pt x="23576" y="342028"/>
                  </a:lnTo>
                  <a:lnTo>
                    <a:pt x="26099" y="340535"/>
                  </a:lnTo>
                  <a:lnTo>
                    <a:pt x="56993" y="302743"/>
                  </a:lnTo>
                  <a:lnTo>
                    <a:pt x="71717" y="267612"/>
                  </a:lnTo>
                  <a:lnTo>
                    <a:pt x="85218" y="236393"/>
                  </a:lnTo>
                  <a:lnTo>
                    <a:pt x="94971" y="209900"/>
                  </a:lnTo>
                  <a:lnTo>
                    <a:pt x="102692" y="183449"/>
                  </a:lnTo>
                  <a:lnTo>
                    <a:pt x="108947" y="157582"/>
                  </a:lnTo>
                  <a:lnTo>
                    <a:pt x="117227" y="120066"/>
                  </a:lnTo>
                  <a:lnTo>
                    <a:pt x="125043" y="87125"/>
                  </a:lnTo>
                  <a:lnTo>
                    <a:pt x="133011" y="50169"/>
                  </a:lnTo>
                  <a:lnTo>
                    <a:pt x="135086" y="15383"/>
                  </a:lnTo>
                  <a:lnTo>
                    <a:pt x="135282" y="0"/>
                  </a:lnTo>
                  <a:lnTo>
                    <a:pt x="135284" y="3854"/>
                  </a:lnTo>
                  <a:lnTo>
                    <a:pt x="128725" y="28254"/>
                  </a:lnTo>
                  <a:lnTo>
                    <a:pt x="130063" y="65950"/>
                  </a:lnTo>
                  <a:lnTo>
                    <a:pt x="133738" y="100348"/>
                  </a:lnTo>
                  <a:lnTo>
                    <a:pt x="135445" y="125728"/>
                  </a:lnTo>
                  <a:lnTo>
                    <a:pt x="139025" y="153942"/>
                  </a:lnTo>
                  <a:lnTo>
                    <a:pt x="143438" y="181157"/>
                  </a:lnTo>
                  <a:lnTo>
                    <a:pt x="148222" y="207363"/>
                  </a:lnTo>
                  <a:lnTo>
                    <a:pt x="155675" y="244224"/>
                  </a:lnTo>
                  <a:lnTo>
                    <a:pt x="163522" y="280293"/>
                  </a:lnTo>
                  <a:lnTo>
                    <a:pt x="167358" y="301863"/>
                  </a:lnTo>
                  <a:lnTo>
                    <a:pt x="173858" y="316721"/>
                  </a:lnTo>
                  <a:lnTo>
                    <a:pt x="177829" y="323494"/>
                  </a:lnTo>
                  <a:lnTo>
                    <a:pt x="181005" y="3350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44"/>
            <p:cNvSpPr/>
            <p:nvPr/>
          </p:nvSpPr>
          <p:spPr>
            <a:xfrm>
              <a:off x="4495800" y="672444"/>
              <a:ext cx="129541" cy="202731"/>
            </a:xfrm>
            <a:custGeom>
              <a:avLst/>
              <a:gdLst/>
              <a:ahLst/>
              <a:cxnLst/>
              <a:rect l="0" t="0" r="0" b="0"/>
              <a:pathLst>
                <a:path w="129541" h="202731">
                  <a:moveTo>
                    <a:pt x="0" y="127656"/>
                  </a:moveTo>
                  <a:lnTo>
                    <a:pt x="17912" y="127656"/>
                  </a:lnTo>
                  <a:lnTo>
                    <a:pt x="53543" y="112217"/>
                  </a:lnTo>
                  <a:lnTo>
                    <a:pt x="68640" y="102479"/>
                  </a:lnTo>
                  <a:lnTo>
                    <a:pt x="96807" y="80143"/>
                  </a:lnTo>
                  <a:lnTo>
                    <a:pt x="102292" y="70979"/>
                  </a:lnTo>
                  <a:lnTo>
                    <a:pt x="105380" y="55453"/>
                  </a:lnTo>
                  <a:lnTo>
                    <a:pt x="106509" y="28589"/>
                  </a:lnTo>
                  <a:lnTo>
                    <a:pt x="102584" y="15141"/>
                  </a:lnTo>
                  <a:lnTo>
                    <a:pt x="96058" y="4477"/>
                  </a:lnTo>
                  <a:lnTo>
                    <a:pt x="91234" y="943"/>
                  </a:lnTo>
                  <a:lnTo>
                    <a:pt x="88763" y="0"/>
                  </a:lnTo>
                  <a:lnTo>
                    <a:pt x="81501" y="1211"/>
                  </a:lnTo>
                  <a:lnTo>
                    <a:pt x="63041" y="8887"/>
                  </a:lnTo>
                  <a:lnTo>
                    <a:pt x="48124" y="24167"/>
                  </a:lnTo>
                  <a:lnTo>
                    <a:pt x="22842" y="61754"/>
                  </a:lnTo>
                  <a:lnTo>
                    <a:pt x="9872" y="90349"/>
                  </a:lnTo>
                  <a:lnTo>
                    <a:pt x="2925" y="120271"/>
                  </a:lnTo>
                  <a:lnTo>
                    <a:pt x="577" y="156677"/>
                  </a:lnTo>
                  <a:lnTo>
                    <a:pt x="4772" y="170469"/>
                  </a:lnTo>
                  <a:lnTo>
                    <a:pt x="12281" y="181397"/>
                  </a:lnTo>
                  <a:lnTo>
                    <a:pt x="21262" y="189076"/>
                  </a:lnTo>
                  <a:lnTo>
                    <a:pt x="39884" y="198160"/>
                  </a:lnTo>
                  <a:lnTo>
                    <a:pt x="63695" y="202730"/>
                  </a:lnTo>
                  <a:lnTo>
                    <a:pt x="83784" y="202675"/>
                  </a:lnTo>
                  <a:lnTo>
                    <a:pt x="111420" y="193206"/>
                  </a:lnTo>
                  <a:lnTo>
                    <a:pt x="129540" y="1809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45"/>
            <p:cNvSpPr/>
            <p:nvPr/>
          </p:nvSpPr>
          <p:spPr>
            <a:xfrm>
              <a:off x="4663440" y="647700"/>
              <a:ext cx="99061" cy="212026"/>
            </a:xfrm>
            <a:custGeom>
              <a:avLst/>
              <a:gdLst/>
              <a:ahLst/>
              <a:cxnLst/>
              <a:rect l="0" t="0" r="0" b="0"/>
              <a:pathLst>
                <a:path w="99061" h="212026">
                  <a:moveTo>
                    <a:pt x="0" y="53339"/>
                  </a:moveTo>
                  <a:lnTo>
                    <a:pt x="0" y="64691"/>
                  </a:lnTo>
                  <a:lnTo>
                    <a:pt x="12997" y="100430"/>
                  </a:lnTo>
                  <a:lnTo>
                    <a:pt x="25439" y="137340"/>
                  </a:lnTo>
                  <a:lnTo>
                    <a:pt x="38104" y="173025"/>
                  </a:lnTo>
                  <a:lnTo>
                    <a:pt x="47979" y="189838"/>
                  </a:lnTo>
                  <a:lnTo>
                    <a:pt x="56037" y="198672"/>
                  </a:lnTo>
                  <a:lnTo>
                    <a:pt x="64487" y="204492"/>
                  </a:lnTo>
                  <a:lnTo>
                    <a:pt x="68213" y="210356"/>
                  </a:lnTo>
                  <a:lnTo>
                    <a:pt x="72086" y="212025"/>
                  </a:lnTo>
                  <a:lnTo>
                    <a:pt x="73457" y="211623"/>
                  </a:lnTo>
                  <a:lnTo>
                    <a:pt x="74371" y="210508"/>
                  </a:lnTo>
                  <a:lnTo>
                    <a:pt x="76234" y="207012"/>
                  </a:lnTo>
                  <a:lnTo>
                    <a:pt x="79884" y="202636"/>
                  </a:lnTo>
                  <a:lnTo>
                    <a:pt x="82071" y="195611"/>
                  </a:lnTo>
                  <a:lnTo>
                    <a:pt x="88826" y="160222"/>
                  </a:lnTo>
                  <a:lnTo>
                    <a:pt x="91512" y="129694"/>
                  </a:lnTo>
                  <a:lnTo>
                    <a:pt x="95140" y="103361"/>
                  </a:lnTo>
                  <a:lnTo>
                    <a:pt x="97898" y="68067"/>
                  </a:lnTo>
                  <a:lnTo>
                    <a:pt x="98716" y="36160"/>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46"/>
            <p:cNvSpPr/>
            <p:nvPr/>
          </p:nvSpPr>
          <p:spPr>
            <a:xfrm>
              <a:off x="4800762" y="671960"/>
              <a:ext cx="76039" cy="181297"/>
            </a:xfrm>
            <a:custGeom>
              <a:avLst/>
              <a:gdLst/>
              <a:ahLst/>
              <a:cxnLst/>
              <a:rect l="0" t="0" r="0" b="0"/>
              <a:pathLst>
                <a:path w="76039" h="181297">
                  <a:moveTo>
                    <a:pt x="76038" y="21460"/>
                  </a:moveTo>
                  <a:lnTo>
                    <a:pt x="76038" y="14899"/>
                  </a:lnTo>
                  <a:lnTo>
                    <a:pt x="70801" y="7965"/>
                  </a:lnTo>
                  <a:lnTo>
                    <a:pt x="69477" y="3327"/>
                  </a:lnTo>
                  <a:lnTo>
                    <a:pt x="68277" y="1751"/>
                  </a:lnTo>
                  <a:lnTo>
                    <a:pt x="64686" y="0"/>
                  </a:lnTo>
                  <a:lnTo>
                    <a:pt x="62543" y="380"/>
                  </a:lnTo>
                  <a:lnTo>
                    <a:pt x="55482" y="4960"/>
                  </a:lnTo>
                  <a:lnTo>
                    <a:pt x="31893" y="23792"/>
                  </a:lnTo>
                  <a:lnTo>
                    <a:pt x="9185" y="60433"/>
                  </a:lnTo>
                  <a:lnTo>
                    <a:pt x="3992" y="76034"/>
                  </a:lnTo>
                  <a:lnTo>
                    <a:pt x="658" y="111387"/>
                  </a:lnTo>
                  <a:lnTo>
                    <a:pt x="0" y="143081"/>
                  </a:lnTo>
                  <a:lnTo>
                    <a:pt x="3931" y="162106"/>
                  </a:lnTo>
                  <a:lnTo>
                    <a:pt x="10458" y="174422"/>
                  </a:lnTo>
                  <a:lnTo>
                    <a:pt x="15282" y="178343"/>
                  </a:lnTo>
                  <a:lnTo>
                    <a:pt x="22758" y="180550"/>
                  </a:lnTo>
                  <a:lnTo>
                    <a:pt x="32870" y="181296"/>
                  </a:lnTo>
                  <a:lnTo>
                    <a:pt x="40201" y="176882"/>
                  </a:lnTo>
                  <a:lnTo>
                    <a:pt x="48257" y="169276"/>
                  </a:lnTo>
                  <a:lnTo>
                    <a:pt x="57552" y="154627"/>
                  </a:lnTo>
                  <a:lnTo>
                    <a:pt x="70865" y="119994"/>
                  </a:lnTo>
                  <a:lnTo>
                    <a:pt x="75356" y="82350"/>
                  </a:lnTo>
                  <a:lnTo>
                    <a:pt x="75101" y="46004"/>
                  </a:lnTo>
                  <a:lnTo>
                    <a:pt x="71952" y="37166"/>
                  </a:lnTo>
                  <a:lnTo>
                    <a:pt x="60594" y="21855"/>
                  </a:lnTo>
                  <a:lnTo>
                    <a:pt x="55627" y="17402"/>
                  </a:lnTo>
                  <a:lnTo>
                    <a:pt x="50597" y="15423"/>
                  </a:lnTo>
                  <a:lnTo>
                    <a:pt x="37938" y="1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47"/>
            <p:cNvSpPr/>
            <p:nvPr/>
          </p:nvSpPr>
          <p:spPr>
            <a:xfrm>
              <a:off x="4922519" y="525780"/>
              <a:ext cx="22862" cy="358141"/>
            </a:xfrm>
            <a:custGeom>
              <a:avLst/>
              <a:gdLst/>
              <a:ahLst/>
              <a:cxnLst/>
              <a:rect l="0" t="0" r="0" b="0"/>
              <a:pathLst>
                <a:path w="22862" h="358141">
                  <a:moveTo>
                    <a:pt x="0" y="0"/>
                  </a:moveTo>
                  <a:lnTo>
                    <a:pt x="4046" y="4045"/>
                  </a:lnTo>
                  <a:lnTo>
                    <a:pt x="6032" y="8288"/>
                  </a:lnTo>
                  <a:lnTo>
                    <a:pt x="12796" y="46216"/>
                  </a:lnTo>
                  <a:lnTo>
                    <a:pt x="14516" y="75406"/>
                  </a:lnTo>
                  <a:lnTo>
                    <a:pt x="15026" y="111336"/>
                  </a:lnTo>
                  <a:lnTo>
                    <a:pt x="15145" y="139229"/>
                  </a:lnTo>
                  <a:lnTo>
                    <a:pt x="15198" y="168559"/>
                  </a:lnTo>
                  <a:lnTo>
                    <a:pt x="15222" y="198528"/>
                  </a:lnTo>
                  <a:lnTo>
                    <a:pt x="15232" y="228781"/>
                  </a:lnTo>
                  <a:lnTo>
                    <a:pt x="15238" y="266283"/>
                  </a:lnTo>
                  <a:lnTo>
                    <a:pt x="15240" y="298843"/>
                  </a:lnTo>
                  <a:lnTo>
                    <a:pt x="15241" y="333826"/>
                  </a:lnTo>
                  <a:lnTo>
                    <a:pt x="15241" y="351267"/>
                  </a:lnTo>
                  <a:lnTo>
                    <a:pt x="16087" y="353558"/>
                  </a:lnTo>
                  <a:lnTo>
                    <a:pt x="17498" y="355085"/>
                  </a:lnTo>
                  <a:lnTo>
                    <a:pt x="2286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48"/>
            <p:cNvSpPr/>
            <p:nvPr/>
          </p:nvSpPr>
          <p:spPr>
            <a:xfrm>
              <a:off x="5014169" y="670560"/>
              <a:ext cx="91032" cy="190225"/>
            </a:xfrm>
            <a:custGeom>
              <a:avLst/>
              <a:gdLst/>
              <a:ahLst/>
              <a:cxnLst/>
              <a:rect l="0" t="0" r="0" b="0"/>
              <a:pathLst>
                <a:path w="91032" h="190225">
                  <a:moveTo>
                    <a:pt x="7411" y="22860"/>
                  </a:moveTo>
                  <a:lnTo>
                    <a:pt x="3365" y="22860"/>
                  </a:lnTo>
                  <a:lnTo>
                    <a:pt x="2174" y="23706"/>
                  </a:lnTo>
                  <a:lnTo>
                    <a:pt x="1379" y="25117"/>
                  </a:lnTo>
                  <a:lnTo>
                    <a:pt x="0" y="30620"/>
                  </a:lnTo>
                  <a:lnTo>
                    <a:pt x="642" y="64713"/>
                  </a:lnTo>
                  <a:lnTo>
                    <a:pt x="6352" y="99554"/>
                  </a:lnTo>
                  <a:lnTo>
                    <a:pt x="7271" y="137225"/>
                  </a:lnTo>
                  <a:lnTo>
                    <a:pt x="9627" y="157781"/>
                  </a:lnTo>
                  <a:lnTo>
                    <a:pt x="18008" y="179897"/>
                  </a:lnTo>
                  <a:lnTo>
                    <a:pt x="22845" y="185787"/>
                  </a:lnTo>
                  <a:lnTo>
                    <a:pt x="27817" y="188405"/>
                  </a:lnTo>
                  <a:lnTo>
                    <a:pt x="40442" y="190224"/>
                  </a:lnTo>
                  <a:lnTo>
                    <a:pt x="52099" y="186373"/>
                  </a:lnTo>
                  <a:lnTo>
                    <a:pt x="59163" y="179916"/>
                  </a:lnTo>
                  <a:lnTo>
                    <a:pt x="73242" y="156243"/>
                  </a:lnTo>
                  <a:lnTo>
                    <a:pt x="86123" y="121422"/>
                  </a:lnTo>
                  <a:lnTo>
                    <a:pt x="90222" y="86105"/>
                  </a:lnTo>
                  <a:lnTo>
                    <a:pt x="91031" y="53791"/>
                  </a:lnTo>
                  <a:lnTo>
                    <a:pt x="90357" y="21382"/>
                  </a:lnTo>
                  <a:lnTo>
                    <a:pt x="836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49"/>
            <p:cNvSpPr/>
            <p:nvPr/>
          </p:nvSpPr>
          <p:spPr>
            <a:xfrm>
              <a:off x="5196839" y="518160"/>
              <a:ext cx="30481" cy="350520"/>
            </a:xfrm>
            <a:custGeom>
              <a:avLst/>
              <a:gdLst/>
              <a:ahLst/>
              <a:cxnLst/>
              <a:rect l="0" t="0" r="0" b="0"/>
              <a:pathLst>
                <a:path w="30481" h="350520">
                  <a:moveTo>
                    <a:pt x="0" y="0"/>
                  </a:moveTo>
                  <a:lnTo>
                    <a:pt x="0" y="33465"/>
                  </a:lnTo>
                  <a:lnTo>
                    <a:pt x="4045" y="65594"/>
                  </a:lnTo>
                  <a:lnTo>
                    <a:pt x="6561" y="98645"/>
                  </a:lnTo>
                  <a:lnTo>
                    <a:pt x="9408" y="125122"/>
                  </a:lnTo>
                  <a:lnTo>
                    <a:pt x="12648" y="153823"/>
                  </a:lnTo>
                  <a:lnTo>
                    <a:pt x="14088" y="183512"/>
                  </a:lnTo>
                  <a:lnTo>
                    <a:pt x="14728" y="213641"/>
                  </a:lnTo>
                  <a:lnTo>
                    <a:pt x="15013" y="243118"/>
                  </a:lnTo>
                  <a:lnTo>
                    <a:pt x="15139" y="270330"/>
                  </a:lnTo>
                  <a:lnTo>
                    <a:pt x="19256" y="301360"/>
                  </a:lnTo>
                  <a:lnTo>
                    <a:pt x="24643" y="337931"/>
                  </a:lnTo>
                  <a:lnTo>
                    <a:pt x="3048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50"/>
            <p:cNvSpPr/>
            <p:nvPr/>
          </p:nvSpPr>
          <p:spPr>
            <a:xfrm>
              <a:off x="5143500" y="731520"/>
              <a:ext cx="99061" cy="38101"/>
            </a:xfrm>
            <a:custGeom>
              <a:avLst/>
              <a:gdLst/>
              <a:ahLst/>
              <a:cxnLst/>
              <a:rect l="0" t="0" r="0" b="0"/>
              <a:pathLst>
                <a:path w="99061" h="38101">
                  <a:moveTo>
                    <a:pt x="0" y="38100"/>
                  </a:moveTo>
                  <a:lnTo>
                    <a:pt x="4045" y="38100"/>
                  </a:lnTo>
                  <a:lnTo>
                    <a:pt x="5236" y="37253"/>
                  </a:lnTo>
                  <a:lnTo>
                    <a:pt x="6031" y="35842"/>
                  </a:lnTo>
                  <a:lnTo>
                    <a:pt x="6560" y="34054"/>
                  </a:lnTo>
                  <a:lnTo>
                    <a:pt x="8607" y="32863"/>
                  </a:lnTo>
                  <a:lnTo>
                    <a:pt x="40712" y="22330"/>
                  </a:lnTo>
                  <a:lnTo>
                    <a:pt x="75760" y="7573"/>
                  </a:lnTo>
                  <a:lnTo>
                    <a:pt x="89051" y="2244"/>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51"/>
            <p:cNvSpPr/>
            <p:nvPr/>
          </p:nvSpPr>
          <p:spPr>
            <a:xfrm>
              <a:off x="5334000" y="723900"/>
              <a:ext cx="15240" cy="182880"/>
            </a:xfrm>
            <a:custGeom>
              <a:avLst/>
              <a:gdLst/>
              <a:ahLst/>
              <a:cxnLst/>
              <a:rect l="0" t="0" r="0" b="0"/>
              <a:pathLst>
                <a:path w="15240" h="182880">
                  <a:moveTo>
                    <a:pt x="0" y="0"/>
                  </a:moveTo>
                  <a:lnTo>
                    <a:pt x="0" y="32563"/>
                  </a:lnTo>
                  <a:lnTo>
                    <a:pt x="0" y="62047"/>
                  </a:lnTo>
                  <a:lnTo>
                    <a:pt x="4045" y="93549"/>
                  </a:lnTo>
                  <a:lnTo>
                    <a:pt x="6560" y="124332"/>
                  </a:lnTo>
                  <a:lnTo>
                    <a:pt x="8257" y="157298"/>
                  </a:lnTo>
                  <a:lnTo>
                    <a:pt x="15239"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52"/>
            <p:cNvSpPr/>
            <p:nvPr/>
          </p:nvSpPr>
          <p:spPr>
            <a:xfrm>
              <a:off x="5382949" y="601980"/>
              <a:ext cx="4391" cy="22860"/>
            </a:xfrm>
            <a:custGeom>
              <a:avLst/>
              <a:gdLst/>
              <a:ahLst/>
              <a:cxnLst/>
              <a:rect l="0" t="0" r="0" b="0"/>
              <a:pathLst>
                <a:path w="4391" h="22860">
                  <a:moveTo>
                    <a:pt x="4390" y="0"/>
                  </a:moveTo>
                  <a:lnTo>
                    <a:pt x="345" y="4045"/>
                  </a:lnTo>
                  <a:lnTo>
                    <a:pt x="0" y="5236"/>
                  </a:lnTo>
                  <a:lnTo>
                    <a:pt x="617" y="6031"/>
                  </a:lnTo>
                  <a:lnTo>
                    <a:pt x="1875" y="6560"/>
                  </a:lnTo>
                  <a:lnTo>
                    <a:pt x="2714" y="7760"/>
                  </a:lnTo>
                  <a:lnTo>
                    <a:pt x="3894" y="13494"/>
                  </a:lnTo>
                  <a:lnTo>
                    <a:pt x="4390"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53"/>
            <p:cNvSpPr/>
            <p:nvPr/>
          </p:nvSpPr>
          <p:spPr>
            <a:xfrm>
              <a:off x="5434904" y="702440"/>
              <a:ext cx="135058" cy="173342"/>
            </a:xfrm>
            <a:custGeom>
              <a:avLst/>
              <a:gdLst/>
              <a:ahLst/>
              <a:cxnLst/>
              <a:rect l="0" t="0" r="0" b="0"/>
              <a:pathLst>
                <a:path w="135058" h="173342">
                  <a:moveTo>
                    <a:pt x="81976" y="21460"/>
                  </a:moveTo>
                  <a:lnTo>
                    <a:pt x="81976" y="17414"/>
                  </a:lnTo>
                  <a:lnTo>
                    <a:pt x="81129" y="16223"/>
                  </a:lnTo>
                  <a:lnTo>
                    <a:pt x="79718" y="15428"/>
                  </a:lnTo>
                  <a:lnTo>
                    <a:pt x="77930" y="14899"/>
                  </a:lnTo>
                  <a:lnTo>
                    <a:pt x="66538" y="5690"/>
                  </a:lnTo>
                  <a:lnTo>
                    <a:pt x="61568" y="1751"/>
                  </a:lnTo>
                  <a:lnTo>
                    <a:pt x="56536" y="0"/>
                  </a:lnTo>
                  <a:lnTo>
                    <a:pt x="54009" y="380"/>
                  </a:lnTo>
                  <a:lnTo>
                    <a:pt x="48944" y="3060"/>
                  </a:lnTo>
                  <a:lnTo>
                    <a:pt x="33714" y="16548"/>
                  </a:lnTo>
                  <a:lnTo>
                    <a:pt x="30893" y="21534"/>
                  </a:lnTo>
                  <a:lnTo>
                    <a:pt x="18161" y="53895"/>
                  </a:lnTo>
                  <a:lnTo>
                    <a:pt x="8253" y="83652"/>
                  </a:lnTo>
                  <a:lnTo>
                    <a:pt x="401" y="116749"/>
                  </a:lnTo>
                  <a:lnTo>
                    <a:pt x="0" y="129850"/>
                  </a:lnTo>
                  <a:lnTo>
                    <a:pt x="4535" y="149813"/>
                  </a:lnTo>
                  <a:lnTo>
                    <a:pt x="8893" y="158374"/>
                  </a:lnTo>
                  <a:lnTo>
                    <a:pt x="20152" y="167954"/>
                  </a:lnTo>
                  <a:lnTo>
                    <a:pt x="29381" y="171235"/>
                  </a:lnTo>
                  <a:lnTo>
                    <a:pt x="49103" y="173341"/>
                  </a:lnTo>
                  <a:lnTo>
                    <a:pt x="68284" y="169661"/>
                  </a:lnTo>
                  <a:lnTo>
                    <a:pt x="86009" y="159163"/>
                  </a:lnTo>
                  <a:lnTo>
                    <a:pt x="117444" y="130504"/>
                  </a:lnTo>
                  <a:lnTo>
                    <a:pt x="128703" y="111342"/>
                  </a:lnTo>
                  <a:lnTo>
                    <a:pt x="133356" y="93623"/>
                  </a:lnTo>
                  <a:lnTo>
                    <a:pt x="135057" y="59028"/>
                  </a:lnTo>
                  <a:lnTo>
                    <a:pt x="134354" y="44930"/>
                  </a:lnTo>
                  <a:lnTo>
                    <a:pt x="129199" y="28320"/>
                  </a:lnTo>
                  <a:lnTo>
                    <a:pt x="117399" y="11868"/>
                  </a:lnTo>
                  <a:lnTo>
                    <a:pt x="112395" y="8730"/>
                  </a:lnTo>
                  <a:lnTo>
                    <a:pt x="106502" y="7335"/>
                  </a:lnTo>
                  <a:lnTo>
                    <a:pt x="74356" y="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54"/>
            <p:cNvSpPr/>
            <p:nvPr/>
          </p:nvSpPr>
          <p:spPr>
            <a:xfrm>
              <a:off x="5631180" y="670560"/>
              <a:ext cx="205740" cy="212861"/>
            </a:xfrm>
            <a:custGeom>
              <a:avLst/>
              <a:gdLst/>
              <a:ahLst/>
              <a:cxnLst/>
              <a:rect l="0" t="0" r="0" b="0"/>
              <a:pathLst>
                <a:path w="205740" h="212861">
                  <a:moveTo>
                    <a:pt x="0" y="0"/>
                  </a:moveTo>
                  <a:lnTo>
                    <a:pt x="0" y="6560"/>
                  </a:lnTo>
                  <a:lnTo>
                    <a:pt x="20408" y="41853"/>
                  </a:lnTo>
                  <a:lnTo>
                    <a:pt x="30496" y="71579"/>
                  </a:lnTo>
                  <a:lnTo>
                    <a:pt x="38104" y="99948"/>
                  </a:lnTo>
                  <a:lnTo>
                    <a:pt x="43463" y="129803"/>
                  </a:lnTo>
                  <a:lnTo>
                    <a:pt x="49319" y="166186"/>
                  </a:lnTo>
                  <a:lnTo>
                    <a:pt x="53104" y="201814"/>
                  </a:lnTo>
                  <a:lnTo>
                    <a:pt x="53331" y="212860"/>
                  </a:lnTo>
                  <a:lnTo>
                    <a:pt x="53339" y="180776"/>
                  </a:lnTo>
                  <a:lnTo>
                    <a:pt x="55597" y="149726"/>
                  </a:lnTo>
                  <a:lnTo>
                    <a:pt x="61629" y="118870"/>
                  </a:lnTo>
                  <a:lnTo>
                    <a:pt x="66520" y="87431"/>
                  </a:lnTo>
                  <a:lnTo>
                    <a:pt x="72218" y="54053"/>
                  </a:lnTo>
                  <a:lnTo>
                    <a:pt x="78945" y="42932"/>
                  </a:lnTo>
                  <a:lnTo>
                    <a:pt x="97062" y="28894"/>
                  </a:lnTo>
                  <a:lnTo>
                    <a:pt x="111920" y="24648"/>
                  </a:lnTo>
                  <a:lnTo>
                    <a:pt x="123002" y="23389"/>
                  </a:lnTo>
                  <a:lnTo>
                    <a:pt x="135692" y="27062"/>
                  </a:lnTo>
                  <a:lnTo>
                    <a:pt x="142998" y="33476"/>
                  </a:lnTo>
                  <a:lnTo>
                    <a:pt x="169016" y="66215"/>
                  </a:lnTo>
                  <a:lnTo>
                    <a:pt x="176695" y="99752"/>
                  </a:lnTo>
                  <a:lnTo>
                    <a:pt x="187302" y="132014"/>
                  </a:lnTo>
                  <a:lnTo>
                    <a:pt x="190219" y="169393"/>
                  </a:lnTo>
                  <a:lnTo>
                    <a:pt x="190489" y="196138"/>
                  </a:lnTo>
                  <a:lnTo>
                    <a:pt x="191339" y="196798"/>
                  </a:lnTo>
                  <a:lnTo>
                    <a:pt x="197806" y="198068"/>
                  </a:lnTo>
                  <a:lnTo>
                    <a:pt x="205739"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55"/>
            <p:cNvSpPr/>
            <p:nvPr/>
          </p:nvSpPr>
          <p:spPr>
            <a:xfrm>
              <a:off x="6104771" y="632905"/>
              <a:ext cx="105396" cy="226569"/>
            </a:xfrm>
            <a:custGeom>
              <a:avLst/>
              <a:gdLst/>
              <a:ahLst/>
              <a:cxnLst/>
              <a:rect l="0" t="0" r="0" b="0"/>
              <a:pathLst>
                <a:path w="105396" h="226569">
                  <a:moveTo>
                    <a:pt x="75048" y="52895"/>
                  </a:moveTo>
                  <a:lnTo>
                    <a:pt x="79094" y="52895"/>
                  </a:lnTo>
                  <a:lnTo>
                    <a:pt x="80285" y="52048"/>
                  </a:lnTo>
                  <a:lnTo>
                    <a:pt x="81080" y="50637"/>
                  </a:lnTo>
                  <a:lnTo>
                    <a:pt x="83306" y="39897"/>
                  </a:lnTo>
                  <a:lnTo>
                    <a:pt x="87844" y="32486"/>
                  </a:lnTo>
                  <a:lnTo>
                    <a:pt x="89805" y="22397"/>
                  </a:lnTo>
                  <a:lnTo>
                    <a:pt x="90260" y="4633"/>
                  </a:lnTo>
                  <a:lnTo>
                    <a:pt x="89423" y="2940"/>
                  </a:lnTo>
                  <a:lnTo>
                    <a:pt x="88018" y="1812"/>
                  </a:lnTo>
                  <a:lnTo>
                    <a:pt x="84200" y="558"/>
                  </a:lnTo>
                  <a:lnTo>
                    <a:pt x="79680" y="0"/>
                  </a:lnTo>
                  <a:lnTo>
                    <a:pt x="68330" y="3732"/>
                  </a:lnTo>
                  <a:lnTo>
                    <a:pt x="61338" y="10160"/>
                  </a:lnTo>
                  <a:lnTo>
                    <a:pt x="36413" y="46206"/>
                  </a:lnTo>
                  <a:lnTo>
                    <a:pt x="23808" y="70668"/>
                  </a:lnTo>
                  <a:lnTo>
                    <a:pt x="14710" y="99365"/>
                  </a:lnTo>
                  <a:lnTo>
                    <a:pt x="6653" y="129317"/>
                  </a:lnTo>
                  <a:lnTo>
                    <a:pt x="390" y="165733"/>
                  </a:lnTo>
                  <a:lnTo>
                    <a:pt x="0" y="195693"/>
                  </a:lnTo>
                  <a:lnTo>
                    <a:pt x="3029" y="204696"/>
                  </a:lnTo>
                  <a:lnTo>
                    <a:pt x="9455" y="211520"/>
                  </a:lnTo>
                  <a:lnTo>
                    <a:pt x="31415" y="224584"/>
                  </a:lnTo>
                  <a:lnTo>
                    <a:pt x="38157" y="226568"/>
                  </a:lnTo>
                  <a:lnTo>
                    <a:pt x="46234" y="225191"/>
                  </a:lnTo>
                  <a:lnTo>
                    <a:pt x="65218" y="217409"/>
                  </a:lnTo>
                  <a:lnTo>
                    <a:pt x="72937" y="208139"/>
                  </a:lnTo>
                  <a:lnTo>
                    <a:pt x="90103" y="172806"/>
                  </a:lnTo>
                  <a:lnTo>
                    <a:pt x="100412" y="139893"/>
                  </a:lnTo>
                  <a:lnTo>
                    <a:pt x="104518" y="106862"/>
                  </a:lnTo>
                  <a:lnTo>
                    <a:pt x="105395" y="72262"/>
                  </a:lnTo>
                  <a:lnTo>
                    <a:pt x="103212" y="63478"/>
                  </a:lnTo>
                  <a:lnTo>
                    <a:pt x="91658" y="46953"/>
                  </a:lnTo>
                  <a:lnTo>
                    <a:pt x="75694" y="45373"/>
                  </a:lnTo>
                  <a:lnTo>
                    <a:pt x="68684" y="45288"/>
                  </a:lnTo>
                  <a:lnTo>
                    <a:pt x="68266" y="44436"/>
                  </a:lnTo>
                  <a:lnTo>
                    <a:pt x="67429" y="376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56"/>
            <p:cNvSpPr/>
            <p:nvPr/>
          </p:nvSpPr>
          <p:spPr>
            <a:xfrm>
              <a:off x="6263838" y="480188"/>
              <a:ext cx="83623" cy="388492"/>
            </a:xfrm>
            <a:custGeom>
              <a:avLst/>
              <a:gdLst/>
              <a:ahLst/>
              <a:cxnLst/>
              <a:rect l="0" t="0" r="0" b="0"/>
              <a:pathLst>
                <a:path w="83623" h="388492">
                  <a:moveTo>
                    <a:pt x="83622" y="22731"/>
                  </a:moveTo>
                  <a:lnTo>
                    <a:pt x="63213" y="3170"/>
                  </a:lnTo>
                  <a:lnTo>
                    <a:pt x="55656" y="849"/>
                  </a:lnTo>
                  <a:lnTo>
                    <a:pt x="42978" y="0"/>
                  </a:lnTo>
                  <a:lnTo>
                    <a:pt x="37900" y="2187"/>
                  </a:lnTo>
                  <a:lnTo>
                    <a:pt x="27741" y="10489"/>
                  </a:lnTo>
                  <a:lnTo>
                    <a:pt x="20121" y="21832"/>
                  </a:lnTo>
                  <a:lnTo>
                    <a:pt x="4882" y="57376"/>
                  </a:lnTo>
                  <a:lnTo>
                    <a:pt x="805" y="85361"/>
                  </a:lnTo>
                  <a:lnTo>
                    <a:pt x="0" y="120365"/>
                  </a:lnTo>
                  <a:lnTo>
                    <a:pt x="2118" y="144229"/>
                  </a:lnTo>
                  <a:lnTo>
                    <a:pt x="10366" y="167386"/>
                  </a:lnTo>
                  <a:lnTo>
                    <a:pt x="24278" y="202012"/>
                  </a:lnTo>
                  <a:lnTo>
                    <a:pt x="35179" y="235380"/>
                  </a:lnTo>
                  <a:lnTo>
                    <a:pt x="45485" y="268689"/>
                  </a:lnTo>
                  <a:lnTo>
                    <a:pt x="55675" y="303584"/>
                  </a:lnTo>
                  <a:lnTo>
                    <a:pt x="66876" y="339690"/>
                  </a:lnTo>
                  <a:lnTo>
                    <a:pt x="72474" y="359598"/>
                  </a:lnTo>
                  <a:lnTo>
                    <a:pt x="69088" y="375331"/>
                  </a:lnTo>
                  <a:lnTo>
                    <a:pt x="66438" y="380667"/>
                  </a:lnTo>
                  <a:lnTo>
                    <a:pt x="60762" y="388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12"/>
                                        </p:tgtEl>
                                        <p:attrNameLst>
                                          <p:attrName>style.visibility</p:attrName>
                                        </p:attrNameLst>
                                      </p:cBhvr>
                                      <p:to>
                                        <p:strVal val="visible"/>
                                      </p:to>
                                    </p:set>
                                    <p:animEffect transition="in" filter="checkerboard(across)">
                                      <p:cBhvr>
                                        <p:cTn id="7" dur="500"/>
                                        <p:tgtEl>
                                          <p:spTgt spid="1751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5110"/>
                                        </p:tgtEl>
                                        <p:attrNameLst>
                                          <p:attrName>style.visibility</p:attrName>
                                        </p:attrNameLst>
                                      </p:cBhvr>
                                      <p:to>
                                        <p:strVal val="visible"/>
                                      </p:to>
                                    </p:set>
                                    <p:animEffect transition="in" filter="checkerboard(across)">
                                      <p:cBhvr>
                                        <p:cTn id="12" dur="500"/>
                                        <p:tgtEl>
                                          <p:spTgt spid="175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7"/>
          <p:cNvPicPr>
            <a:picLocks noChangeAspect="1" noChangeArrowheads="1"/>
          </p:cNvPicPr>
          <p:nvPr/>
        </p:nvPicPr>
        <p:blipFill>
          <a:blip r:embed="rId2" cstate="print"/>
          <a:srcRect/>
          <a:stretch>
            <a:fillRect/>
          </a:stretch>
        </p:blipFill>
        <p:spPr bwMode="auto">
          <a:xfrm>
            <a:off x="2895600" y="1447800"/>
            <a:ext cx="4105275" cy="4943475"/>
          </a:xfrm>
          <a:prstGeom prst="rect">
            <a:avLst/>
          </a:prstGeom>
          <a:noFill/>
          <a:ln w="9525">
            <a:noFill/>
            <a:miter lim="800000"/>
            <a:headEnd/>
            <a:tailEnd/>
          </a:ln>
        </p:spPr>
      </p:pic>
      <p:pic>
        <p:nvPicPr>
          <p:cNvPr id="199682" name="Picture 5"/>
          <p:cNvPicPr>
            <a:picLocks noChangeAspect="1" noChangeArrowheads="1"/>
          </p:cNvPicPr>
          <p:nvPr/>
        </p:nvPicPr>
        <p:blipFill>
          <a:blip r:embed="rId3" cstate="print"/>
          <a:srcRect/>
          <a:stretch>
            <a:fillRect/>
          </a:stretch>
        </p:blipFill>
        <p:spPr bwMode="auto">
          <a:xfrm>
            <a:off x="0" y="762000"/>
            <a:ext cx="9144000" cy="2266950"/>
          </a:xfrm>
          <a:prstGeom prst="rect">
            <a:avLst/>
          </a:prstGeom>
          <a:noFill/>
          <a:ln w="9525">
            <a:noFill/>
            <a:miter lim="800000"/>
            <a:headEnd/>
            <a:tailEnd/>
          </a:ln>
        </p:spPr>
      </p:pic>
      <p:sp>
        <p:nvSpPr>
          <p:cNvPr id="199683" name="WordArt 4"/>
          <p:cNvSpPr>
            <a:spLocks noChangeArrowheads="1" noChangeShapeType="1" noTextEdit="1"/>
          </p:cNvSpPr>
          <p:nvPr/>
        </p:nvSpPr>
        <p:spPr bwMode="auto">
          <a:xfrm>
            <a:off x="152400" y="381000"/>
            <a:ext cx="73914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Maintaining Reproductive Isolation</a:t>
            </a:r>
          </a:p>
        </p:txBody>
      </p:sp>
      <p:sp>
        <p:nvSpPr>
          <p:cNvPr id="176136" name="WordArt 8"/>
          <p:cNvSpPr>
            <a:spLocks noChangeArrowheads="1" noChangeShapeType="1" noTextEdit="1"/>
          </p:cNvSpPr>
          <p:nvPr/>
        </p:nvSpPr>
        <p:spPr bwMode="auto">
          <a:xfrm>
            <a:off x="2438400" y="3048000"/>
            <a:ext cx="5029200" cy="31242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solidFill>
                  <a:srgbClr val="FF0000"/>
                </a:solidFill>
                <a:latin typeface="Arial Rounded MT Bold"/>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6136"/>
                                        </p:tgtEl>
                                        <p:attrNameLst>
                                          <p:attrName>style.visibility</p:attrName>
                                        </p:attrNameLst>
                                      </p:cBhvr>
                                      <p:to>
                                        <p:strVal val="visible"/>
                                      </p:to>
                                    </p:set>
                                    <p:animEffect transition="in" filter="checkerboard(across)">
                                      <p:cBhvr>
                                        <p:cTn id="7" dur="500"/>
                                        <p:tgtEl>
                                          <p:spTgt spid="176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4"/>
          <p:cNvSpPr>
            <a:spLocks noChangeArrowheads="1"/>
          </p:cNvSpPr>
          <p:nvPr/>
        </p:nvSpPr>
        <p:spPr bwMode="auto">
          <a:xfrm>
            <a:off x="0" y="1668463"/>
            <a:ext cx="9144000" cy="0"/>
          </a:xfrm>
          <a:prstGeom prst="rect">
            <a:avLst/>
          </a:prstGeom>
          <a:solidFill>
            <a:srgbClr val="FFFFFF"/>
          </a:solidFill>
          <a:ln w="9525">
            <a:noFill/>
            <a:miter lim="800000"/>
            <a:headEnd/>
            <a:tailEnd/>
          </a:ln>
        </p:spPr>
        <p:txBody>
          <a:bodyPr wrap="none" anchor="ctr">
            <a:spAutoFit/>
          </a:bodyPr>
          <a:lstStyle/>
          <a:p>
            <a:endParaRPr lang="en-US"/>
          </a:p>
        </p:txBody>
      </p:sp>
      <p:graphicFrame>
        <p:nvGraphicFramePr>
          <p:cNvPr id="200740" name="Group 36"/>
          <p:cNvGraphicFramePr>
            <a:graphicFrameLocks noGrp="1"/>
          </p:cNvGraphicFramePr>
          <p:nvPr/>
        </p:nvGraphicFramePr>
        <p:xfrm>
          <a:off x="0" y="914400"/>
          <a:ext cx="9144000" cy="5943600"/>
        </p:xfrm>
        <a:graphic>
          <a:graphicData uri="http://schemas.openxmlformats.org/drawingml/2006/table">
            <a:tbl>
              <a:tblPr/>
              <a:tblGrid>
                <a:gridCol w="296863"/>
                <a:gridCol w="1485900"/>
                <a:gridCol w="7361237"/>
              </a:tblGrid>
              <a:tr h="546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Britannic Bold"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Mechanism</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Quick Explanation</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Habitat</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Temporal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Behavior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Mechanical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Gametic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Isolation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200736" name="Picture 123"/>
          <p:cNvPicPr>
            <a:picLocks noChangeAspect="1" noChangeArrowheads="1"/>
          </p:cNvPicPr>
          <p:nvPr/>
        </p:nvPicPr>
        <p:blipFill>
          <a:blip r:embed="rId2" cstate="print"/>
          <a:srcRect/>
          <a:stretch>
            <a:fillRect/>
          </a:stretch>
        </p:blipFill>
        <p:spPr bwMode="auto">
          <a:xfrm>
            <a:off x="0" y="0"/>
            <a:ext cx="3600450" cy="847725"/>
          </a:xfrm>
          <a:prstGeom prst="rect">
            <a:avLst/>
          </a:prstGeom>
          <a:noFill/>
          <a:ln w="9525">
            <a:noFill/>
            <a:miter lim="800000"/>
            <a:headEnd/>
            <a:tailEnd/>
          </a:ln>
        </p:spPr>
      </p:pic>
      <p:grpSp>
        <p:nvGrpSpPr>
          <p:cNvPr id="8" name="SMARTInkShape-Group11"/>
          <p:cNvGrpSpPr/>
          <p:nvPr/>
        </p:nvGrpSpPr>
        <p:grpSpPr>
          <a:xfrm>
            <a:off x="1950720" y="1536211"/>
            <a:ext cx="975361" cy="269056"/>
            <a:chOff x="1950720" y="1536211"/>
            <a:chExt cx="975361" cy="269056"/>
          </a:xfrm>
        </p:grpSpPr>
        <p:sp>
          <p:nvSpPr>
            <p:cNvPr id="5" name="SMARTInkShape-157"/>
            <p:cNvSpPr/>
            <p:nvPr/>
          </p:nvSpPr>
          <p:spPr>
            <a:xfrm>
              <a:off x="1950720" y="1584959"/>
              <a:ext cx="220981" cy="220308"/>
            </a:xfrm>
            <a:custGeom>
              <a:avLst/>
              <a:gdLst/>
              <a:ahLst/>
              <a:cxnLst/>
              <a:rect l="0" t="0" r="0" b="0"/>
              <a:pathLst>
                <a:path w="220981" h="220308">
                  <a:moveTo>
                    <a:pt x="220980" y="0"/>
                  </a:moveTo>
                  <a:lnTo>
                    <a:pt x="210374" y="0"/>
                  </a:lnTo>
                  <a:lnTo>
                    <a:pt x="205541" y="2258"/>
                  </a:lnTo>
                  <a:lnTo>
                    <a:pt x="200571" y="5237"/>
                  </a:lnTo>
                  <a:lnTo>
                    <a:pt x="165685" y="14088"/>
                  </a:lnTo>
                  <a:lnTo>
                    <a:pt x="136773" y="21943"/>
                  </a:lnTo>
                  <a:lnTo>
                    <a:pt x="103054" y="39683"/>
                  </a:lnTo>
                  <a:lnTo>
                    <a:pt x="66971" y="58364"/>
                  </a:lnTo>
                  <a:lnTo>
                    <a:pt x="51257" y="71113"/>
                  </a:lnTo>
                  <a:lnTo>
                    <a:pt x="50258" y="73656"/>
                  </a:lnTo>
                  <a:lnTo>
                    <a:pt x="50438" y="76197"/>
                  </a:lnTo>
                  <a:lnTo>
                    <a:pt x="52766" y="82315"/>
                  </a:lnTo>
                  <a:lnTo>
                    <a:pt x="57215" y="87419"/>
                  </a:lnTo>
                  <a:lnTo>
                    <a:pt x="63811" y="89653"/>
                  </a:lnTo>
                  <a:lnTo>
                    <a:pt x="97721" y="97315"/>
                  </a:lnTo>
                  <a:lnTo>
                    <a:pt x="135453" y="104939"/>
                  </a:lnTo>
                  <a:lnTo>
                    <a:pt x="161188" y="110382"/>
                  </a:lnTo>
                  <a:lnTo>
                    <a:pt x="171263" y="117074"/>
                  </a:lnTo>
                  <a:lnTo>
                    <a:pt x="192806" y="143462"/>
                  </a:lnTo>
                  <a:lnTo>
                    <a:pt x="193730" y="148135"/>
                  </a:lnTo>
                  <a:lnTo>
                    <a:pt x="192500" y="157843"/>
                  </a:lnTo>
                  <a:lnTo>
                    <a:pt x="180069" y="181432"/>
                  </a:lnTo>
                  <a:lnTo>
                    <a:pt x="170624" y="188728"/>
                  </a:lnTo>
                  <a:lnTo>
                    <a:pt x="136549" y="202967"/>
                  </a:lnTo>
                  <a:lnTo>
                    <a:pt x="98979" y="215870"/>
                  </a:lnTo>
                  <a:lnTo>
                    <a:pt x="63207" y="220307"/>
                  </a:lnTo>
                  <a:lnTo>
                    <a:pt x="50952" y="219835"/>
                  </a:lnTo>
                  <a:lnTo>
                    <a:pt x="31465" y="214808"/>
                  </a:lnTo>
                  <a:lnTo>
                    <a:pt x="16438" y="205525"/>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58"/>
            <p:cNvSpPr/>
            <p:nvPr/>
          </p:nvSpPr>
          <p:spPr>
            <a:xfrm>
              <a:off x="2484908" y="1547801"/>
              <a:ext cx="250673" cy="187559"/>
            </a:xfrm>
            <a:custGeom>
              <a:avLst/>
              <a:gdLst/>
              <a:ahLst/>
              <a:cxnLst/>
              <a:rect l="0" t="0" r="0" b="0"/>
              <a:pathLst>
                <a:path w="250673" h="187559">
                  <a:moveTo>
                    <a:pt x="0" y="81097"/>
                  </a:moveTo>
                  <a:lnTo>
                    <a:pt x="2763" y="76071"/>
                  </a:lnTo>
                  <a:lnTo>
                    <a:pt x="27084" y="44226"/>
                  </a:lnTo>
                  <a:lnTo>
                    <a:pt x="35870" y="40300"/>
                  </a:lnTo>
                  <a:lnTo>
                    <a:pt x="46292" y="38089"/>
                  </a:lnTo>
                  <a:lnTo>
                    <a:pt x="58787" y="41480"/>
                  </a:lnTo>
                  <a:lnTo>
                    <a:pt x="81652" y="55095"/>
                  </a:lnTo>
                  <a:lnTo>
                    <a:pt x="84652" y="59276"/>
                  </a:lnTo>
                  <a:lnTo>
                    <a:pt x="93907" y="91404"/>
                  </a:lnTo>
                  <a:lnTo>
                    <a:pt x="96978" y="113627"/>
                  </a:lnTo>
                  <a:lnTo>
                    <a:pt x="92070" y="149236"/>
                  </a:lnTo>
                  <a:lnTo>
                    <a:pt x="90435" y="159784"/>
                  </a:lnTo>
                  <a:lnTo>
                    <a:pt x="83793" y="173778"/>
                  </a:lnTo>
                  <a:lnTo>
                    <a:pt x="83132" y="180696"/>
                  </a:lnTo>
                  <a:lnTo>
                    <a:pt x="83034" y="149343"/>
                  </a:lnTo>
                  <a:lnTo>
                    <a:pt x="89115" y="119714"/>
                  </a:lnTo>
                  <a:lnTo>
                    <a:pt x="100727" y="82127"/>
                  </a:lnTo>
                  <a:lnTo>
                    <a:pt x="119076" y="46135"/>
                  </a:lnTo>
                  <a:lnTo>
                    <a:pt x="139854" y="20650"/>
                  </a:lnTo>
                  <a:lnTo>
                    <a:pt x="159417" y="6209"/>
                  </a:lnTo>
                  <a:lnTo>
                    <a:pt x="176314" y="1177"/>
                  </a:lnTo>
                  <a:lnTo>
                    <a:pt x="186862" y="0"/>
                  </a:lnTo>
                  <a:lnTo>
                    <a:pt x="194936" y="1735"/>
                  </a:lnTo>
                  <a:lnTo>
                    <a:pt x="204242" y="7471"/>
                  </a:lnTo>
                  <a:lnTo>
                    <a:pt x="219017" y="21040"/>
                  </a:lnTo>
                  <a:lnTo>
                    <a:pt x="229251" y="39156"/>
                  </a:lnTo>
                  <a:lnTo>
                    <a:pt x="236875" y="71748"/>
                  </a:lnTo>
                  <a:lnTo>
                    <a:pt x="241831" y="109090"/>
                  </a:lnTo>
                  <a:lnTo>
                    <a:pt x="237574" y="142149"/>
                  </a:lnTo>
                  <a:lnTo>
                    <a:pt x="235557" y="179433"/>
                  </a:lnTo>
                  <a:lnTo>
                    <a:pt x="235515" y="182808"/>
                  </a:lnTo>
                  <a:lnTo>
                    <a:pt x="236334" y="185058"/>
                  </a:lnTo>
                  <a:lnTo>
                    <a:pt x="237726" y="186558"/>
                  </a:lnTo>
                  <a:lnTo>
                    <a:pt x="239501" y="187558"/>
                  </a:lnTo>
                  <a:lnTo>
                    <a:pt x="240685" y="187378"/>
                  </a:lnTo>
                  <a:lnTo>
                    <a:pt x="241474" y="186412"/>
                  </a:lnTo>
                  <a:lnTo>
                    <a:pt x="241999" y="184921"/>
                  </a:lnTo>
                  <a:lnTo>
                    <a:pt x="248080" y="176444"/>
                  </a:lnTo>
                  <a:lnTo>
                    <a:pt x="250672" y="1666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59"/>
            <p:cNvSpPr/>
            <p:nvPr/>
          </p:nvSpPr>
          <p:spPr>
            <a:xfrm>
              <a:off x="2796540" y="1536211"/>
              <a:ext cx="129541" cy="184669"/>
            </a:xfrm>
            <a:custGeom>
              <a:avLst/>
              <a:gdLst/>
              <a:ahLst/>
              <a:cxnLst/>
              <a:rect l="0" t="0" r="0" b="0"/>
              <a:pathLst>
                <a:path w="129541" h="184669">
                  <a:moveTo>
                    <a:pt x="0" y="48748"/>
                  </a:moveTo>
                  <a:lnTo>
                    <a:pt x="0" y="85825"/>
                  </a:lnTo>
                  <a:lnTo>
                    <a:pt x="2257" y="92885"/>
                  </a:lnTo>
                  <a:lnTo>
                    <a:pt x="10605" y="104316"/>
                  </a:lnTo>
                  <a:lnTo>
                    <a:pt x="21957" y="112156"/>
                  </a:lnTo>
                  <a:lnTo>
                    <a:pt x="31999" y="115796"/>
                  </a:lnTo>
                  <a:lnTo>
                    <a:pt x="39904" y="114389"/>
                  </a:lnTo>
                  <a:lnTo>
                    <a:pt x="73765" y="99376"/>
                  </a:lnTo>
                  <a:lnTo>
                    <a:pt x="81609" y="92134"/>
                  </a:lnTo>
                  <a:lnTo>
                    <a:pt x="108031" y="58772"/>
                  </a:lnTo>
                  <a:lnTo>
                    <a:pt x="112442" y="39583"/>
                  </a:lnTo>
                  <a:lnTo>
                    <a:pt x="113749" y="21856"/>
                  </a:lnTo>
                  <a:lnTo>
                    <a:pt x="111797" y="13372"/>
                  </a:lnTo>
                  <a:lnTo>
                    <a:pt x="105938" y="3835"/>
                  </a:lnTo>
                  <a:lnTo>
                    <a:pt x="103645" y="1026"/>
                  </a:lnTo>
                  <a:lnTo>
                    <a:pt x="100423" y="0"/>
                  </a:lnTo>
                  <a:lnTo>
                    <a:pt x="92328" y="1118"/>
                  </a:lnTo>
                  <a:lnTo>
                    <a:pt x="78250" y="6508"/>
                  </a:lnTo>
                  <a:lnTo>
                    <a:pt x="63354" y="17512"/>
                  </a:lnTo>
                  <a:lnTo>
                    <a:pt x="43997" y="42484"/>
                  </a:lnTo>
                  <a:lnTo>
                    <a:pt x="28885" y="74134"/>
                  </a:lnTo>
                  <a:lnTo>
                    <a:pt x="19283" y="100579"/>
                  </a:lnTo>
                  <a:lnTo>
                    <a:pt x="16038" y="132270"/>
                  </a:lnTo>
                  <a:lnTo>
                    <a:pt x="19521" y="151295"/>
                  </a:lnTo>
                  <a:lnTo>
                    <a:pt x="25916" y="167656"/>
                  </a:lnTo>
                  <a:lnTo>
                    <a:pt x="32966" y="175821"/>
                  </a:lnTo>
                  <a:lnTo>
                    <a:pt x="41745" y="181425"/>
                  </a:lnTo>
                  <a:lnTo>
                    <a:pt x="57054" y="184580"/>
                  </a:lnTo>
                  <a:lnTo>
                    <a:pt x="76453" y="184668"/>
                  </a:lnTo>
                  <a:lnTo>
                    <a:pt x="113409" y="178113"/>
                  </a:lnTo>
                  <a:lnTo>
                    <a:pt x="129540" y="1706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SMARTInkShape-Group12"/>
          <p:cNvGrpSpPr/>
          <p:nvPr/>
        </p:nvGrpSpPr>
        <p:grpSpPr>
          <a:xfrm>
            <a:off x="2213332" y="1607820"/>
            <a:ext cx="301269" cy="175260"/>
            <a:chOff x="2213332" y="1607820"/>
            <a:chExt cx="301269" cy="175260"/>
          </a:xfrm>
        </p:grpSpPr>
        <p:sp>
          <p:nvSpPr>
            <p:cNvPr id="9" name="SMARTInkShape-160"/>
            <p:cNvSpPr/>
            <p:nvPr/>
          </p:nvSpPr>
          <p:spPr>
            <a:xfrm>
              <a:off x="2213332" y="1623087"/>
              <a:ext cx="164109" cy="159993"/>
            </a:xfrm>
            <a:custGeom>
              <a:avLst/>
              <a:gdLst/>
              <a:ahLst/>
              <a:cxnLst/>
              <a:rect l="0" t="0" r="0" b="0"/>
              <a:pathLst>
                <a:path w="164109" h="159993">
                  <a:moveTo>
                    <a:pt x="103147" y="7592"/>
                  </a:moveTo>
                  <a:lnTo>
                    <a:pt x="99102" y="7592"/>
                  </a:lnTo>
                  <a:lnTo>
                    <a:pt x="94859" y="5335"/>
                  </a:lnTo>
                  <a:lnTo>
                    <a:pt x="90150" y="2356"/>
                  </a:lnTo>
                  <a:lnTo>
                    <a:pt x="80229" y="443"/>
                  </a:lnTo>
                  <a:lnTo>
                    <a:pt x="62504" y="0"/>
                  </a:lnTo>
                  <a:lnTo>
                    <a:pt x="57426" y="2243"/>
                  </a:lnTo>
                  <a:lnTo>
                    <a:pt x="35602" y="17885"/>
                  </a:lnTo>
                  <a:lnTo>
                    <a:pt x="28536" y="27407"/>
                  </a:lnTo>
                  <a:lnTo>
                    <a:pt x="11847" y="62923"/>
                  </a:lnTo>
                  <a:lnTo>
                    <a:pt x="6387" y="84382"/>
                  </a:lnTo>
                  <a:lnTo>
                    <a:pt x="0" y="121123"/>
                  </a:lnTo>
                  <a:lnTo>
                    <a:pt x="1706" y="133122"/>
                  </a:lnTo>
                  <a:lnTo>
                    <a:pt x="7427" y="145351"/>
                  </a:lnTo>
                  <a:lnTo>
                    <a:pt x="12063" y="149252"/>
                  </a:lnTo>
                  <a:lnTo>
                    <a:pt x="19433" y="151448"/>
                  </a:lnTo>
                  <a:lnTo>
                    <a:pt x="33553" y="152190"/>
                  </a:lnTo>
                  <a:lnTo>
                    <a:pt x="47720" y="148273"/>
                  </a:lnTo>
                  <a:lnTo>
                    <a:pt x="55370" y="141802"/>
                  </a:lnTo>
                  <a:lnTo>
                    <a:pt x="82057" y="110911"/>
                  </a:lnTo>
                  <a:lnTo>
                    <a:pt x="92631" y="75944"/>
                  </a:lnTo>
                  <a:lnTo>
                    <a:pt x="95358" y="38208"/>
                  </a:lnTo>
                  <a:lnTo>
                    <a:pt x="95518" y="17171"/>
                  </a:lnTo>
                  <a:lnTo>
                    <a:pt x="95527" y="51273"/>
                  </a:lnTo>
                  <a:lnTo>
                    <a:pt x="103816" y="84527"/>
                  </a:lnTo>
                  <a:lnTo>
                    <a:pt x="115936" y="121143"/>
                  </a:lnTo>
                  <a:lnTo>
                    <a:pt x="126025" y="141845"/>
                  </a:lnTo>
                  <a:lnTo>
                    <a:pt x="131095" y="147694"/>
                  </a:lnTo>
                  <a:lnTo>
                    <a:pt x="164108" y="1599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61"/>
            <p:cNvSpPr/>
            <p:nvPr/>
          </p:nvSpPr>
          <p:spPr>
            <a:xfrm>
              <a:off x="2446019" y="1607820"/>
              <a:ext cx="68582" cy="175260"/>
            </a:xfrm>
            <a:custGeom>
              <a:avLst/>
              <a:gdLst/>
              <a:ahLst/>
              <a:cxnLst/>
              <a:rect l="0" t="0" r="0" b="0"/>
              <a:pathLst>
                <a:path w="68582" h="175260">
                  <a:moveTo>
                    <a:pt x="68581" y="0"/>
                  </a:moveTo>
                  <a:lnTo>
                    <a:pt x="55459" y="0"/>
                  </a:lnTo>
                  <a:lnTo>
                    <a:pt x="46966" y="6560"/>
                  </a:lnTo>
                  <a:lnTo>
                    <a:pt x="39710" y="33552"/>
                  </a:lnTo>
                  <a:lnTo>
                    <a:pt x="25319" y="69630"/>
                  </a:lnTo>
                  <a:lnTo>
                    <a:pt x="15224" y="101525"/>
                  </a:lnTo>
                  <a:lnTo>
                    <a:pt x="3385" y="138864"/>
                  </a:lnTo>
                  <a:lnTo>
                    <a:pt x="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SMARTInkShape-Group13"/>
          <p:cNvGrpSpPr/>
          <p:nvPr/>
        </p:nvGrpSpPr>
        <p:grpSpPr>
          <a:xfrm>
            <a:off x="3162785" y="1555709"/>
            <a:ext cx="769123" cy="194874"/>
            <a:chOff x="3162785" y="1555709"/>
            <a:chExt cx="769123" cy="194874"/>
          </a:xfrm>
        </p:grpSpPr>
        <p:sp>
          <p:nvSpPr>
            <p:cNvPr id="12" name="SMARTInkShape-162"/>
            <p:cNvSpPr/>
            <p:nvPr/>
          </p:nvSpPr>
          <p:spPr>
            <a:xfrm>
              <a:off x="3162785" y="1569720"/>
              <a:ext cx="342416" cy="180863"/>
            </a:xfrm>
            <a:custGeom>
              <a:avLst/>
              <a:gdLst/>
              <a:ahLst/>
              <a:cxnLst/>
              <a:rect l="0" t="0" r="0" b="0"/>
              <a:pathLst>
                <a:path w="342416" h="180863">
                  <a:moveTo>
                    <a:pt x="129055" y="30480"/>
                  </a:moveTo>
                  <a:lnTo>
                    <a:pt x="125010" y="26434"/>
                  </a:lnTo>
                  <a:lnTo>
                    <a:pt x="123023" y="22190"/>
                  </a:lnTo>
                  <a:lnTo>
                    <a:pt x="122494" y="19873"/>
                  </a:lnTo>
                  <a:lnTo>
                    <a:pt x="121294" y="18329"/>
                  </a:lnTo>
                  <a:lnTo>
                    <a:pt x="107652" y="10274"/>
                  </a:lnTo>
                  <a:lnTo>
                    <a:pt x="99505" y="8799"/>
                  </a:lnTo>
                  <a:lnTo>
                    <a:pt x="85397" y="12014"/>
                  </a:lnTo>
                  <a:lnTo>
                    <a:pt x="65460" y="26769"/>
                  </a:lnTo>
                  <a:lnTo>
                    <a:pt x="35066" y="62083"/>
                  </a:lnTo>
                  <a:lnTo>
                    <a:pt x="13719" y="99207"/>
                  </a:lnTo>
                  <a:lnTo>
                    <a:pt x="3198" y="133959"/>
                  </a:lnTo>
                  <a:lnTo>
                    <a:pt x="0" y="164344"/>
                  </a:lnTo>
                  <a:lnTo>
                    <a:pt x="1988" y="172666"/>
                  </a:lnTo>
                  <a:lnTo>
                    <a:pt x="3703" y="176070"/>
                  </a:lnTo>
                  <a:lnTo>
                    <a:pt x="6540" y="178340"/>
                  </a:lnTo>
                  <a:lnTo>
                    <a:pt x="14208" y="180862"/>
                  </a:lnTo>
                  <a:lnTo>
                    <a:pt x="17777" y="180688"/>
                  </a:lnTo>
                  <a:lnTo>
                    <a:pt x="50680" y="164915"/>
                  </a:lnTo>
                  <a:lnTo>
                    <a:pt x="58379" y="157680"/>
                  </a:lnTo>
                  <a:lnTo>
                    <a:pt x="84693" y="124322"/>
                  </a:lnTo>
                  <a:lnTo>
                    <a:pt x="102738" y="89738"/>
                  </a:lnTo>
                  <a:lnTo>
                    <a:pt x="106155" y="69065"/>
                  </a:lnTo>
                  <a:lnTo>
                    <a:pt x="102138" y="72768"/>
                  </a:lnTo>
                  <a:lnTo>
                    <a:pt x="100158" y="79190"/>
                  </a:lnTo>
                  <a:lnTo>
                    <a:pt x="98667" y="115980"/>
                  </a:lnTo>
                  <a:lnTo>
                    <a:pt x="102647" y="133612"/>
                  </a:lnTo>
                  <a:lnTo>
                    <a:pt x="116489" y="158450"/>
                  </a:lnTo>
                  <a:lnTo>
                    <a:pt x="119831" y="161513"/>
                  </a:lnTo>
                  <a:lnTo>
                    <a:pt x="128059" y="164917"/>
                  </a:lnTo>
                  <a:lnTo>
                    <a:pt x="157130" y="167400"/>
                  </a:lnTo>
                  <a:lnTo>
                    <a:pt x="172274" y="163523"/>
                  </a:lnTo>
                  <a:lnTo>
                    <a:pt x="183441" y="157013"/>
                  </a:lnTo>
                  <a:lnTo>
                    <a:pt x="200036" y="141144"/>
                  </a:lnTo>
                  <a:lnTo>
                    <a:pt x="217719" y="110817"/>
                  </a:lnTo>
                  <a:lnTo>
                    <a:pt x="232327" y="75204"/>
                  </a:lnTo>
                  <a:lnTo>
                    <a:pt x="235602" y="61565"/>
                  </a:lnTo>
                  <a:lnTo>
                    <a:pt x="235723" y="71618"/>
                  </a:lnTo>
                  <a:lnTo>
                    <a:pt x="237987" y="76421"/>
                  </a:lnTo>
                  <a:lnTo>
                    <a:pt x="239776" y="78887"/>
                  </a:lnTo>
                  <a:lnTo>
                    <a:pt x="242294" y="90449"/>
                  </a:lnTo>
                  <a:lnTo>
                    <a:pt x="243261" y="123561"/>
                  </a:lnTo>
                  <a:lnTo>
                    <a:pt x="245571" y="133373"/>
                  </a:lnTo>
                  <a:lnTo>
                    <a:pt x="248573" y="141403"/>
                  </a:lnTo>
                  <a:lnTo>
                    <a:pt x="250658" y="161279"/>
                  </a:lnTo>
                  <a:lnTo>
                    <a:pt x="249917" y="163399"/>
                  </a:lnTo>
                  <a:lnTo>
                    <a:pt x="248576" y="164812"/>
                  </a:lnTo>
                  <a:lnTo>
                    <a:pt x="244386" y="167081"/>
                  </a:lnTo>
                  <a:lnTo>
                    <a:pt x="244042" y="166421"/>
                  </a:lnTo>
                  <a:lnTo>
                    <a:pt x="243366" y="134168"/>
                  </a:lnTo>
                  <a:lnTo>
                    <a:pt x="243357" y="102043"/>
                  </a:lnTo>
                  <a:lnTo>
                    <a:pt x="249438" y="69169"/>
                  </a:lnTo>
                  <a:lnTo>
                    <a:pt x="261267" y="34602"/>
                  </a:lnTo>
                  <a:lnTo>
                    <a:pt x="268794" y="22294"/>
                  </a:lnTo>
                  <a:lnTo>
                    <a:pt x="285006" y="10550"/>
                  </a:lnTo>
                  <a:lnTo>
                    <a:pt x="299534" y="3502"/>
                  </a:lnTo>
                  <a:lnTo>
                    <a:pt x="335841" y="136"/>
                  </a:lnTo>
                  <a:lnTo>
                    <a:pt x="34241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63"/>
            <p:cNvSpPr/>
            <p:nvPr/>
          </p:nvSpPr>
          <p:spPr>
            <a:xfrm>
              <a:off x="3543393" y="1555709"/>
              <a:ext cx="121827" cy="181191"/>
            </a:xfrm>
            <a:custGeom>
              <a:avLst/>
              <a:gdLst/>
              <a:ahLst/>
              <a:cxnLst/>
              <a:rect l="0" t="0" r="0" b="0"/>
              <a:pathLst>
                <a:path w="121827" h="181191">
                  <a:moveTo>
                    <a:pt x="7526" y="82591"/>
                  </a:moveTo>
                  <a:lnTo>
                    <a:pt x="966" y="82591"/>
                  </a:lnTo>
                  <a:lnTo>
                    <a:pt x="613" y="83437"/>
                  </a:lnTo>
                  <a:lnTo>
                    <a:pt x="0" y="93196"/>
                  </a:lnTo>
                  <a:lnTo>
                    <a:pt x="1661" y="94741"/>
                  </a:lnTo>
                  <a:lnTo>
                    <a:pt x="14239" y="99478"/>
                  </a:lnTo>
                  <a:lnTo>
                    <a:pt x="19823" y="102796"/>
                  </a:lnTo>
                  <a:lnTo>
                    <a:pt x="30307" y="104926"/>
                  </a:lnTo>
                  <a:lnTo>
                    <a:pt x="32873" y="105101"/>
                  </a:lnTo>
                  <a:lnTo>
                    <a:pt x="53909" y="97116"/>
                  </a:lnTo>
                  <a:lnTo>
                    <a:pt x="88845" y="80009"/>
                  </a:lnTo>
                  <a:lnTo>
                    <a:pt x="108684" y="64807"/>
                  </a:lnTo>
                  <a:lnTo>
                    <a:pt x="116615" y="53144"/>
                  </a:lnTo>
                  <a:lnTo>
                    <a:pt x="120282" y="38964"/>
                  </a:lnTo>
                  <a:lnTo>
                    <a:pt x="121691" y="12936"/>
                  </a:lnTo>
                  <a:lnTo>
                    <a:pt x="120889" y="10754"/>
                  </a:lnTo>
                  <a:lnTo>
                    <a:pt x="119509" y="9300"/>
                  </a:lnTo>
                  <a:lnTo>
                    <a:pt x="113520" y="4995"/>
                  </a:lnTo>
                  <a:lnTo>
                    <a:pt x="108822" y="1537"/>
                  </a:lnTo>
                  <a:lnTo>
                    <a:pt x="103911" y="0"/>
                  </a:lnTo>
                  <a:lnTo>
                    <a:pt x="96649" y="1575"/>
                  </a:lnTo>
                  <a:lnTo>
                    <a:pt x="73261" y="12686"/>
                  </a:lnTo>
                  <a:lnTo>
                    <a:pt x="58236" y="26130"/>
                  </a:lnTo>
                  <a:lnTo>
                    <a:pt x="40247" y="52999"/>
                  </a:lnTo>
                  <a:lnTo>
                    <a:pt x="26448" y="90328"/>
                  </a:lnTo>
                  <a:lnTo>
                    <a:pt x="23251" y="128326"/>
                  </a:lnTo>
                  <a:lnTo>
                    <a:pt x="26955" y="147130"/>
                  </a:lnTo>
                  <a:lnTo>
                    <a:pt x="33415" y="159381"/>
                  </a:lnTo>
                  <a:lnTo>
                    <a:pt x="54770" y="176399"/>
                  </a:lnTo>
                  <a:lnTo>
                    <a:pt x="64930" y="179317"/>
                  </a:lnTo>
                  <a:lnTo>
                    <a:pt x="88104" y="181190"/>
                  </a:lnTo>
                  <a:lnTo>
                    <a:pt x="121826" y="1740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64"/>
            <p:cNvSpPr/>
            <p:nvPr/>
          </p:nvSpPr>
          <p:spPr>
            <a:xfrm>
              <a:off x="3749522" y="1577340"/>
              <a:ext cx="182386" cy="137016"/>
            </a:xfrm>
            <a:custGeom>
              <a:avLst/>
              <a:gdLst/>
              <a:ahLst/>
              <a:cxnLst/>
              <a:rect l="0" t="0" r="0" b="0"/>
              <a:pathLst>
                <a:path w="182386" h="137016">
                  <a:moveTo>
                    <a:pt x="113818" y="0"/>
                  </a:moveTo>
                  <a:lnTo>
                    <a:pt x="94240" y="846"/>
                  </a:lnTo>
                  <a:lnTo>
                    <a:pt x="81112" y="6083"/>
                  </a:lnTo>
                  <a:lnTo>
                    <a:pt x="58031" y="21254"/>
                  </a:lnTo>
                  <a:lnTo>
                    <a:pt x="24574" y="58555"/>
                  </a:lnTo>
                  <a:lnTo>
                    <a:pt x="5013" y="95472"/>
                  </a:lnTo>
                  <a:lnTo>
                    <a:pt x="603" y="115786"/>
                  </a:lnTo>
                  <a:lnTo>
                    <a:pt x="0" y="122862"/>
                  </a:lnTo>
                  <a:lnTo>
                    <a:pt x="1990" y="128830"/>
                  </a:lnTo>
                  <a:lnTo>
                    <a:pt x="3706" y="131606"/>
                  </a:lnTo>
                  <a:lnTo>
                    <a:pt x="5696" y="133457"/>
                  </a:lnTo>
                  <a:lnTo>
                    <a:pt x="10166" y="135514"/>
                  </a:lnTo>
                  <a:lnTo>
                    <a:pt x="29006" y="137015"/>
                  </a:lnTo>
                  <a:lnTo>
                    <a:pt x="43156" y="133072"/>
                  </a:lnTo>
                  <a:lnTo>
                    <a:pt x="50804" y="126594"/>
                  </a:lnTo>
                  <a:lnTo>
                    <a:pt x="57871" y="118917"/>
                  </a:lnTo>
                  <a:lnTo>
                    <a:pt x="70524" y="108988"/>
                  </a:lnTo>
                  <a:lnTo>
                    <a:pt x="93394" y="71011"/>
                  </a:lnTo>
                  <a:lnTo>
                    <a:pt x="97554" y="56862"/>
                  </a:lnTo>
                  <a:lnTo>
                    <a:pt x="98565" y="38557"/>
                  </a:lnTo>
                  <a:lnTo>
                    <a:pt x="98577" y="56023"/>
                  </a:lnTo>
                  <a:lnTo>
                    <a:pt x="100835" y="61023"/>
                  </a:lnTo>
                  <a:lnTo>
                    <a:pt x="116490" y="85304"/>
                  </a:lnTo>
                  <a:lnTo>
                    <a:pt x="141059" y="103231"/>
                  </a:lnTo>
                  <a:lnTo>
                    <a:pt x="168611" y="113106"/>
                  </a:lnTo>
                  <a:lnTo>
                    <a:pt x="171513" y="112657"/>
                  </a:lnTo>
                  <a:lnTo>
                    <a:pt x="182385" y="106687"/>
                  </a:lnTo>
                  <a:lnTo>
                    <a:pt x="174778" y="1066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14"/>
          <p:cNvGrpSpPr/>
          <p:nvPr/>
        </p:nvGrpSpPr>
        <p:grpSpPr>
          <a:xfrm>
            <a:off x="1996440" y="1935479"/>
            <a:ext cx="4022771" cy="464089"/>
            <a:chOff x="1996440" y="1935479"/>
            <a:chExt cx="4022771" cy="464089"/>
          </a:xfrm>
        </p:grpSpPr>
        <p:sp>
          <p:nvSpPr>
            <p:cNvPr id="16" name="SMARTInkShape-165"/>
            <p:cNvSpPr/>
            <p:nvPr/>
          </p:nvSpPr>
          <p:spPr>
            <a:xfrm>
              <a:off x="1996440" y="2065020"/>
              <a:ext cx="219035" cy="334548"/>
            </a:xfrm>
            <a:custGeom>
              <a:avLst/>
              <a:gdLst/>
              <a:ahLst/>
              <a:cxnLst/>
              <a:rect l="0" t="0" r="0" b="0"/>
              <a:pathLst>
                <a:path w="219035" h="334548">
                  <a:moveTo>
                    <a:pt x="0" y="0"/>
                  </a:moveTo>
                  <a:lnTo>
                    <a:pt x="846" y="32574"/>
                  </a:lnTo>
                  <a:lnTo>
                    <a:pt x="8288" y="63631"/>
                  </a:lnTo>
                  <a:lnTo>
                    <a:pt x="15438" y="92231"/>
                  </a:lnTo>
                  <a:lnTo>
                    <a:pt x="22918" y="124412"/>
                  </a:lnTo>
                  <a:lnTo>
                    <a:pt x="30497" y="160758"/>
                  </a:lnTo>
                  <a:lnTo>
                    <a:pt x="38105" y="198338"/>
                  </a:lnTo>
                  <a:lnTo>
                    <a:pt x="43463" y="231769"/>
                  </a:lnTo>
                  <a:lnTo>
                    <a:pt x="47309" y="255503"/>
                  </a:lnTo>
                  <a:lnTo>
                    <a:pt x="52810" y="280957"/>
                  </a:lnTo>
                  <a:lnTo>
                    <a:pt x="53308" y="289056"/>
                  </a:lnTo>
                  <a:lnTo>
                    <a:pt x="53339" y="255299"/>
                  </a:lnTo>
                  <a:lnTo>
                    <a:pt x="53339" y="225595"/>
                  </a:lnTo>
                  <a:lnTo>
                    <a:pt x="57385" y="191411"/>
                  </a:lnTo>
                  <a:lnTo>
                    <a:pt x="63945" y="171955"/>
                  </a:lnTo>
                  <a:lnTo>
                    <a:pt x="84547" y="145013"/>
                  </a:lnTo>
                  <a:lnTo>
                    <a:pt x="99275" y="131867"/>
                  </a:lnTo>
                  <a:lnTo>
                    <a:pt x="119422" y="119839"/>
                  </a:lnTo>
                  <a:lnTo>
                    <a:pt x="138677" y="115941"/>
                  </a:lnTo>
                  <a:lnTo>
                    <a:pt x="160469" y="118831"/>
                  </a:lnTo>
                  <a:lnTo>
                    <a:pt x="178968" y="125050"/>
                  </a:lnTo>
                  <a:lnTo>
                    <a:pt x="195173" y="140345"/>
                  </a:lnTo>
                  <a:lnTo>
                    <a:pt x="212637" y="175679"/>
                  </a:lnTo>
                  <a:lnTo>
                    <a:pt x="218508" y="200501"/>
                  </a:lnTo>
                  <a:lnTo>
                    <a:pt x="219034" y="217805"/>
                  </a:lnTo>
                  <a:lnTo>
                    <a:pt x="210229" y="252212"/>
                  </a:lnTo>
                  <a:lnTo>
                    <a:pt x="199696" y="281242"/>
                  </a:lnTo>
                  <a:lnTo>
                    <a:pt x="186075" y="298760"/>
                  </a:lnTo>
                  <a:lnTo>
                    <a:pt x="166328" y="313829"/>
                  </a:lnTo>
                  <a:lnTo>
                    <a:pt x="129367" y="329716"/>
                  </a:lnTo>
                  <a:lnTo>
                    <a:pt x="93675" y="334547"/>
                  </a:lnTo>
                  <a:lnTo>
                    <a:pt x="83119" y="334107"/>
                  </a:lnTo>
                  <a:lnTo>
                    <a:pt x="68580"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6"/>
            <p:cNvSpPr/>
            <p:nvPr/>
          </p:nvSpPr>
          <p:spPr>
            <a:xfrm>
              <a:off x="2270759" y="2186940"/>
              <a:ext cx="152401" cy="170710"/>
            </a:xfrm>
            <a:custGeom>
              <a:avLst/>
              <a:gdLst/>
              <a:ahLst/>
              <a:cxnLst/>
              <a:rect l="0" t="0" r="0" b="0"/>
              <a:pathLst>
                <a:path w="152401" h="170710">
                  <a:moveTo>
                    <a:pt x="0" y="15239"/>
                  </a:moveTo>
                  <a:lnTo>
                    <a:pt x="0" y="33152"/>
                  </a:lnTo>
                  <a:lnTo>
                    <a:pt x="9408" y="71041"/>
                  </a:lnTo>
                  <a:lnTo>
                    <a:pt x="16986" y="108485"/>
                  </a:lnTo>
                  <a:lnTo>
                    <a:pt x="30634" y="144269"/>
                  </a:lnTo>
                  <a:lnTo>
                    <a:pt x="36475" y="153866"/>
                  </a:lnTo>
                  <a:lnTo>
                    <a:pt x="54830" y="169704"/>
                  </a:lnTo>
                  <a:lnTo>
                    <a:pt x="58567" y="170709"/>
                  </a:lnTo>
                  <a:lnTo>
                    <a:pt x="67235" y="169568"/>
                  </a:lnTo>
                  <a:lnTo>
                    <a:pt x="94110" y="153158"/>
                  </a:lnTo>
                  <a:lnTo>
                    <a:pt x="120228" y="124303"/>
                  </a:lnTo>
                  <a:lnTo>
                    <a:pt x="136603" y="90750"/>
                  </a:lnTo>
                  <a:lnTo>
                    <a:pt x="148940" y="58486"/>
                  </a:lnTo>
                  <a:lnTo>
                    <a:pt x="152198" y="21795"/>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7"/>
            <p:cNvSpPr/>
            <p:nvPr/>
          </p:nvSpPr>
          <p:spPr>
            <a:xfrm>
              <a:off x="2499359" y="1988820"/>
              <a:ext cx="45722" cy="350521"/>
            </a:xfrm>
            <a:custGeom>
              <a:avLst/>
              <a:gdLst/>
              <a:ahLst/>
              <a:cxnLst/>
              <a:rect l="0" t="0" r="0" b="0"/>
              <a:pathLst>
                <a:path w="45722" h="350521">
                  <a:moveTo>
                    <a:pt x="0" y="0"/>
                  </a:moveTo>
                  <a:lnTo>
                    <a:pt x="0" y="35391"/>
                  </a:lnTo>
                  <a:lnTo>
                    <a:pt x="4046" y="72090"/>
                  </a:lnTo>
                  <a:lnTo>
                    <a:pt x="6561" y="105932"/>
                  </a:lnTo>
                  <a:lnTo>
                    <a:pt x="15397" y="142771"/>
                  </a:lnTo>
                  <a:lnTo>
                    <a:pt x="20649" y="180497"/>
                  </a:lnTo>
                  <a:lnTo>
                    <a:pt x="26251" y="218486"/>
                  </a:lnTo>
                  <a:lnTo>
                    <a:pt x="29227" y="252508"/>
                  </a:lnTo>
                  <a:lnTo>
                    <a:pt x="30109" y="284038"/>
                  </a:lnTo>
                  <a:lnTo>
                    <a:pt x="35644" y="318102"/>
                  </a:lnTo>
                  <a:lnTo>
                    <a:pt x="37777" y="339299"/>
                  </a:lnTo>
                  <a:lnTo>
                    <a:pt x="40215" y="343557"/>
                  </a:lnTo>
                  <a:lnTo>
                    <a:pt x="45721"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8"/>
            <p:cNvSpPr/>
            <p:nvPr/>
          </p:nvSpPr>
          <p:spPr>
            <a:xfrm>
              <a:off x="2453640" y="2118359"/>
              <a:ext cx="236220" cy="91442"/>
            </a:xfrm>
            <a:custGeom>
              <a:avLst/>
              <a:gdLst/>
              <a:ahLst/>
              <a:cxnLst/>
              <a:rect l="0" t="0" r="0" b="0"/>
              <a:pathLst>
                <a:path w="236220" h="91442">
                  <a:moveTo>
                    <a:pt x="0" y="91441"/>
                  </a:moveTo>
                  <a:lnTo>
                    <a:pt x="10605" y="91441"/>
                  </a:lnTo>
                  <a:lnTo>
                    <a:pt x="15438" y="89183"/>
                  </a:lnTo>
                  <a:lnTo>
                    <a:pt x="22101" y="85357"/>
                  </a:lnTo>
                  <a:lnTo>
                    <a:pt x="54243" y="69483"/>
                  </a:lnTo>
                  <a:lnTo>
                    <a:pt x="84845" y="55714"/>
                  </a:lnTo>
                  <a:lnTo>
                    <a:pt x="122624" y="39823"/>
                  </a:lnTo>
                  <a:lnTo>
                    <a:pt x="152608" y="30991"/>
                  </a:lnTo>
                  <a:lnTo>
                    <a:pt x="189035" y="20421"/>
                  </a:lnTo>
                  <a:lnTo>
                    <a:pt x="223891" y="7634"/>
                  </a:lnTo>
                  <a:lnTo>
                    <a:pt x="2362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9"/>
            <p:cNvSpPr/>
            <p:nvPr/>
          </p:nvSpPr>
          <p:spPr>
            <a:xfrm>
              <a:off x="2906449" y="2095500"/>
              <a:ext cx="95832" cy="220800"/>
            </a:xfrm>
            <a:custGeom>
              <a:avLst/>
              <a:gdLst/>
              <a:ahLst/>
              <a:cxnLst/>
              <a:rect l="0" t="0" r="0" b="0"/>
              <a:pathLst>
                <a:path w="95832" h="220800">
                  <a:moveTo>
                    <a:pt x="4391" y="76200"/>
                  </a:moveTo>
                  <a:lnTo>
                    <a:pt x="346" y="76200"/>
                  </a:lnTo>
                  <a:lnTo>
                    <a:pt x="0" y="77046"/>
                  </a:lnTo>
                  <a:lnTo>
                    <a:pt x="2714" y="83130"/>
                  </a:lnTo>
                  <a:lnTo>
                    <a:pt x="12581" y="116814"/>
                  </a:lnTo>
                  <a:lnTo>
                    <a:pt x="17542" y="137905"/>
                  </a:lnTo>
                  <a:lnTo>
                    <a:pt x="21269" y="157982"/>
                  </a:lnTo>
                  <a:lnTo>
                    <a:pt x="25478" y="176914"/>
                  </a:lnTo>
                  <a:lnTo>
                    <a:pt x="27147" y="214045"/>
                  </a:lnTo>
                  <a:lnTo>
                    <a:pt x="27242" y="220371"/>
                  </a:lnTo>
                  <a:lnTo>
                    <a:pt x="23203" y="220799"/>
                  </a:lnTo>
                  <a:lnTo>
                    <a:pt x="22012" y="220012"/>
                  </a:lnTo>
                  <a:lnTo>
                    <a:pt x="21218" y="218641"/>
                  </a:lnTo>
                  <a:lnTo>
                    <a:pt x="20336" y="214014"/>
                  </a:lnTo>
                  <a:lnTo>
                    <a:pt x="19672" y="180363"/>
                  </a:lnTo>
                  <a:lnTo>
                    <a:pt x="19639" y="147857"/>
                  </a:lnTo>
                  <a:lnTo>
                    <a:pt x="23678" y="118786"/>
                  </a:lnTo>
                  <a:lnTo>
                    <a:pt x="27392" y="84706"/>
                  </a:lnTo>
                  <a:lnTo>
                    <a:pt x="33972" y="62069"/>
                  </a:lnTo>
                  <a:lnTo>
                    <a:pt x="59791" y="28260"/>
                  </a:lnTo>
                  <a:lnTo>
                    <a:pt x="70382" y="13641"/>
                  </a:lnTo>
                  <a:lnTo>
                    <a:pt x="83022" y="4418"/>
                  </a:lnTo>
                  <a:lnTo>
                    <a:pt x="9583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70"/>
            <p:cNvSpPr/>
            <p:nvPr/>
          </p:nvSpPr>
          <p:spPr>
            <a:xfrm>
              <a:off x="3056334" y="2080259"/>
              <a:ext cx="342186" cy="219305"/>
            </a:xfrm>
            <a:custGeom>
              <a:avLst/>
              <a:gdLst/>
              <a:ahLst/>
              <a:cxnLst/>
              <a:rect l="0" t="0" r="0" b="0"/>
              <a:pathLst>
                <a:path w="342186" h="219305">
                  <a:moveTo>
                    <a:pt x="105966" y="38100"/>
                  </a:moveTo>
                  <a:lnTo>
                    <a:pt x="80526" y="38100"/>
                  </a:lnTo>
                  <a:lnTo>
                    <a:pt x="68889" y="42146"/>
                  </a:lnTo>
                  <a:lnTo>
                    <a:pt x="42517" y="59355"/>
                  </a:lnTo>
                  <a:lnTo>
                    <a:pt x="19676" y="87512"/>
                  </a:lnTo>
                  <a:lnTo>
                    <a:pt x="4709" y="122407"/>
                  </a:lnTo>
                  <a:lnTo>
                    <a:pt x="0" y="160085"/>
                  </a:lnTo>
                  <a:lnTo>
                    <a:pt x="449" y="174442"/>
                  </a:lnTo>
                  <a:lnTo>
                    <a:pt x="9933" y="202758"/>
                  </a:lnTo>
                  <a:lnTo>
                    <a:pt x="17210" y="214264"/>
                  </a:lnTo>
                  <a:lnTo>
                    <a:pt x="22210" y="217995"/>
                  </a:lnTo>
                  <a:lnTo>
                    <a:pt x="24728" y="218990"/>
                  </a:lnTo>
                  <a:lnTo>
                    <a:pt x="32042" y="217838"/>
                  </a:lnTo>
                  <a:lnTo>
                    <a:pt x="54619" y="207867"/>
                  </a:lnTo>
                  <a:lnTo>
                    <a:pt x="74044" y="191481"/>
                  </a:lnTo>
                  <a:lnTo>
                    <a:pt x="92916" y="155863"/>
                  </a:lnTo>
                  <a:lnTo>
                    <a:pt x="97273" y="128719"/>
                  </a:lnTo>
                  <a:lnTo>
                    <a:pt x="98204" y="99423"/>
                  </a:lnTo>
                  <a:lnTo>
                    <a:pt x="96025" y="92730"/>
                  </a:lnTo>
                  <a:lnTo>
                    <a:pt x="90817" y="83975"/>
                  </a:lnTo>
                  <a:lnTo>
                    <a:pt x="96769" y="98161"/>
                  </a:lnTo>
                  <a:lnTo>
                    <a:pt x="100136" y="108672"/>
                  </a:lnTo>
                  <a:lnTo>
                    <a:pt x="116230" y="142357"/>
                  </a:lnTo>
                  <a:lnTo>
                    <a:pt x="141981" y="172731"/>
                  </a:lnTo>
                  <a:lnTo>
                    <a:pt x="151888" y="178369"/>
                  </a:lnTo>
                  <a:lnTo>
                    <a:pt x="172046" y="181989"/>
                  </a:lnTo>
                  <a:lnTo>
                    <a:pt x="187257" y="178571"/>
                  </a:lnTo>
                  <a:lnTo>
                    <a:pt x="207568" y="163748"/>
                  </a:lnTo>
                  <a:lnTo>
                    <a:pt x="225628" y="144513"/>
                  </a:lnTo>
                  <a:lnTo>
                    <a:pt x="242928" y="108246"/>
                  </a:lnTo>
                  <a:lnTo>
                    <a:pt x="248429" y="91904"/>
                  </a:lnTo>
                  <a:lnTo>
                    <a:pt x="250685" y="54021"/>
                  </a:lnTo>
                  <a:lnTo>
                    <a:pt x="250719" y="50257"/>
                  </a:lnTo>
                  <a:lnTo>
                    <a:pt x="250745" y="84142"/>
                  </a:lnTo>
                  <a:lnTo>
                    <a:pt x="253003" y="101414"/>
                  </a:lnTo>
                  <a:lnTo>
                    <a:pt x="262896" y="137470"/>
                  </a:lnTo>
                  <a:lnTo>
                    <a:pt x="269624" y="175301"/>
                  </a:lnTo>
                  <a:lnTo>
                    <a:pt x="275339" y="202819"/>
                  </a:lnTo>
                  <a:lnTo>
                    <a:pt x="279481" y="212495"/>
                  </a:lnTo>
                  <a:lnTo>
                    <a:pt x="280881" y="219304"/>
                  </a:lnTo>
                  <a:lnTo>
                    <a:pt x="280996" y="219016"/>
                  </a:lnTo>
                  <a:lnTo>
                    <a:pt x="280373" y="185853"/>
                  </a:lnTo>
                  <a:lnTo>
                    <a:pt x="275193" y="153238"/>
                  </a:lnTo>
                  <a:lnTo>
                    <a:pt x="273919" y="118041"/>
                  </a:lnTo>
                  <a:lnTo>
                    <a:pt x="273698" y="88504"/>
                  </a:lnTo>
                  <a:lnTo>
                    <a:pt x="277678" y="62348"/>
                  </a:lnTo>
                  <a:lnTo>
                    <a:pt x="288265" y="42557"/>
                  </a:lnTo>
                  <a:lnTo>
                    <a:pt x="306352" y="20935"/>
                  </a:lnTo>
                  <a:lnTo>
                    <a:pt x="331304" y="3423"/>
                  </a:lnTo>
                  <a:lnTo>
                    <a:pt x="34218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71"/>
            <p:cNvSpPr/>
            <p:nvPr/>
          </p:nvSpPr>
          <p:spPr>
            <a:xfrm>
              <a:off x="5842165" y="2095593"/>
              <a:ext cx="177046" cy="251367"/>
            </a:xfrm>
            <a:custGeom>
              <a:avLst/>
              <a:gdLst/>
              <a:ahLst/>
              <a:cxnLst/>
              <a:rect l="0" t="0" r="0" b="0"/>
              <a:pathLst>
                <a:path w="177046" h="251367">
                  <a:moveTo>
                    <a:pt x="162395" y="7527"/>
                  </a:moveTo>
                  <a:lnTo>
                    <a:pt x="162395" y="3481"/>
                  </a:lnTo>
                  <a:lnTo>
                    <a:pt x="161548" y="2290"/>
                  </a:lnTo>
                  <a:lnTo>
                    <a:pt x="160137" y="1495"/>
                  </a:lnTo>
                  <a:lnTo>
                    <a:pt x="155834" y="220"/>
                  </a:lnTo>
                  <a:lnTo>
                    <a:pt x="146998" y="0"/>
                  </a:lnTo>
                  <a:lnTo>
                    <a:pt x="128842" y="6008"/>
                  </a:lnTo>
                  <a:lnTo>
                    <a:pt x="95814" y="17821"/>
                  </a:lnTo>
                  <a:lnTo>
                    <a:pt x="63730" y="27873"/>
                  </a:lnTo>
                  <a:lnTo>
                    <a:pt x="29332" y="40550"/>
                  </a:lnTo>
                  <a:lnTo>
                    <a:pt x="1476" y="55787"/>
                  </a:lnTo>
                  <a:lnTo>
                    <a:pt x="83" y="57480"/>
                  </a:lnTo>
                  <a:lnTo>
                    <a:pt x="0" y="58609"/>
                  </a:lnTo>
                  <a:lnTo>
                    <a:pt x="12713" y="68957"/>
                  </a:lnTo>
                  <a:lnTo>
                    <a:pt x="45229" y="86026"/>
                  </a:lnTo>
                  <a:lnTo>
                    <a:pt x="78009" y="100455"/>
                  </a:lnTo>
                  <a:lnTo>
                    <a:pt x="108943" y="111459"/>
                  </a:lnTo>
                  <a:lnTo>
                    <a:pt x="131035" y="120072"/>
                  </a:lnTo>
                  <a:lnTo>
                    <a:pt x="159404" y="142584"/>
                  </a:lnTo>
                  <a:lnTo>
                    <a:pt x="170916" y="157516"/>
                  </a:lnTo>
                  <a:lnTo>
                    <a:pt x="174649" y="167604"/>
                  </a:lnTo>
                  <a:lnTo>
                    <a:pt x="177045" y="187878"/>
                  </a:lnTo>
                  <a:lnTo>
                    <a:pt x="173415" y="203110"/>
                  </a:lnTo>
                  <a:lnTo>
                    <a:pt x="166977" y="214302"/>
                  </a:lnTo>
                  <a:lnTo>
                    <a:pt x="151133" y="230906"/>
                  </a:lnTo>
                  <a:lnTo>
                    <a:pt x="126690" y="245934"/>
                  </a:lnTo>
                  <a:lnTo>
                    <a:pt x="100403" y="250293"/>
                  </a:lnTo>
                  <a:lnTo>
                    <a:pt x="70954" y="2513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72"/>
            <p:cNvSpPr/>
            <p:nvPr/>
          </p:nvSpPr>
          <p:spPr>
            <a:xfrm>
              <a:off x="5419008" y="2095500"/>
              <a:ext cx="341712" cy="249710"/>
            </a:xfrm>
            <a:custGeom>
              <a:avLst/>
              <a:gdLst/>
              <a:ahLst/>
              <a:cxnLst/>
              <a:rect l="0" t="0" r="0" b="0"/>
              <a:pathLst>
                <a:path w="341712" h="249710">
                  <a:moveTo>
                    <a:pt x="6431" y="83820"/>
                  </a:moveTo>
                  <a:lnTo>
                    <a:pt x="40481" y="82973"/>
                  </a:lnTo>
                  <a:lnTo>
                    <a:pt x="75258" y="70822"/>
                  </a:lnTo>
                  <a:lnTo>
                    <a:pt x="110720" y="53322"/>
                  </a:lnTo>
                  <a:lnTo>
                    <a:pt x="117129" y="47405"/>
                  </a:lnTo>
                  <a:lnTo>
                    <a:pt x="132491" y="26105"/>
                  </a:lnTo>
                  <a:lnTo>
                    <a:pt x="134425" y="20633"/>
                  </a:lnTo>
                  <a:lnTo>
                    <a:pt x="134094" y="17989"/>
                  </a:lnTo>
                  <a:lnTo>
                    <a:pt x="131468" y="12792"/>
                  </a:lnTo>
                  <a:lnTo>
                    <a:pt x="129582" y="11068"/>
                  </a:lnTo>
                  <a:lnTo>
                    <a:pt x="125230" y="9152"/>
                  </a:lnTo>
                  <a:lnTo>
                    <a:pt x="118215" y="10559"/>
                  </a:lnTo>
                  <a:lnTo>
                    <a:pt x="109453" y="14852"/>
                  </a:lnTo>
                  <a:lnTo>
                    <a:pt x="74757" y="41898"/>
                  </a:lnTo>
                  <a:lnTo>
                    <a:pt x="47373" y="76700"/>
                  </a:lnTo>
                  <a:lnTo>
                    <a:pt x="22421" y="107625"/>
                  </a:lnTo>
                  <a:lnTo>
                    <a:pt x="7583" y="143210"/>
                  </a:lnTo>
                  <a:lnTo>
                    <a:pt x="1411" y="167175"/>
                  </a:lnTo>
                  <a:lnTo>
                    <a:pt x="0" y="203985"/>
                  </a:lnTo>
                  <a:lnTo>
                    <a:pt x="3009" y="212862"/>
                  </a:lnTo>
                  <a:lnTo>
                    <a:pt x="13508" y="226665"/>
                  </a:lnTo>
                  <a:lnTo>
                    <a:pt x="22559" y="231973"/>
                  </a:lnTo>
                  <a:lnTo>
                    <a:pt x="39432" y="234961"/>
                  </a:lnTo>
                  <a:lnTo>
                    <a:pt x="76190" y="235207"/>
                  </a:lnTo>
                  <a:lnTo>
                    <a:pt x="103207" y="229240"/>
                  </a:lnTo>
                  <a:lnTo>
                    <a:pt x="135520" y="212483"/>
                  </a:lnTo>
                  <a:lnTo>
                    <a:pt x="166362" y="188821"/>
                  </a:lnTo>
                  <a:lnTo>
                    <a:pt x="202282" y="152179"/>
                  </a:lnTo>
                  <a:lnTo>
                    <a:pt x="223569" y="119507"/>
                  </a:lnTo>
                  <a:lnTo>
                    <a:pt x="241096" y="82077"/>
                  </a:lnTo>
                  <a:lnTo>
                    <a:pt x="249076" y="70155"/>
                  </a:lnTo>
                  <a:lnTo>
                    <a:pt x="249474" y="70476"/>
                  </a:lnTo>
                  <a:lnTo>
                    <a:pt x="250166" y="79324"/>
                  </a:lnTo>
                  <a:lnTo>
                    <a:pt x="250265" y="115634"/>
                  </a:lnTo>
                  <a:lnTo>
                    <a:pt x="250270" y="152575"/>
                  </a:lnTo>
                  <a:lnTo>
                    <a:pt x="255508" y="187304"/>
                  </a:lnTo>
                  <a:lnTo>
                    <a:pt x="257578" y="221729"/>
                  </a:lnTo>
                  <a:lnTo>
                    <a:pt x="257883" y="249709"/>
                  </a:lnTo>
                  <a:lnTo>
                    <a:pt x="257892" y="215401"/>
                  </a:lnTo>
                  <a:lnTo>
                    <a:pt x="257892" y="183314"/>
                  </a:lnTo>
                  <a:lnTo>
                    <a:pt x="257892" y="146622"/>
                  </a:lnTo>
                  <a:lnTo>
                    <a:pt x="261937" y="110618"/>
                  </a:lnTo>
                  <a:lnTo>
                    <a:pt x="270889" y="76978"/>
                  </a:lnTo>
                  <a:lnTo>
                    <a:pt x="279146" y="54417"/>
                  </a:lnTo>
                  <a:lnTo>
                    <a:pt x="309886" y="16861"/>
                  </a:lnTo>
                  <a:lnTo>
                    <a:pt x="324285" y="6313"/>
                  </a:lnTo>
                  <a:lnTo>
                    <a:pt x="34171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73"/>
            <p:cNvSpPr/>
            <p:nvPr/>
          </p:nvSpPr>
          <p:spPr>
            <a:xfrm>
              <a:off x="5173980" y="2133600"/>
              <a:ext cx="175260" cy="30480"/>
            </a:xfrm>
            <a:custGeom>
              <a:avLst/>
              <a:gdLst/>
              <a:ahLst/>
              <a:cxnLst/>
              <a:rect l="0" t="0" r="0" b="0"/>
              <a:pathLst>
                <a:path w="175260" h="30480">
                  <a:moveTo>
                    <a:pt x="0" y="30479"/>
                  </a:moveTo>
                  <a:lnTo>
                    <a:pt x="27338" y="29633"/>
                  </a:lnTo>
                  <a:lnTo>
                    <a:pt x="61550" y="23919"/>
                  </a:lnTo>
                  <a:lnTo>
                    <a:pt x="92403" y="16985"/>
                  </a:lnTo>
                  <a:lnTo>
                    <a:pt x="127974" y="7463"/>
                  </a:lnTo>
                  <a:lnTo>
                    <a:pt x="164575" y="655"/>
                  </a:lnTo>
                  <a:lnTo>
                    <a:pt x="1752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74"/>
            <p:cNvSpPr/>
            <p:nvPr/>
          </p:nvSpPr>
          <p:spPr>
            <a:xfrm>
              <a:off x="5250208" y="1935479"/>
              <a:ext cx="38073" cy="403862"/>
            </a:xfrm>
            <a:custGeom>
              <a:avLst/>
              <a:gdLst/>
              <a:ahLst/>
              <a:cxnLst/>
              <a:rect l="0" t="0" r="0" b="0"/>
              <a:pathLst>
                <a:path w="38073" h="403862">
                  <a:moveTo>
                    <a:pt x="38072" y="0"/>
                  </a:moveTo>
                  <a:lnTo>
                    <a:pt x="38072" y="4046"/>
                  </a:lnTo>
                  <a:lnTo>
                    <a:pt x="35814" y="8289"/>
                  </a:lnTo>
                  <a:lnTo>
                    <a:pt x="34026" y="10606"/>
                  </a:lnTo>
                  <a:lnTo>
                    <a:pt x="32040" y="17696"/>
                  </a:lnTo>
                  <a:lnTo>
                    <a:pt x="29814" y="47894"/>
                  </a:lnTo>
                  <a:lnTo>
                    <a:pt x="25276" y="75904"/>
                  </a:lnTo>
                  <a:lnTo>
                    <a:pt x="23556" y="112331"/>
                  </a:lnTo>
                  <a:lnTo>
                    <a:pt x="23153" y="143341"/>
                  </a:lnTo>
                  <a:lnTo>
                    <a:pt x="20717" y="176878"/>
                  </a:lnTo>
                  <a:lnTo>
                    <a:pt x="16812" y="210693"/>
                  </a:lnTo>
                  <a:lnTo>
                    <a:pt x="12253" y="242655"/>
                  </a:lnTo>
                  <a:lnTo>
                    <a:pt x="9663" y="276051"/>
                  </a:lnTo>
                  <a:lnTo>
                    <a:pt x="8512" y="308110"/>
                  </a:lnTo>
                  <a:lnTo>
                    <a:pt x="7018" y="344351"/>
                  </a:lnTo>
                  <a:lnTo>
                    <a:pt x="1614" y="377524"/>
                  </a:lnTo>
                  <a:lnTo>
                    <a:pt x="0" y="403222"/>
                  </a:lnTo>
                  <a:lnTo>
                    <a:pt x="7592"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75"/>
            <p:cNvSpPr/>
            <p:nvPr/>
          </p:nvSpPr>
          <p:spPr>
            <a:xfrm>
              <a:off x="4983480" y="2112448"/>
              <a:ext cx="144781" cy="203784"/>
            </a:xfrm>
            <a:custGeom>
              <a:avLst/>
              <a:gdLst/>
              <a:ahLst/>
              <a:cxnLst/>
              <a:rect l="0" t="0" r="0" b="0"/>
              <a:pathLst>
                <a:path w="144781" h="203784">
                  <a:moveTo>
                    <a:pt x="0" y="51631"/>
                  </a:moveTo>
                  <a:lnTo>
                    <a:pt x="0" y="55677"/>
                  </a:lnTo>
                  <a:lnTo>
                    <a:pt x="13180" y="92246"/>
                  </a:lnTo>
                  <a:lnTo>
                    <a:pt x="15815" y="128163"/>
                  </a:lnTo>
                  <a:lnTo>
                    <a:pt x="21764" y="165975"/>
                  </a:lnTo>
                  <a:lnTo>
                    <a:pt x="22857" y="203783"/>
                  </a:lnTo>
                  <a:lnTo>
                    <a:pt x="22859" y="171452"/>
                  </a:lnTo>
                  <a:lnTo>
                    <a:pt x="22859" y="135175"/>
                  </a:lnTo>
                  <a:lnTo>
                    <a:pt x="26904" y="104419"/>
                  </a:lnTo>
                  <a:lnTo>
                    <a:pt x="35857" y="67421"/>
                  </a:lnTo>
                  <a:lnTo>
                    <a:pt x="44114" y="40035"/>
                  </a:lnTo>
                  <a:lnTo>
                    <a:pt x="62452" y="13311"/>
                  </a:lnTo>
                  <a:lnTo>
                    <a:pt x="74854" y="4059"/>
                  </a:lnTo>
                  <a:lnTo>
                    <a:pt x="89253" y="0"/>
                  </a:lnTo>
                  <a:lnTo>
                    <a:pt x="96959" y="1309"/>
                  </a:lnTo>
                  <a:lnTo>
                    <a:pt x="106057" y="6805"/>
                  </a:lnTo>
                  <a:lnTo>
                    <a:pt x="120761" y="20293"/>
                  </a:lnTo>
                  <a:lnTo>
                    <a:pt x="125638" y="31777"/>
                  </a:lnTo>
                  <a:lnTo>
                    <a:pt x="135109" y="68114"/>
                  </a:lnTo>
                  <a:lnTo>
                    <a:pt x="142619" y="105719"/>
                  </a:lnTo>
                  <a:lnTo>
                    <a:pt x="144352" y="141714"/>
                  </a:lnTo>
                  <a:lnTo>
                    <a:pt x="144772" y="179759"/>
                  </a:lnTo>
                  <a:lnTo>
                    <a:pt x="144780" y="1811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76"/>
            <p:cNvSpPr/>
            <p:nvPr/>
          </p:nvSpPr>
          <p:spPr>
            <a:xfrm>
              <a:off x="4747259" y="2148840"/>
              <a:ext cx="152351" cy="173613"/>
            </a:xfrm>
            <a:custGeom>
              <a:avLst/>
              <a:gdLst/>
              <a:ahLst/>
              <a:cxnLst/>
              <a:rect l="0" t="0" r="0" b="0"/>
              <a:pathLst>
                <a:path w="152351" h="173613">
                  <a:moveTo>
                    <a:pt x="0" y="15239"/>
                  </a:moveTo>
                  <a:lnTo>
                    <a:pt x="0" y="29891"/>
                  </a:lnTo>
                  <a:lnTo>
                    <a:pt x="2258" y="36709"/>
                  </a:lnTo>
                  <a:lnTo>
                    <a:pt x="4045" y="39713"/>
                  </a:lnTo>
                  <a:lnTo>
                    <a:pt x="11352" y="72965"/>
                  </a:lnTo>
                  <a:lnTo>
                    <a:pt x="14728" y="107257"/>
                  </a:lnTo>
                  <a:lnTo>
                    <a:pt x="16020" y="138772"/>
                  </a:lnTo>
                  <a:lnTo>
                    <a:pt x="21304" y="153818"/>
                  </a:lnTo>
                  <a:lnTo>
                    <a:pt x="33150" y="169697"/>
                  </a:lnTo>
                  <a:lnTo>
                    <a:pt x="38158" y="172788"/>
                  </a:lnTo>
                  <a:lnTo>
                    <a:pt x="40679" y="173612"/>
                  </a:lnTo>
                  <a:lnTo>
                    <a:pt x="47995" y="172269"/>
                  </a:lnTo>
                  <a:lnTo>
                    <a:pt x="76657" y="161319"/>
                  </a:lnTo>
                  <a:lnTo>
                    <a:pt x="114179" y="129318"/>
                  </a:lnTo>
                  <a:lnTo>
                    <a:pt x="138838" y="98874"/>
                  </a:lnTo>
                  <a:lnTo>
                    <a:pt x="148006" y="81130"/>
                  </a:lnTo>
                  <a:lnTo>
                    <a:pt x="152015" y="43947"/>
                  </a:lnTo>
                  <a:lnTo>
                    <a:pt x="152350" y="17880"/>
                  </a:lnTo>
                  <a:lnTo>
                    <a:pt x="151520" y="14460"/>
                  </a:lnTo>
                  <a:lnTo>
                    <a:pt x="150120" y="12180"/>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77"/>
            <p:cNvSpPr/>
            <p:nvPr/>
          </p:nvSpPr>
          <p:spPr>
            <a:xfrm>
              <a:off x="4550289" y="2118673"/>
              <a:ext cx="135284" cy="189671"/>
            </a:xfrm>
            <a:custGeom>
              <a:avLst/>
              <a:gdLst/>
              <a:ahLst/>
              <a:cxnLst/>
              <a:rect l="0" t="0" r="0" b="0"/>
              <a:pathLst>
                <a:path w="135284" h="189671">
                  <a:moveTo>
                    <a:pt x="82670" y="7306"/>
                  </a:moveTo>
                  <a:lnTo>
                    <a:pt x="78625" y="3261"/>
                  </a:lnTo>
                  <a:lnTo>
                    <a:pt x="74382" y="1275"/>
                  </a:lnTo>
                  <a:lnTo>
                    <a:pt x="64758" y="0"/>
                  </a:lnTo>
                  <a:lnTo>
                    <a:pt x="59752" y="2084"/>
                  </a:lnTo>
                  <a:lnTo>
                    <a:pt x="30364" y="29173"/>
                  </a:lnTo>
                  <a:lnTo>
                    <a:pt x="17336" y="54335"/>
                  </a:lnTo>
                  <a:lnTo>
                    <a:pt x="6610" y="86023"/>
                  </a:lnTo>
                  <a:lnTo>
                    <a:pt x="383" y="120598"/>
                  </a:lnTo>
                  <a:lnTo>
                    <a:pt x="0" y="146651"/>
                  </a:lnTo>
                  <a:lnTo>
                    <a:pt x="5024" y="166280"/>
                  </a:lnTo>
                  <a:lnTo>
                    <a:pt x="9497" y="174764"/>
                  </a:lnTo>
                  <a:lnTo>
                    <a:pt x="20820" y="184300"/>
                  </a:lnTo>
                  <a:lnTo>
                    <a:pt x="30063" y="187570"/>
                  </a:lnTo>
                  <a:lnTo>
                    <a:pt x="49795" y="189670"/>
                  </a:lnTo>
                  <a:lnTo>
                    <a:pt x="64933" y="185988"/>
                  </a:lnTo>
                  <a:lnTo>
                    <a:pt x="85219" y="171075"/>
                  </a:lnTo>
                  <a:lnTo>
                    <a:pt x="118513" y="136769"/>
                  </a:lnTo>
                  <a:lnTo>
                    <a:pt x="130484" y="112466"/>
                  </a:lnTo>
                  <a:lnTo>
                    <a:pt x="135283" y="77944"/>
                  </a:lnTo>
                  <a:lnTo>
                    <a:pt x="134840" y="66641"/>
                  </a:lnTo>
                  <a:lnTo>
                    <a:pt x="129831" y="51604"/>
                  </a:lnTo>
                  <a:lnTo>
                    <a:pt x="115594" y="33028"/>
                  </a:lnTo>
                  <a:lnTo>
                    <a:pt x="108042" y="26028"/>
                  </a:lnTo>
                  <a:lnTo>
                    <a:pt x="97911" y="225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78"/>
            <p:cNvSpPr/>
            <p:nvPr/>
          </p:nvSpPr>
          <p:spPr>
            <a:xfrm>
              <a:off x="4359804" y="2072640"/>
              <a:ext cx="151237" cy="234543"/>
            </a:xfrm>
            <a:custGeom>
              <a:avLst/>
              <a:gdLst/>
              <a:ahLst/>
              <a:cxnLst/>
              <a:rect l="0" t="0" r="0" b="0"/>
              <a:pathLst>
                <a:path w="151237" h="234543">
                  <a:moveTo>
                    <a:pt x="105515" y="0"/>
                  </a:moveTo>
                  <a:lnTo>
                    <a:pt x="94164" y="0"/>
                  </a:lnTo>
                  <a:lnTo>
                    <a:pt x="73450" y="6560"/>
                  </a:lnTo>
                  <a:lnTo>
                    <a:pt x="61113" y="15396"/>
                  </a:lnTo>
                  <a:lnTo>
                    <a:pt x="39032" y="38455"/>
                  </a:lnTo>
                  <a:lnTo>
                    <a:pt x="19275" y="74866"/>
                  </a:lnTo>
                  <a:lnTo>
                    <a:pt x="6981" y="108674"/>
                  </a:lnTo>
                  <a:lnTo>
                    <a:pt x="444" y="143668"/>
                  </a:lnTo>
                  <a:lnTo>
                    <a:pt x="0" y="175040"/>
                  </a:lnTo>
                  <a:lnTo>
                    <a:pt x="3022" y="190402"/>
                  </a:lnTo>
                  <a:lnTo>
                    <a:pt x="13529" y="209286"/>
                  </a:lnTo>
                  <a:lnTo>
                    <a:pt x="27366" y="221560"/>
                  </a:lnTo>
                  <a:lnTo>
                    <a:pt x="42190" y="230559"/>
                  </a:lnTo>
                  <a:lnTo>
                    <a:pt x="61352" y="234542"/>
                  </a:lnTo>
                  <a:lnTo>
                    <a:pt x="90583" y="229805"/>
                  </a:lnTo>
                  <a:lnTo>
                    <a:pt x="128416" y="222309"/>
                  </a:lnTo>
                  <a:lnTo>
                    <a:pt x="139118" y="219313"/>
                  </a:lnTo>
                  <a:lnTo>
                    <a:pt x="151236"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79"/>
            <p:cNvSpPr/>
            <p:nvPr/>
          </p:nvSpPr>
          <p:spPr>
            <a:xfrm>
              <a:off x="3817619" y="2051819"/>
              <a:ext cx="457201" cy="232235"/>
            </a:xfrm>
            <a:custGeom>
              <a:avLst/>
              <a:gdLst/>
              <a:ahLst/>
              <a:cxnLst/>
              <a:rect l="0" t="0" r="0" b="0"/>
              <a:pathLst>
                <a:path w="457201" h="232235">
                  <a:moveTo>
                    <a:pt x="0" y="104640"/>
                  </a:moveTo>
                  <a:lnTo>
                    <a:pt x="0" y="108686"/>
                  </a:lnTo>
                  <a:lnTo>
                    <a:pt x="847" y="109877"/>
                  </a:lnTo>
                  <a:lnTo>
                    <a:pt x="2258" y="110672"/>
                  </a:lnTo>
                  <a:lnTo>
                    <a:pt x="4046" y="111201"/>
                  </a:lnTo>
                  <a:lnTo>
                    <a:pt x="5237" y="112401"/>
                  </a:lnTo>
                  <a:lnTo>
                    <a:pt x="9408" y="120410"/>
                  </a:lnTo>
                  <a:lnTo>
                    <a:pt x="11352" y="122773"/>
                  </a:lnTo>
                  <a:lnTo>
                    <a:pt x="18028" y="125400"/>
                  </a:lnTo>
                  <a:lnTo>
                    <a:pt x="25793" y="127413"/>
                  </a:lnTo>
                  <a:lnTo>
                    <a:pt x="32066" y="131131"/>
                  </a:lnTo>
                  <a:lnTo>
                    <a:pt x="42192" y="131090"/>
                  </a:lnTo>
                  <a:lnTo>
                    <a:pt x="75891" y="125558"/>
                  </a:lnTo>
                  <a:lnTo>
                    <a:pt x="86223" y="120710"/>
                  </a:lnTo>
                  <a:lnTo>
                    <a:pt x="100713" y="108461"/>
                  </a:lnTo>
                  <a:lnTo>
                    <a:pt x="123470" y="79130"/>
                  </a:lnTo>
                  <a:lnTo>
                    <a:pt x="134245" y="43514"/>
                  </a:lnTo>
                  <a:lnTo>
                    <a:pt x="135864" y="32035"/>
                  </a:lnTo>
                  <a:lnTo>
                    <a:pt x="132731" y="16053"/>
                  </a:lnTo>
                  <a:lnTo>
                    <a:pt x="130821" y="12562"/>
                  </a:lnTo>
                  <a:lnTo>
                    <a:pt x="128701" y="10235"/>
                  </a:lnTo>
                  <a:lnTo>
                    <a:pt x="124087" y="7649"/>
                  </a:lnTo>
                  <a:lnTo>
                    <a:pt x="119215" y="6500"/>
                  </a:lnTo>
                  <a:lnTo>
                    <a:pt x="107666" y="9898"/>
                  </a:lnTo>
                  <a:lnTo>
                    <a:pt x="72723" y="39849"/>
                  </a:lnTo>
                  <a:lnTo>
                    <a:pt x="54003" y="60043"/>
                  </a:lnTo>
                  <a:lnTo>
                    <a:pt x="32272" y="97168"/>
                  </a:lnTo>
                  <a:lnTo>
                    <a:pt x="19483" y="132767"/>
                  </a:lnTo>
                  <a:lnTo>
                    <a:pt x="17344" y="157283"/>
                  </a:lnTo>
                  <a:lnTo>
                    <a:pt x="23778" y="186065"/>
                  </a:lnTo>
                  <a:lnTo>
                    <a:pt x="33202" y="208307"/>
                  </a:lnTo>
                  <a:lnTo>
                    <a:pt x="40439" y="216472"/>
                  </a:lnTo>
                  <a:lnTo>
                    <a:pt x="56291" y="225829"/>
                  </a:lnTo>
                  <a:lnTo>
                    <a:pt x="69892" y="230469"/>
                  </a:lnTo>
                  <a:lnTo>
                    <a:pt x="91829" y="232234"/>
                  </a:lnTo>
                  <a:lnTo>
                    <a:pt x="129592" y="223430"/>
                  </a:lnTo>
                  <a:lnTo>
                    <a:pt x="160031" y="206814"/>
                  </a:lnTo>
                  <a:lnTo>
                    <a:pt x="194077" y="176672"/>
                  </a:lnTo>
                  <a:lnTo>
                    <a:pt x="215603" y="143454"/>
                  </a:lnTo>
                  <a:lnTo>
                    <a:pt x="233904" y="106538"/>
                  </a:lnTo>
                  <a:lnTo>
                    <a:pt x="245923" y="74535"/>
                  </a:lnTo>
                  <a:lnTo>
                    <a:pt x="257535" y="36564"/>
                  </a:lnTo>
                  <a:lnTo>
                    <a:pt x="258897" y="33856"/>
                  </a:lnTo>
                  <a:lnTo>
                    <a:pt x="260651" y="32051"/>
                  </a:lnTo>
                  <a:lnTo>
                    <a:pt x="265506" y="29154"/>
                  </a:lnTo>
                  <a:lnTo>
                    <a:pt x="265904" y="29763"/>
                  </a:lnTo>
                  <a:lnTo>
                    <a:pt x="266687" y="61914"/>
                  </a:lnTo>
                  <a:lnTo>
                    <a:pt x="267545" y="98261"/>
                  </a:lnTo>
                  <a:lnTo>
                    <a:pt x="272732" y="135867"/>
                  </a:lnTo>
                  <a:lnTo>
                    <a:pt x="274007" y="171863"/>
                  </a:lnTo>
                  <a:lnTo>
                    <a:pt x="275105" y="197349"/>
                  </a:lnTo>
                  <a:lnTo>
                    <a:pt x="281624" y="224560"/>
                  </a:lnTo>
                  <a:lnTo>
                    <a:pt x="281730" y="224380"/>
                  </a:lnTo>
                  <a:lnTo>
                    <a:pt x="281938" y="186455"/>
                  </a:lnTo>
                  <a:lnTo>
                    <a:pt x="288024" y="150654"/>
                  </a:lnTo>
                  <a:lnTo>
                    <a:pt x="294938" y="115922"/>
                  </a:lnTo>
                  <a:lnTo>
                    <a:pt x="302348" y="79667"/>
                  </a:lnTo>
                  <a:lnTo>
                    <a:pt x="310753" y="48793"/>
                  </a:lnTo>
                  <a:lnTo>
                    <a:pt x="332883" y="12179"/>
                  </a:lnTo>
                  <a:lnTo>
                    <a:pt x="341553" y="4844"/>
                  </a:lnTo>
                  <a:lnTo>
                    <a:pt x="351050" y="1020"/>
                  </a:lnTo>
                  <a:lnTo>
                    <a:pt x="355954" y="0"/>
                  </a:lnTo>
                  <a:lnTo>
                    <a:pt x="365917" y="1125"/>
                  </a:lnTo>
                  <a:lnTo>
                    <a:pt x="370945" y="2610"/>
                  </a:lnTo>
                  <a:lnTo>
                    <a:pt x="378789" y="8776"/>
                  </a:lnTo>
                  <a:lnTo>
                    <a:pt x="402697" y="45373"/>
                  </a:lnTo>
                  <a:lnTo>
                    <a:pt x="412923" y="71087"/>
                  </a:lnTo>
                  <a:lnTo>
                    <a:pt x="417270" y="100155"/>
                  </a:lnTo>
                  <a:lnTo>
                    <a:pt x="422603" y="130217"/>
                  </a:lnTo>
                  <a:lnTo>
                    <a:pt x="426754" y="164632"/>
                  </a:lnTo>
                  <a:lnTo>
                    <a:pt x="433174" y="199528"/>
                  </a:lnTo>
                  <a:lnTo>
                    <a:pt x="436080" y="208337"/>
                  </a:lnTo>
                  <a:lnTo>
                    <a:pt x="438040" y="211872"/>
                  </a:lnTo>
                  <a:lnTo>
                    <a:pt x="440193" y="214228"/>
                  </a:lnTo>
                  <a:lnTo>
                    <a:pt x="457200" y="226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80"/>
            <p:cNvSpPr/>
            <p:nvPr/>
          </p:nvSpPr>
          <p:spPr>
            <a:xfrm>
              <a:off x="3489959" y="2081795"/>
              <a:ext cx="152401" cy="218827"/>
            </a:xfrm>
            <a:custGeom>
              <a:avLst/>
              <a:gdLst/>
              <a:ahLst/>
              <a:cxnLst/>
              <a:rect l="0" t="0" r="0" b="0"/>
              <a:pathLst>
                <a:path w="152401" h="218827">
                  <a:moveTo>
                    <a:pt x="0" y="74664"/>
                  </a:moveTo>
                  <a:lnTo>
                    <a:pt x="4045" y="78710"/>
                  </a:lnTo>
                  <a:lnTo>
                    <a:pt x="10547" y="80696"/>
                  </a:lnTo>
                  <a:lnTo>
                    <a:pt x="40836" y="82191"/>
                  </a:lnTo>
                  <a:lnTo>
                    <a:pt x="57726" y="78212"/>
                  </a:lnTo>
                  <a:lnTo>
                    <a:pt x="69410" y="71670"/>
                  </a:lnTo>
                  <a:lnTo>
                    <a:pt x="78234" y="64370"/>
                  </a:lnTo>
                  <a:lnTo>
                    <a:pt x="93936" y="42692"/>
                  </a:lnTo>
                  <a:lnTo>
                    <a:pt x="96783" y="34772"/>
                  </a:lnTo>
                  <a:lnTo>
                    <a:pt x="97542" y="30290"/>
                  </a:lnTo>
                  <a:lnTo>
                    <a:pt x="96128" y="23051"/>
                  </a:lnTo>
                  <a:lnTo>
                    <a:pt x="92829" y="14216"/>
                  </a:lnTo>
                  <a:lnTo>
                    <a:pt x="92366" y="11505"/>
                  </a:lnTo>
                  <a:lnTo>
                    <a:pt x="87337" y="6236"/>
                  </a:lnTo>
                  <a:lnTo>
                    <a:pt x="80303" y="1918"/>
                  </a:lnTo>
                  <a:lnTo>
                    <a:pt x="74355" y="0"/>
                  </a:lnTo>
                  <a:lnTo>
                    <a:pt x="66631" y="1404"/>
                  </a:lnTo>
                  <a:lnTo>
                    <a:pt x="47875" y="9205"/>
                  </a:lnTo>
                  <a:lnTo>
                    <a:pt x="40187" y="16220"/>
                  </a:lnTo>
                  <a:lnTo>
                    <a:pt x="31098" y="31948"/>
                  </a:lnTo>
                  <a:lnTo>
                    <a:pt x="17862" y="67440"/>
                  </a:lnTo>
                  <a:lnTo>
                    <a:pt x="9894" y="99860"/>
                  </a:lnTo>
                  <a:lnTo>
                    <a:pt x="10552" y="126439"/>
                  </a:lnTo>
                  <a:lnTo>
                    <a:pt x="14314" y="158175"/>
                  </a:lnTo>
                  <a:lnTo>
                    <a:pt x="23057" y="181253"/>
                  </a:lnTo>
                  <a:lnTo>
                    <a:pt x="36371" y="200132"/>
                  </a:lnTo>
                  <a:lnTo>
                    <a:pt x="51041" y="212405"/>
                  </a:lnTo>
                  <a:lnTo>
                    <a:pt x="61067" y="216316"/>
                  </a:lnTo>
                  <a:lnTo>
                    <a:pt x="85347" y="218826"/>
                  </a:lnTo>
                  <a:lnTo>
                    <a:pt x="113755" y="213239"/>
                  </a:lnTo>
                  <a:lnTo>
                    <a:pt x="152400" y="1965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15"/>
          <p:cNvGrpSpPr/>
          <p:nvPr/>
        </p:nvGrpSpPr>
        <p:grpSpPr>
          <a:xfrm>
            <a:off x="6442487" y="1518068"/>
            <a:ext cx="2685696" cy="851264"/>
            <a:chOff x="6442487" y="1518068"/>
            <a:chExt cx="2685696" cy="851264"/>
          </a:xfrm>
        </p:grpSpPr>
        <p:sp>
          <p:nvSpPr>
            <p:cNvPr id="33" name="SMARTInkShape-181"/>
            <p:cNvSpPr/>
            <p:nvPr/>
          </p:nvSpPr>
          <p:spPr>
            <a:xfrm>
              <a:off x="7490460" y="1775459"/>
              <a:ext cx="60960" cy="22862"/>
            </a:xfrm>
            <a:custGeom>
              <a:avLst/>
              <a:gdLst/>
              <a:ahLst/>
              <a:cxnLst/>
              <a:rect l="0" t="0" r="0" b="0"/>
              <a:pathLst>
                <a:path w="60960" h="22862">
                  <a:moveTo>
                    <a:pt x="0" y="0"/>
                  </a:moveTo>
                  <a:lnTo>
                    <a:pt x="4045" y="0"/>
                  </a:lnTo>
                  <a:lnTo>
                    <a:pt x="8288" y="2258"/>
                  </a:lnTo>
                  <a:lnTo>
                    <a:pt x="12996" y="5237"/>
                  </a:lnTo>
                  <a:lnTo>
                    <a:pt x="22918" y="7150"/>
                  </a:lnTo>
                  <a:lnTo>
                    <a:pt x="25439" y="7307"/>
                  </a:lnTo>
                  <a:lnTo>
                    <a:pt x="30497" y="9739"/>
                  </a:lnTo>
                  <a:lnTo>
                    <a:pt x="35567" y="12795"/>
                  </a:lnTo>
                  <a:lnTo>
                    <a:pt x="45721" y="14757"/>
                  </a:lnTo>
                  <a:lnTo>
                    <a:pt x="48261" y="14918"/>
                  </a:lnTo>
                  <a:lnTo>
                    <a:pt x="53340" y="17355"/>
                  </a:lnTo>
                  <a:lnTo>
                    <a:pt x="60959"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82"/>
            <p:cNvSpPr/>
            <p:nvPr/>
          </p:nvSpPr>
          <p:spPr>
            <a:xfrm>
              <a:off x="9014460" y="1981200"/>
              <a:ext cx="113723" cy="350521"/>
            </a:xfrm>
            <a:custGeom>
              <a:avLst/>
              <a:gdLst/>
              <a:ahLst/>
              <a:cxnLst/>
              <a:rect l="0" t="0" r="0" b="0"/>
              <a:pathLst>
                <a:path w="113723" h="350521">
                  <a:moveTo>
                    <a:pt x="7620" y="0"/>
                  </a:moveTo>
                  <a:lnTo>
                    <a:pt x="1058" y="6560"/>
                  </a:lnTo>
                  <a:lnTo>
                    <a:pt x="313" y="15396"/>
                  </a:lnTo>
                  <a:lnTo>
                    <a:pt x="4137" y="28738"/>
                  </a:lnTo>
                  <a:lnTo>
                    <a:pt x="28174" y="64393"/>
                  </a:lnTo>
                  <a:lnTo>
                    <a:pt x="51165" y="99512"/>
                  </a:lnTo>
                  <a:lnTo>
                    <a:pt x="71191" y="130475"/>
                  </a:lnTo>
                  <a:lnTo>
                    <a:pt x="91453" y="168326"/>
                  </a:lnTo>
                  <a:lnTo>
                    <a:pt x="107717" y="204370"/>
                  </a:lnTo>
                  <a:lnTo>
                    <a:pt x="112999" y="241186"/>
                  </a:lnTo>
                  <a:lnTo>
                    <a:pt x="113722" y="257900"/>
                  </a:lnTo>
                  <a:lnTo>
                    <a:pt x="109528" y="273795"/>
                  </a:lnTo>
                  <a:lnTo>
                    <a:pt x="97645" y="294766"/>
                  </a:lnTo>
                  <a:lnTo>
                    <a:pt x="81143" y="311705"/>
                  </a:lnTo>
                  <a:lnTo>
                    <a:pt x="60166" y="325190"/>
                  </a:lnTo>
                  <a:lnTo>
                    <a:pt x="23602" y="344424"/>
                  </a:lnTo>
                  <a:lnTo>
                    <a:pt x="0"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83"/>
            <p:cNvSpPr/>
            <p:nvPr/>
          </p:nvSpPr>
          <p:spPr>
            <a:xfrm>
              <a:off x="8756094" y="2179801"/>
              <a:ext cx="273607" cy="173473"/>
            </a:xfrm>
            <a:custGeom>
              <a:avLst/>
              <a:gdLst/>
              <a:ahLst/>
              <a:cxnLst/>
              <a:rect l="0" t="0" r="0" b="0"/>
              <a:pathLst>
                <a:path w="273607" h="173473">
                  <a:moveTo>
                    <a:pt x="45006" y="60478"/>
                  </a:moveTo>
                  <a:lnTo>
                    <a:pt x="45006" y="67785"/>
                  </a:lnTo>
                  <a:lnTo>
                    <a:pt x="77816" y="68098"/>
                  </a:lnTo>
                  <a:lnTo>
                    <a:pt x="83012" y="65840"/>
                  </a:lnTo>
                  <a:lnTo>
                    <a:pt x="93248" y="57493"/>
                  </a:lnTo>
                  <a:lnTo>
                    <a:pt x="96080" y="52660"/>
                  </a:lnTo>
                  <a:lnTo>
                    <a:pt x="97674" y="42922"/>
                  </a:lnTo>
                  <a:lnTo>
                    <a:pt x="98213" y="24461"/>
                  </a:lnTo>
                  <a:lnTo>
                    <a:pt x="96029" y="16813"/>
                  </a:lnTo>
                  <a:lnTo>
                    <a:pt x="87728" y="5004"/>
                  </a:lnTo>
                  <a:lnTo>
                    <a:pt x="82902" y="1957"/>
                  </a:lnTo>
                  <a:lnTo>
                    <a:pt x="77089" y="602"/>
                  </a:lnTo>
                  <a:lnTo>
                    <a:pt x="68860" y="0"/>
                  </a:lnTo>
                  <a:lnTo>
                    <a:pt x="61817" y="1990"/>
                  </a:lnTo>
                  <a:lnTo>
                    <a:pt x="42516" y="13391"/>
                  </a:lnTo>
                  <a:lnTo>
                    <a:pt x="16266" y="51487"/>
                  </a:lnTo>
                  <a:lnTo>
                    <a:pt x="4710" y="76953"/>
                  </a:lnTo>
                  <a:lnTo>
                    <a:pt x="0" y="111723"/>
                  </a:lnTo>
                  <a:lnTo>
                    <a:pt x="449" y="123047"/>
                  </a:lnTo>
                  <a:lnTo>
                    <a:pt x="5463" y="138096"/>
                  </a:lnTo>
                  <a:lnTo>
                    <a:pt x="9933" y="145211"/>
                  </a:lnTo>
                  <a:lnTo>
                    <a:pt x="21255" y="153976"/>
                  </a:lnTo>
                  <a:lnTo>
                    <a:pt x="31289" y="157890"/>
                  </a:lnTo>
                  <a:lnTo>
                    <a:pt x="43669" y="159050"/>
                  </a:lnTo>
                  <a:lnTo>
                    <a:pt x="58062" y="155349"/>
                  </a:lnTo>
                  <a:lnTo>
                    <a:pt x="78096" y="145666"/>
                  </a:lnTo>
                  <a:lnTo>
                    <a:pt x="113590" y="113601"/>
                  </a:lnTo>
                  <a:lnTo>
                    <a:pt x="145100" y="78246"/>
                  </a:lnTo>
                  <a:lnTo>
                    <a:pt x="166468" y="53344"/>
                  </a:lnTo>
                  <a:lnTo>
                    <a:pt x="166885" y="63507"/>
                  </a:lnTo>
                  <a:lnTo>
                    <a:pt x="159774" y="101054"/>
                  </a:lnTo>
                  <a:lnTo>
                    <a:pt x="154131" y="135311"/>
                  </a:lnTo>
                  <a:lnTo>
                    <a:pt x="151698" y="172819"/>
                  </a:lnTo>
                  <a:lnTo>
                    <a:pt x="151694" y="173472"/>
                  </a:lnTo>
                  <a:lnTo>
                    <a:pt x="151686" y="138723"/>
                  </a:lnTo>
                  <a:lnTo>
                    <a:pt x="157717" y="105464"/>
                  </a:lnTo>
                  <a:lnTo>
                    <a:pt x="163037" y="75573"/>
                  </a:lnTo>
                  <a:lnTo>
                    <a:pt x="173864" y="56861"/>
                  </a:lnTo>
                  <a:lnTo>
                    <a:pt x="199862" y="27629"/>
                  </a:lnTo>
                  <a:lnTo>
                    <a:pt x="204988" y="24712"/>
                  </a:lnTo>
                  <a:lnTo>
                    <a:pt x="214892" y="23070"/>
                  </a:lnTo>
                  <a:lnTo>
                    <a:pt x="237495" y="21623"/>
                  </a:lnTo>
                  <a:lnTo>
                    <a:pt x="258185" y="12977"/>
                  </a:lnTo>
                  <a:lnTo>
                    <a:pt x="263365" y="9733"/>
                  </a:lnTo>
                  <a:lnTo>
                    <a:pt x="273606" y="71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84"/>
            <p:cNvSpPr/>
            <p:nvPr/>
          </p:nvSpPr>
          <p:spPr>
            <a:xfrm>
              <a:off x="8610600" y="2225040"/>
              <a:ext cx="144781" cy="15101"/>
            </a:xfrm>
            <a:custGeom>
              <a:avLst/>
              <a:gdLst/>
              <a:ahLst/>
              <a:cxnLst/>
              <a:rect l="0" t="0" r="0" b="0"/>
              <a:pathLst>
                <a:path w="144781" h="15101">
                  <a:moveTo>
                    <a:pt x="0" y="7619"/>
                  </a:moveTo>
                  <a:lnTo>
                    <a:pt x="7306" y="7619"/>
                  </a:lnTo>
                  <a:lnTo>
                    <a:pt x="11572" y="11665"/>
                  </a:lnTo>
                  <a:lnTo>
                    <a:pt x="18126" y="13651"/>
                  </a:lnTo>
                  <a:lnTo>
                    <a:pt x="50489" y="15100"/>
                  </a:lnTo>
                  <a:lnTo>
                    <a:pt x="75355" y="12940"/>
                  </a:lnTo>
                  <a:lnTo>
                    <a:pt x="113341" y="8320"/>
                  </a:lnTo>
                  <a:lnTo>
                    <a:pt x="130197" y="6981"/>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85"/>
            <p:cNvSpPr/>
            <p:nvPr/>
          </p:nvSpPr>
          <p:spPr>
            <a:xfrm>
              <a:off x="8664254" y="2087879"/>
              <a:ext cx="22547" cy="251462"/>
            </a:xfrm>
            <a:custGeom>
              <a:avLst/>
              <a:gdLst/>
              <a:ahLst/>
              <a:cxnLst/>
              <a:rect l="0" t="0" r="0" b="0"/>
              <a:pathLst>
                <a:path w="22547" h="251462">
                  <a:moveTo>
                    <a:pt x="22546" y="0"/>
                  </a:moveTo>
                  <a:lnTo>
                    <a:pt x="22546" y="4046"/>
                  </a:lnTo>
                  <a:lnTo>
                    <a:pt x="20287" y="8289"/>
                  </a:lnTo>
                  <a:lnTo>
                    <a:pt x="11940" y="21958"/>
                  </a:lnTo>
                  <a:lnTo>
                    <a:pt x="8221" y="52284"/>
                  </a:lnTo>
                  <a:lnTo>
                    <a:pt x="7487" y="88127"/>
                  </a:lnTo>
                  <a:lnTo>
                    <a:pt x="7359" y="123197"/>
                  </a:lnTo>
                  <a:lnTo>
                    <a:pt x="5064" y="158141"/>
                  </a:lnTo>
                  <a:lnTo>
                    <a:pt x="1279" y="187686"/>
                  </a:lnTo>
                  <a:lnTo>
                    <a:pt x="0" y="220425"/>
                  </a:lnTo>
                  <a:lnTo>
                    <a:pt x="2083" y="231458"/>
                  </a:lnTo>
                  <a:lnTo>
                    <a:pt x="5759" y="242429"/>
                  </a:lnTo>
                  <a:lnTo>
                    <a:pt x="7306"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86"/>
            <p:cNvSpPr/>
            <p:nvPr/>
          </p:nvSpPr>
          <p:spPr>
            <a:xfrm>
              <a:off x="8443416" y="2195165"/>
              <a:ext cx="159565" cy="143586"/>
            </a:xfrm>
            <a:custGeom>
              <a:avLst/>
              <a:gdLst/>
              <a:ahLst/>
              <a:cxnLst/>
              <a:rect l="0" t="0" r="0" b="0"/>
              <a:pathLst>
                <a:path w="159565" h="143586">
                  <a:moveTo>
                    <a:pt x="98603" y="7014"/>
                  </a:moveTo>
                  <a:lnTo>
                    <a:pt x="87998" y="7014"/>
                  </a:lnTo>
                  <a:lnTo>
                    <a:pt x="76646" y="11060"/>
                  </a:lnTo>
                  <a:lnTo>
                    <a:pt x="60957" y="22453"/>
                  </a:lnTo>
                  <a:lnTo>
                    <a:pt x="28051" y="55579"/>
                  </a:lnTo>
                  <a:lnTo>
                    <a:pt x="7345" y="90853"/>
                  </a:lnTo>
                  <a:lnTo>
                    <a:pt x="1856" y="103822"/>
                  </a:lnTo>
                  <a:lnTo>
                    <a:pt x="0" y="115790"/>
                  </a:lnTo>
                  <a:lnTo>
                    <a:pt x="694" y="117631"/>
                  </a:lnTo>
                  <a:lnTo>
                    <a:pt x="2004" y="118859"/>
                  </a:lnTo>
                  <a:lnTo>
                    <a:pt x="5717" y="120223"/>
                  </a:lnTo>
                  <a:lnTo>
                    <a:pt x="17468" y="121171"/>
                  </a:lnTo>
                  <a:lnTo>
                    <a:pt x="22468" y="118993"/>
                  </a:lnTo>
                  <a:lnTo>
                    <a:pt x="44232" y="99353"/>
                  </a:lnTo>
                  <a:lnTo>
                    <a:pt x="49039" y="90105"/>
                  </a:lnTo>
                  <a:lnTo>
                    <a:pt x="63264" y="55232"/>
                  </a:lnTo>
                  <a:lnTo>
                    <a:pt x="73516" y="23838"/>
                  </a:lnTo>
                  <a:lnTo>
                    <a:pt x="75600" y="13645"/>
                  </a:lnTo>
                  <a:lnTo>
                    <a:pt x="83011" y="0"/>
                  </a:lnTo>
                  <a:lnTo>
                    <a:pt x="83358" y="33657"/>
                  </a:lnTo>
                  <a:lnTo>
                    <a:pt x="85619" y="61102"/>
                  </a:lnTo>
                  <a:lnTo>
                    <a:pt x="95514" y="97706"/>
                  </a:lnTo>
                  <a:lnTo>
                    <a:pt x="99381" y="115260"/>
                  </a:lnTo>
                  <a:lnTo>
                    <a:pt x="115650" y="137461"/>
                  </a:lnTo>
                  <a:lnTo>
                    <a:pt x="121137" y="141191"/>
                  </a:lnTo>
                  <a:lnTo>
                    <a:pt x="127245" y="142848"/>
                  </a:lnTo>
                  <a:lnTo>
                    <a:pt x="135605" y="143585"/>
                  </a:lnTo>
                  <a:lnTo>
                    <a:pt x="159564" y="1365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87"/>
            <p:cNvSpPr/>
            <p:nvPr/>
          </p:nvSpPr>
          <p:spPr>
            <a:xfrm>
              <a:off x="8153741" y="2217420"/>
              <a:ext cx="265901" cy="151912"/>
            </a:xfrm>
            <a:custGeom>
              <a:avLst/>
              <a:gdLst/>
              <a:ahLst/>
              <a:cxnLst/>
              <a:rect l="0" t="0" r="0" b="0"/>
              <a:pathLst>
                <a:path w="265901" h="151912">
                  <a:moveTo>
                    <a:pt x="14898" y="15239"/>
                  </a:moveTo>
                  <a:lnTo>
                    <a:pt x="14051" y="35167"/>
                  </a:lnTo>
                  <a:lnTo>
                    <a:pt x="8338" y="69197"/>
                  </a:lnTo>
                  <a:lnTo>
                    <a:pt x="1386" y="104503"/>
                  </a:lnTo>
                  <a:lnTo>
                    <a:pt x="0" y="126570"/>
                  </a:lnTo>
                  <a:lnTo>
                    <a:pt x="2068" y="134711"/>
                  </a:lnTo>
                  <a:lnTo>
                    <a:pt x="10294" y="146836"/>
                  </a:lnTo>
                  <a:lnTo>
                    <a:pt x="15110" y="149927"/>
                  </a:lnTo>
                  <a:lnTo>
                    <a:pt x="22581" y="151667"/>
                  </a:lnTo>
                  <a:lnTo>
                    <a:pt x="25100" y="151911"/>
                  </a:lnTo>
                  <a:lnTo>
                    <a:pt x="45701" y="146220"/>
                  </a:lnTo>
                  <a:lnTo>
                    <a:pt x="59679" y="136942"/>
                  </a:lnTo>
                  <a:lnTo>
                    <a:pt x="78432" y="118347"/>
                  </a:lnTo>
                  <a:lnTo>
                    <a:pt x="98572" y="83759"/>
                  </a:lnTo>
                  <a:lnTo>
                    <a:pt x="104037" y="70819"/>
                  </a:lnTo>
                  <a:lnTo>
                    <a:pt x="106204" y="61537"/>
                  </a:lnTo>
                  <a:lnTo>
                    <a:pt x="106299" y="65176"/>
                  </a:lnTo>
                  <a:lnTo>
                    <a:pt x="108579" y="69324"/>
                  </a:lnTo>
                  <a:lnTo>
                    <a:pt x="110371" y="71616"/>
                  </a:lnTo>
                  <a:lnTo>
                    <a:pt x="112365" y="78678"/>
                  </a:lnTo>
                  <a:lnTo>
                    <a:pt x="116076" y="100866"/>
                  </a:lnTo>
                  <a:lnTo>
                    <a:pt x="124537" y="119736"/>
                  </a:lnTo>
                  <a:lnTo>
                    <a:pt x="131643" y="127440"/>
                  </a:lnTo>
                  <a:lnTo>
                    <a:pt x="150001" y="139285"/>
                  </a:lnTo>
                  <a:lnTo>
                    <a:pt x="164902" y="143151"/>
                  </a:lnTo>
                  <a:lnTo>
                    <a:pt x="184086" y="140252"/>
                  </a:lnTo>
                  <a:lnTo>
                    <a:pt x="201812" y="134031"/>
                  </a:lnTo>
                  <a:lnTo>
                    <a:pt x="228121" y="113553"/>
                  </a:lnTo>
                  <a:lnTo>
                    <a:pt x="241200" y="98838"/>
                  </a:lnTo>
                  <a:lnTo>
                    <a:pt x="261144" y="63486"/>
                  </a:lnTo>
                  <a:lnTo>
                    <a:pt x="265672" y="34324"/>
                  </a:lnTo>
                  <a:lnTo>
                    <a:pt x="265900" y="30503"/>
                  </a:lnTo>
                  <a:lnTo>
                    <a:pt x="263897" y="23999"/>
                  </a:lnTo>
                  <a:lnTo>
                    <a:pt x="252480" y="9191"/>
                  </a:lnTo>
                  <a:lnTo>
                    <a:pt x="24349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88"/>
            <p:cNvSpPr/>
            <p:nvPr/>
          </p:nvSpPr>
          <p:spPr>
            <a:xfrm>
              <a:off x="8747931" y="1851659"/>
              <a:ext cx="106033" cy="152401"/>
            </a:xfrm>
            <a:custGeom>
              <a:avLst/>
              <a:gdLst/>
              <a:ahLst/>
              <a:cxnLst/>
              <a:rect l="0" t="0" r="0" b="0"/>
              <a:pathLst>
                <a:path w="106033" h="152401">
                  <a:moveTo>
                    <a:pt x="83649" y="0"/>
                  </a:moveTo>
                  <a:lnTo>
                    <a:pt x="79603" y="0"/>
                  </a:lnTo>
                  <a:lnTo>
                    <a:pt x="75359" y="2258"/>
                  </a:lnTo>
                  <a:lnTo>
                    <a:pt x="73042" y="4046"/>
                  </a:lnTo>
                  <a:lnTo>
                    <a:pt x="65952" y="6032"/>
                  </a:lnTo>
                  <a:lnTo>
                    <a:pt x="52441" y="9408"/>
                  </a:lnTo>
                  <a:lnTo>
                    <a:pt x="22625" y="20760"/>
                  </a:lnTo>
                  <a:lnTo>
                    <a:pt x="13347" y="22773"/>
                  </a:lnTo>
                  <a:lnTo>
                    <a:pt x="6401" y="26491"/>
                  </a:lnTo>
                  <a:lnTo>
                    <a:pt x="2750" y="30965"/>
                  </a:lnTo>
                  <a:lnTo>
                    <a:pt x="694" y="38244"/>
                  </a:lnTo>
                  <a:lnTo>
                    <a:pt x="0" y="48289"/>
                  </a:lnTo>
                  <a:lnTo>
                    <a:pt x="2163" y="53353"/>
                  </a:lnTo>
                  <a:lnTo>
                    <a:pt x="3924" y="55889"/>
                  </a:lnTo>
                  <a:lnTo>
                    <a:pt x="8140" y="58706"/>
                  </a:lnTo>
                  <a:lnTo>
                    <a:pt x="14529" y="59959"/>
                  </a:lnTo>
                  <a:lnTo>
                    <a:pt x="37069" y="63020"/>
                  </a:lnTo>
                  <a:lnTo>
                    <a:pt x="52914" y="66933"/>
                  </a:lnTo>
                  <a:lnTo>
                    <a:pt x="62369" y="68695"/>
                  </a:lnTo>
                  <a:lnTo>
                    <a:pt x="98357" y="85455"/>
                  </a:lnTo>
                  <a:lnTo>
                    <a:pt x="101074" y="87450"/>
                  </a:lnTo>
                  <a:lnTo>
                    <a:pt x="102886" y="90474"/>
                  </a:lnTo>
                  <a:lnTo>
                    <a:pt x="105793" y="105235"/>
                  </a:lnTo>
                  <a:lnTo>
                    <a:pt x="106032" y="108257"/>
                  </a:lnTo>
                  <a:lnTo>
                    <a:pt x="104038" y="113872"/>
                  </a:lnTo>
                  <a:lnTo>
                    <a:pt x="102322" y="116555"/>
                  </a:lnTo>
                  <a:lnTo>
                    <a:pt x="66181" y="135450"/>
                  </a:lnTo>
                  <a:lnTo>
                    <a:pt x="50721" y="146626"/>
                  </a:lnTo>
                  <a:lnTo>
                    <a:pt x="35416" y="150690"/>
                  </a:lnTo>
                  <a:lnTo>
                    <a:pt x="15069"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89"/>
            <p:cNvSpPr/>
            <p:nvPr/>
          </p:nvSpPr>
          <p:spPr>
            <a:xfrm>
              <a:off x="8549639" y="1859279"/>
              <a:ext cx="144781" cy="159540"/>
            </a:xfrm>
            <a:custGeom>
              <a:avLst/>
              <a:gdLst/>
              <a:ahLst/>
              <a:cxnLst/>
              <a:rect l="0" t="0" r="0" b="0"/>
              <a:pathLst>
                <a:path w="144781" h="159540">
                  <a:moveTo>
                    <a:pt x="0" y="91441"/>
                  </a:moveTo>
                  <a:lnTo>
                    <a:pt x="22919" y="116617"/>
                  </a:lnTo>
                  <a:lnTo>
                    <a:pt x="48262" y="154535"/>
                  </a:lnTo>
                  <a:lnTo>
                    <a:pt x="53341" y="157582"/>
                  </a:lnTo>
                  <a:lnTo>
                    <a:pt x="63501" y="159539"/>
                  </a:lnTo>
                  <a:lnTo>
                    <a:pt x="65194" y="158853"/>
                  </a:lnTo>
                  <a:lnTo>
                    <a:pt x="66322" y="157549"/>
                  </a:lnTo>
                  <a:lnTo>
                    <a:pt x="68424" y="153842"/>
                  </a:lnTo>
                  <a:lnTo>
                    <a:pt x="96723" y="119055"/>
                  </a:lnTo>
                  <a:lnTo>
                    <a:pt x="112584" y="96738"/>
                  </a:lnTo>
                  <a:lnTo>
                    <a:pt x="126774" y="61501"/>
                  </a:lnTo>
                  <a:lnTo>
                    <a:pt x="139670" y="29381"/>
                  </a:lnTo>
                  <a:lnTo>
                    <a:pt x="1447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90"/>
            <p:cNvSpPr/>
            <p:nvPr/>
          </p:nvSpPr>
          <p:spPr>
            <a:xfrm>
              <a:off x="8797215" y="1518068"/>
              <a:ext cx="95325" cy="333592"/>
            </a:xfrm>
            <a:custGeom>
              <a:avLst/>
              <a:gdLst/>
              <a:ahLst/>
              <a:cxnLst/>
              <a:rect l="0" t="0" r="0" b="0"/>
              <a:pathLst>
                <a:path w="95325" h="333592">
                  <a:moveTo>
                    <a:pt x="49604" y="188811"/>
                  </a:moveTo>
                  <a:lnTo>
                    <a:pt x="53650" y="184766"/>
                  </a:lnTo>
                  <a:lnTo>
                    <a:pt x="55636" y="180522"/>
                  </a:lnTo>
                  <a:lnTo>
                    <a:pt x="57197" y="166386"/>
                  </a:lnTo>
                  <a:lnTo>
                    <a:pt x="46616" y="176596"/>
                  </a:lnTo>
                  <a:lnTo>
                    <a:pt x="26727" y="211889"/>
                  </a:lnTo>
                  <a:lnTo>
                    <a:pt x="7729" y="248202"/>
                  </a:lnTo>
                  <a:lnTo>
                    <a:pt x="0" y="274118"/>
                  </a:lnTo>
                  <a:lnTo>
                    <a:pt x="1593" y="281195"/>
                  </a:lnTo>
                  <a:lnTo>
                    <a:pt x="7250" y="289938"/>
                  </a:lnTo>
                  <a:lnTo>
                    <a:pt x="11872" y="293023"/>
                  </a:lnTo>
                  <a:lnTo>
                    <a:pt x="17594" y="294395"/>
                  </a:lnTo>
                  <a:lnTo>
                    <a:pt x="25782" y="295004"/>
                  </a:lnTo>
                  <a:lnTo>
                    <a:pt x="39912" y="291302"/>
                  </a:lnTo>
                  <a:lnTo>
                    <a:pt x="54822" y="280797"/>
                  </a:lnTo>
                  <a:lnTo>
                    <a:pt x="78616" y="248091"/>
                  </a:lnTo>
                  <a:lnTo>
                    <a:pt x="89057" y="222369"/>
                  </a:lnTo>
                  <a:lnTo>
                    <a:pt x="93467" y="193298"/>
                  </a:lnTo>
                  <a:lnTo>
                    <a:pt x="94774" y="163236"/>
                  </a:lnTo>
                  <a:lnTo>
                    <a:pt x="95161" y="132879"/>
                  </a:lnTo>
                  <a:lnTo>
                    <a:pt x="95276" y="102436"/>
                  </a:lnTo>
                  <a:lnTo>
                    <a:pt x="95310" y="71967"/>
                  </a:lnTo>
                  <a:lnTo>
                    <a:pt x="89239" y="38261"/>
                  </a:lnTo>
                  <a:lnTo>
                    <a:pt x="79886" y="16676"/>
                  </a:lnTo>
                  <a:lnTo>
                    <a:pt x="75763" y="9860"/>
                  </a:lnTo>
                  <a:lnTo>
                    <a:pt x="73931" y="4009"/>
                  </a:lnTo>
                  <a:lnTo>
                    <a:pt x="72595" y="2110"/>
                  </a:lnTo>
                  <a:lnTo>
                    <a:pt x="70858" y="844"/>
                  </a:lnTo>
                  <a:lnTo>
                    <a:pt x="68853" y="0"/>
                  </a:lnTo>
                  <a:lnTo>
                    <a:pt x="67517" y="284"/>
                  </a:lnTo>
                  <a:lnTo>
                    <a:pt x="66626" y="1320"/>
                  </a:lnTo>
                  <a:lnTo>
                    <a:pt x="65637" y="5575"/>
                  </a:lnTo>
                  <a:lnTo>
                    <a:pt x="64914" y="38676"/>
                  </a:lnTo>
                  <a:lnTo>
                    <a:pt x="64859" y="75461"/>
                  </a:lnTo>
                  <a:lnTo>
                    <a:pt x="67107" y="109788"/>
                  </a:lnTo>
                  <a:lnTo>
                    <a:pt x="70084" y="136757"/>
                  </a:lnTo>
                  <a:lnTo>
                    <a:pt x="71406" y="162854"/>
                  </a:lnTo>
                  <a:lnTo>
                    <a:pt x="72151" y="197301"/>
                  </a:lnTo>
                  <a:lnTo>
                    <a:pt x="72372" y="233002"/>
                  </a:lnTo>
                  <a:lnTo>
                    <a:pt x="76482" y="266345"/>
                  </a:lnTo>
                  <a:lnTo>
                    <a:pt x="85456" y="297480"/>
                  </a:lnTo>
                  <a:lnTo>
                    <a:pt x="95324" y="3335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91"/>
            <p:cNvSpPr/>
            <p:nvPr/>
          </p:nvSpPr>
          <p:spPr>
            <a:xfrm>
              <a:off x="8435472" y="1685079"/>
              <a:ext cx="304668" cy="143585"/>
            </a:xfrm>
            <a:custGeom>
              <a:avLst/>
              <a:gdLst/>
              <a:ahLst/>
              <a:cxnLst/>
              <a:rect l="0" t="0" r="0" b="0"/>
              <a:pathLst>
                <a:path w="304668" h="143585">
                  <a:moveTo>
                    <a:pt x="68447" y="6561"/>
                  </a:moveTo>
                  <a:lnTo>
                    <a:pt x="64402" y="2515"/>
                  </a:lnTo>
                  <a:lnTo>
                    <a:pt x="60159" y="529"/>
                  </a:lnTo>
                  <a:lnTo>
                    <a:pt x="57842" y="0"/>
                  </a:lnTo>
                  <a:lnTo>
                    <a:pt x="55450" y="493"/>
                  </a:lnTo>
                  <a:lnTo>
                    <a:pt x="48039" y="5233"/>
                  </a:lnTo>
                  <a:lnTo>
                    <a:pt x="40481" y="12847"/>
                  </a:lnTo>
                  <a:lnTo>
                    <a:pt x="20187" y="49887"/>
                  </a:lnTo>
                  <a:lnTo>
                    <a:pt x="7488" y="83449"/>
                  </a:lnTo>
                  <a:lnTo>
                    <a:pt x="1373" y="109331"/>
                  </a:lnTo>
                  <a:lnTo>
                    <a:pt x="0" y="130454"/>
                  </a:lnTo>
                  <a:lnTo>
                    <a:pt x="2184" y="135849"/>
                  </a:lnTo>
                  <a:lnTo>
                    <a:pt x="3952" y="138473"/>
                  </a:lnTo>
                  <a:lnTo>
                    <a:pt x="5977" y="140222"/>
                  </a:lnTo>
                  <a:lnTo>
                    <a:pt x="10485" y="142166"/>
                  </a:lnTo>
                  <a:lnTo>
                    <a:pt x="35914" y="143584"/>
                  </a:lnTo>
                  <a:lnTo>
                    <a:pt x="43546" y="141402"/>
                  </a:lnTo>
                  <a:lnTo>
                    <a:pt x="54860" y="133156"/>
                  </a:lnTo>
                  <a:lnTo>
                    <a:pt x="59389" y="129057"/>
                  </a:lnTo>
                  <a:lnTo>
                    <a:pt x="64421" y="119988"/>
                  </a:lnTo>
                  <a:lnTo>
                    <a:pt x="71697" y="100368"/>
                  </a:lnTo>
                  <a:lnTo>
                    <a:pt x="80442" y="85423"/>
                  </a:lnTo>
                  <a:lnTo>
                    <a:pt x="84249" y="63232"/>
                  </a:lnTo>
                  <a:lnTo>
                    <a:pt x="91211" y="52422"/>
                  </a:lnTo>
                  <a:lnTo>
                    <a:pt x="92154" y="88505"/>
                  </a:lnTo>
                  <a:lnTo>
                    <a:pt x="97391" y="100643"/>
                  </a:lnTo>
                  <a:lnTo>
                    <a:pt x="109220" y="115460"/>
                  </a:lnTo>
                  <a:lnTo>
                    <a:pt x="114226" y="118460"/>
                  </a:lnTo>
                  <a:lnTo>
                    <a:pt x="124339" y="120386"/>
                  </a:lnTo>
                  <a:lnTo>
                    <a:pt x="131951" y="120720"/>
                  </a:lnTo>
                  <a:lnTo>
                    <a:pt x="137029" y="118540"/>
                  </a:lnTo>
                  <a:lnTo>
                    <a:pt x="161369" y="102945"/>
                  </a:lnTo>
                  <a:lnTo>
                    <a:pt x="185260" y="68866"/>
                  </a:lnTo>
                  <a:lnTo>
                    <a:pt x="198457" y="31632"/>
                  </a:lnTo>
                  <a:lnTo>
                    <a:pt x="202430" y="25323"/>
                  </a:lnTo>
                  <a:lnTo>
                    <a:pt x="205189" y="15815"/>
                  </a:lnTo>
                  <a:lnTo>
                    <a:pt x="205329" y="16117"/>
                  </a:lnTo>
                  <a:lnTo>
                    <a:pt x="205604" y="50238"/>
                  </a:lnTo>
                  <a:lnTo>
                    <a:pt x="205607" y="85329"/>
                  </a:lnTo>
                  <a:lnTo>
                    <a:pt x="204761" y="100549"/>
                  </a:lnTo>
                  <a:lnTo>
                    <a:pt x="198197" y="128027"/>
                  </a:lnTo>
                  <a:lnTo>
                    <a:pt x="198049" y="132485"/>
                  </a:lnTo>
                  <a:lnTo>
                    <a:pt x="197990" y="118080"/>
                  </a:lnTo>
                  <a:lnTo>
                    <a:pt x="207394" y="80295"/>
                  </a:lnTo>
                  <a:lnTo>
                    <a:pt x="221005" y="42855"/>
                  </a:lnTo>
                  <a:lnTo>
                    <a:pt x="226844" y="30312"/>
                  </a:lnTo>
                  <a:lnTo>
                    <a:pt x="248934" y="5235"/>
                  </a:lnTo>
                  <a:lnTo>
                    <a:pt x="257602" y="1738"/>
                  </a:lnTo>
                  <a:lnTo>
                    <a:pt x="261437" y="1652"/>
                  </a:lnTo>
                  <a:lnTo>
                    <a:pt x="267956" y="3815"/>
                  </a:lnTo>
                  <a:lnTo>
                    <a:pt x="284246" y="16926"/>
                  </a:lnTo>
                  <a:lnTo>
                    <a:pt x="299579" y="42584"/>
                  </a:lnTo>
                  <a:lnTo>
                    <a:pt x="303160" y="57498"/>
                  </a:lnTo>
                  <a:lnTo>
                    <a:pt x="304535" y="91898"/>
                  </a:lnTo>
                  <a:lnTo>
                    <a:pt x="304667" y="120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92"/>
            <p:cNvSpPr/>
            <p:nvPr/>
          </p:nvSpPr>
          <p:spPr>
            <a:xfrm>
              <a:off x="8313419" y="1584959"/>
              <a:ext cx="50111" cy="289562"/>
            </a:xfrm>
            <a:custGeom>
              <a:avLst/>
              <a:gdLst/>
              <a:ahLst/>
              <a:cxnLst/>
              <a:rect l="0" t="0" r="0" b="0"/>
              <a:pathLst>
                <a:path w="50111" h="289562">
                  <a:moveTo>
                    <a:pt x="45720" y="0"/>
                  </a:moveTo>
                  <a:lnTo>
                    <a:pt x="49766" y="4046"/>
                  </a:lnTo>
                  <a:lnTo>
                    <a:pt x="50110" y="6084"/>
                  </a:lnTo>
                  <a:lnTo>
                    <a:pt x="49494" y="8289"/>
                  </a:lnTo>
                  <a:lnTo>
                    <a:pt x="48236" y="10606"/>
                  </a:lnTo>
                  <a:lnTo>
                    <a:pt x="45942" y="46652"/>
                  </a:lnTo>
                  <a:lnTo>
                    <a:pt x="39681" y="83315"/>
                  </a:lnTo>
                  <a:lnTo>
                    <a:pt x="32736" y="118196"/>
                  </a:lnTo>
                  <a:lnTo>
                    <a:pt x="25316" y="155342"/>
                  </a:lnTo>
                  <a:lnTo>
                    <a:pt x="17756" y="192313"/>
                  </a:lnTo>
                  <a:lnTo>
                    <a:pt x="10153" y="224246"/>
                  </a:lnTo>
                  <a:lnTo>
                    <a:pt x="1505" y="262082"/>
                  </a:lnTo>
                  <a:lnTo>
                    <a:pt x="0"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93"/>
            <p:cNvSpPr/>
            <p:nvPr/>
          </p:nvSpPr>
          <p:spPr>
            <a:xfrm>
              <a:off x="8077200" y="1790700"/>
              <a:ext cx="45720" cy="15241"/>
            </a:xfrm>
            <a:custGeom>
              <a:avLst/>
              <a:gdLst/>
              <a:ahLst/>
              <a:cxnLst/>
              <a:rect l="0" t="0" r="0" b="0"/>
              <a:pathLst>
                <a:path w="45720" h="15241">
                  <a:moveTo>
                    <a:pt x="0" y="15240"/>
                  </a:moveTo>
                  <a:lnTo>
                    <a:pt x="4044" y="11194"/>
                  </a:lnTo>
                  <a:lnTo>
                    <a:pt x="10546" y="9208"/>
                  </a:lnTo>
                  <a:lnTo>
                    <a:pt x="32559" y="6982"/>
                  </a:lnTo>
                  <a:lnTo>
                    <a:pt x="457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94"/>
            <p:cNvSpPr/>
            <p:nvPr/>
          </p:nvSpPr>
          <p:spPr>
            <a:xfrm>
              <a:off x="8077200" y="1729740"/>
              <a:ext cx="30481" cy="7620"/>
            </a:xfrm>
            <a:custGeom>
              <a:avLst/>
              <a:gdLst/>
              <a:ahLst/>
              <a:cxnLst/>
              <a:rect l="0" t="0" r="0" b="0"/>
              <a:pathLst>
                <a:path w="30481" h="7620">
                  <a:moveTo>
                    <a:pt x="0" y="7619"/>
                  </a:moveTo>
                  <a:lnTo>
                    <a:pt x="6560" y="7619"/>
                  </a:lnTo>
                  <a:lnTo>
                    <a:pt x="304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95"/>
            <p:cNvSpPr/>
            <p:nvPr/>
          </p:nvSpPr>
          <p:spPr>
            <a:xfrm>
              <a:off x="7833906" y="1638300"/>
              <a:ext cx="121108" cy="182880"/>
            </a:xfrm>
            <a:custGeom>
              <a:avLst/>
              <a:gdLst/>
              <a:ahLst/>
              <a:cxnLst/>
              <a:rect l="0" t="0" r="0" b="0"/>
              <a:pathLst>
                <a:path w="121108" h="182880">
                  <a:moveTo>
                    <a:pt x="68033" y="0"/>
                  </a:moveTo>
                  <a:lnTo>
                    <a:pt x="61473" y="0"/>
                  </a:lnTo>
                  <a:lnTo>
                    <a:pt x="34787" y="21254"/>
                  </a:lnTo>
                  <a:lnTo>
                    <a:pt x="20513" y="36528"/>
                  </a:lnTo>
                  <a:lnTo>
                    <a:pt x="5683" y="47949"/>
                  </a:lnTo>
                  <a:lnTo>
                    <a:pt x="2221" y="53201"/>
                  </a:lnTo>
                  <a:lnTo>
                    <a:pt x="684" y="59205"/>
                  </a:lnTo>
                  <a:lnTo>
                    <a:pt x="0" y="67517"/>
                  </a:lnTo>
                  <a:lnTo>
                    <a:pt x="1955" y="74599"/>
                  </a:lnTo>
                  <a:lnTo>
                    <a:pt x="3661" y="77672"/>
                  </a:lnTo>
                  <a:lnTo>
                    <a:pt x="6492" y="79721"/>
                  </a:lnTo>
                  <a:lnTo>
                    <a:pt x="37817" y="89611"/>
                  </a:lnTo>
                  <a:lnTo>
                    <a:pt x="68225" y="97282"/>
                  </a:lnTo>
                  <a:lnTo>
                    <a:pt x="105996" y="114344"/>
                  </a:lnTo>
                  <a:lnTo>
                    <a:pt x="114539" y="119399"/>
                  </a:lnTo>
                  <a:lnTo>
                    <a:pt x="118336" y="124468"/>
                  </a:lnTo>
                  <a:lnTo>
                    <a:pt x="120473" y="132082"/>
                  </a:lnTo>
                  <a:lnTo>
                    <a:pt x="121107" y="143745"/>
                  </a:lnTo>
                  <a:lnTo>
                    <a:pt x="119503" y="147477"/>
                  </a:lnTo>
                  <a:lnTo>
                    <a:pt x="104183" y="162246"/>
                  </a:lnTo>
                  <a:lnTo>
                    <a:pt x="86620" y="172657"/>
                  </a:lnTo>
                  <a:lnTo>
                    <a:pt x="61827" y="180609"/>
                  </a:lnTo>
                  <a:lnTo>
                    <a:pt x="27800" y="182680"/>
                  </a:lnTo>
                  <a:lnTo>
                    <a:pt x="7074"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96"/>
            <p:cNvSpPr/>
            <p:nvPr/>
          </p:nvSpPr>
          <p:spPr>
            <a:xfrm>
              <a:off x="7621058" y="1670407"/>
              <a:ext cx="151343" cy="157878"/>
            </a:xfrm>
            <a:custGeom>
              <a:avLst/>
              <a:gdLst/>
              <a:ahLst/>
              <a:cxnLst/>
              <a:rect l="0" t="0" r="0" b="0"/>
              <a:pathLst>
                <a:path w="151343" h="157878">
                  <a:moveTo>
                    <a:pt x="6561" y="59333"/>
                  </a:moveTo>
                  <a:lnTo>
                    <a:pt x="0" y="65893"/>
                  </a:lnTo>
                  <a:lnTo>
                    <a:pt x="494" y="67093"/>
                  </a:lnTo>
                  <a:lnTo>
                    <a:pt x="9641" y="77465"/>
                  </a:lnTo>
                  <a:lnTo>
                    <a:pt x="14421" y="80092"/>
                  </a:lnTo>
                  <a:lnTo>
                    <a:pt x="24131" y="81570"/>
                  </a:lnTo>
                  <a:lnTo>
                    <a:pt x="47508" y="81264"/>
                  </a:lnTo>
                  <a:lnTo>
                    <a:pt x="80521" y="72781"/>
                  </a:lnTo>
                  <a:lnTo>
                    <a:pt x="100404" y="56400"/>
                  </a:lnTo>
                  <a:lnTo>
                    <a:pt x="106971" y="50127"/>
                  </a:lnTo>
                  <a:lnTo>
                    <a:pt x="110455" y="42259"/>
                  </a:lnTo>
                  <a:lnTo>
                    <a:pt x="117265" y="19298"/>
                  </a:lnTo>
                  <a:lnTo>
                    <a:pt x="113938" y="3867"/>
                  </a:lnTo>
                  <a:lnTo>
                    <a:pt x="112013" y="2035"/>
                  </a:lnTo>
                  <a:lnTo>
                    <a:pt x="105357" y="0"/>
                  </a:lnTo>
                  <a:lnTo>
                    <a:pt x="96756" y="1354"/>
                  </a:lnTo>
                  <a:lnTo>
                    <a:pt x="77435" y="9121"/>
                  </a:lnTo>
                  <a:lnTo>
                    <a:pt x="47180" y="34430"/>
                  </a:lnTo>
                  <a:lnTo>
                    <a:pt x="20765" y="71017"/>
                  </a:lnTo>
                  <a:lnTo>
                    <a:pt x="16133" y="91017"/>
                  </a:lnTo>
                  <a:lnTo>
                    <a:pt x="15413" y="115294"/>
                  </a:lnTo>
                  <a:lnTo>
                    <a:pt x="18398" y="129077"/>
                  </a:lnTo>
                  <a:lnTo>
                    <a:pt x="24804" y="139155"/>
                  </a:lnTo>
                  <a:lnTo>
                    <a:pt x="38669" y="152523"/>
                  </a:lnTo>
                  <a:lnTo>
                    <a:pt x="48772" y="155784"/>
                  </a:lnTo>
                  <a:lnTo>
                    <a:pt x="71908" y="157877"/>
                  </a:lnTo>
                  <a:lnTo>
                    <a:pt x="98021" y="152207"/>
                  </a:lnTo>
                  <a:lnTo>
                    <a:pt x="135191" y="137976"/>
                  </a:lnTo>
                  <a:lnTo>
                    <a:pt x="151342" y="1279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97"/>
            <p:cNvSpPr/>
            <p:nvPr/>
          </p:nvSpPr>
          <p:spPr>
            <a:xfrm>
              <a:off x="7505700" y="1783079"/>
              <a:ext cx="68581" cy="53342"/>
            </a:xfrm>
            <a:custGeom>
              <a:avLst/>
              <a:gdLst/>
              <a:ahLst/>
              <a:cxnLst/>
              <a:rect l="0" t="0" r="0" b="0"/>
              <a:pathLst>
                <a:path w="68581" h="53342">
                  <a:moveTo>
                    <a:pt x="0" y="0"/>
                  </a:moveTo>
                  <a:lnTo>
                    <a:pt x="4044" y="4046"/>
                  </a:lnTo>
                  <a:lnTo>
                    <a:pt x="6031" y="8289"/>
                  </a:lnTo>
                  <a:lnTo>
                    <a:pt x="6560" y="10606"/>
                  </a:lnTo>
                  <a:lnTo>
                    <a:pt x="18132" y="29485"/>
                  </a:lnTo>
                  <a:lnTo>
                    <a:pt x="21401" y="32357"/>
                  </a:lnTo>
                  <a:lnTo>
                    <a:pt x="58304" y="51901"/>
                  </a:lnTo>
                  <a:lnTo>
                    <a:pt x="68580"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98"/>
            <p:cNvSpPr/>
            <p:nvPr/>
          </p:nvSpPr>
          <p:spPr>
            <a:xfrm>
              <a:off x="7414260" y="1615440"/>
              <a:ext cx="137160" cy="281207"/>
            </a:xfrm>
            <a:custGeom>
              <a:avLst/>
              <a:gdLst/>
              <a:ahLst/>
              <a:cxnLst/>
              <a:rect l="0" t="0" r="0" b="0"/>
              <a:pathLst>
                <a:path w="137160" h="281207">
                  <a:moveTo>
                    <a:pt x="7620" y="0"/>
                  </a:moveTo>
                  <a:lnTo>
                    <a:pt x="7620" y="4045"/>
                  </a:lnTo>
                  <a:lnTo>
                    <a:pt x="1058" y="28518"/>
                  </a:lnTo>
                  <a:lnTo>
                    <a:pt x="209" y="65777"/>
                  </a:lnTo>
                  <a:lnTo>
                    <a:pt x="61" y="98135"/>
                  </a:lnTo>
                  <a:lnTo>
                    <a:pt x="27" y="124896"/>
                  </a:lnTo>
                  <a:lnTo>
                    <a:pt x="12" y="151464"/>
                  </a:lnTo>
                  <a:lnTo>
                    <a:pt x="5" y="177384"/>
                  </a:lnTo>
                  <a:lnTo>
                    <a:pt x="1" y="214083"/>
                  </a:lnTo>
                  <a:lnTo>
                    <a:pt x="0" y="250097"/>
                  </a:lnTo>
                  <a:lnTo>
                    <a:pt x="0" y="273580"/>
                  </a:lnTo>
                  <a:lnTo>
                    <a:pt x="847" y="276367"/>
                  </a:lnTo>
                  <a:lnTo>
                    <a:pt x="2257" y="278224"/>
                  </a:lnTo>
                  <a:lnTo>
                    <a:pt x="6560" y="281206"/>
                  </a:lnTo>
                  <a:lnTo>
                    <a:pt x="6914" y="280603"/>
                  </a:lnTo>
                  <a:lnTo>
                    <a:pt x="12838" y="246828"/>
                  </a:lnTo>
                  <a:lnTo>
                    <a:pt x="19281" y="209685"/>
                  </a:lnTo>
                  <a:lnTo>
                    <a:pt x="29419" y="176429"/>
                  </a:lnTo>
                  <a:lnTo>
                    <a:pt x="40043" y="142868"/>
                  </a:lnTo>
                  <a:lnTo>
                    <a:pt x="53915" y="110629"/>
                  </a:lnTo>
                  <a:lnTo>
                    <a:pt x="73774" y="76980"/>
                  </a:lnTo>
                  <a:lnTo>
                    <a:pt x="94002" y="52804"/>
                  </a:lnTo>
                  <a:lnTo>
                    <a:pt x="119382" y="36158"/>
                  </a:lnTo>
                  <a:lnTo>
                    <a:pt x="130575" y="32162"/>
                  </a:lnTo>
                  <a:lnTo>
                    <a:pt x="132770" y="32448"/>
                  </a:lnTo>
                  <a:lnTo>
                    <a:pt x="134234" y="33485"/>
                  </a:lnTo>
                  <a:lnTo>
                    <a:pt x="136582" y="37188"/>
                  </a:lnTo>
                  <a:lnTo>
                    <a:pt x="137159"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99"/>
            <p:cNvSpPr/>
            <p:nvPr/>
          </p:nvSpPr>
          <p:spPr>
            <a:xfrm>
              <a:off x="7133545" y="1737359"/>
              <a:ext cx="212136" cy="165993"/>
            </a:xfrm>
            <a:custGeom>
              <a:avLst/>
              <a:gdLst/>
              <a:ahLst/>
              <a:cxnLst/>
              <a:rect l="0" t="0" r="0" b="0"/>
              <a:pathLst>
                <a:path w="212136" h="165993">
                  <a:moveTo>
                    <a:pt x="90215" y="0"/>
                  </a:moveTo>
                  <a:lnTo>
                    <a:pt x="86169" y="0"/>
                  </a:lnTo>
                  <a:lnTo>
                    <a:pt x="84978" y="847"/>
                  </a:lnTo>
                  <a:lnTo>
                    <a:pt x="84183" y="2258"/>
                  </a:lnTo>
                  <a:lnTo>
                    <a:pt x="83654" y="4046"/>
                  </a:lnTo>
                  <a:lnTo>
                    <a:pt x="82454" y="5237"/>
                  </a:lnTo>
                  <a:lnTo>
                    <a:pt x="74446" y="9408"/>
                  </a:lnTo>
                  <a:lnTo>
                    <a:pt x="60665" y="22179"/>
                  </a:lnTo>
                  <a:lnTo>
                    <a:pt x="40436" y="54254"/>
                  </a:lnTo>
                  <a:lnTo>
                    <a:pt x="24948" y="76471"/>
                  </a:lnTo>
                  <a:lnTo>
                    <a:pt x="4981" y="113490"/>
                  </a:lnTo>
                  <a:lnTo>
                    <a:pt x="0" y="136499"/>
                  </a:lnTo>
                  <a:lnTo>
                    <a:pt x="166" y="146180"/>
                  </a:lnTo>
                  <a:lnTo>
                    <a:pt x="3062" y="153305"/>
                  </a:lnTo>
                  <a:lnTo>
                    <a:pt x="9429" y="159294"/>
                  </a:lnTo>
                  <a:lnTo>
                    <a:pt x="17903" y="163931"/>
                  </a:lnTo>
                  <a:lnTo>
                    <a:pt x="27314" y="165992"/>
                  </a:lnTo>
                  <a:lnTo>
                    <a:pt x="37141" y="164650"/>
                  </a:lnTo>
                  <a:lnTo>
                    <a:pt x="73409" y="152138"/>
                  </a:lnTo>
                  <a:lnTo>
                    <a:pt x="89751" y="142445"/>
                  </a:lnTo>
                  <a:lnTo>
                    <a:pt x="105317" y="126590"/>
                  </a:lnTo>
                  <a:lnTo>
                    <a:pt x="124753" y="96289"/>
                  </a:lnTo>
                  <a:lnTo>
                    <a:pt x="140078" y="60027"/>
                  </a:lnTo>
                  <a:lnTo>
                    <a:pt x="142868" y="44282"/>
                  </a:lnTo>
                  <a:lnTo>
                    <a:pt x="143096" y="39681"/>
                  </a:lnTo>
                  <a:lnTo>
                    <a:pt x="144096" y="36614"/>
                  </a:lnTo>
                  <a:lnTo>
                    <a:pt x="145609" y="34570"/>
                  </a:lnTo>
                  <a:lnTo>
                    <a:pt x="150075" y="31288"/>
                  </a:lnTo>
                  <a:lnTo>
                    <a:pt x="150441" y="31866"/>
                  </a:lnTo>
                  <a:lnTo>
                    <a:pt x="155211" y="59971"/>
                  </a:lnTo>
                  <a:lnTo>
                    <a:pt x="164354" y="84025"/>
                  </a:lnTo>
                  <a:lnTo>
                    <a:pt x="165041" y="89037"/>
                  </a:lnTo>
                  <a:lnTo>
                    <a:pt x="170320" y="99121"/>
                  </a:lnTo>
                  <a:lnTo>
                    <a:pt x="191597" y="124018"/>
                  </a:lnTo>
                  <a:lnTo>
                    <a:pt x="196798" y="127086"/>
                  </a:lnTo>
                  <a:lnTo>
                    <a:pt x="212135"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200"/>
            <p:cNvSpPr/>
            <p:nvPr/>
          </p:nvSpPr>
          <p:spPr>
            <a:xfrm>
              <a:off x="6858000" y="1707851"/>
              <a:ext cx="175261" cy="208552"/>
            </a:xfrm>
            <a:custGeom>
              <a:avLst/>
              <a:gdLst/>
              <a:ahLst/>
              <a:cxnLst/>
              <a:rect l="0" t="0" r="0" b="0"/>
              <a:pathLst>
                <a:path w="175261" h="208552">
                  <a:moveTo>
                    <a:pt x="7619" y="44749"/>
                  </a:moveTo>
                  <a:lnTo>
                    <a:pt x="7619" y="77324"/>
                  </a:lnTo>
                  <a:lnTo>
                    <a:pt x="7619" y="113604"/>
                  </a:lnTo>
                  <a:lnTo>
                    <a:pt x="6773" y="148253"/>
                  </a:lnTo>
                  <a:lnTo>
                    <a:pt x="705" y="183947"/>
                  </a:lnTo>
                  <a:lnTo>
                    <a:pt x="18" y="208551"/>
                  </a:lnTo>
                  <a:lnTo>
                    <a:pt x="0" y="200921"/>
                  </a:lnTo>
                  <a:lnTo>
                    <a:pt x="6560" y="165662"/>
                  </a:lnTo>
                  <a:lnTo>
                    <a:pt x="18730" y="134296"/>
                  </a:lnTo>
                  <a:lnTo>
                    <a:pt x="27469" y="101949"/>
                  </a:lnTo>
                  <a:lnTo>
                    <a:pt x="36266" y="70540"/>
                  </a:lnTo>
                  <a:lnTo>
                    <a:pt x="53981" y="34101"/>
                  </a:lnTo>
                  <a:lnTo>
                    <a:pt x="73786" y="10096"/>
                  </a:lnTo>
                  <a:lnTo>
                    <a:pt x="83876" y="3947"/>
                  </a:lnTo>
                  <a:lnTo>
                    <a:pt x="104151" y="0"/>
                  </a:lnTo>
                  <a:lnTo>
                    <a:pt x="119383" y="3361"/>
                  </a:lnTo>
                  <a:lnTo>
                    <a:pt x="134621" y="13765"/>
                  </a:lnTo>
                  <a:lnTo>
                    <a:pt x="145815" y="27572"/>
                  </a:lnTo>
                  <a:lnTo>
                    <a:pt x="157182" y="58728"/>
                  </a:lnTo>
                  <a:lnTo>
                    <a:pt x="165323" y="92477"/>
                  </a:lnTo>
                  <a:lnTo>
                    <a:pt x="167182" y="127460"/>
                  </a:lnTo>
                  <a:lnTo>
                    <a:pt x="167579" y="164265"/>
                  </a:lnTo>
                  <a:lnTo>
                    <a:pt x="167628" y="182469"/>
                  </a:lnTo>
                  <a:lnTo>
                    <a:pt x="169892" y="188649"/>
                  </a:lnTo>
                  <a:lnTo>
                    <a:pt x="175260" y="1971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201"/>
            <p:cNvSpPr/>
            <p:nvPr/>
          </p:nvSpPr>
          <p:spPr>
            <a:xfrm>
              <a:off x="6629400" y="1714500"/>
              <a:ext cx="143106" cy="205741"/>
            </a:xfrm>
            <a:custGeom>
              <a:avLst/>
              <a:gdLst/>
              <a:ahLst/>
              <a:cxnLst/>
              <a:rect l="0" t="0" r="0" b="0"/>
              <a:pathLst>
                <a:path w="143106" h="205741">
                  <a:moveTo>
                    <a:pt x="137160" y="0"/>
                  </a:moveTo>
                  <a:lnTo>
                    <a:pt x="133114" y="4045"/>
                  </a:lnTo>
                  <a:lnTo>
                    <a:pt x="128871" y="6031"/>
                  </a:lnTo>
                  <a:lnTo>
                    <a:pt x="97027" y="13641"/>
                  </a:lnTo>
                  <a:lnTo>
                    <a:pt x="64737" y="25524"/>
                  </a:lnTo>
                  <a:lnTo>
                    <a:pt x="32232" y="40374"/>
                  </a:lnTo>
                  <a:lnTo>
                    <a:pt x="18017" y="49498"/>
                  </a:lnTo>
                  <a:lnTo>
                    <a:pt x="11393" y="52479"/>
                  </a:lnTo>
                  <a:lnTo>
                    <a:pt x="5629" y="56626"/>
                  </a:lnTo>
                  <a:lnTo>
                    <a:pt x="4598" y="58917"/>
                  </a:lnTo>
                  <a:lnTo>
                    <a:pt x="4759" y="61291"/>
                  </a:lnTo>
                  <a:lnTo>
                    <a:pt x="5712" y="63721"/>
                  </a:lnTo>
                  <a:lnTo>
                    <a:pt x="7194" y="65340"/>
                  </a:lnTo>
                  <a:lnTo>
                    <a:pt x="11100" y="67140"/>
                  </a:lnTo>
                  <a:lnTo>
                    <a:pt x="46228" y="74579"/>
                  </a:lnTo>
                  <a:lnTo>
                    <a:pt x="77437" y="86481"/>
                  </a:lnTo>
                  <a:lnTo>
                    <a:pt x="112204" y="99075"/>
                  </a:lnTo>
                  <a:lnTo>
                    <a:pt x="122682" y="104993"/>
                  </a:lnTo>
                  <a:lnTo>
                    <a:pt x="133340" y="117845"/>
                  </a:lnTo>
                  <a:lnTo>
                    <a:pt x="141014" y="132377"/>
                  </a:lnTo>
                  <a:lnTo>
                    <a:pt x="143105" y="142372"/>
                  </a:lnTo>
                  <a:lnTo>
                    <a:pt x="141778" y="152458"/>
                  </a:lnTo>
                  <a:lnTo>
                    <a:pt x="138365" y="161739"/>
                  </a:lnTo>
                  <a:lnTo>
                    <a:pt x="134026" y="168686"/>
                  </a:lnTo>
                  <a:lnTo>
                    <a:pt x="122779" y="177357"/>
                  </a:lnTo>
                  <a:lnTo>
                    <a:pt x="89787" y="193001"/>
                  </a:lnTo>
                  <a:lnTo>
                    <a:pt x="55380" y="203476"/>
                  </a:lnTo>
                  <a:lnTo>
                    <a:pt x="19265" y="205541"/>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202"/>
            <p:cNvSpPr/>
            <p:nvPr/>
          </p:nvSpPr>
          <p:spPr>
            <a:xfrm>
              <a:off x="6442487" y="1546859"/>
              <a:ext cx="225014" cy="501749"/>
            </a:xfrm>
            <a:custGeom>
              <a:avLst/>
              <a:gdLst/>
              <a:ahLst/>
              <a:cxnLst/>
              <a:rect l="0" t="0" r="0" b="0"/>
              <a:pathLst>
                <a:path w="225014" h="501749">
                  <a:moveTo>
                    <a:pt x="225013" y="0"/>
                  </a:moveTo>
                  <a:lnTo>
                    <a:pt x="191483" y="33530"/>
                  </a:lnTo>
                  <a:lnTo>
                    <a:pt x="162604" y="63256"/>
                  </a:lnTo>
                  <a:lnTo>
                    <a:pt x="134931" y="96166"/>
                  </a:lnTo>
                  <a:lnTo>
                    <a:pt x="105282" y="133575"/>
                  </a:lnTo>
                  <a:lnTo>
                    <a:pt x="85157" y="161814"/>
                  </a:lnTo>
                  <a:lnTo>
                    <a:pt x="64923" y="191297"/>
                  </a:lnTo>
                  <a:lnTo>
                    <a:pt x="45489" y="222181"/>
                  </a:lnTo>
                  <a:lnTo>
                    <a:pt x="28384" y="255663"/>
                  </a:lnTo>
                  <a:lnTo>
                    <a:pt x="14573" y="288042"/>
                  </a:lnTo>
                  <a:lnTo>
                    <a:pt x="4483" y="319365"/>
                  </a:lnTo>
                  <a:lnTo>
                    <a:pt x="0" y="350220"/>
                  </a:lnTo>
                  <a:lnTo>
                    <a:pt x="265" y="378609"/>
                  </a:lnTo>
                  <a:lnTo>
                    <a:pt x="7432" y="416134"/>
                  </a:lnTo>
                  <a:lnTo>
                    <a:pt x="20978" y="451064"/>
                  </a:lnTo>
                  <a:lnTo>
                    <a:pt x="37276" y="472880"/>
                  </a:lnTo>
                  <a:lnTo>
                    <a:pt x="54146" y="487340"/>
                  </a:lnTo>
                  <a:lnTo>
                    <a:pt x="73915" y="496987"/>
                  </a:lnTo>
                  <a:lnTo>
                    <a:pt x="104197" y="501748"/>
                  </a:lnTo>
                  <a:lnTo>
                    <a:pt x="130419" y="501727"/>
                  </a:lnTo>
                  <a:lnTo>
                    <a:pt x="148819" y="496734"/>
                  </a:lnTo>
                  <a:lnTo>
                    <a:pt x="164052" y="487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SMARTInkShape-Group16"/>
          <p:cNvGrpSpPr/>
          <p:nvPr/>
        </p:nvGrpSpPr>
        <p:grpSpPr>
          <a:xfrm>
            <a:off x="670596" y="2571231"/>
            <a:ext cx="936839" cy="339610"/>
            <a:chOff x="670596" y="2571231"/>
            <a:chExt cx="936839" cy="339610"/>
          </a:xfrm>
        </p:grpSpPr>
        <p:sp>
          <p:nvSpPr>
            <p:cNvPr id="56" name="SMARTInkShape-203"/>
            <p:cNvSpPr/>
            <p:nvPr/>
          </p:nvSpPr>
          <p:spPr>
            <a:xfrm>
              <a:off x="1501262" y="2571231"/>
              <a:ext cx="106173" cy="339610"/>
            </a:xfrm>
            <a:custGeom>
              <a:avLst/>
              <a:gdLst/>
              <a:ahLst/>
              <a:cxnLst/>
              <a:rect l="0" t="0" r="0" b="0"/>
              <a:pathLst>
                <a:path w="106173" h="339610">
                  <a:moveTo>
                    <a:pt x="22738" y="11949"/>
                  </a:moveTo>
                  <a:lnTo>
                    <a:pt x="16177" y="5388"/>
                  </a:lnTo>
                  <a:lnTo>
                    <a:pt x="9243" y="3691"/>
                  </a:lnTo>
                  <a:lnTo>
                    <a:pt x="4605" y="376"/>
                  </a:lnTo>
                  <a:lnTo>
                    <a:pt x="3029" y="0"/>
                  </a:lnTo>
                  <a:lnTo>
                    <a:pt x="1978" y="596"/>
                  </a:lnTo>
                  <a:lnTo>
                    <a:pt x="293" y="3591"/>
                  </a:lnTo>
                  <a:lnTo>
                    <a:pt x="0" y="8155"/>
                  </a:lnTo>
                  <a:lnTo>
                    <a:pt x="3959" y="18915"/>
                  </a:lnTo>
                  <a:lnTo>
                    <a:pt x="10494" y="28782"/>
                  </a:lnTo>
                  <a:lnTo>
                    <a:pt x="47755" y="61297"/>
                  </a:lnTo>
                  <a:lnTo>
                    <a:pt x="73487" y="96246"/>
                  </a:lnTo>
                  <a:lnTo>
                    <a:pt x="93001" y="127189"/>
                  </a:lnTo>
                  <a:lnTo>
                    <a:pt x="102164" y="155220"/>
                  </a:lnTo>
                  <a:lnTo>
                    <a:pt x="105256" y="184974"/>
                  </a:lnTo>
                  <a:lnTo>
                    <a:pt x="106172" y="214392"/>
                  </a:lnTo>
                  <a:lnTo>
                    <a:pt x="104224" y="247517"/>
                  </a:lnTo>
                  <a:lnTo>
                    <a:pt x="95937" y="278520"/>
                  </a:lnTo>
                  <a:lnTo>
                    <a:pt x="77606" y="314474"/>
                  </a:lnTo>
                  <a:lnTo>
                    <a:pt x="60838" y="3396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204"/>
            <p:cNvSpPr/>
            <p:nvPr/>
          </p:nvSpPr>
          <p:spPr>
            <a:xfrm>
              <a:off x="1333982" y="2678361"/>
              <a:ext cx="113677" cy="167902"/>
            </a:xfrm>
            <a:custGeom>
              <a:avLst/>
              <a:gdLst/>
              <a:ahLst/>
              <a:cxnLst/>
              <a:rect l="0" t="0" r="0" b="0"/>
              <a:pathLst>
                <a:path w="113677" h="167902">
                  <a:moveTo>
                    <a:pt x="22377" y="49598"/>
                  </a:moveTo>
                  <a:lnTo>
                    <a:pt x="22377" y="60950"/>
                  </a:lnTo>
                  <a:lnTo>
                    <a:pt x="24635" y="65368"/>
                  </a:lnTo>
                  <a:lnTo>
                    <a:pt x="26423" y="67731"/>
                  </a:lnTo>
                  <a:lnTo>
                    <a:pt x="30666" y="70358"/>
                  </a:lnTo>
                  <a:lnTo>
                    <a:pt x="40290" y="72043"/>
                  </a:lnTo>
                  <a:lnTo>
                    <a:pt x="56427" y="71530"/>
                  </a:lnTo>
                  <a:lnTo>
                    <a:pt x="70096" y="66351"/>
                  </a:lnTo>
                  <a:lnTo>
                    <a:pt x="93384" y="51202"/>
                  </a:lnTo>
                  <a:lnTo>
                    <a:pt x="110198" y="29977"/>
                  </a:lnTo>
                  <a:lnTo>
                    <a:pt x="112209" y="24509"/>
                  </a:lnTo>
                  <a:lnTo>
                    <a:pt x="113676" y="6470"/>
                  </a:lnTo>
                  <a:lnTo>
                    <a:pt x="109239" y="2773"/>
                  </a:lnTo>
                  <a:lnTo>
                    <a:pt x="105685" y="601"/>
                  </a:lnTo>
                  <a:lnTo>
                    <a:pt x="101623" y="0"/>
                  </a:lnTo>
                  <a:lnTo>
                    <a:pt x="77989" y="3200"/>
                  </a:lnTo>
                  <a:lnTo>
                    <a:pt x="67978" y="8093"/>
                  </a:lnTo>
                  <a:lnTo>
                    <a:pt x="39091" y="33125"/>
                  </a:lnTo>
                  <a:lnTo>
                    <a:pt x="20474" y="58480"/>
                  </a:lnTo>
                  <a:lnTo>
                    <a:pt x="5016" y="95485"/>
                  </a:lnTo>
                  <a:lnTo>
                    <a:pt x="0" y="130447"/>
                  </a:lnTo>
                  <a:lnTo>
                    <a:pt x="3706" y="145991"/>
                  </a:lnTo>
                  <a:lnTo>
                    <a:pt x="10128" y="153964"/>
                  </a:lnTo>
                  <a:lnTo>
                    <a:pt x="18627" y="159483"/>
                  </a:lnTo>
                  <a:lnTo>
                    <a:pt x="48741" y="167901"/>
                  </a:lnTo>
                  <a:lnTo>
                    <a:pt x="85182" y="164361"/>
                  </a:lnTo>
                  <a:lnTo>
                    <a:pt x="106197" y="1638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205"/>
            <p:cNvSpPr/>
            <p:nvPr/>
          </p:nvSpPr>
          <p:spPr>
            <a:xfrm>
              <a:off x="1074422" y="2671416"/>
              <a:ext cx="205738" cy="177108"/>
            </a:xfrm>
            <a:custGeom>
              <a:avLst/>
              <a:gdLst/>
              <a:ahLst/>
              <a:cxnLst/>
              <a:rect l="0" t="0" r="0" b="0"/>
              <a:pathLst>
                <a:path w="205738" h="177108">
                  <a:moveTo>
                    <a:pt x="22857" y="18443"/>
                  </a:moveTo>
                  <a:lnTo>
                    <a:pt x="14767" y="26534"/>
                  </a:lnTo>
                  <a:lnTo>
                    <a:pt x="10795" y="35021"/>
                  </a:lnTo>
                  <a:lnTo>
                    <a:pt x="7897" y="66539"/>
                  </a:lnTo>
                  <a:lnTo>
                    <a:pt x="7673" y="99158"/>
                  </a:lnTo>
                  <a:lnTo>
                    <a:pt x="7625" y="133923"/>
                  </a:lnTo>
                  <a:lnTo>
                    <a:pt x="6774" y="147661"/>
                  </a:lnTo>
                  <a:lnTo>
                    <a:pt x="91" y="177107"/>
                  </a:lnTo>
                  <a:lnTo>
                    <a:pt x="0" y="163032"/>
                  </a:lnTo>
                  <a:lnTo>
                    <a:pt x="7758" y="128350"/>
                  </a:lnTo>
                  <a:lnTo>
                    <a:pt x="15767" y="93274"/>
                  </a:lnTo>
                  <a:lnTo>
                    <a:pt x="25502" y="57778"/>
                  </a:lnTo>
                  <a:lnTo>
                    <a:pt x="36425" y="28001"/>
                  </a:lnTo>
                  <a:lnTo>
                    <a:pt x="63184" y="937"/>
                  </a:lnTo>
                  <a:lnTo>
                    <a:pt x="65829" y="0"/>
                  </a:lnTo>
                  <a:lnTo>
                    <a:pt x="68438" y="221"/>
                  </a:lnTo>
                  <a:lnTo>
                    <a:pt x="73596" y="2725"/>
                  </a:lnTo>
                  <a:lnTo>
                    <a:pt x="78710" y="6660"/>
                  </a:lnTo>
                  <a:lnTo>
                    <a:pt x="86349" y="17680"/>
                  </a:lnTo>
                  <a:lnTo>
                    <a:pt x="95036" y="50585"/>
                  </a:lnTo>
                  <a:lnTo>
                    <a:pt x="97866" y="72276"/>
                  </a:lnTo>
                  <a:lnTo>
                    <a:pt x="92869" y="109948"/>
                  </a:lnTo>
                  <a:lnTo>
                    <a:pt x="89604" y="130505"/>
                  </a:lnTo>
                  <a:lnTo>
                    <a:pt x="84156" y="160082"/>
                  </a:lnTo>
                  <a:lnTo>
                    <a:pt x="83847" y="169508"/>
                  </a:lnTo>
                  <a:lnTo>
                    <a:pt x="83820" y="160120"/>
                  </a:lnTo>
                  <a:lnTo>
                    <a:pt x="86076" y="155353"/>
                  </a:lnTo>
                  <a:lnTo>
                    <a:pt x="87863" y="152897"/>
                  </a:lnTo>
                  <a:lnTo>
                    <a:pt x="95169" y="116597"/>
                  </a:lnTo>
                  <a:lnTo>
                    <a:pt x="106834" y="79284"/>
                  </a:lnTo>
                  <a:lnTo>
                    <a:pt x="124635" y="42135"/>
                  </a:lnTo>
                  <a:lnTo>
                    <a:pt x="142030" y="14663"/>
                  </a:lnTo>
                  <a:lnTo>
                    <a:pt x="147225" y="8861"/>
                  </a:lnTo>
                  <a:lnTo>
                    <a:pt x="154614" y="5718"/>
                  </a:lnTo>
                  <a:lnTo>
                    <a:pt x="158955" y="4880"/>
                  </a:lnTo>
                  <a:lnTo>
                    <a:pt x="162696" y="5168"/>
                  </a:lnTo>
                  <a:lnTo>
                    <a:pt x="169110" y="7745"/>
                  </a:lnTo>
                  <a:lnTo>
                    <a:pt x="185324" y="21159"/>
                  </a:lnTo>
                  <a:lnTo>
                    <a:pt x="188198" y="28399"/>
                  </a:lnTo>
                  <a:lnTo>
                    <a:pt x="196327" y="65037"/>
                  </a:lnTo>
                  <a:lnTo>
                    <a:pt x="197882" y="101532"/>
                  </a:lnTo>
                  <a:lnTo>
                    <a:pt x="198104" y="137914"/>
                  </a:lnTo>
                  <a:lnTo>
                    <a:pt x="198115" y="150040"/>
                  </a:lnTo>
                  <a:lnTo>
                    <a:pt x="198962" y="151894"/>
                  </a:lnTo>
                  <a:lnTo>
                    <a:pt x="200374" y="153130"/>
                  </a:lnTo>
                  <a:lnTo>
                    <a:pt x="205737" y="1556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206"/>
            <p:cNvSpPr/>
            <p:nvPr/>
          </p:nvSpPr>
          <p:spPr>
            <a:xfrm>
              <a:off x="982979" y="262128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207"/>
            <p:cNvSpPr/>
            <p:nvPr/>
          </p:nvSpPr>
          <p:spPr>
            <a:xfrm>
              <a:off x="960120" y="2735580"/>
              <a:ext cx="38101" cy="121921"/>
            </a:xfrm>
            <a:custGeom>
              <a:avLst/>
              <a:gdLst/>
              <a:ahLst/>
              <a:cxnLst/>
              <a:rect l="0" t="0" r="0" b="0"/>
              <a:pathLst>
                <a:path w="38101" h="121921">
                  <a:moveTo>
                    <a:pt x="38100" y="0"/>
                  </a:moveTo>
                  <a:lnTo>
                    <a:pt x="34054" y="4045"/>
                  </a:lnTo>
                  <a:lnTo>
                    <a:pt x="32068" y="10546"/>
                  </a:lnTo>
                  <a:lnTo>
                    <a:pt x="28693" y="23727"/>
                  </a:lnTo>
                  <a:lnTo>
                    <a:pt x="17340" y="59447"/>
                  </a:lnTo>
                  <a:lnTo>
                    <a:pt x="13604" y="75751"/>
                  </a:lnTo>
                  <a:lnTo>
                    <a:pt x="9393" y="91307"/>
                  </a:lnTo>
                  <a:lnTo>
                    <a:pt x="7006" y="110738"/>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208"/>
            <p:cNvSpPr/>
            <p:nvPr/>
          </p:nvSpPr>
          <p:spPr>
            <a:xfrm>
              <a:off x="815432" y="2727959"/>
              <a:ext cx="106589" cy="30482"/>
            </a:xfrm>
            <a:custGeom>
              <a:avLst/>
              <a:gdLst/>
              <a:ahLst/>
              <a:cxnLst/>
              <a:rect l="0" t="0" r="0" b="0"/>
              <a:pathLst>
                <a:path w="106589" h="30482">
                  <a:moveTo>
                    <a:pt x="7528" y="30481"/>
                  </a:moveTo>
                  <a:lnTo>
                    <a:pt x="221" y="30481"/>
                  </a:lnTo>
                  <a:lnTo>
                    <a:pt x="0" y="26435"/>
                  </a:lnTo>
                  <a:lnTo>
                    <a:pt x="1663" y="25244"/>
                  </a:lnTo>
                  <a:lnTo>
                    <a:pt x="39048" y="16839"/>
                  </a:lnTo>
                  <a:lnTo>
                    <a:pt x="76133" y="3305"/>
                  </a:lnTo>
                  <a:lnTo>
                    <a:pt x="10658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09"/>
            <p:cNvSpPr/>
            <p:nvPr/>
          </p:nvSpPr>
          <p:spPr>
            <a:xfrm>
              <a:off x="861060" y="2583180"/>
              <a:ext cx="15241" cy="281940"/>
            </a:xfrm>
            <a:custGeom>
              <a:avLst/>
              <a:gdLst/>
              <a:ahLst/>
              <a:cxnLst/>
              <a:rect l="0" t="0" r="0" b="0"/>
              <a:pathLst>
                <a:path w="15241" h="281940">
                  <a:moveTo>
                    <a:pt x="15240" y="0"/>
                  </a:moveTo>
                  <a:lnTo>
                    <a:pt x="11194" y="4045"/>
                  </a:lnTo>
                  <a:lnTo>
                    <a:pt x="9208" y="8288"/>
                  </a:lnTo>
                  <a:lnTo>
                    <a:pt x="7759" y="39496"/>
                  </a:lnTo>
                  <a:lnTo>
                    <a:pt x="7647" y="68855"/>
                  </a:lnTo>
                  <a:lnTo>
                    <a:pt x="3582" y="99612"/>
                  </a:lnTo>
                  <a:lnTo>
                    <a:pt x="1061" y="131490"/>
                  </a:lnTo>
                  <a:lnTo>
                    <a:pt x="314" y="162385"/>
                  </a:lnTo>
                  <a:lnTo>
                    <a:pt x="93" y="192988"/>
                  </a:lnTo>
                  <a:lnTo>
                    <a:pt x="18" y="226739"/>
                  </a:lnTo>
                  <a:lnTo>
                    <a:pt x="1" y="264184"/>
                  </a:lnTo>
                  <a:lnTo>
                    <a:pt x="0" y="267563"/>
                  </a:lnTo>
                  <a:lnTo>
                    <a:pt x="2258" y="273574"/>
                  </a:lnTo>
                  <a:lnTo>
                    <a:pt x="7619"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10"/>
            <p:cNvSpPr/>
            <p:nvPr/>
          </p:nvSpPr>
          <p:spPr>
            <a:xfrm>
              <a:off x="670596" y="2575559"/>
              <a:ext cx="114265" cy="304665"/>
            </a:xfrm>
            <a:custGeom>
              <a:avLst/>
              <a:gdLst/>
              <a:ahLst/>
              <a:cxnLst/>
              <a:rect l="0" t="0" r="0" b="0"/>
              <a:pathLst>
                <a:path w="114265" h="304665">
                  <a:moveTo>
                    <a:pt x="45683" y="0"/>
                  </a:moveTo>
                  <a:lnTo>
                    <a:pt x="41638" y="4046"/>
                  </a:lnTo>
                  <a:lnTo>
                    <a:pt x="39652" y="8289"/>
                  </a:lnTo>
                  <a:lnTo>
                    <a:pt x="39123" y="10606"/>
                  </a:lnTo>
                  <a:lnTo>
                    <a:pt x="20990" y="36046"/>
                  </a:lnTo>
                  <a:lnTo>
                    <a:pt x="13708" y="69313"/>
                  </a:lnTo>
                  <a:lnTo>
                    <a:pt x="4748" y="99205"/>
                  </a:lnTo>
                  <a:lnTo>
                    <a:pt x="909" y="135653"/>
                  </a:lnTo>
                  <a:lnTo>
                    <a:pt x="150" y="173207"/>
                  </a:lnTo>
                  <a:lnTo>
                    <a:pt x="0" y="209380"/>
                  </a:lnTo>
                  <a:lnTo>
                    <a:pt x="2226" y="244905"/>
                  </a:lnTo>
                  <a:lnTo>
                    <a:pt x="10570" y="270486"/>
                  </a:lnTo>
                  <a:lnTo>
                    <a:pt x="17660" y="279107"/>
                  </a:lnTo>
                  <a:lnTo>
                    <a:pt x="50907" y="299555"/>
                  </a:lnTo>
                  <a:lnTo>
                    <a:pt x="66046" y="303246"/>
                  </a:lnTo>
                  <a:lnTo>
                    <a:pt x="96487" y="304664"/>
                  </a:lnTo>
                  <a:lnTo>
                    <a:pt x="104387" y="302482"/>
                  </a:lnTo>
                  <a:lnTo>
                    <a:pt x="114264"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2" name="SMARTInkShape-Group17"/>
          <p:cNvGrpSpPr/>
          <p:nvPr/>
        </p:nvGrpSpPr>
        <p:grpSpPr>
          <a:xfrm>
            <a:off x="2084831" y="2560319"/>
            <a:ext cx="3888753" cy="948853"/>
            <a:chOff x="2084831" y="2560319"/>
            <a:chExt cx="3888753" cy="948853"/>
          </a:xfrm>
        </p:grpSpPr>
        <p:sp>
          <p:nvSpPr>
            <p:cNvPr id="65" name="SMARTInkShape-211"/>
            <p:cNvSpPr/>
            <p:nvPr/>
          </p:nvSpPr>
          <p:spPr>
            <a:xfrm>
              <a:off x="4305300" y="2788919"/>
              <a:ext cx="7620" cy="190501"/>
            </a:xfrm>
            <a:custGeom>
              <a:avLst/>
              <a:gdLst/>
              <a:ahLst/>
              <a:cxnLst/>
              <a:rect l="0" t="0" r="0" b="0"/>
              <a:pathLst>
                <a:path w="7620" h="190501">
                  <a:moveTo>
                    <a:pt x="7619" y="0"/>
                  </a:moveTo>
                  <a:lnTo>
                    <a:pt x="7619" y="33530"/>
                  </a:lnTo>
                  <a:lnTo>
                    <a:pt x="7619" y="71240"/>
                  </a:lnTo>
                  <a:lnTo>
                    <a:pt x="5362" y="102106"/>
                  </a:lnTo>
                  <a:lnTo>
                    <a:pt x="1589" y="133547"/>
                  </a:lnTo>
                  <a:lnTo>
                    <a:pt x="313" y="166927"/>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212"/>
            <p:cNvSpPr/>
            <p:nvPr/>
          </p:nvSpPr>
          <p:spPr>
            <a:xfrm>
              <a:off x="4312919" y="2727959"/>
              <a:ext cx="30482" cy="7622"/>
            </a:xfrm>
            <a:custGeom>
              <a:avLst/>
              <a:gdLst/>
              <a:ahLst/>
              <a:cxnLst/>
              <a:rect l="0" t="0" r="0" b="0"/>
              <a:pathLst>
                <a:path w="30482" h="7622">
                  <a:moveTo>
                    <a:pt x="0" y="7621"/>
                  </a:moveTo>
                  <a:lnTo>
                    <a:pt x="0" y="1060"/>
                  </a:lnTo>
                  <a:lnTo>
                    <a:pt x="847" y="707"/>
                  </a:lnTo>
                  <a:lnTo>
                    <a:pt x="304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213"/>
            <p:cNvSpPr/>
            <p:nvPr/>
          </p:nvSpPr>
          <p:spPr>
            <a:xfrm>
              <a:off x="4435543" y="2585046"/>
              <a:ext cx="159317" cy="379135"/>
            </a:xfrm>
            <a:custGeom>
              <a:avLst/>
              <a:gdLst/>
              <a:ahLst/>
              <a:cxnLst/>
              <a:rect l="0" t="0" r="0" b="0"/>
              <a:pathLst>
                <a:path w="159317" h="379135">
                  <a:moveTo>
                    <a:pt x="159316" y="43854"/>
                  </a:moveTo>
                  <a:lnTo>
                    <a:pt x="159316" y="19381"/>
                  </a:lnTo>
                  <a:lnTo>
                    <a:pt x="157623" y="16532"/>
                  </a:lnTo>
                  <a:lnTo>
                    <a:pt x="142150" y="3295"/>
                  </a:lnTo>
                  <a:lnTo>
                    <a:pt x="132214" y="428"/>
                  </a:lnTo>
                  <a:lnTo>
                    <a:pt x="119331" y="0"/>
                  </a:lnTo>
                  <a:lnTo>
                    <a:pt x="82868" y="8874"/>
                  </a:lnTo>
                  <a:lnTo>
                    <a:pt x="44984" y="23328"/>
                  </a:lnTo>
                  <a:lnTo>
                    <a:pt x="37375" y="27629"/>
                  </a:lnTo>
                  <a:lnTo>
                    <a:pt x="26662" y="39183"/>
                  </a:lnTo>
                  <a:lnTo>
                    <a:pt x="15872" y="62225"/>
                  </a:lnTo>
                  <a:lnTo>
                    <a:pt x="7312" y="90501"/>
                  </a:lnTo>
                  <a:lnTo>
                    <a:pt x="1671" y="120328"/>
                  </a:lnTo>
                  <a:lnTo>
                    <a:pt x="0" y="150615"/>
                  </a:lnTo>
                  <a:lnTo>
                    <a:pt x="1763" y="181038"/>
                  </a:lnTo>
                  <a:lnTo>
                    <a:pt x="7647" y="211501"/>
                  </a:lnTo>
                  <a:lnTo>
                    <a:pt x="14753" y="241976"/>
                  </a:lnTo>
                  <a:lnTo>
                    <a:pt x="24479" y="270196"/>
                  </a:lnTo>
                  <a:lnTo>
                    <a:pt x="38890" y="302487"/>
                  </a:lnTo>
                  <a:lnTo>
                    <a:pt x="52499" y="338717"/>
                  </a:lnTo>
                  <a:lnTo>
                    <a:pt x="58724" y="356851"/>
                  </a:lnTo>
                  <a:lnTo>
                    <a:pt x="60122" y="373881"/>
                  </a:lnTo>
                  <a:lnTo>
                    <a:pt x="59320" y="375632"/>
                  </a:lnTo>
                  <a:lnTo>
                    <a:pt x="52637" y="3791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214"/>
            <p:cNvSpPr/>
            <p:nvPr/>
          </p:nvSpPr>
          <p:spPr>
            <a:xfrm>
              <a:off x="4396740" y="2811780"/>
              <a:ext cx="198120" cy="68580"/>
            </a:xfrm>
            <a:custGeom>
              <a:avLst/>
              <a:gdLst/>
              <a:ahLst/>
              <a:cxnLst/>
              <a:rect l="0" t="0" r="0" b="0"/>
              <a:pathLst>
                <a:path w="198120" h="68580">
                  <a:moveTo>
                    <a:pt x="0" y="68579"/>
                  </a:moveTo>
                  <a:lnTo>
                    <a:pt x="4045" y="64534"/>
                  </a:lnTo>
                  <a:lnTo>
                    <a:pt x="8288" y="62548"/>
                  </a:lnTo>
                  <a:lnTo>
                    <a:pt x="39496" y="52810"/>
                  </a:lnTo>
                  <a:lnTo>
                    <a:pt x="72900" y="43075"/>
                  </a:lnTo>
                  <a:lnTo>
                    <a:pt x="102128" y="31483"/>
                  </a:lnTo>
                  <a:lnTo>
                    <a:pt x="132236" y="21369"/>
                  </a:lnTo>
                  <a:lnTo>
                    <a:pt x="162606" y="13011"/>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215"/>
            <p:cNvSpPr/>
            <p:nvPr/>
          </p:nvSpPr>
          <p:spPr>
            <a:xfrm>
              <a:off x="4595346" y="2598419"/>
              <a:ext cx="136674" cy="365762"/>
            </a:xfrm>
            <a:custGeom>
              <a:avLst/>
              <a:gdLst/>
              <a:ahLst/>
              <a:cxnLst/>
              <a:rect l="0" t="0" r="0" b="0"/>
              <a:pathLst>
                <a:path w="136674" h="365762">
                  <a:moveTo>
                    <a:pt x="136673" y="0"/>
                  </a:moveTo>
                  <a:lnTo>
                    <a:pt x="103540" y="2258"/>
                  </a:lnTo>
                  <a:lnTo>
                    <a:pt x="68591" y="8608"/>
                  </a:lnTo>
                  <a:lnTo>
                    <a:pt x="51213" y="19578"/>
                  </a:lnTo>
                  <a:lnTo>
                    <a:pt x="30171" y="40714"/>
                  </a:lnTo>
                  <a:lnTo>
                    <a:pt x="17064" y="61735"/>
                  </a:lnTo>
                  <a:lnTo>
                    <a:pt x="5050" y="95639"/>
                  </a:lnTo>
                  <a:lnTo>
                    <a:pt x="1154" y="124952"/>
                  </a:lnTo>
                  <a:lnTo>
                    <a:pt x="0" y="155086"/>
                  </a:lnTo>
                  <a:lnTo>
                    <a:pt x="3703" y="185464"/>
                  </a:lnTo>
                  <a:lnTo>
                    <a:pt x="10162" y="215913"/>
                  </a:lnTo>
                  <a:lnTo>
                    <a:pt x="17438" y="246384"/>
                  </a:lnTo>
                  <a:lnTo>
                    <a:pt x="24956" y="276862"/>
                  </a:lnTo>
                  <a:lnTo>
                    <a:pt x="37619" y="311083"/>
                  </a:lnTo>
                  <a:lnTo>
                    <a:pt x="50596" y="342783"/>
                  </a:lnTo>
                  <a:lnTo>
                    <a:pt x="52854" y="3657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216"/>
            <p:cNvSpPr/>
            <p:nvPr/>
          </p:nvSpPr>
          <p:spPr>
            <a:xfrm>
              <a:off x="4488180" y="2781300"/>
              <a:ext cx="220980" cy="60960"/>
            </a:xfrm>
            <a:custGeom>
              <a:avLst/>
              <a:gdLst/>
              <a:ahLst/>
              <a:cxnLst/>
              <a:rect l="0" t="0" r="0" b="0"/>
              <a:pathLst>
                <a:path w="220980" h="60960">
                  <a:moveTo>
                    <a:pt x="0" y="60959"/>
                  </a:moveTo>
                  <a:lnTo>
                    <a:pt x="6930" y="54876"/>
                  </a:lnTo>
                  <a:lnTo>
                    <a:pt x="32563" y="43047"/>
                  </a:lnTo>
                  <a:lnTo>
                    <a:pt x="62047" y="35520"/>
                  </a:lnTo>
                  <a:lnTo>
                    <a:pt x="93549" y="27928"/>
                  </a:lnTo>
                  <a:lnTo>
                    <a:pt x="128377" y="20316"/>
                  </a:lnTo>
                  <a:lnTo>
                    <a:pt x="161463" y="12698"/>
                  </a:lnTo>
                  <a:lnTo>
                    <a:pt x="196053" y="7776"/>
                  </a:lnTo>
                  <a:lnTo>
                    <a:pt x="2209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217"/>
            <p:cNvSpPr/>
            <p:nvPr/>
          </p:nvSpPr>
          <p:spPr>
            <a:xfrm>
              <a:off x="4747259" y="2751970"/>
              <a:ext cx="480061" cy="177383"/>
            </a:xfrm>
            <a:custGeom>
              <a:avLst/>
              <a:gdLst/>
              <a:ahLst/>
              <a:cxnLst/>
              <a:rect l="0" t="0" r="0" b="0"/>
              <a:pathLst>
                <a:path w="480061" h="177383">
                  <a:moveTo>
                    <a:pt x="0" y="82670"/>
                  </a:moveTo>
                  <a:lnTo>
                    <a:pt x="27339" y="81823"/>
                  </a:lnTo>
                  <a:lnTo>
                    <a:pt x="61550" y="76109"/>
                  </a:lnTo>
                  <a:lnTo>
                    <a:pt x="99138" y="69158"/>
                  </a:lnTo>
                  <a:lnTo>
                    <a:pt x="119686" y="65684"/>
                  </a:lnTo>
                  <a:lnTo>
                    <a:pt x="134241" y="59292"/>
                  </a:lnTo>
                  <a:lnTo>
                    <a:pt x="140943" y="53653"/>
                  </a:lnTo>
                  <a:lnTo>
                    <a:pt x="154770" y="31393"/>
                  </a:lnTo>
                  <a:lnTo>
                    <a:pt x="155673" y="27319"/>
                  </a:lnTo>
                  <a:lnTo>
                    <a:pt x="155429" y="23756"/>
                  </a:lnTo>
                  <a:lnTo>
                    <a:pt x="152900" y="17539"/>
                  </a:lnTo>
                  <a:lnTo>
                    <a:pt x="148953" y="11954"/>
                  </a:lnTo>
                  <a:lnTo>
                    <a:pt x="137927" y="4049"/>
                  </a:lnTo>
                  <a:lnTo>
                    <a:pt x="123935" y="390"/>
                  </a:lnTo>
                  <a:lnTo>
                    <a:pt x="97953" y="0"/>
                  </a:lnTo>
                  <a:lnTo>
                    <a:pt x="75872" y="5870"/>
                  </a:lnTo>
                  <a:lnTo>
                    <a:pt x="47914" y="22594"/>
                  </a:lnTo>
                  <a:lnTo>
                    <a:pt x="25834" y="42204"/>
                  </a:lnTo>
                  <a:lnTo>
                    <a:pt x="14334" y="61366"/>
                  </a:lnTo>
                  <a:lnTo>
                    <a:pt x="3710" y="90597"/>
                  </a:lnTo>
                  <a:lnTo>
                    <a:pt x="1946" y="113241"/>
                  </a:lnTo>
                  <a:lnTo>
                    <a:pt x="4534" y="128430"/>
                  </a:lnTo>
                  <a:lnTo>
                    <a:pt x="14797" y="147216"/>
                  </a:lnTo>
                  <a:lnTo>
                    <a:pt x="28561" y="159462"/>
                  </a:lnTo>
                  <a:lnTo>
                    <a:pt x="61711" y="173853"/>
                  </a:lnTo>
                  <a:lnTo>
                    <a:pt x="76534" y="177382"/>
                  </a:lnTo>
                  <a:lnTo>
                    <a:pt x="109004" y="175007"/>
                  </a:lnTo>
                  <a:lnTo>
                    <a:pt x="143734" y="170241"/>
                  </a:lnTo>
                  <a:lnTo>
                    <a:pt x="175054" y="160301"/>
                  </a:lnTo>
                  <a:lnTo>
                    <a:pt x="203442" y="142909"/>
                  </a:lnTo>
                  <a:lnTo>
                    <a:pt x="239792" y="107055"/>
                  </a:lnTo>
                  <a:lnTo>
                    <a:pt x="267944" y="70059"/>
                  </a:lnTo>
                  <a:lnTo>
                    <a:pt x="279512" y="52870"/>
                  </a:lnTo>
                  <a:lnTo>
                    <a:pt x="281461" y="46209"/>
                  </a:lnTo>
                  <a:lnTo>
                    <a:pt x="282467" y="45663"/>
                  </a:lnTo>
                  <a:lnTo>
                    <a:pt x="285844" y="45055"/>
                  </a:lnTo>
                  <a:lnTo>
                    <a:pt x="286236" y="45740"/>
                  </a:lnTo>
                  <a:lnTo>
                    <a:pt x="283590" y="51596"/>
                  </a:lnTo>
                  <a:lnTo>
                    <a:pt x="282004" y="87924"/>
                  </a:lnTo>
                  <a:lnTo>
                    <a:pt x="275386" y="124806"/>
                  </a:lnTo>
                  <a:lnTo>
                    <a:pt x="273684" y="139880"/>
                  </a:lnTo>
                  <a:lnTo>
                    <a:pt x="266796" y="151103"/>
                  </a:lnTo>
                  <a:lnTo>
                    <a:pt x="266729" y="147161"/>
                  </a:lnTo>
                  <a:lnTo>
                    <a:pt x="279700" y="111758"/>
                  </a:lnTo>
                  <a:lnTo>
                    <a:pt x="296185" y="74866"/>
                  </a:lnTo>
                  <a:lnTo>
                    <a:pt x="321349" y="45380"/>
                  </a:lnTo>
                  <a:lnTo>
                    <a:pt x="344135" y="28629"/>
                  </a:lnTo>
                  <a:lnTo>
                    <a:pt x="379488" y="14954"/>
                  </a:lnTo>
                  <a:lnTo>
                    <a:pt x="405670" y="8984"/>
                  </a:lnTo>
                  <a:lnTo>
                    <a:pt x="440813" y="6966"/>
                  </a:lnTo>
                  <a:lnTo>
                    <a:pt x="480060" y="64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218"/>
            <p:cNvSpPr/>
            <p:nvPr/>
          </p:nvSpPr>
          <p:spPr>
            <a:xfrm>
              <a:off x="5219700" y="2705312"/>
              <a:ext cx="438216" cy="212419"/>
            </a:xfrm>
            <a:custGeom>
              <a:avLst/>
              <a:gdLst/>
              <a:ahLst/>
              <a:cxnLst/>
              <a:rect l="0" t="0" r="0" b="0"/>
              <a:pathLst>
                <a:path w="438216" h="212419">
                  <a:moveTo>
                    <a:pt x="0" y="98847"/>
                  </a:moveTo>
                  <a:lnTo>
                    <a:pt x="4045" y="98847"/>
                  </a:lnTo>
                  <a:lnTo>
                    <a:pt x="5236" y="99694"/>
                  </a:lnTo>
                  <a:lnTo>
                    <a:pt x="6031" y="101105"/>
                  </a:lnTo>
                  <a:lnTo>
                    <a:pt x="6560" y="102893"/>
                  </a:lnTo>
                  <a:lnTo>
                    <a:pt x="11665" y="107136"/>
                  </a:lnTo>
                  <a:lnTo>
                    <a:pt x="19577" y="110998"/>
                  </a:lnTo>
                  <a:lnTo>
                    <a:pt x="53445" y="119938"/>
                  </a:lnTo>
                  <a:lnTo>
                    <a:pt x="84837" y="121475"/>
                  </a:lnTo>
                  <a:lnTo>
                    <a:pt x="106134" y="120792"/>
                  </a:lnTo>
                  <a:lnTo>
                    <a:pt x="124392" y="114757"/>
                  </a:lnTo>
                  <a:lnTo>
                    <a:pt x="152255" y="97232"/>
                  </a:lnTo>
                  <a:lnTo>
                    <a:pt x="169944" y="74588"/>
                  </a:lnTo>
                  <a:lnTo>
                    <a:pt x="172897" y="66617"/>
                  </a:lnTo>
                  <a:lnTo>
                    <a:pt x="173684" y="62120"/>
                  </a:lnTo>
                  <a:lnTo>
                    <a:pt x="172302" y="54866"/>
                  </a:lnTo>
                  <a:lnTo>
                    <a:pt x="170748" y="51747"/>
                  </a:lnTo>
                  <a:lnTo>
                    <a:pt x="168865" y="49667"/>
                  </a:lnTo>
                  <a:lnTo>
                    <a:pt x="164515" y="47356"/>
                  </a:lnTo>
                  <a:lnTo>
                    <a:pt x="139202" y="45670"/>
                  </a:lnTo>
                  <a:lnTo>
                    <a:pt x="124312" y="49601"/>
                  </a:lnTo>
                  <a:lnTo>
                    <a:pt x="93009" y="69241"/>
                  </a:lnTo>
                  <a:lnTo>
                    <a:pt x="71429" y="92905"/>
                  </a:lnTo>
                  <a:lnTo>
                    <a:pt x="60017" y="114585"/>
                  </a:lnTo>
                  <a:lnTo>
                    <a:pt x="54219" y="149995"/>
                  </a:lnTo>
                  <a:lnTo>
                    <a:pt x="54577" y="161373"/>
                  </a:lnTo>
                  <a:lnTo>
                    <a:pt x="63997" y="187619"/>
                  </a:lnTo>
                  <a:lnTo>
                    <a:pt x="73316" y="195593"/>
                  </a:lnTo>
                  <a:lnTo>
                    <a:pt x="99995" y="207610"/>
                  </a:lnTo>
                  <a:lnTo>
                    <a:pt x="135025" y="212418"/>
                  </a:lnTo>
                  <a:lnTo>
                    <a:pt x="147217" y="211976"/>
                  </a:lnTo>
                  <a:lnTo>
                    <a:pt x="183201" y="202499"/>
                  </a:lnTo>
                  <a:lnTo>
                    <a:pt x="221022" y="181934"/>
                  </a:lnTo>
                  <a:lnTo>
                    <a:pt x="253848" y="156324"/>
                  </a:lnTo>
                  <a:lnTo>
                    <a:pt x="290459" y="119865"/>
                  </a:lnTo>
                  <a:lnTo>
                    <a:pt x="315948" y="85906"/>
                  </a:lnTo>
                  <a:lnTo>
                    <a:pt x="317312" y="82600"/>
                  </a:lnTo>
                  <a:lnTo>
                    <a:pt x="319068" y="80396"/>
                  </a:lnTo>
                  <a:lnTo>
                    <a:pt x="327275" y="76160"/>
                  </a:lnTo>
                  <a:lnTo>
                    <a:pt x="327545" y="80083"/>
                  </a:lnTo>
                  <a:lnTo>
                    <a:pt x="318248" y="116604"/>
                  </a:lnTo>
                  <a:lnTo>
                    <a:pt x="304643" y="151739"/>
                  </a:lnTo>
                  <a:lnTo>
                    <a:pt x="300496" y="162149"/>
                  </a:lnTo>
                  <a:lnTo>
                    <a:pt x="290088" y="198824"/>
                  </a:lnTo>
                  <a:lnTo>
                    <a:pt x="289664" y="204203"/>
                  </a:lnTo>
                  <a:lnTo>
                    <a:pt x="289562" y="187581"/>
                  </a:lnTo>
                  <a:lnTo>
                    <a:pt x="300166" y="151281"/>
                  </a:lnTo>
                  <a:lnTo>
                    <a:pt x="310814" y="119835"/>
                  </a:lnTo>
                  <a:lnTo>
                    <a:pt x="323609" y="88321"/>
                  </a:lnTo>
                  <a:lnTo>
                    <a:pt x="343103" y="54059"/>
                  </a:lnTo>
                  <a:lnTo>
                    <a:pt x="368327" y="16843"/>
                  </a:lnTo>
                  <a:lnTo>
                    <a:pt x="378471" y="7932"/>
                  </a:lnTo>
                  <a:lnTo>
                    <a:pt x="388625" y="3408"/>
                  </a:lnTo>
                  <a:lnTo>
                    <a:pt x="413573" y="0"/>
                  </a:lnTo>
                  <a:lnTo>
                    <a:pt x="421159" y="4397"/>
                  </a:lnTo>
                  <a:lnTo>
                    <a:pt x="425553" y="7941"/>
                  </a:lnTo>
                  <a:lnTo>
                    <a:pt x="430434" y="16393"/>
                  </a:lnTo>
                  <a:lnTo>
                    <a:pt x="438215" y="40607"/>
                  </a:lnTo>
                  <a:lnTo>
                    <a:pt x="433098" y="77853"/>
                  </a:lnTo>
                  <a:lnTo>
                    <a:pt x="420109" y="112700"/>
                  </a:lnTo>
                  <a:lnTo>
                    <a:pt x="406532" y="145921"/>
                  </a:lnTo>
                  <a:lnTo>
                    <a:pt x="396690" y="173050"/>
                  </a:lnTo>
                  <a:lnTo>
                    <a:pt x="396540" y="172869"/>
                  </a:lnTo>
                  <a:lnTo>
                    <a:pt x="396239" y="1674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219"/>
            <p:cNvSpPr/>
            <p:nvPr/>
          </p:nvSpPr>
          <p:spPr>
            <a:xfrm>
              <a:off x="5753100" y="2560319"/>
              <a:ext cx="45720" cy="251462"/>
            </a:xfrm>
            <a:custGeom>
              <a:avLst/>
              <a:gdLst/>
              <a:ahLst/>
              <a:cxnLst/>
              <a:rect l="0" t="0" r="0" b="0"/>
              <a:pathLst>
                <a:path w="45720" h="251462">
                  <a:moveTo>
                    <a:pt x="45719" y="0"/>
                  </a:moveTo>
                  <a:lnTo>
                    <a:pt x="45719" y="34400"/>
                  </a:lnTo>
                  <a:lnTo>
                    <a:pt x="45719" y="63992"/>
                  </a:lnTo>
                  <a:lnTo>
                    <a:pt x="43462" y="92339"/>
                  </a:lnTo>
                  <a:lnTo>
                    <a:pt x="37431" y="122187"/>
                  </a:lnTo>
                  <a:lnTo>
                    <a:pt x="30281" y="152479"/>
                  </a:lnTo>
                  <a:lnTo>
                    <a:pt x="22801" y="182904"/>
                  </a:lnTo>
                  <a:lnTo>
                    <a:pt x="12688" y="219480"/>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220"/>
            <p:cNvSpPr/>
            <p:nvPr/>
          </p:nvSpPr>
          <p:spPr>
            <a:xfrm>
              <a:off x="5715000" y="2667000"/>
              <a:ext cx="182881" cy="38101"/>
            </a:xfrm>
            <a:custGeom>
              <a:avLst/>
              <a:gdLst/>
              <a:ahLst/>
              <a:cxnLst/>
              <a:rect l="0" t="0" r="0" b="0"/>
              <a:pathLst>
                <a:path w="182881" h="38101">
                  <a:moveTo>
                    <a:pt x="0" y="0"/>
                  </a:moveTo>
                  <a:lnTo>
                    <a:pt x="0" y="4045"/>
                  </a:lnTo>
                  <a:lnTo>
                    <a:pt x="1693" y="5236"/>
                  </a:lnTo>
                  <a:lnTo>
                    <a:pt x="33134" y="13511"/>
                  </a:lnTo>
                  <a:lnTo>
                    <a:pt x="65529" y="18943"/>
                  </a:lnTo>
                  <a:lnTo>
                    <a:pt x="94581" y="25744"/>
                  </a:lnTo>
                  <a:lnTo>
                    <a:pt x="128655" y="30391"/>
                  </a:lnTo>
                  <a:lnTo>
                    <a:pt x="163862" y="37311"/>
                  </a:lnTo>
                  <a:lnTo>
                    <a:pt x="18288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221"/>
            <p:cNvSpPr/>
            <p:nvPr/>
          </p:nvSpPr>
          <p:spPr>
            <a:xfrm>
              <a:off x="2247900" y="3162300"/>
              <a:ext cx="53278" cy="304801"/>
            </a:xfrm>
            <a:custGeom>
              <a:avLst/>
              <a:gdLst/>
              <a:ahLst/>
              <a:cxnLst/>
              <a:rect l="0" t="0" r="0" b="0"/>
              <a:pathLst>
                <a:path w="53278" h="304801">
                  <a:moveTo>
                    <a:pt x="45720" y="0"/>
                  </a:moveTo>
                  <a:lnTo>
                    <a:pt x="47977" y="33134"/>
                  </a:lnTo>
                  <a:lnTo>
                    <a:pt x="52280" y="65529"/>
                  </a:lnTo>
                  <a:lnTo>
                    <a:pt x="53026" y="94581"/>
                  </a:lnTo>
                  <a:lnTo>
                    <a:pt x="53277" y="130348"/>
                  </a:lnTo>
                  <a:lnTo>
                    <a:pt x="52475" y="163458"/>
                  </a:lnTo>
                  <a:lnTo>
                    <a:pt x="48097" y="195093"/>
                  </a:lnTo>
                  <a:lnTo>
                    <a:pt x="43884" y="225915"/>
                  </a:lnTo>
                  <a:lnTo>
                    <a:pt x="25507" y="262156"/>
                  </a:lnTo>
                  <a:lnTo>
                    <a:pt x="10110" y="290749"/>
                  </a:lnTo>
                  <a:lnTo>
                    <a:pt x="9280" y="295433"/>
                  </a:lnTo>
                  <a:lnTo>
                    <a:pt x="7880" y="298555"/>
                  </a:lnTo>
                  <a:lnTo>
                    <a:pt x="6100" y="300636"/>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222"/>
            <p:cNvSpPr/>
            <p:nvPr/>
          </p:nvSpPr>
          <p:spPr>
            <a:xfrm>
              <a:off x="2186940" y="3314700"/>
              <a:ext cx="198120" cy="22860"/>
            </a:xfrm>
            <a:custGeom>
              <a:avLst/>
              <a:gdLst/>
              <a:ahLst/>
              <a:cxnLst/>
              <a:rect l="0" t="0" r="0" b="0"/>
              <a:pathLst>
                <a:path w="198120" h="22860">
                  <a:moveTo>
                    <a:pt x="0" y="22859"/>
                  </a:moveTo>
                  <a:lnTo>
                    <a:pt x="19927" y="22013"/>
                  </a:lnTo>
                  <a:lnTo>
                    <a:pt x="58002" y="16299"/>
                  </a:lnTo>
                  <a:lnTo>
                    <a:pt x="86989" y="11508"/>
                  </a:lnTo>
                  <a:lnTo>
                    <a:pt x="111475" y="7090"/>
                  </a:lnTo>
                  <a:lnTo>
                    <a:pt x="149305" y="2101"/>
                  </a:lnTo>
                  <a:lnTo>
                    <a:pt x="184338" y="415"/>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223"/>
            <p:cNvSpPr/>
            <p:nvPr/>
          </p:nvSpPr>
          <p:spPr>
            <a:xfrm>
              <a:off x="2461259" y="3337559"/>
              <a:ext cx="38101" cy="144782"/>
            </a:xfrm>
            <a:custGeom>
              <a:avLst/>
              <a:gdLst/>
              <a:ahLst/>
              <a:cxnLst/>
              <a:rect l="0" t="0" r="0" b="0"/>
              <a:pathLst>
                <a:path w="38101" h="144782">
                  <a:moveTo>
                    <a:pt x="38100" y="0"/>
                  </a:moveTo>
                  <a:lnTo>
                    <a:pt x="37254" y="32575"/>
                  </a:lnTo>
                  <a:lnTo>
                    <a:pt x="31540" y="68857"/>
                  </a:lnTo>
                  <a:lnTo>
                    <a:pt x="24178" y="83943"/>
                  </a:lnTo>
                  <a:lnTo>
                    <a:pt x="6846" y="114325"/>
                  </a:lnTo>
                  <a:lnTo>
                    <a:pt x="1353" y="132619"/>
                  </a:lnTo>
                  <a:lnTo>
                    <a:pt x="0"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224"/>
            <p:cNvSpPr/>
            <p:nvPr/>
          </p:nvSpPr>
          <p:spPr>
            <a:xfrm>
              <a:off x="2491740" y="3185159"/>
              <a:ext cx="1" cy="7622"/>
            </a:xfrm>
            <a:custGeom>
              <a:avLst/>
              <a:gdLst/>
              <a:ahLst/>
              <a:cxnLst/>
              <a:rect l="0" t="0" r="0" b="0"/>
              <a:pathLst>
                <a:path w="1" h="7622">
                  <a:moveTo>
                    <a:pt x="0" y="7621"/>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225"/>
            <p:cNvSpPr/>
            <p:nvPr/>
          </p:nvSpPr>
          <p:spPr>
            <a:xfrm>
              <a:off x="2567942" y="3258453"/>
              <a:ext cx="304657" cy="250719"/>
            </a:xfrm>
            <a:custGeom>
              <a:avLst/>
              <a:gdLst/>
              <a:ahLst/>
              <a:cxnLst/>
              <a:rect l="0" t="0" r="0" b="0"/>
              <a:pathLst>
                <a:path w="304657" h="250719">
                  <a:moveTo>
                    <a:pt x="7617" y="25766"/>
                  </a:moveTo>
                  <a:lnTo>
                    <a:pt x="8464" y="53104"/>
                  </a:lnTo>
                  <a:lnTo>
                    <a:pt x="13649" y="82249"/>
                  </a:lnTo>
                  <a:lnTo>
                    <a:pt x="17025" y="110518"/>
                  </a:lnTo>
                  <a:lnTo>
                    <a:pt x="18969" y="120367"/>
                  </a:lnTo>
                  <a:lnTo>
                    <a:pt x="16614" y="140343"/>
                  </a:lnTo>
                  <a:lnTo>
                    <a:pt x="10283" y="170629"/>
                  </a:lnTo>
                  <a:lnTo>
                    <a:pt x="8144" y="207157"/>
                  </a:lnTo>
                  <a:lnTo>
                    <a:pt x="6875" y="231902"/>
                  </a:lnTo>
                  <a:lnTo>
                    <a:pt x="474" y="248061"/>
                  </a:lnTo>
                  <a:lnTo>
                    <a:pt x="209" y="250718"/>
                  </a:lnTo>
                  <a:lnTo>
                    <a:pt x="0" y="228111"/>
                  </a:lnTo>
                  <a:lnTo>
                    <a:pt x="4044" y="207640"/>
                  </a:lnTo>
                  <a:lnTo>
                    <a:pt x="23469" y="171038"/>
                  </a:lnTo>
                  <a:lnTo>
                    <a:pt x="34233" y="136167"/>
                  </a:lnTo>
                  <a:lnTo>
                    <a:pt x="43632" y="99870"/>
                  </a:lnTo>
                  <a:lnTo>
                    <a:pt x="56765" y="67291"/>
                  </a:lnTo>
                  <a:lnTo>
                    <a:pt x="76373" y="30457"/>
                  </a:lnTo>
                  <a:lnTo>
                    <a:pt x="91490" y="14174"/>
                  </a:lnTo>
                  <a:lnTo>
                    <a:pt x="111768" y="1087"/>
                  </a:lnTo>
                  <a:lnTo>
                    <a:pt x="115998" y="0"/>
                  </a:lnTo>
                  <a:lnTo>
                    <a:pt x="119664" y="122"/>
                  </a:lnTo>
                  <a:lnTo>
                    <a:pt x="135678" y="6402"/>
                  </a:lnTo>
                  <a:lnTo>
                    <a:pt x="142991" y="13209"/>
                  </a:lnTo>
                  <a:lnTo>
                    <a:pt x="154585" y="31376"/>
                  </a:lnTo>
                  <a:lnTo>
                    <a:pt x="165028" y="62591"/>
                  </a:lnTo>
                  <a:lnTo>
                    <a:pt x="171004" y="87195"/>
                  </a:lnTo>
                  <a:lnTo>
                    <a:pt x="169011" y="115558"/>
                  </a:lnTo>
                  <a:lnTo>
                    <a:pt x="168248" y="135383"/>
                  </a:lnTo>
                  <a:lnTo>
                    <a:pt x="165505" y="143717"/>
                  </a:lnTo>
                  <a:lnTo>
                    <a:pt x="141695" y="179289"/>
                  </a:lnTo>
                  <a:lnTo>
                    <a:pt x="138054" y="192625"/>
                  </a:lnTo>
                  <a:lnTo>
                    <a:pt x="137755" y="195425"/>
                  </a:lnTo>
                  <a:lnTo>
                    <a:pt x="136709" y="197292"/>
                  </a:lnTo>
                  <a:lnTo>
                    <a:pt x="135165" y="198537"/>
                  </a:lnTo>
                  <a:lnTo>
                    <a:pt x="133290" y="199367"/>
                  </a:lnTo>
                  <a:lnTo>
                    <a:pt x="132039" y="199073"/>
                  </a:lnTo>
                  <a:lnTo>
                    <a:pt x="131205" y="198031"/>
                  </a:lnTo>
                  <a:lnTo>
                    <a:pt x="129867" y="194320"/>
                  </a:lnTo>
                  <a:lnTo>
                    <a:pt x="129635" y="189632"/>
                  </a:lnTo>
                  <a:lnTo>
                    <a:pt x="133612" y="178836"/>
                  </a:lnTo>
                  <a:lnTo>
                    <a:pt x="157042" y="150545"/>
                  </a:lnTo>
                  <a:lnTo>
                    <a:pt x="169590" y="113726"/>
                  </a:lnTo>
                  <a:lnTo>
                    <a:pt x="181668" y="83908"/>
                  </a:lnTo>
                  <a:lnTo>
                    <a:pt x="200920" y="49575"/>
                  </a:lnTo>
                  <a:lnTo>
                    <a:pt x="215975" y="27741"/>
                  </a:lnTo>
                  <a:lnTo>
                    <a:pt x="236233" y="11920"/>
                  </a:lnTo>
                  <a:lnTo>
                    <a:pt x="241308" y="8915"/>
                  </a:lnTo>
                  <a:lnTo>
                    <a:pt x="246384" y="7759"/>
                  </a:lnTo>
                  <a:lnTo>
                    <a:pt x="256541" y="8732"/>
                  </a:lnTo>
                  <a:lnTo>
                    <a:pt x="264441" y="11987"/>
                  </a:lnTo>
                  <a:lnTo>
                    <a:pt x="280457" y="20975"/>
                  </a:lnTo>
                  <a:lnTo>
                    <a:pt x="287771" y="30410"/>
                  </a:lnTo>
                  <a:lnTo>
                    <a:pt x="301175" y="59241"/>
                  </a:lnTo>
                  <a:lnTo>
                    <a:pt x="304082" y="89576"/>
                  </a:lnTo>
                  <a:lnTo>
                    <a:pt x="304656" y="123884"/>
                  </a:lnTo>
                  <a:lnTo>
                    <a:pt x="294296" y="159511"/>
                  </a:lnTo>
                  <a:lnTo>
                    <a:pt x="289835" y="196162"/>
                  </a:lnTo>
                  <a:lnTo>
                    <a:pt x="289558" y="2086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226"/>
            <p:cNvSpPr/>
            <p:nvPr/>
          </p:nvSpPr>
          <p:spPr>
            <a:xfrm>
              <a:off x="2933700" y="3265678"/>
              <a:ext cx="167153" cy="207160"/>
            </a:xfrm>
            <a:custGeom>
              <a:avLst/>
              <a:gdLst/>
              <a:ahLst/>
              <a:cxnLst/>
              <a:rect l="0" t="0" r="0" b="0"/>
              <a:pathLst>
                <a:path w="167153" h="207160">
                  <a:moveTo>
                    <a:pt x="0" y="71881"/>
                  </a:moveTo>
                  <a:lnTo>
                    <a:pt x="0" y="75927"/>
                  </a:lnTo>
                  <a:lnTo>
                    <a:pt x="846" y="77118"/>
                  </a:lnTo>
                  <a:lnTo>
                    <a:pt x="2257" y="77913"/>
                  </a:lnTo>
                  <a:lnTo>
                    <a:pt x="4045" y="78442"/>
                  </a:lnTo>
                  <a:lnTo>
                    <a:pt x="13843" y="84529"/>
                  </a:lnTo>
                  <a:lnTo>
                    <a:pt x="50943" y="93581"/>
                  </a:lnTo>
                  <a:lnTo>
                    <a:pt x="76385" y="93666"/>
                  </a:lnTo>
                  <a:lnTo>
                    <a:pt x="114250" y="81724"/>
                  </a:lnTo>
                  <a:lnTo>
                    <a:pt x="141898" y="69300"/>
                  </a:lnTo>
                  <a:lnTo>
                    <a:pt x="149990" y="61985"/>
                  </a:lnTo>
                  <a:lnTo>
                    <a:pt x="162083" y="43492"/>
                  </a:lnTo>
                  <a:lnTo>
                    <a:pt x="165993" y="28568"/>
                  </a:lnTo>
                  <a:lnTo>
                    <a:pt x="167152" y="17467"/>
                  </a:lnTo>
                  <a:lnTo>
                    <a:pt x="165165" y="11573"/>
                  </a:lnTo>
                  <a:lnTo>
                    <a:pt x="156990" y="890"/>
                  </a:lnTo>
                  <a:lnTo>
                    <a:pt x="153767" y="0"/>
                  </a:lnTo>
                  <a:lnTo>
                    <a:pt x="145669" y="1270"/>
                  </a:lnTo>
                  <a:lnTo>
                    <a:pt x="112649" y="13729"/>
                  </a:lnTo>
                  <a:lnTo>
                    <a:pt x="100584" y="23176"/>
                  </a:lnTo>
                  <a:lnTo>
                    <a:pt x="64940" y="58637"/>
                  </a:lnTo>
                  <a:lnTo>
                    <a:pt x="47540" y="91561"/>
                  </a:lnTo>
                  <a:lnTo>
                    <a:pt x="34728" y="123746"/>
                  </a:lnTo>
                  <a:lnTo>
                    <a:pt x="26803" y="149546"/>
                  </a:lnTo>
                  <a:lnTo>
                    <a:pt x="22948" y="156678"/>
                  </a:lnTo>
                  <a:lnTo>
                    <a:pt x="22072" y="163126"/>
                  </a:lnTo>
                  <a:lnTo>
                    <a:pt x="25614" y="174806"/>
                  </a:lnTo>
                  <a:lnTo>
                    <a:pt x="32833" y="183383"/>
                  </a:lnTo>
                  <a:lnTo>
                    <a:pt x="51264" y="195789"/>
                  </a:lnTo>
                  <a:lnTo>
                    <a:pt x="77295" y="205546"/>
                  </a:lnTo>
                  <a:lnTo>
                    <a:pt x="98537" y="207159"/>
                  </a:lnTo>
                  <a:lnTo>
                    <a:pt x="137159" y="201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227"/>
            <p:cNvSpPr/>
            <p:nvPr/>
          </p:nvSpPr>
          <p:spPr>
            <a:xfrm>
              <a:off x="3154680" y="3276600"/>
              <a:ext cx="181423" cy="197952"/>
            </a:xfrm>
            <a:custGeom>
              <a:avLst/>
              <a:gdLst/>
              <a:ahLst/>
              <a:cxnLst/>
              <a:rect l="0" t="0" r="0" b="0"/>
              <a:pathLst>
                <a:path w="181423" h="197952">
                  <a:moveTo>
                    <a:pt x="152400" y="0"/>
                  </a:moveTo>
                  <a:lnTo>
                    <a:pt x="156445" y="0"/>
                  </a:lnTo>
                  <a:lnTo>
                    <a:pt x="156789" y="846"/>
                  </a:lnTo>
                  <a:lnTo>
                    <a:pt x="154915" y="4045"/>
                  </a:lnTo>
                  <a:lnTo>
                    <a:pt x="153230" y="5236"/>
                  </a:lnTo>
                  <a:lnTo>
                    <a:pt x="144442" y="9407"/>
                  </a:lnTo>
                  <a:lnTo>
                    <a:pt x="142014" y="11351"/>
                  </a:lnTo>
                  <a:lnTo>
                    <a:pt x="134802" y="13511"/>
                  </a:lnTo>
                  <a:lnTo>
                    <a:pt x="106212" y="21095"/>
                  </a:lnTo>
                  <a:lnTo>
                    <a:pt x="68605" y="35628"/>
                  </a:lnTo>
                  <a:lnTo>
                    <a:pt x="40977" y="48268"/>
                  </a:lnTo>
                  <a:lnTo>
                    <a:pt x="35145" y="53344"/>
                  </a:lnTo>
                  <a:lnTo>
                    <a:pt x="32553" y="58421"/>
                  </a:lnTo>
                  <a:lnTo>
                    <a:pt x="30753" y="67074"/>
                  </a:lnTo>
                  <a:lnTo>
                    <a:pt x="66311" y="93013"/>
                  </a:lnTo>
                  <a:lnTo>
                    <a:pt x="97733" y="103949"/>
                  </a:lnTo>
                  <a:lnTo>
                    <a:pt x="129278" y="114262"/>
                  </a:lnTo>
                  <a:lnTo>
                    <a:pt x="159968" y="128497"/>
                  </a:lnTo>
                  <a:lnTo>
                    <a:pt x="168463" y="137825"/>
                  </a:lnTo>
                  <a:lnTo>
                    <a:pt x="181422" y="162152"/>
                  </a:lnTo>
                  <a:lnTo>
                    <a:pt x="181062" y="164828"/>
                  </a:lnTo>
                  <a:lnTo>
                    <a:pt x="172146" y="181809"/>
                  </a:lnTo>
                  <a:lnTo>
                    <a:pt x="168950" y="184706"/>
                  </a:lnTo>
                  <a:lnTo>
                    <a:pt x="146823" y="193781"/>
                  </a:lnTo>
                  <a:lnTo>
                    <a:pt x="115581" y="197263"/>
                  </a:lnTo>
                  <a:lnTo>
                    <a:pt x="84072" y="197951"/>
                  </a:lnTo>
                  <a:lnTo>
                    <a:pt x="61034" y="195812"/>
                  </a:lnTo>
                  <a:lnTo>
                    <a:pt x="23716" y="190352"/>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228"/>
            <p:cNvSpPr/>
            <p:nvPr/>
          </p:nvSpPr>
          <p:spPr>
            <a:xfrm>
              <a:off x="3608452" y="3268980"/>
              <a:ext cx="215787" cy="189242"/>
            </a:xfrm>
            <a:custGeom>
              <a:avLst/>
              <a:gdLst/>
              <a:ahLst/>
              <a:cxnLst/>
              <a:rect l="0" t="0" r="0" b="0"/>
              <a:pathLst>
                <a:path w="215787" h="189242">
                  <a:moveTo>
                    <a:pt x="171067" y="38100"/>
                  </a:moveTo>
                  <a:lnTo>
                    <a:pt x="167022" y="38100"/>
                  </a:lnTo>
                  <a:lnTo>
                    <a:pt x="165831" y="37253"/>
                  </a:lnTo>
                  <a:lnTo>
                    <a:pt x="165037" y="35842"/>
                  </a:lnTo>
                  <a:lnTo>
                    <a:pt x="164507" y="34054"/>
                  </a:lnTo>
                  <a:lnTo>
                    <a:pt x="163307" y="32863"/>
                  </a:lnTo>
                  <a:lnTo>
                    <a:pt x="159716" y="31539"/>
                  </a:lnTo>
                  <a:lnTo>
                    <a:pt x="130912" y="30572"/>
                  </a:lnTo>
                  <a:lnTo>
                    <a:pt x="94597" y="38781"/>
                  </a:lnTo>
                  <a:lnTo>
                    <a:pt x="64334" y="52439"/>
                  </a:lnTo>
                  <a:lnTo>
                    <a:pt x="28538" y="82447"/>
                  </a:lnTo>
                  <a:lnTo>
                    <a:pt x="17974" y="94216"/>
                  </a:lnTo>
                  <a:lnTo>
                    <a:pt x="8114" y="114275"/>
                  </a:lnTo>
                  <a:lnTo>
                    <a:pt x="0" y="145947"/>
                  </a:lnTo>
                  <a:lnTo>
                    <a:pt x="295" y="151484"/>
                  </a:lnTo>
                  <a:lnTo>
                    <a:pt x="2186" y="156023"/>
                  </a:lnTo>
                  <a:lnTo>
                    <a:pt x="17387" y="173435"/>
                  </a:lnTo>
                  <a:lnTo>
                    <a:pt x="35786" y="184127"/>
                  </a:lnTo>
                  <a:lnTo>
                    <a:pt x="69995" y="189241"/>
                  </a:lnTo>
                  <a:lnTo>
                    <a:pt x="106606" y="187993"/>
                  </a:lnTo>
                  <a:lnTo>
                    <a:pt x="137292" y="182137"/>
                  </a:lnTo>
                  <a:lnTo>
                    <a:pt x="153516" y="176623"/>
                  </a:lnTo>
                  <a:lnTo>
                    <a:pt x="187174" y="154450"/>
                  </a:lnTo>
                  <a:lnTo>
                    <a:pt x="205379" y="139554"/>
                  </a:lnTo>
                  <a:lnTo>
                    <a:pt x="211717" y="127218"/>
                  </a:lnTo>
                  <a:lnTo>
                    <a:pt x="215786" y="98601"/>
                  </a:lnTo>
                  <a:lnTo>
                    <a:pt x="212446" y="76063"/>
                  </a:lnTo>
                  <a:lnTo>
                    <a:pt x="202048" y="53299"/>
                  </a:lnTo>
                  <a:lnTo>
                    <a:pt x="173429" y="18222"/>
                  </a:lnTo>
                  <a:lnTo>
                    <a:pt x="1558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229"/>
            <p:cNvSpPr/>
            <p:nvPr/>
          </p:nvSpPr>
          <p:spPr>
            <a:xfrm>
              <a:off x="3916680" y="3246119"/>
              <a:ext cx="160021" cy="219654"/>
            </a:xfrm>
            <a:custGeom>
              <a:avLst/>
              <a:gdLst/>
              <a:ahLst/>
              <a:cxnLst/>
              <a:rect l="0" t="0" r="0" b="0"/>
              <a:pathLst>
                <a:path w="160021" h="219654">
                  <a:moveTo>
                    <a:pt x="0" y="68581"/>
                  </a:moveTo>
                  <a:lnTo>
                    <a:pt x="846" y="94575"/>
                  </a:lnTo>
                  <a:lnTo>
                    <a:pt x="6560" y="127549"/>
                  </a:lnTo>
                  <a:lnTo>
                    <a:pt x="11800" y="158780"/>
                  </a:lnTo>
                  <a:lnTo>
                    <a:pt x="8098" y="192709"/>
                  </a:lnTo>
                  <a:lnTo>
                    <a:pt x="7625" y="219653"/>
                  </a:lnTo>
                  <a:lnTo>
                    <a:pt x="7620" y="194943"/>
                  </a:lnTo>
                  <a:lnTo>
                    <a:pt x="12135" y="183726"/>
                  </a:lnTo>
                  <a:lnTo>
                    <a:pt x="15710" y="178364"/>
                  </a:lnTo>
                  <a:lnTo>
                    <a:pt x="20741" y="154637"/>
                  </a:lnTo>
                  <a:lnTo>
                    <a:pt x="24134" y="117126"/>
                  </a:lnTo>
                  <a:lnTo>
                    <a:pt x="37097" y="84379"/>
                  </a:lnTo>
                  <a:lnTo>
                    <a:pt x="52361" y="46641"/>
                  </a:lnTo>
                  <a:lnTo>
                    <a:pt x="80649" y="18236"/>
                  </a:lnTo>
                  <a:lnTo>
                    <a:pt x="100378" y="6721"/>
                  </a:lnTo>
                  <a:lnTo>
                    <a:pt x="123716" y="1328"/>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230"/>
            <p:cNvSpPr/>
            <p:nvPr/>
          </p:nvSpPr>
          <p:spPr>
            <a:xfrm>
              <a:off x="3985508" y="2603356"/>
              <a:ext cx="213112" cy="368445"/>
            </a:xfrm>
            <a:custGeom>
              <a:avLst/>
              <a:gdLst/>
              <a:ahLst/>
              <a:cxnLst/>
              <a:rect l="0" t="0" r="0" b="0"/>
              <a:pathLst>
                <a:path w="213112" h="368445">
                  <a:moveTo>
                    <a:pt x="159772" y="246524"/>
                  </a:moveTo>
                  <a:lnTo>
                    <a:pt x="159772" y="242478"/>
                  </a:lnTo>
                  <a:lnTo>
                    <a:pt x="157514" y="238235"/>
                  </a:lnTo>
                  <a:lnTo>
                    <a:pt x="153211" y="232656"/>
                  </a:lnTo>
                  <a:lnTo>
                    <a:pt x="141040" y="226318"/>
                  </a:lnTo>
                  <a:lnTo>
                    <a:pt x="127348" y="224188"/>
                  </a:lnTo>
                  <a:lnTo>
                    <a:pt x="97552" y="224579"/>
                  </a:lnTo>
                  <a:lnTo>
                    <a:pt x="75578" y="230614"/>
                  </a:lnTo>
                  <a:lnTo>
                    <a:pt x="52981" y="243597"/>
                  </a:lnTo>
                  <a:lnTo>
                    <a:pt x="31892" y="263154"/>
                  </a:lnTo>
                  <a:lnTo>
                    <a:pt x="9294" y="300047"/>
                  </a:lnTo>
                  <a:lnTo>
                    <a:pt x="2579" y="322778"/>
                  </a:lnTo>
                  <a:lnTo>
                    <a:pt x="0" y="357842"/>
                  </a:lnTo>
                  <a:lnTo>
                    <a:pt x="1610" y="361376"/>
                  </a:lnTo>
                  <a:lnTo>
                    <a:pt x="4377" y="363732"/>
                  </a:lnTo>
                  <a:lnTo>
                    <a:pt x="11968" y="366349"/>
                  </a:lnTo>
                  <a:lnTo>
                    <a:pt x="20985" y="367513"/>
                  </a:lnTo>
                  <a:lnTo>
                    <a:pt x="54677" y="357756"/>
                  </a:lnTo>
                  <a:lnTo>
                    <a:pt x="76421" y="346462"/>
                  </a:lnTo>
                  <a:lnTo>
                    <a:pt x="106524" y="315308"/>
                  </a:lnTo>
                  <a:lnTo>
                    <a:pt x="129319" y="285625"/>
                  </a:lnTo>
                  <a:lnTo>
                    <a:pt x="151313" y="249548"/>
                  </a:lnTo>
                  <a:lnTo>
                    <a:pt x="163350" y="221621"/>
                  </a:lnTo>
                  <a:lnTo>
                    <a:pt x="174344" y="192276"/>
                  </a:lnTo>
                  <a:lnTo>
                    <a:pt x="184028" y="161453"/>
                  </a:lnTo>
                  <a:lnTo>
                    <a:pt x="191154" y="127999"/>
                  </a:lnTo>
                  <a:lnTo>
                    <a:pt x="197144" y="100148"/>
                  </a:lnTo>
                  <a:lnTo>
                    <a:pt x="203018" y="65429"/>
                  </a:lnTo>
                  <a:lnTo>
                    <a:pt x="202501" y="35950"/>
                  </a:lnTo>
                  <a:lnTo>
                    <a:pt x="196986" y="15645"/>
                  </a:lnTo>
                  <a:lnTo>
                    <a:pt x="187536" y="1198"/>
                  </a:lnTo>
                  <a:lnTo>
                    <a:pt x="184208" y="0"/>
                  </a:lnTo>
                  <a:lnTo>
                    <a:pt x="175994" y="926"/>
                  </a:lnTo>
                  <a:lnTo>
                    <a:pt x="168957" y="6418"/>
                  </a:lnTo>
                  <a:lnTo>
                    <a:pt x="157541" y="23741"/>
                  </a:lnTo>
                  <a:lnTo>
                    <a:pt x="147133" y="60873"/>
                  </a:lnTo>
                  <a:lnTo>
                    <a:pt x="140316" y="93209"/>
                  </a:lnTo>
                  <a:lnTo>
                    <a:pt x="138425" y="119964"/>
                  </a:lnTo>
                  <a:lnTo>
                    <a:pt x="137584" y="151046"/>
                  </a:lnTo>
                  <a:lnTo>
                    <a:pt x="137210" y="182922"/>
                  </a:lnTo>
                  <a:lnTo>
                    <a:pt x="137044" y="211201"/>
                  </a:lnTo>
                  <a:lnTo>
                    <a:pt x="139228" y="240138"/>
                  </a:lnTo>
                  <a:lnTo>
                    <a:pt x="143868" y="268239"/>
                  </a:lnTo>
                  <a:lnTo>
                    <a:pt x="155153" y="302253"/>
                  </a:lnTo>
                  <a:lnTo>
                    <a:pt x="166981" y="334673"/>
                  </a:lnTo>
                  <a:lnTo>
                    <a:pt x="173136" y="345814"/>
                  </a:lnTo>
                  <a:lnTo>
                    <a:pt x="186121" y="356847"/>
                  </a:lnTo>
                  <a:lnTo>
                    <a:pt x="203421" y="365902"/>
                  </a:lnTo>
                  <a:lnTo>
                    <a:pt x="213111" y="3684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231"/>
            <p:cNvSpPr/>
            <p:nvPr/>
          </p:nvSpPr>
          <p:spPr>
            <a:xfrm>
              <a:off x="3507740" y="2741236"/>
              <a:ext cx="324217" cy="283312"/>
            </a:xfrm>
            <a:custGeom>
              <a:avLst/>
              <a:gdLst/>
              <a:ahLst/>
              <a:cxnLst/>
              <a:rect l="0" t="0" r="0" b="0"/>
              <a:pathLst>
                <a:path w="324217" h="283312">
                  <a:moveTo>
                    <a:pt x="157479" y="93404"/>
                  </a:moveTo>
                  <a:lnTo>
                    <a:pt x="161525" y="89358"/>
                  </a:lnTo>
                  <a:lnTo>
                    <a:pt x="163511" y="85115"/>
                  </a:lnTo>
                  <a:lnTo>
                    <a:pt x="164786" y="75491"/>
                  </a:lnTo>
                  <a:lnTo>
                    <a:pt x="162702" y="70485"/>
                  </a:lnTo>
                  <a:lnTo>
                    <a:pt x="160961" y="67965"/>
                  </a:lnTo>
                  <a:lnTo>
                    <a:pt x="156769" y="65164"/>
                  </a:lnTo>
                  <a:lnTo>
                    <a:pt x="149649" y="63587"/>
                  </a:lnTo>
                  <a:lnTo>
                    <a:pt x="147179" y="63366"/>
                  </a:lnTo>
                  <a:lnTo>
                    <a:pt x="120281" y="71271"/>
                  </a:lnTo>
                  <a:lnTo>
                    <a:pt x="95192" y="84893"/>
                  </a:lnTo>
                  <a:lnTo>
                    <a:pt x="71861" y="109973"/>
                  </a:lnTo>
                  <a:lnTo>
                    <a:pt x="45817" y="146919"/>
                  </a:lnTo>
                  <a:lnTo>
                    <a:pt x="38599" y="165610"/>
                  </a:lnTo>
                  <a:lnTo>
                    <a:pt x="36460" y="181873"/>
                  </a:lnTo>
                  <a:lnTo>
                    <a:pt x="38218" y="190014"/>
                  </a:lnTo>
                  <a:lnTo>
                    <a:pt x="39872" y="193371"/>
                  </a:lnTo>
                  <a:lnTo>
                    <a:pt x="42668" y="195608"/>
                  </a:lnTo>
                  <a:lnTo>
                    <a:pt x="50290" y="198095"/>
                  </a:lnTo>
                  <a:lnTo>
                    <a:pt x="64101" y="199494"/>
                  </a:lnTo>
                  <a:lnTo>
                    <a:pt x="78918" y="195864"/>
                  </a:lnTo>
                  <a:lnTo>
                    <a:pt x="99095" y="186205"/>
                  </a:lnTo>
                  <a:lnTo>
                    <a:pt x="128696" y="159117"/>
                  </a:lnTo>
                  <a:lnTo>
                    <a:pt x="146176" y="129782"/>
                  </a:lnTo>
                  <a:lnTo>
                    <a:pt x="149615" y="119799"/>
                  </a:lnTo>
                  <a:lnTo>
                    <a:pt x="156277" y="110280"/>
                  </a:lnTo>
                  <a:lnTo>
                    <a:pt x="155831" y="109734"/>
                  </a:lnTo>
                  <a:lnTo>
                    <a:pt x="153078" y="109128"/>
                  </a:lnTo>
                  <a:lnTo>
                    <a:pt x="152005" y="109813"/>
                  </a:lnTo>
                  <a:lnTo>
                    <a:pt x="151290" y="111117"/>
                  </a:lnTo>
                  <a:lnTo>
                    <a:pt x="150813" y="112832"/>
                  </a:lnTo>
                  <a:lnTo>
                    <a:pt x="151342" y="114823"/>
                  </a:lnTo>
                  <a:lnTo>
                    <a:pt x="156016" y="124101"/>
                  </a:lnTo>
                  <a:lnTo>
                    <a:pt x="159304" y="133826"/>
                  </a:lnTo>
                  <a:lnTo>
                    <a:pt x="165640" y="145174"/>
                  </a:lnTo>
                  <a:lnTo>
                    <a:pt x="168000" y="148237"/>
                  </a:lnTo>
                  <a:lnTo>
                    <a:pt x="200078" y="164431"/>
                  </a:lnTo>
                  <a:lnTo>
                    <a:pt x="219772" y="168071"/>
                  </a:lnTo>
                  <a:lnTo>
                    <a:pt x="241694" y="165104"/>
                  </a:lnTo>
                  <a:lnTo>
                    <a:pt x="264277" y="154818"/>
                  </a:lnTo>
                  <a:lnTo>
                    <a:pt x="299284" y="126240"/>
                  </a:lnTo>
                  <a:lnTo>
                    <a:pt x="314830" y="107084"/>
                  </a:lnTo>
                  <a:lnTo>
                    <a:pt x="320547" y="92710"/>
                  </a:lnTo>
                  <a:lnTo>
                    <a:pt x="324216" y="62787"/>
                  </a:lnTo>
                  <a:lnTo>
                    <a:pt x="320202" y="47623"/>
                  </a:lnTo>
                  <a:lnTo>
                    <a:pt x="308423" y="27064"/>
                  </a:lnTo>
                  <a:lnTo>
                    <a:pt x="298226" y="16506"/>
                  </a:lnTo>
                  <a:lnTo>
                    <a:pt x="277358" y="5802"/>
                  </a:lnTo>
                  <a:lnTo>
                    <a:pt x="259583" y="0"/>
                  </a:lnTo>
                  <a:lnTo>
                    <a:pt x="226491" y="65"/>
                  </a:lnTo>
                  <a:lnTo>
                    <a:pt x="189875" y="5446"/>
                  </a:lnTo>
                  <a:lnTo>
                    <a:pt x="152214" y="16448"/>
                  </a:lnTo>
                  <a:lnTo>
                    <a:pt x="114245" y="30432"/>
                  </a:lnTo>
                  <a:lnTo>
                    <a:pt x="80228" y="53391"/>
                  </a:lnTo>
                  <a:lnTo>
                    <a:pt x="48701" y="81642"/>
                  </a:lnTo>
                  <a:lnTo>
                    <a:pt x="21955" y="111461"/>
                  </a:lnTo>
                  <a:lnTo>
                    <a:pt x="6035" y="145791"/>
                  </a:lnTo>
                  <a:lnTo>
                    <a:pt x="0" y="174684"/>
                  </a:lnTo>
                  <a:lnTo>
                    <a:pt x="2258" y="203376"/>
                  </a:lnTo>
                  <a:lnTo>
                    <a:pt x="12334" y="229281"/>
                  </a:lnTo>
                  <a:lnTo>
                    <a:pt x="25801" y="242976"/>
                  </a:lnTo>
                  <a:lnTo>
                    <a:pt x="62042" y="265565"/>
                  </a:lnTo>
                  <a:lnTo>
                    <a:pt x="95805" y="277153"/>
                  </a:lnTo>
                  <a:lnTo>
                    <a:pt x="122449" y="280903"/>
                  </a:lnTo>
                  <a:lnTo>
                    <a:pt x="150377" y="282570"/>
                  </a:lnTo>
                  <a:lnTo>
                    <a:pt x="176900" y="283311"/>
                  </a:lnTo>
                  <a:lnTo>
                    <a:pt x="202800" y="281382"/>
                  </a:lnTo>
                  <a:lnTo>
                    <a:pt x="229269" y="276856"/>
                  </a:lnTo>
                  <a:lnTo>
                    <a:pt x="257966" y="269200"/>
                  </a:lnTo>
                  <a:lnTo>
                    <a:pt x="287019" y="2610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32"/>
            <p:cNvSpPr/>
            <p:nvPr/>
          </p:nvSpPr>
          <p:spPr>
            <a:xfrm>
              <a:off x="3095374" y="2781850"/>
              <a:ext cx="150746" cy="197570"/>
            </a:xfrm>
            <a:custGeom>
              <a:avLst/>
              <a:gdLst/>
              <a:ahLst/>
              <a:cxnLst/>
              <a:rect l="0" t="0" r="0" b="0"/>
              <a:pathLst>
                <a:path w="150746" h="197570">
                  <a:moveTo>
                    <a:pt x="44066" y="90890"/>
                  </a:moveTo>
                  <a:lnTo>
                    <a:pt x="48111" y="94935"/>
                  </a:lnTo>
                  <a:lnTo>
                    <a:pt x="54612" y="96921"/>
                  </a:lnTo>
                  <a:lnTo>
                    <a:pt x="80856" y="98416"/>
                  </a:lnTo>
                  <a:lnTo>
                    <a:pt x="100189" y="92408"/>
                  </a:lnTo>
                  <a:lnTo>
                    <a:pt x="125377" y="80595"/>
                  </a:lnTo>
                  <a:lnTo>
                    <a:pt x="133262" y="73332"/>
                  </a:lnTo>
                  <a:lnTo>
                    <a:pt x="138742" y="64459"/>
                  </a:lnTo>
                  <a:lnTo>
                    <a:pt x="147131" y="35766"/>
                  </a:lnTo>
                  <a:lnTo>
                    <a:pt x="143820" y="16158"/>
                  </a:lnTo>
                  <a:lnTo>
                    <a:pt x="141895" y="12282"/>
                  </a:lnTo>
                  <a:lnTo>
                    <a:pt x="135241" y="5717"/>
                  </a:lnTo>
                  <a:lnTo>
                    <a:pt x="126639" y="2235"/>
                  </a:lnTo>
                  <a:lnTo>
                    <a:pt x="103274" y="0"/>
                  </a:lnTo>
                  <a:lnTo>
                    <a:pt x="85691" y="3658"/>
                  </a:lnTo>
                  <a:lnTo>
                    <a:pt x="61667" y="14149"/>
                  </a:lnTo>
                  <a:lnTo>
                    <a:pt x="41190" y="32027"/>
                  </a:lnTo>
                  <a:lnTo>
                    <a:pt x="19948" y="60824"/>
                  </a:lnTo>
                  <a:lnTo>
                    <a:pt x="3929" y="98564"/>
                  </a:lnTo>
                  <a:lnTo>
                    <a:pt x="0" y="121386"/>
                  </a:lnTo>
                  <a:lnTo>
                    <a:pt x="3596" y="136617"/>
                  </a:lnTo>
                  <a:lnTo>
                    <a:pt x="15657" y="163046"/>
                  </a:lnTo>
                  <a:lnTo>
                    <a:pt x="31697" y="179344"/>
                  </a:lnTo>
                  <a:lnTo>
                    <a:pt x="52536" y="190852"/>
                  </a:lnTo>
                  <a:lnTo>
                    <a:pt x="83180" y="196243"/>
                  </a:lnTo>
                  <a:lnTo>
                    <a:pt x="120968" y="197308"/>
                  </a:lnTo>
                  <a:lnTo>
                    <a:pt x="150745" y="1975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33"/>
            <p:cNvSpPr/>
            <p:nvPr/>
          </p:nvSpPr>
          <p:spPr>
            <a:xfrm>
              <a:off x="2933700" y="2758440"/>
              <a:ext cx="137160" cy="242156"/>
            </a:xfrm>
            <a:custGeom>
              <a:avLst/>
              <a:gdLst/>
              <a:ahLst/>
              <a:cxnLst/>
              <a:rect l="0" t="0" r="0" b="0"/>
              <a:pathLst>
                <a:path w="137160" h="242156">
                  <a:moveTo>
                    <a:pt x="0" y="76200"/>
                  </a:moveTo>
                  <a:lnTo>
                    <a:pt x="4045" y="80245"/>
                  </a:lnTo>
                  <a:lnTo>
                    <a:pt x="6031" y="84488"/>
                  </a:lnTo>
                  <a:lnTo>
                    <a:pt x="18133" y="120335"/>
                  </a:lnTo>
                  <a:lnTo>
                    <a:pt x="28009" y="152933"/>
                  </a:lnTo>
                  <a:lnTo>
                    <a:pt x="38113" y="188849"/>
                  </a:lnTo>
                  <a:lnTo>
                    <a:pt x="51083" y="225528"/>
                  </a:lnTo>
                  <a:lnTo>
                    <a:pt x="53183" y="232315"/>
                  </a:lnTo>
                  <a:lnTo>
                    <a:pt x="59768" y="242155"/>
                  </a:lnTo>
                  <a:lnTo>
                    <a:pt x="60165" y="241870"/>
                  </a:lnTo>
                  <a:lnTo>
                    <a:pt x="73936" y="208712"/>
                  </a:lnTo>
                  <a:lnTo>
                    <a:pt x="83874" y="171582"/>
                  </a:lnTo>
                  <a:lnTo>
                    <a:pt x="91456" y="136070"/>
                  </a:lnTo>
                  <a:lnTo>
                    <a:pt x="99064" y="100995"/>
                  </a:lnTo>
                  <a:lnTo>
                    <a:pt x="106681" y="71411"/>
                  </a:lnTo>
                  <a:lnTo>
                    <a:pt x="116840" y="38659"/>
                  </a:lnTo>
                  <a:lnTo>
                    <a:pt x="129383" y="4720"/>
                  </a:lnTo>
                  <a:lnTo>
                    <a:pt x="131128" y="3146"/>
                  </a:lnTo>
                  <a:lnTo>
                    <a:pt x="1371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34"/>
            <p:cNvSpPr/>
            <p:nvPr/>
          </p:nvSpPr>
          <p:spPr>
            <a:xfrm>
              <a:off x="2811780" y="2697480"/>
              <a:ext cx="15240" cy="1"/>
            </a:xfrm>
            <a:custGeom>
              <a:avLst/>
              <a:gdLst/>
              <a:ahLst/>
              <a:cxnLst/>
              <a:rect l="0" t="0" r="0" b="0"/>
              <a:pathLst>
                <a:path w="15240" h="1">
                  <a:moveTo>
                    <a:pt x="1523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35"/>
            <p:cNvSpPr/>
            <p:nvPr/>
          </p:nvSpPr>
          <p:spPr>
            <a:xfrm>
              <a:off x="2811808" y="2811780"/>
              <a:ext cx="30452" cy="188066"/>
            </a:xfrm>
            <a:custGeom>
              <a:avLst/>
              <a:gdLst/>
              <a:ahLst/>
              <a:cxnLst/>
              <a:rect l="0" t="0" r="0" b="0"/>
              <a:pathLst>
                <a:path w="30452" h="188066">
                  <a:moveTo>
                    <a:pt x="30451" y="0"/>
                  </a:moveTo>
                  <a:lnTo>
                    <a:pt x="26406" y="4045"/>
                  </a:lnTo>
                  <a:lnTo>
                    <a:pt x="24420" y="8288"/>
                  </a:lnTo>
                  <a:lnTo>
                    <a:pt x="16810" y="40979"/>
                  </a:lnTo>
                  <a:lnTo>
                    <a:pt x="9663" y="77270"/>
                  </a:lnTo>
                  <a:lnTo>
                    <a:pt x="8205" y="106997"/>
                  </a:lnTo>
                  <a:lnTo>
                    <a:pt x="3668" y="143337"/>
                  </a:lnTo>
                  <a:lnTo>
                    <a:pt x="458" y="178174"/>
                  </a:lnTo>
                  <a:lnTo>
                    <a:pt x="68" y="188065"/>
                  </a:lnTo>
                  <a:lnTo>
                    <a:pt x="36" y="188030"/>
                  </a:lnTo>
                  <a:lnTo>
                    <a:pt x="0" y="185733"/>
                  </a:lnTo>
                  <a:lnTo>
                    <a:pt x="6887" y="150138"/>
                  </a:lnTo>
                  <a:lnTo>
                    <a:pt x="7592"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236"/>
            <p:cNvSpPr/>
            <p:nvPr/>
          </p:nvSpPr>
          <p:spPr>
            <a:xfrm>
              <a:off x="2575559" y="2842259"/>
              <a:ext cx="106682" cy="7622"/>
            </a:xfrm>
            <a:custGeom>
              <a:avLst/>
              <a:gdLst/>
              <a:ahLst/>
              <a:cxnLst/>
              <a:rect l="0" t="0" r="0" b="0"/>
              <a:pathLst>
                <a:path w="106682" h="7622">
                  <a:moveTo>
                    <a:pt x="0" y="7621"/>
                  </a:moveTo>
                  <a:lnTo>
                    <a:pt x="32575" y="7621"/>
                  </a:lnTo>
                  <a:lnTo>
                    <a:pt x="68148" y="5363"/>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237"/>
            <p:cNvSpPr/>
            <p:nvPr/>
          </p:nvSpPr>
          <p:spPr>
            <a:xfrm>
              <a:off x="2659385" y="2667000"/>
              <a:ext cx="15235" cy="327660"/>
            </a:xfrm>
            <a:custGeom>
              <a:avLst/>
              <a:gdLst/>
              <a:ahLst/>
              <a:cxnLst/>
              <a:rect l="0" t="0" r="0" b="0"/>
              <a:pathLst>
                <a:path w="15235" h="327660">
                  <a:moveTo>
                    <a:pt x="15234" y="0"/>
                  </a:moveTo>
                  <a:lnTo>
                    <a:pt x="15234" y="4045"/>
                  </a:lnTo>
                  <a:lnTo>
                    <a:pt x="12977" y="8289"/>
                  </a:lnTo>
                  <a:lnTo>
                    <a:pt x="9998" y="12997"/>
                  </a:lnTo>
                  <a:lnTo>
                    <a:pt x="8321" y="21254"/>
                  </a:lnTo>
                  <a:lnTo>
                    <a:pt x="7708" y="51727"/>
                  </a:lnTo>
                  <a:lnTo>
                    <a:pt x="2396" y="89584"/>
                  </a:lnTo>
                  <a:lnTo>
                    <a:pt x="706" y="120429"/>
                  </a:lnTo>
                  <a:lnTo>
                    <a:pt x="205" y="156003"/>
                  </a:lnTo>
                  <a:lnTo>
                    <a:pt x="57" y="193355"/>
                  </a:lnTo>
                  <a:lnTo>
                    <a:pt x="13" y="230386"/>
                  </a:lnTo>
                  <a:lnTo>
                    <a:pt x="0" y="263184"/>
                  </a:lnTo>
                  <a:lnTo>
                    <a:pt x="2254" y="300091"/>
                  </a:lnTo>
                  <a:lnTo>
                    <a:pt x="7521" y="327000"/>
                  </a:lnTo>
                  <a:lnTo>
                    <a:pt x="15234"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238"/>
            <p:cNvSpPr/>
            <p:nvPr/>
          </p:nvSpPr>
          <p:spPr>
            <a:xfrm>
              <a:off x="2394562" y="2804159"/>
              <a:ext cx="158139" cy="197218"/>
            </a:xfrm>
            <a:custGeom>
              <a:avLst/>
              <a:gdLst/>
              <a:ahLst/>
              <a:cxnLst/>
              <a:rect l="0" t="0" r="0" b="0"/>
              <a:pathLst>
                <a:path w="158139" h="197218">
                  <a:moveTo>
                    <a:pt x="127657" y="0"/>
                  </a:moveTo>
                  <a:lnTo>
                    <a:pt x="117052" y="0"/>
                  </a:lnTo>
                  <a:lnTo>
                    <a:pt x="81457" y="12998"/>
                  </a:lnTo>
                  <a:lnTo>
                    <a:pt x="50224" y="29485"/>
                  </a:lnTo>
                  <a:lnTo>
                    <a:pt x="32277" y="47683"/>
                  </a:lnTo>
                  <a:lnTo>
                    <a:pt x="14177" y="84079"/>
                  </a:lnTo>
                  <a:lnTo>
                    <a:pt x="1612" y="121955"/>
                  </a:lnTo>
                  <a:lnTo>
                    <a:pt x="0" y="143944"/>
                  </a:lnTo>
                  <a:lnTo>
                    <a:pt x="2623" y="155980"/>
                  </a:lnTo>
                  <a:lnTo>
                    <a:pt x="11127" y="166973"/>
                  </a:lnTo>
                  <a:lnTo>
                    <a:pt x="33237" y="187829"/>
                  </a:lnTo>
                  <a:lnTo>
                    <a:pt x="48157" y="193546"/>
                  </a:lnTo>
                  <a:lnTo>
                    <a:pt x="81286" y="197217"/>
                  </a:lnTo>
                  <a:lnTo>
                    <a:pt x="116679" y="191858"/>
                  </a:lnTo>
                  <a:lnTo>
                    <a:pt x="158138"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239"/>
            <p:cNvSpPr/>
            <p:nvPr/>
          </p:nvSpPr>
          <p:spPr>
            <a:xfrm>
              <a:off x="2141220" y="2865119"/>
              <a:ext cx="99060" cy="7622"/>
            </a:xfrm>
            <a:custGeom>
              <a:avLst/>
              <a:gdLst/>
              <a:ahLst/>
              <a:cxnLst/>
              <a:rect l="0" t="0" r="0" b="0"/>
              <a:pathLst>
                <a:path w="99060" h="7622">
                  <a:moveTo>
                    <a:pt x="0" y="7621"/>
                  </a:moveTo>
                  <a:lnTo>
                    <a:pt x="12166" y="6774"/>
                  </a:lnTo>
                  <a:lnTo>
                    <a:pt x="33134" y="1589"/>
                  </a:lnTo>
                  <a:lnTo>
                    <a:pt x="65529" y="314"/>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240"/>
            <p:cNvSpPr/>
            <p:nvPr/>
          </p:nvSpPr>
          <p:spPr>
            <a:xfrm>
              <a:off x="2084831" y="2647853"/>
              <a:ext cx="239270" cy="361101"/>
            </a:xfrm>
            <a:custGeom>
              <a:avLst/>
              <a:gdLst/>
              <a:ahLst/>
              <a:cxnLst/>
              <a:rect l="0" t="0" r="0" b="0"/>
              <a:pathLst>
                <a:path w="239270" h="361101">
                  <a:moveTo>
                    <a:pt x="102109" y="80106"/>
                  </a:moveTo>
                  <a:lnTo>
                    <a:pt x="98063" y="80106"/>
                  </a:lnTo>
                  <a:lnTo>
                    <a:pt x="96872" y="80953"/>
                  </a:lnTo>
                  <a:lnTo>
                    <a:pt x="96077" y="82364"/>
                  </a:lnTo>
                  <a:lnTo>
                    <a:pt x="81553" y="120442"/>
                  </a:lnTo>
                  <a:lnTo>
                    <a:pt x="73252" y="148408"/>
                  </a:lnTo>
                  <a:lnTo>
                    <a:pt x="61291" y="183976"/>
                  </a:lnTo>
                  <a:lnTo>
                    <a:pt x="54899" y="211784"/>
                  </a:lnTo>
                  <a:lnTo>
                    <a:pt x="44720" y="238819"/>
                  </a:lnTo>
                  <a:lnTo>
                    <a:pt x="26967" y="275581"/>
                  </a:lnTo>
                  <a:lnTo>
                    <a:pt x="13240" y="305665"/>
                  </a:lnTo>
                  <a:lnTo>
                    <a:pt x="0" y="340323"/>
                  </a:lnTo>
                  <a:lnTo>
                    <a:pt x="2880" y="361100"/>
                  </a:lnTo>
                  <a:lnTo>
                    <a:pt x="3862" y="349693"/>
                  </a:lnTo>
                  <a:lnTo>
                    <a:pt x="20742" y="311683"/>
                  </a:lnTo>
                  <a:lnTo>
                    <a:pt x="39093" y="274769"/>
                  </a:lnTo>
                  <a:lnTo>
                    <a:pt x="49947" y="236844"/>
                  </a:lnTo>
                  <a:lnTo>
                    <a:pt x="58041" y="210445"/>
                  </a:lnTo>
                  <a:lnTo>
                    <a:pt x="67283" y="183755"/>
                  </a:lnTo>
                  <a:lnTo>
                    <a:pt x="77035" y="154959"/>
                  </a:lnTo>
                  <a:lnTo>
                    <a:pt x="87013" y="127486"/>
                  </a:lnTo>
                  <a:lnTo>
                    <a:pt x="99894" y="90476"/>
                  </a:lnTo>
                  <a:lnTo>
                    <a:pt x="109072" y="60319"/>
                  </a:lnTo>
                  <a:lnTo>
                    <a:pt x="115714" y="27373"/>
                  </a:lnTo>
                  <a:lnTo>
                    <a:pt x="118880" y="16312"/>
                  </a:lnTo>
                  <a:lnTo>
                    <a:pt x="124167" y="4693"/>
                  </a:lnTo>
                  <a:lnTo>
                    <a:pt x="124731" y="0"/>
                  </a:lnTo>
                  <a:lnTo>
                    <a:pt x="127212" y="14150"/>
                  </a:lnTo>
                  <a:lnTo>
                    <a:pt x="130199" y="23699"/>
                  </a:lnTo>
                  <a:lnTo>
                    <a:pt x="134374" y="52783"/>
                  </a:lnTo>
                  <a:lnTo>
                    <a:pt x="140738" y="83300"/>
                  </a:lnTo>
                  <a:lnTo>
                    <a:pt x="147985" y="119153"/>
                  </a:lnTo>
                  <a:lnTo>
                    <a:pt x="152978" y="144874"/>
                  </a:lnTo>
                  <a:lnTo>
                    <a:pt x="158020" y="173239"/>
                  </a:lnTo>
                  <a:lnTo>
                    <a:pt x="163082" y="200521"/>
                  </a:lnTo>
                  <a:lnTo>
                    <a:pt x="169001" y="226757"/>
                  </a:lnTo>
                  <a:lnTo>
                    <a:pt x="181854" y="263635"/>
                  </a:lnTo>
                  <a:lnTo>
                    <a:pt x="199109" y="299709"/>
                  </a:lnTo>
                  <a:lnTo>
                    <a:pt x="210436" y="321281"/>
                  </a:lnTo>
                  <a:lnTo>
                    <a:pt x="220001" y="336139"/>
                  </a:lnTo>
                  <a:lnTo>
                    <a:pt x="221344" y="339695"/>
                  </a:lnTo>
                  <a:lnTo>
                    <a:pt x="223085" y="342066"/>
                  </a:lnTo>
                  <a:lnTo>
                    <a:pt x="227278" y="344699"/>
                  </a:lnTo>
                  <a:lnTo>
                    <a:pt x="239269" y="3468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241"/>
            <p:cNvSpPr/>
            <p:nvPr/>
          </p:nvSpPr>
          <p:spPr>
            <a:xfrm>
              <a:off x="4330176" y="3246119"/>
              <a:ext cx="186492" cy="189279"/>
            </a:xfrm>
            <a:custGeom>
              <a:avLst/>
              <a:gdLst/>
              <a:ahLst/>
              <a:cxnLst/>
              <a:rect l="0" t="0" r="0" b="0"/>
              <a:pathLst>
                <a:path w="186492" h="189279">
                  <a:moveTo>
                    <a:pt x="158004" y="0"/>
                  </a:moveTo>
                  <a:lnTo>
                    <a:pt x="145837" y="847"/>
                  </a:lnTo>
                  <a:lnTo>
                    <a:pt x="122179" y="6561"/>
                  </a:lnTo>
                  <a:lnTo>
                    <a:pt x="88720" y="9739"/>
                  </a:lnTo>
                  <a:lnTo>
                    <a:pt x="54759" y="14154"/>
                  </a:lnTo>
                  <a:lnTo>
                    <a:pt x="21965" y="21128"/>
                  </a:lnTo>
                  <a:lnTo>
                    <a:pt x="12029" y="22938"/>
                  </a:lnTo>
                  <a:lnTo>
                    <a:pt x="0" y="29320"/>
                  </a:lnTo>
                  <a:lnTo>
                    <a:pt x="175" y="30553"/>
                  </a:lnTo>
                  <a:lnTo>
                    <a:pt x="2626" y="34182"/>
                  </a:lnTo>
                  <a:lnTo>
                    <a:pt x="6538" y="36359"/>
                  </a:lnTo>
                  <a:lnTo>
                    <a:pt x="38089" y="48605"/>
                  </a:lnTo>
                  <a:lnTo>
                    <a:pt x="67806" y="58488"/>
                  </a:lnTo>
                  <a:lnTo>
                    <a:pt x="103153" y="70852"/>
                  </a:lnTo>
                  <a:lnTo>
                    <a:pt x="134845" y="85304"/>
                  </a:lnTo>
                  <a:lnTo>
                    <a:pt x="159481" y="102395"/>
                  </a:lnTo>
                  <a:lnTo>
                    <a:pt x="178396" y="122078"/>
                  </a:lnTo>
                  <a:lnTo>
                    <a:pt x="184000" y="132150"/>
                  </a:lnTo>
                  <a:lnTo>
                    <a:pt x="186491" y="142272"/>
                  </a:lnTo>
                  <a:lnTo>
                    <a:pt x="185340" y="150157"/>
                  </a:lnTo>
                  <a:lnTo>
                    <a:pt x="181160" y="157330"/>
                  </a:lnTo>
                  <a:lnTo>
                    <a:pt x="169286" y="170042"/>
                  </a:lnTo>
                  <a:lnTo>
                    <a:pt x="159913" y="176610"/>
                  </a:lnTo>
                  <a:lnTo>
                    <a:pt x="126772" y="184313"/>
                  </a:lnTo>
                  <a:lnTo>
                    <a:pt x="92850" y="189278"/>
                  </a:lnTo>
                  <a:lnTo>
                    <a:pt x="60467" y="185022"/>
                  </a:lnTo>
                  <a:lnTo>
                    <a:pt x="36886" y="181046"/>
                  </a:lnTo>
                  <a:lnTo>
                    <a:pt x="5604"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242"/>
            <p:cNvSpPr/>
            <p:nvPr/>
          </p:nvSpPr>
          <p:spPr>
            <a:xfrm>
              <a:off x="4572000" y="3242096"/>
              <a:ext cx="182881" cy="194524"/>
            </a:xfrm>
            <a:custGeom>
              <a:avLst/>
              <a:gdLst/>
              <a:ahLst/>
              <a:cxnLst/>
              <a:rect l="0" t="0" r="0" b="0"/>
              <a:pathLst>
                <a:path w="182881" h="194524">
                  <a:moveTo>
                    <a:pt x="0" y="42123"/>
                  </a:moveTo>
                  <a:lnTo>
                    <a:pt x="0" y="46169"/>
                  </a:lnTo>
                  <a:lnTo>
                    <a:pt x="2257" y="50413"/>
                  </a:lnTo>
                  <a:lnTo>
                    <a:pt x="4045" y="52730"/>
                  </a:lnTo>
                  <a:lnTo>
                    <a:pt x="6031" y="59819"/>
                  </a:lnTo>
                  <a:lnTo>
                    <a:pt x="6560" y="64081"/>
                  </a:lnTo>
                  <a:lnTo>
                    <a:pt x="8607" y="67768"/>
                  </a:lnTo>
                  <a:lnTo>
                    <a:pt x="28316" y="85102"/>
                  </a:lnTo>
                  <a:lnTo>
                    <a:pt x="51183" y="97977"/>
                  </a:lnTo>
                  <a:lnTo>
                    <a:pt x="63388" y="98556"/>
                  </a:lnTo>
                  <a:lnTo>
                    <a:pt x="100862" y="93477"/>
                  </a:lnTo>
                  <a:lnTo>
                    <a:pt x="136649" y="80049"/>
                  </a:lnTo>
                  <a:lnTo>
                    <a:pt x="153333" y="70029"/>
                  </a:lnTo>
                  <a:lnTo>
                    <a:pt x="157048" y="62710"/>
                  </a:lnTo>
                  <a:lnTo>
                    <a:pt x="164018" y="40131"/>
                  </a:lnTo>
                  <a:lnTo>
                    <a:pt x="162361" y="33335"/>
                  </a:lnTo>
                  <a:lnTo>
                    <a:pt x="156668" y="20705"/>
                  </a:lnTo>
                  <a:lnTo>
                    <a:pt x="149781" y="13413"/>
                  </a:lnTo>
                  <a:lnTo>
                    <a:pt x="141076" y="8197"/>
                  </a:lnTo>
                  <a:lnTo>
                    <a:pt x="111657" y="0"/>
                  </a:lnTo>
                  <a:lnTo>
                    <a:pt x="82301" y="7372"/>
                  </a:lnTo>
                  <a:lnTo>
                    <a:pt x="64555" y="14423"/>
                  </a:lnTo>
                  <a:lnTo>
                    <a:pt x="56067" y="21628"/>
                  </a:lnTo>
                  <a:lnTo>
                    <a:pt x="49472" y="31321"/>
                  </a:lnTo>
                  <a:lnTo>
                    <a:pt x="35719" y="65568"/>
                  </a:lnTo>
                  <a:lnTo>
                    <a:pt x="31169" y="103161"/>
                  </a:lnTo>
                  <a:lnTo>
                    <a:pt x="32942" y="125966"/>
                  </a:lnTo>
                  <a:lnTo>
                    <a:pt x="37500" y="140347"/>
                  </a:lnTo>
                  <a:lnTo>
                    <a:pt x="45171" y="152383"/>
                  </a:lnTo>
                  <a:lnTo>
                    <a:pt x="63055" y="168679"/>
                  </a:lnTo>
                  <a:lnTo>
                    <a:pt x="99335" y="186176"/>
                  </a:lnTo>
                  <a:lnTo>
                    <a:pt x="124259" y="192050"/>
                  </a:lnTo>
                  <a:lnTo>
                    <a:pt x="158977" y="194035"/>
                  </a:lnTo>
                  <a:lnTo>
                    <a:pt x="182880" y="1945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243"/>
            <p:cNvSpPr/>
            <p:nvPr/>
          </p:nvSpPr>
          <p:spPr>
            <a:xfrm>
              <a:off x="4816734" y="3276701"/>
              <a:ext cx="273427" cy="144680"/>
            </a:xfrm>
            <a:custGeom>
              <a:avLst/>
              <a:gdLst/>
              <a:ahLst/>
              <a:cxnLst/>
              <a:rect l="0" t="0" r="0" b="0"/>
              <a:pathLst>
                <a:path w="273427" h="144680">
                  <a:moveTo>
                    <a:pt x="159126" y="15139"/>
                  </a:moveTo>
                  <a:lnTo>
                    <a:pt x="159126" y="11093"/>
                  </a:lnTo>
                  <a:lnTo>
                    <a:pt x="158279" y="9902"/>
                  </a:lnTo>
                  <a:lnTo>
                    <a:pt x="156868" y="9107"/>
                  </a:lnTo>
                  <a:lnTo>
                    <a:pt x="155081" y="8578"/>
                  </a:lnTo>
                  <a:lnTo>
                    <a:pt x="145282" y="2491"/>
                  </a:lnTo>
                  <a:lnTo>
                    <a:pt x="108182" y="0"/>
                  </a:lnTo>
                  <a:lnTo>
                    <a:pt x="93043" y="3973"/>
                  </a:lnTo>
                  <a:lnTo>
                    <a:pt x="61649" y="23630"/>
                  </a:lnTo>
                  <a:lnTo>
                    <a:pt x="29724" y="59346"/>
                  </a:lnTo>
                  <a:lnTo>
                    <a:pt x="9293" y="80880"/>
                  </a:lnTo>
                  <a:lnTo>
                    <a:pt x="3633" y="93463"/>
                  </a:lnTo>
                  <a:lnTo>
                    <a:pt x="0" y="114148"/>
                  </a:lnTo>
                  <a:lnTo>
                    <a:pt x="4019" y="122925"/>
                  </a:lnTo>
                  <a:lnTo>
                    <a:pt x="10602" y="130777"/>
                  </a:lnTo>
                  <a:lnTo>
                    <a:pt x="16351" y="134267"/>
                  </a:lnTo>
                  <a:lnTo>
                    <a:pt x="33870" y="136507"/>
                  </a:lnTo>
                  <a:lnTo>
                    <a:pt x="52868" y="136048"/>
                  </a:lnTo>
                  <a:lnTo>
                    <a:pt x="90516" y="128437"/>
                  </a:lnTo>
                  <a:lnTo>
                    <a:pt x="122493" y="108741"/>
                  </a:lnTo>
                  <a:lnTo>
                    <a:pt x="152845" y="70905"/>
                  </a:lnTo>
                  <a:lnTo>
                    <a:pt x="165135" y="55180"/>
                  </a:lnTo>
                  <a:lnTo>
                    <a:pt x="166030" y="51843"/>
                  </a:lnTo>
                  <a:lnTo>
                    <a:pt x="166427" y="49232"/>
                  </a:lnTo>
                  <a:lnTo>
                    <a:pt x="172776" y="84438"/>
                  </a:lnTo>
                  <a:lnTo>
                    <a:pt x="176152" y="99172"/>
                  </a:lnTo>
                  <a:lnTo>
                    <a:pt x="178097" y="104181"/>
                  </a:lnTo>
                  <a:lnTo>
                    <a:pt x="184773" y="112004"/>
                  </a:lnTo>
                  <a:lnTo>
                    <a:pt x="192538" y="119150"/>
                  </a:lnTo>
                  <a:lnTo>
                    <a:pt x="198811" y="127971"/>
                  </a:lnTo>
                  <a:lnTo>
                    <a:pt x="203363" y="130999"/>
                  </a:lnTo>
                  <a:lnTo>
                    <a:pt x="237400" y="141763"/>
                  </a:lnTo>
                  <a:lnTo>
                    <a:pt x="273426" y="1446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244"/>
            <p:cNvSpPr/>
            <p:nvPr/>
          </p:nvSpPr>
          <p:spPr>
            <a:xfrm>
              <a:off x="5128260" y="3239559"/>
              <a:ext cx="166528" cy="204412"/>
            </a:xfrm>
            <a:custGeom>
              <a:avLst/>
              <a:gdLst/>
              <a:ahLst/>
              <a:cxnLst/>
              <a:rect l="0" t="0" r="0" b="0"/>
              <a:pathLst>
                <a:path w="166528" h="204412">
                  <a:moveTo>
                    <a:pt x="114300" y="6560"/>
                  </a:moveTo>
                  <a:lnTo>
                    <a:pt x="110255" y="6560"/>
                  </a:lnTo>
                  <a:lnTo>
                    <a:pt x="81736" y="0"/>
                  </a:lnTo>
                  <a:lnTo>
                    <a:pt x="48523" y="5594"/>
                  </a:lnTo>
                  <a:lnTo>
                    <a:pt x="28838" y="7216"/>
                  </a:lnTo>
                  <a:lnTo>
                    <a:pt x="18799" y="12587"/>
                  </a:lnTo>
                  <a:lnTo>
                    <a:pt x="13152" y="17141"/>
                  </a:lnTo>
                  <a:lnTo>
                    <a:pt x="10078" y="21988"/>
                  </a:lnTo>
                  <a:lnTo>
                    <a:pt x="9259" y="24465"/>
                  </a:lnTo>
                  <a:lnTo>
                    <a:pt x="9559" y="26964"/>
                  </a:lnTo>
                  <a:lnTo>
                    <a:pt x="12151" y="31997"/>
                  </a:lnTo>
                  <a:lnTo>
                    <a:pt x="18370" y="39592"/>
                  </a:lnTo>
                  <a:lnTo>
                    <a:pt x="43677" y="54822"/>
                  </a:lnTo>
                  <a:lnTo>
                    <a:pt x="76934" y="69778"/>
                  </a:lnTo>
                  <a:lnTo>
                    <a:pt x="109159" y="87981"/>
                  </a:lnTo>
                  <a:lnTo>
                    <a:pt x="129428" y="102181"/>
                  </a:lnTo>
                  <a:lnTo>
                    <a:pt x="153085" y="132606"/>
                  </a:lnTo>
                  <a:lnTo>
                    <a:pt x="162010" y="148518"/>
                  </a:lnTo>
                  <a:lnTo>
                    <a:pt x="166527" y="174302"/>
                  </a:lnTo>
                  <a:lnTo>
                    <a:pt x="166464" y="190411"/>
                  </a:lnTo>
                  <a:lnTo>
                    <a:pt x="163448" y="197774"/>
                  </a:lnTo>
                  <a:lnTo>
                    <a:pt x="160611" y="200076"/>
                  </a:lnTo>
                  <a:lnTo>
                    <a:pt x="152945" y="202634"/>
                  </a:lnTo>
                  <a:lnTo>
                    <a:pt x="120988" y="204411"/>
                  </a:lnTo>
                  <a:lnTo>
                    <a:pt x="98783" y="202343"/>
                  </a:lnTo>
                  <a:lnTo>
                    <a:pt x="60924" y="196909"/>
                  </a:lnTo>
                  <a:lnTo>
                    <a:pt x="26900" y="190591"/>
                  </a:lnTo>
                  <a:lnTo>
                    <a:pt x="18164" y="187694"/>
                  </a:lnTo>
                  <a:lnTo>
                    <a:pt x="5657" y="178936"/>
                  </a:lnTo>
                  <a:lnTo>
                    <a:pt x="2514" y="171790"/>
                  </a:lnTo>
                  <a:lnTo>
                    <a:pt x="0" y="158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245"/>
            <p:cNvSpPr/>
            <p:nvPr/>
          </p:nvSpPr>
          <p:spPr>
            <a:xfrm>
              <a:off x="5365164" y="3269073"/>
              <a:ext cx="173318" cy="178212"/>
            </a:xfrm>
            <a:custGeom>
              <a:avLst/>
              <a:gdLst/>
              <a:ahLst/>
              <a:cxnLst/>
              <a:rect l="0" t="0" r="0" b="0"/>
              <a:pathLst>
                <a:path w="173318" h="178212">
                  <a:moveTo>
                    <a:pt x="75516" y="7527"/>
                  </a:moveTo>
                  <a:lnTo>
                    <a:pt x="75516" y="966"/>
                  </a:lnTo>
                  <a:lnTo>
                    <a:pt x="74669" y="613"/>
                  </a:lnTo>
                  <a:lnTo>
                    <a:pt x="64909" y="0"/>
                  </a:lnTo>
                  <a:lnTo>
                    <a:pt x="60078" y="2206"/>
                  </a:lnTo>
                  <a:lnTo>
                    <a:pt x="27797" y="26400"/>
                  </a:lnTo>
                  <a:lnTo>
                    <a:pt x="18008" y="41717"/>
                  </a:lnTo>
                  <a:lnTo>
                    <a:pt x="4516" y="76595"/>
                  </a:lnTo>
                  <a:lnTo>
                    <a:pt x="0" y="112013"/>
                  </a:lnTo>
                  <a:lnTo>
                    <a:pt x="467" y="123392"/>
                  </a:lnTo>
                  <a:lnTo>
                    <a:pt x="3496" y="134093"/>
                  </a:lnTo>
                  <a:lnTo>
                    <a:pt x="12180" y="144494"/>
                  </a:lnTo>
                  <a:lnTo>
                    <a:pt x="25353" y="153914"/>
                  </a:lnTo>
                  <a:lnTo>
                    <a:pt x="59147" y="166861"/>
                  </a:lnTo>
                  <a:lnTo>
                    <a:pt x="90533" y="177571"/>
                  </a:lnTo>
                  <a:lnTo>
                    <a:pt x="105896" y="178211"/>
                  </a:lnTo>
                  <a:lnTo>
                    <a:pt x="143236" y="174721"/>
                  </a:lnTo>
                  <a:lnTo>
                    <a:pt x="160022" y="169202"/>
                  </a:lnTo>
                  <a:lnTo>
                    <a:pt x="167543" y="164613"/>
                  </a:lnTo>
                  <a:lnTo>
                    <a:pt x="169887" y="161358"/>
                  </a:lnTo>
                  <a:lnTo>
                    <a:pt x="172492" y="153225"/>
                  </a:lnTo>
                  <a:lnTo>
                    <a:pt x="173317" y="128123"/>
                  </a:lnTo>
                  <a:lnTo>
                    <a:pt x="163915" y="95217"/>
                  </a:lnTo>
                  <a:lnTo>
                    <a:pt x="143361" y="62631"/>
                  </a:lnTo>
                  <a:lnTo>
                    <a:pt x="112538" y="25410"/>
                  </a:lnTo>
                  <a:lnTo>
                    <a:pt x="90755" y="75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246"/>
            <p:cNvSpPr/>
            <p:nvPr/>
          </p:nvSpPr>
          <p:spPr>
            <a:xfrm>
              <a:off x="5581069" y="3262050"/>
              <a:ext cx="141551" cy="208815"/>
            </a:xfrm>
            <a:custGeom>
              <a:avLst/>
              <a:gdLst/>
              <a:ahLst/>
              <a:cxnLst/>
              <a:rect l="0" t="0" r="0" b="0"/>
              <a:pathLst>
                <a:path w="141551" h="208815">
                  <a:moveTo>
                    <a:pt x="4391" y="22169"/>
                  </a:moveTo>
                  <a:lnTo>
                    <a:pt x="4391" y="55304"/>
                  </a:lnTo>
                  <a:lnTo>
                    <a:pt x="4391" y="91099"/>
                  </a:lnTo>
                  <a:lnTo>
                    <a:pt x="4391" y="123556"/>
                  </a:lnTo>
                  <a:lnTo>
                    <a:pt x="8436" y="158284"/>
                  </a:lnTo>
                  <a:lnTo>
                    <a:pt x="8164" y="171847"/>
                  </a:lnTo>
                  <a:lnTo>
                    <a:pt x="4435" y="208814"/>
                  </a:lnTo>
                  <a:lnTo>
                    <a:pt x="2133" y="171941"/>
                  </a:lnTo>
                  <a:lnTo>
                    <a:pt x="0" y="157314"/>
                  </a:lnTo>
                  <a:lnTo>
                    <a:pt x="3273" y="120330"/>
                  </a:lnTo>
                  <a:lnTo>
                    <a:pt x="6317" y="90483"/>
                  </a:lnTo>
                  <a:lnTo>
                    <a:pt x="14932" y="54102"/>
                  </a:lnTo>
                  <a:lnTo>
                    <a:pt x="30869" y="23303"/>
                  </a:lnTo>
                  <a:lnTo>
                    <a:pt x="44503" y="7171"/>
                  </a:lnTo>
                  <a:lnTo>
                    <a:pt x="51287" y="2804"/>
                  </a:lnTo>
                  <a:lnTo>
                    <a:pt x="68624" y="0"/>
                  </a:lnTo>
                  <a:lnTo>
                    <a:pt x="83348" y="360"/>
                  </a:lnTo>
                  <a:lnTo>
                    <a:pt x="108559" y="9942"/>
                  </a:lnTo>
                  <a:lnTo>
                    <a:pt x="116446" y="17018"/>
                  </a:lnTo>
                  <a:lnTo>
                    <a:pt x="131095" y="41121"/>
                  </a:lnTo>
                  <a:lnTo>
                    <a:pt x="138076" y="61369"/>
                  </a:lnTo>
                  <a:lnTo>
                    <a:pt x="141093" y="98515"/>
                  </a:lnTo>
                  <a:lnTo>
                    <a:pt x="140613" y="128032"/>
                  </a:lnTo>
                  <a:lnTo>
                    <a:pt x="134978" y="152302"/>
                  </a:lnTo>
                  <a:lnTo>
                    <a:pt x="136654" y="158464"/>
                  </a:lnTo>
                  <a:lnTo>
                    <a:pt x="141550" y="1669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247"/>
            <p:cNvSpPr/>
            <p:nvPr/>
          </p:nvSpPr>
          <p:spPr>
            <a:xfrm>
              <a:off x="5810988" y="3238500"/>
              <a:ext cx="162596" cy="197876"/>
            </a:xfrm>
            <a:custGeom>
              <a:avLst/>
              <a:gdLst/>
              <a:ahLst/>
              <a:cxnLst/>
              <a:rect l="0" t="0" r="0" b="0"/>
              <a:pathLst>
                <a:path w="162596" h="197876">
                  <a:moveTo>
                    <a:pt x="109751" y="0"/>
                  </a:moveTo>
                  <a:lnTo>
                    <a:pt x="73707" y="0"/>
                  </a:lnTo>
                  <a:lnTo>
                    <a:pt x="37108" y="6560"/>
                  </a:lnTo>
                  <a:lnTo>
                    <a:pt x="21152" y="11351"/>
                  </a:lnTo>
                  <a:lnTo>
                    <a:pt x="6674" y="20555"/>
                  </a:lnTo>
                  <a:lnTo>
                    <a:pt x="1004" y="25504"/>
                  </a:lnTo>
                  <a:lnTo>
                    <a:pt x="0" y="28009"/>
                  </a:lnTo>
                  <a:lnTo>
                    <a:pt x="177" y="30526"/>
                  </a:lnTo>
                  <a:lnTo>
                    <a:pt x="2214" y="38113"/>
                  </a:lnTo>
                  <a:lnTo>
                    <a:pt x="2500" y="40649"/>
                  </a:lnTo>
                  <a:lnTo>
                    <a:pt x="7333" y="45724"/>
                  </a:lnTo>
                  <a:lnTo>
                    <a:pt x="21832" y="53341"/>
                  </a:lnTo>
                  <a:lnTo>
                    <a:pt x="34270" y="59267"/>
                  </a:lnTo>
                  <a:lnTo>
                    <a:pt x="69342" y="81726"/>
                  </a:lnTo>
                  <a:lnTo>
                    <a:pt x="101675" y="101687"/>
                  </a:lnTo>
                  <a:lnTo>
                    <a:pt x="136126" y="127011"/>
                  </a:lnTo>
                  <a:lnTo>
                    <a:pt x="154596" y="152401"/>
                  </a:lnTo>
                  <a:lnTo>
                    <a:pt x="160574" y="165382"/>
                  </a:lnTo>
                  <a:lnTo>
                    <a:pt x="162595" y="181399"/>
                  </a:lnTo>
                  <a:lnTo>
                    <a:pt x="161067" y="185279"/>
                  </a:lnTo>
                  <a:lnTo>
                    <a:pt x="154854" y="191848"/>
                  </a:lnTo>
                  <a:lnTo>
                    <a:pt x="146448" y="195333"/>
                  </a:lnTo>
                  <a:lnTo>
                    <a:pt x="108959" y="197875"/>
                  </a:lnTo>
                  <a:lnTo>
                    <a:pt x="75070" y="194026"/>
                  </a:lnTo>
                  <a:lnTo>
                    <a:pt x="56412"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7" name="SMARTInkShape-Group18"/>
          <p:cNvGrpSpPr/>
          <p:nvPr/>
        </p:nvGrpSpPr>
        <p:grpSpPr>
          <a:xfrm>
            <a:off x="1906465" y="3681953"/>
            <a:ext cx="4806608" cy="417607"/>
            <a:chOff x="1906465" y="3681953"/>
            <a:chExt cx="4806608" cy="417607"/>
          </a:xfrm>
        </p:grpSpPr>
        <p:sp>
          <p:nvSpPr>
            <p:cNvPr id="103" name="SMARTInkShape-248"/>
            <p:cNvSpPr/>
            <p:nvPr/>
          </p:nvSpPr>
          <p:spPr>
            <a:xfrm>
              <a:off x="1958340" y="3764280"/>
              <a:ext cx="30481" cy="304801"/>
            </a:xfrm>
            <a:custGeom>
              <a:avLst/>
              <a:gdLst/>
              <a:ahLst/>
              <a:cxnLst/>
              <a:rect l="0" t="0" r="0" b="0"/>
              <a:pathLst>
                <a:path w="30481" h="304801">
                  <a:moveTo>
                    <a:pt x="30480" y="0"/>
                  </a:moveTo>
                  <a:lnTo>
                    <a:pt x="29633" y="19927"/>
                  </a:lnTo>
                  <a:lnTo>
                    <a:pt x="24448" y="51161"/>
                  </a:lnTo>
                  <a:lnTo>
                    <a:pt x="23330" y="85432"/>
                  </a:lnTo>
                  <a:lnTo>
                    <a:pt x="22999" y="122397"/>
                  </a:lnTo>
                  <a:lnTo>
                    <a:pt x="22922" y="148379"/>
                  </a:lnTo>
                  <a:lnTo>
                    <a:pt x="22887" y="176859"/>
                  </a:lnTo>
                  <a:lnTo>
                    <a:pt x="18823" y="213363"/>
                  </a:lnTo>
                  <a:lnTo>
                    <a:pt x="12256" y="245628"/>
                  </a:lnTo>
                  <a:lnTo>
                    <a:pt x="7689" y="279094"/>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249"/>
            <p:cNvSpPr/>
            <p:nvPr/>
          </p:nvSpPr>
          <p:spPr>
            <a:xfrm>
              <a:off x="1906465" y="3689316"/>
              <a:ext cx="288095" cy="364525"/>
            </a:xfrm>
            <a:custGeom>
              <a:avLst/>
              <a:gdLst/>
              <a:ahLst/>
              <a:cxnLst/>
              <a:rect l="0" t="0" r="0" b="0"/>
              <a:pathLst>
                <a:path w="288095" h="364525">
                  <a:moveTo>
                    <a:pt x="21394" y="82584"/>
                  </a:moveTo>
                  <a:lnTo>
                    <a:pt x="17349" y="82584"/>
                  </a:lnTo>
                  <a:lnTo>
                    <a:pt x="13106" y="80326"/>
                  </a:lnTo>
                  <a:lnTo>
                    <a:pt x="3482" y="71978"/>
                  </a:lnTo>
                  <a:lnTo>
                    <a:pt x="734" y="67146"/>
                  </a:lnTo>
                  <a:lnTo>
                    <a:pt x="0" y="64671"/>
                  </a:lnTo>
                  <a:lnTo>
                    <a:pt x="1444" y="57407"/>
                  </a:lnTo>
                  <a:lnTo>
                    <a:pt x="3014" y="53099"/>
                  </a:lnTo>
                  <a:lnTo>
                    <a:pt x="17360" y="38946"/>
                  </a:lnTo>
                  <a:lnTo>
                    <a:pt x="53248" y="15444"/>
                  </a:lnTo>
                  <a:lnTo>
                    <a:pt x="75142" y="5023"/>
                  </a:lnTo>
                  <a:lnTo>
                    <a:pt x="110532" y="0"/>
                  </a:lnTo>
                  <a:lnTo>
                    <a:pt x="145117" y="1266"/>
                  </a:lnTo>
                  <a:lnTo>
                    <a:pt x="180266" y="9417"/>
                  </a:lnTo>
                  <a:lnTo>
                    <a:pt x="205584" y="20028"/>
                  </a:lnTo>
                  <a:lnTo>
                    <a:pt x="216428" y="28252"/>
                  </a:lnTo>
                  <a:lnTo>
                    <a:pt x="222376" y="39809"/>
                  </a:lnTo>
                  <a:lnTo>
                    <a:pt x="226195" y="67925"/>
                  </a:lnTo>
                  <a:lnTo>
                    <a:pt x="222811" y="90376"/>
                  </a:lnTo>
                  <a:lnTo>
                    <a:pt x="208356" y="113115"/>
                  </a:lnTo>
                  <a:lnTo>
                    <a:pt x="187986" y="131893"/>
                  </a:lnTo>
                  <a:lnTo>
                    <a:pt x="152264" y="148173"/>
                  </a:lnTo>
                  <a:lnTo>
                    <a:pt x="114853" y="164558"/>
                  </a:lnTo>
                  <a:lnTo>
                    <a:pt x="90573" y="171219"/>
                  </a:lnTo>
                  <a:lnTo>
                    <a:pt x="54854" y="179809"/>
                  </a:lnTo>
                  <a:lnTo>
                    <a:pt x="41260" y="181402"/>
                  </a:lnTo>
                  <a:lnTo>
                    <a:pt x="41412" y="181483"/>
                  </a:lnTo>
                  <a:lnTo>
                    <a:pt x="56809" y="183887"/>
                  </a:lnTo>
                  <a:lnTo>
                    <a:pt x="90624" y="189402"/>
                  </a:lnTo>
                  <a:lnTo>
                    <a:pt x="113027" y="195984"/>
                  </a:lnTo>
                  <a:lnTo>
                    <a:pt x="145610" y="212949"/>
                  </a:lnTo>
                  <a:lnTo>
                    <a:pt x="176318" y="232607"/>
                  </a:lnTo>
                  <a:lnTo>
                    <a:pt x="209969" y="266154"/>
                  </a:lnTo>
                  <a:lnTo>
                    <a:pt x="237041" y="303655"/>
                  </a:lnTo>
                  <a:lnTo>
                    <a:pt x="257564" y="329546"/>
                  </a:lnTo>
                  <a:lnTo>
                    <a:pt x="266906" y="337971"/>
                  </a:lnTo>
                  <a:lnTo>
                    <a:pt x="288094" y="3645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250"/>
            <p:cNvSpPr/>
            <p:nvPr/>
          </p:nvSpPr>
          <p:spPr>
            <a:xfrm>
              <a:off x="2293620" y="3916680"/>
              <a:ext cx="22860" cy="132544"/>
            </a:xfrm>
            <a:custGeom>
              <a:avLst/>
              <a:gdLst/>
              <a:ahLst/>
              <a:cxnLst/>
              <a:rect l="0" t="0" r="0" b="0"/>
              <a:pathLst>
                <a:path w="22860" h="132544">
                  <a:moveTo>
                    <a:pt x="22859" y="0"/>
                  </a:moveTo>
                  <a:lnTo>
                    <a:pt x="18814" y="4045"/>
                  </a:lnTo>
                  <a:lnTo>
                    <a:pt x="16828" y="10546"/>
                  </a:lnTo>
                  <a:lnTo>
                    <a:pt x="15332" y="47396"/>
                  </a:lnTo>
                  <a:lnTo>
                    <a:pt x="9221" y="84040"/>
                  </a:lnTo>
                  <a:lnTo>
                    <a:pt x="9178" y="98311"/>
                  </a:lnTo>
                  <a:lnTo>
                    <a:pt x="12221" y="115018"/>
                  </a:lnTo>
                  <a:lnTo>
                    <a:pt x="8393" y="131505"/>
                  </a:lnTo>
                  <a:lnTo>
                    <a:pt x="7288" y="132543"/>
                  </a:lnTo>
                  <a:lnTo>
                    <a:pt x="5705" y="132389"/>
                  </a:lnTo>
                  <a:lnTo>
                    <a:pt x="0" y="129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251"/>
            <p:cNvSpPr/>
            <p:nvPr/>
          </p:nvSpPr>
          <p:spPr>
            <a:xfrm>
              <a:off x="2301240" y="3756659"/>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252"/>
            <p:cNvSpPr/>
            <p:nvPr/>
          </p:nvSpPr>
          <p:spPr>
            <a:xfrm>
              <a:off x="2468880" y="3726180"/>
              <a:ext cx="15240" cy="303009"/>
            </a:xfrm>
            <a:custGeom>
              <a:avLst/>
              <a:gdLst/>
              <a:ahLst/>
              <a:cxnLst/>
              <a:rect l="0" t="0" r="0" b="0"/>
              <a:pathLst>
                <a:path w="15240" h="303009">
                  <a:moveTo>
                    <a:pt x="15239" y="0"/>
                  </a:moveTo>
                  <a:lnTo>
                    <a:pt x="15239" y="35824"/>
                  </a:lnTo>
                  <a:lnTo>
                    <a:pt x="12982" y="71541"/>
                  </a:lnTo>
                  <a:lnTo>
                    <a:pt x="9208" y="102195"/>
                  </a:lnTo>
                  <a:lnTo>
                    <a:pt x="8090" y="135831"/>
                  </a:lnTo>
                  <a:lnTo>
                    <a:pt x="5501" y="169503"/>
                  </a:lnTo>
                  <a:lnTo>
                    <a:pt x="1630" y="206292"/>
                  </a:lnTo>
                  <a:lnTo>
                    <a:pt x="482" y="239488"/>
                  </a:lnTo>
                  <a:lnTo>
                    <a:pt x="95" y="273460"/>
                  </a:lnTo>
                  <a:lnTo>
                    <a:pt x="2" y="303008"/>
                  </a:lnTo>
                  <a:lnTo>
                    <a:pt x="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253"/>
            <p:cNvSpPr/>
            <p:nvPr/>
          </p:nvSpPr>
          <p:spPr>
            <a:xfrm>
              <a:off x="2392679" y="3878580"/>
              <a:ext cx="152402" cy="22861"/>
            </a:xfrm>
            <a:custGeom>
              <a:avLst/>
              <a:gdLst/>
              <a:ahLst/>
              <a:cxnLst/>
              <a:rect l="0" t="0" r="0" b="0"/>
              <a:pathLst>
                <a:path w="152402" h="22861">
                  <a:moveTo>
                    <a:pt x="0" y="22860"/>
                  </a:moveTo>
                  <a:lnTo>
                    <a:pt x="10606" y="22860"/>
                  </a:lnTo>
                  <a:lnTo>
                    <a:pt x="47894" y="15946"/>
                  </a:lnTo>
                  <a:lnTo>
                    <a:pt x="82494" y="13121"/>
                  </a:lnTo>
                  <a:lnTo>
                    <a:pt x="118084" y="8706"/>
                  </a:lnTo>
                  <a:lnTo>
                    <a:pt x="1524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254"/>
            <p:cNvSpPr/>
            <p:nvPr/>
          </p:nvSpPr>
          <p:spPr>
            <a:xfrm>
              <a:off x="2637672" y="3840480"/>
              <a:ext cx="193346" cy="173642"/>
            </a:xfrm>
            <a:custGeom>
              <a:avLst/>
              <a:gdLst/>
              <a:ahLst/>
              <a:cxnLst/>
              <a:rect l="0" t="0" r="0" b="0"/>
              <a:pathLst>
                <a:path w="193346" h="173642">
                  <a:moveTo>
                    <a:pt x="14087" y="22860"/>
                  </a:moveTo>
                  <a:lnTo>
                    <a:pt x="14087" y="26905"/>
                  </a:lnTo>
                  <a:lnTo>
                    <a:pt x="13241" y="28096"/>
                  </a:lnTo>
                  <a:lnTo>
                    <a:pt x="11830" y="28891"/>
                  </a:lnTo>
                  <a:lnTo>
                    <a:pt x="10042" y="29420"/>
                  </a:lnTo>
                  <a:lnTo>
                    <a:pt x="8851" y="30620"/>
                  </a:lnTo>
                  <a:lnTo>
                    <a:pt x="4681" y="38629"/>
                  </a:lnTo>
                  <a:lnTo>
                    <a:pt x="2736" y="40993"/>
                  </a:lnTo>
                  <a:lnTo>
                    <a:pt x="575" y="48134"/>
                  </a:lnTo>
                  <a:lnTo>
                    <a:pt x="0" y="52409"/>
                  </a:lnTo>
                  <a:lnTo>
                    <a:pt x="5510" y="85466"/>
                  </a:lnTo>
                  <a:lnTo>
                    <a:pt x="10429" y="123123"/>
                  </a:lnTo>
                  <a:lnTo>
                    <a:pt x="17049" y="137046"/>
                  </a:lnTo>
                  <a:lnTo>
                    <a:pt x="32954" y="154572"/>
                  </a:lnTo>
                  <a:lnTo>
                    <a:pt x="57411" y="169797"/>
                  </a:lnTo>
                  <a:lnTo>
                    <a:pt x="76595" y="173641"/>
                  </a:lnTo>
                  <a:lnTo>
                    <a:pt x="94321" y="170735"/>
                  </a:lnTo>
                  <a:lnTo>
                    <a:pt x="128919" y="151470"/>
                  </a:lnTo>
                  <a:lnTo>
                    <a:pt x="165865" y="121837"/>
                  </a:lnTo>
                  <a:lnTo>
                    <a:pt x="175524" y="110877"/>
                  </a:lnTo>
                  <a:lnTo>
                    <a:pt x="184876" y="91272"/>
                  </a:lnTo>
                  <a:lnTo>
                    <a:pt x="193345" y="58628"/>
                  </a:lnTo>
                  <a:lnTo>
                    <a:pt x="188963" y="28805"/>
                  </a:lnTo>
                  <a:lnTo>
                    <a:pt x="181628" y="11305"/>
                  </a:lnTo>
                  <a:lnTo>
                    <a:pt x="179968" y="10076"/>
                  </a:lnTo>
                  <a:lnTo>
                    <a:pt x="178014" y="9257"/>
                  </a:lnTo>
                  <a:lnTo>
                    <a:pt x="177559" y="7865"/>
                  </a:lnTo>
                  <a:lnTo>
                    <a:pt x="178102" y="6090"/>
                  </a:lnTo>
                  <a:lnTo>
                    <a:pt x="1817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255"/>
            <p:cNvSpPr/>
            <p:nvPr/>
          </p:nvSpPr>
          <p:spPr>
            <a:xfrm>
              <a:off x="2882023" y="3848100"/>
              <a:ext cx="219318" cy="144781"/>
            </a:xfrm>
            <a:custGeom>
              <a:avLst/>
              <a:gdLst/>
              <a:ahLst/>
              <a:cxnLst/>
              <a:rect l="0" t="0" r="0" b="0"/>
              <a:pathLst>
                <a:path w="219318" h="144781">
                  <a:moveTo>
                    <a:pt x="112636" y="0"/>
                  </a:moveTo>
                  <a:lnTo>
                    <a:pt x="101285" y="0"/>
                  </a:lnTo>
                  <a:lnTo>
                    <a:pt x="96867" y="2257"/>
                  </a:lnTo>
                  <a:lnTo>
                    <a:pt x="92081" y="5236"/>
                  </a:lnTo>
                  <a:lnTo>
                    <a:pt x="87132" y="6560"/>
                  </a:lnTo>
                  <a:lnTo>
                    <a:pt x="49216" y="34681"/>
                  </a:lnTo>
                  <a:lnTo>
                    <a:pt x="16287" y="68279"/>
                  </a:lnTo>
                  <a:lnTo>
                    <a:pt x="2080" y="93093"/>
                  </a:lnTo>
                  <a:lnTo>
                    <a:pt x="0" y="100077"/>
                  </a:lnTo>
                  <a:lnTo>
                    <a:pt x="292" y="103124"/>
                  </a:lnTo>
                  <a:lnTo>
                    <a:pt x="2874" y="108768"/>
                  </a:lnTo>
                  <a:lnTo>
                    <a:pt x="4749" y="110612"/>
                  </a:lnTo>
                  <a:lnTo>
                    <a:pt x="9088" y="112661"/>
                  </a:lnTo>
                  <a:lnTo>
                    <a:pt x="27834" y="114156"/>
                  </a:lnTo>
                  <a:lnTo>
                    <a:pt x="41978" y="110212"/>
                  </a:lnTo>
                  <a:lnTo>
                    <a:pt x="52848" y="103681"/>
                  </a:lnTo>
                  <a:lnTo>
                    <a:pt x="87663" y="74395"/>
                  </a:lnTo>
                  <a:lnTo>
                    <a:pt x="93071" y="65237"/>
                  </a:lnTo>
                  <a:lnTo>
                    <a:pt x="103788" y="33459"/>
                  </a:lnTo>
                  <a:lnTo>
                    <a:pt x="108698" y="27317"/>
                  </a:lnTo>
                  <a:lnTo>
                    <a:pt x="110011" y="26678"/>
                  </a:lnTo>
                  <a:lnTo>
                    <a:pt x="110886" y="27098"/>
                  </a:lnTo>
                  <a:lnTo>
                    <a:pt x="112291" y="29812"/>
                  </a:lnTo>
                  <a:lnTo>
                    <a:pt x="114881" y="54181"/>
                  </a:lnTo>
                  <a:lnTo>
                    <a:pt x="118664" y="68829"/>
                  </a:lnTo>
                  <a:lnTo>
                    <a:pt x="123987" y="92994"/>
                  </a:lnTo>
                  <a:lnTo>
                    <a:pt x="134038" y="116143"/>
                  </a:lnTo>
                  <a:lnTo>
                    <a:pt x="146730" y="131026"/>
                  </a:lnTo>
                  <a:lnTo>
                    <a:pt x="156294" y="138103"/>
                  </a:lnTo>
                  <a:lnTo>
                    <a:pt x="166189" y="141812"/>
                  </a:lnTo>
                  <a:lnTo>
                    <a:pt x="201549" y="144606"/>
                  </a:lnTo>
                  <a:lnTo>
                    <a:pt x="219317"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256"/>
            <p:cNvSpPr/>
            <p:nvPr/>
          </p:nvSpPr>
          <p:spPr>
            <a:xfrm>
              <a:off x="3154889" y="3741419"/>
              <a:ext cx="53131" cy="250841"/>
            </a:xfrm>
            <a:custGeom>
              <a:avLst/>
              <a:gdLst/>
              <a:ahLst/>
              <a:cxnLst/>
              <a:rect l="0" t="0" r="0" b="0"/>
              <a:pathLst>
                <a:path w="53131" h="250841">
                  <a:moveTo>
                    <a:pt x="7411" y="0"/>
                  </a:moveTo>
                  <a:lnTo>
                    <a:pt x="7411" y="4046"/>
                  </a:lnTo>
                  <a:lnTo>
                    <a:pt x="5153" y="8290"/>
                  </a:lnTo>
                  <a:lnTo>
                    <a:pt x="3365" y="10607"/>
                  </a:lnTo>
                  <a:lnTo>
                    <a:pt x="850" y="26003"/>
                  </a:lnTo>
                  <a:lnTo>
                    <a:pt x="0" y="59198"/>
                  </a:lnTo>
                  <a:lnTo>
                    <a:pt x="2090" y="93350"/>
                  </a:lnTo>
                  <a:lnTo>
                    <a:pt x="5834" y="122487"/>
                  </a:lnTo>
                  <a:lnTo>
                    <a:pt x="6943" y="152568"/>
                  </a:lnTo>
                  <a:lnTo>
                    <a:pt x="7318" y="189028"/>
                  </a:lnTo>
                  <a:lnTo>
                    <a:pt x="13429" y="226149"/>
                  </a:lnTo>
                  <a:lnTo>
                    <a:pt x="15165" y="236824"/>
                  </a:lnTo>
                  <a:lnTo>
                    <a:pt x="18759" y="244391"/>
                  </a:lnTo>
                  <a:lnTo>
                    <a:pt x="20903" y="246748"/>
                  </a:lnTo>
                  <a:lnTo>
                    <a:pt x="25543" y="249366"/>
                  </a:lnTo>
                  <a:lnTo>
                    <a:pt x="32915" y="250840"/>
                  </a:lnTo>
                  <a:lnTo>
                    <a:pt x="37937" y="248927"/>
                  </a:lnTo>
                  <a:lnTo>
                    <a:pt x="42991" y="246101"/>
                  </a:lnTo>
                  <a:lnTo>
                    <a:pt x="5313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257"/>
            <p:cNvSpPr/>
            <p:nvPr/>
          </p:nvSpPr>
          <p:spPr>
            <a:xfrm>
              <a:off x="3309030" y="3832859"/>
              <a:ext cx="194150" cy="181586"/>
            </a:xfrm>
            <a:custGeom>
              <a:avLst/>
              <a:gdLst/>
              <a:ahLst/>
              <a:cxnLst/>
              <a:rect l="0" t="0" r="0" b="0"/>
              <a:pathLst>
                <a:path w="194150" h="181586">
                  <a:moveTo>
                    <a:pt x="104729" y="0"/>
                  </a:moveTo>
                  <a:lnTo>
                    <a:pt x="70680" y="0"/>
                  </a:lnTo>
                  <a:lnTo>
                    <a:pt x="41139" y="847"/>
                  </a:lnTo>
                  <a:lnTo>
                    <a:pt x="7922" y="7150"/>
                  </a:lnTo>
                  <a:lnTo>
                    <a:pt x="4631" y="7307"/>
                  </a:lnTo>
                  <a:lnTo>
                    <a:pt x="2438" y="8258"/>
                  </a:lnTo>
                  <a:lnTo>
                    <a:pt x="975" y="9739"/>
                  </a:lnTo>
                  <a:lnTo>
                    <a:pt x="0" y="11573"/>
                  </a:lnTo>
                  <a:lnTo>
                    <a:pt x="196" y="13642"/>
                  </a:lnTo>
                  <a:lnTo>
                    <a:pt x="2673" y="18199"/>
                  </a:lnTo>
                  <a:lnTo>
                    <a:pt x="12872" y="25524"/>
                  </a:lnTo>
                  <a:lnTo>
                    <a:pt x="46976" y="38117"/>
                  </a:lnTo>
                  <a:lnTo>
                    <a:pt x="85043" y="48264"/>
                  </a:lnTo>
                  <a:lnTo>
                    <a:pt x="119938" y="63658"/>
                  </a:lnTo>
                  <a:lnTo>
                    <a:pt x="154050" y="77987"/>
                  </a:lnTo>
                  <a:lnTo>
                    <a:pt x="177595" y="96874"/>
                  </a:lnTo>
                  <a:lnTo>
                    <a:pt x="189349" y="111865"/>
                  </a:lnTo>
                  <a:lnTo>
                    <a:pt x="193138" y="121967"/>
                  </a:lnTo>
                  <a:lnTo>
                    <a:pt x="194149" y="127032"/>
                  </a:lnTo>
                  <a:lnTo>
                    <a:pt x="193013" y="137174"/>
                  </a:lnTo>
                  <a:lnTo>
                    <a:pt x="191526" y="142250"/>
                  </a:lnTo>
                  <a:lnTo>
                    <a:pt x="187994" y="146480"/>
                  </a:lnTo>
                  <a:lnTo>
                    <a:pt x="161038" y="166160"/>
                  </a:lnTo>
                  <a:lnTo>
                    <a:pt x="146124" y="171216"/>
                  </a:lnTo>
                  <a:lnTo>
                    <a:pt x="113000" y="178507"/>
                  </a:lnTo>
                  <a:lnTo>
                    <a:pt x="89682" y="181585"/>
                  </a:lnTo>
                  <a:lnTo>
                    <a:pt x="53673" y="176679"/>
                  </a:lnTo>
                  <a:lnTo>
                    <a:pt x="16092" y="168402"/>
                  </a:lnTo>
                  <a:lnTo>
                    <a:pt x="13289"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258"/>
            <p:cNvSpPr/>
            <p:nvPr/>
          </p:nvSpPr>
          <p:spPr>
            <a:xfrm>
              <a:off x="3688110" y="3795317"/>
              <a:ext cx="190471" cy="197564"/>
            </a:xfrm>
            <a:custGeom>
              <a:avLst/>
              <a:gdLst/>
              <a:ahLst/>
              <a:cxnLst/>
              <a:rect l="0" t="0" r="0" b="0"/>
              <a:pathLst>
                <a:path w="190471" h="197564">
                  <a:moveTo>
                    <a:pt x="22830" y="37542"/>
                  </a:moveTo>
                  <a:lnTo>
                    <a:pt x="22830" y="48149"/>
                  </a:lnTo>
                  <a:lnTo>
                    <a:pt x="25087" y="52981"/>
                  </a:lnTo>
                  <a:lnTo>
                    <a:pt x="26875" y="55454"/>
                  </a:lnTo>
                  <a:lnTo>
                    <a:pt x="29743" y="77676"/>
                  </a:lnTo>
                  <a:lnTo>
                    <a:pt x="30357" y="114011"/>
                  </a:lnTo>
                  <a:lnTo>
                    <a:pt x="22148" y="151878"/>
                  </a:lnTo>
                  <a:lnTo>
                    <a:pt x="9788" y="187019"/>
                  </a:lnTo>
                  <a:lnTo>
                    <a:pt x="9055" y="190533"/>
                  </a:lnTo>
                  <a:lnTo>
                    <a:pt x="7720" y="192877"/>
                  </a:lnTo>
                  <a:lnTo>
                    <a:pt x="5983" y="194438"/>
                  </a:lnTo>
                  <a:lnTo>
                    <a:pt x="321" y="197380"/>
                  </a:lnTo>
                  <a:lnTo>
                    <a:pt x="0" y="186941"/>
                  </a:lnTo>
                  <a:lnTo>
                    <a:pt x="10578" y="150910"/>
                  </a:lnTo>
                  <a:lnTo>
                    <a:pt x="21225" y="114248"/>
                  </a:lnTo>
                  <a:lnTo>
                    <a:pt x="34019" y="81061"/>
                  </a:lnTo>
                  <a:lnTo>
                    <a:pt x="55771" y="43975"/>
                  </a:lnTo>
                  <a:lnTo>
                    <a:pt x="74641" y="21104"/>
                  </a:lnTo>
                  <a:lnTo>
                    <a:pt x="93215" y="8965"/>
                  </a:lnTo>
                  <a:lnTo>
                    <a:pt x="112547" y="2264"/>
                  </a:lnTo>
                  <a:lnTo>
                    <a:pt x="134249" y="0"/>
                  </a:lnTo>
                  <a:lnTo>
                    <a:pt x="142341" y="1948"/>
                  </a:lnTo>
                  <a:lnTo>
                    <a:pt x="154433" y="10098"/>
                  </a:lnTo>
                  <a:lnTo>
                    <a:pt x="164976" y="32027"/>
                  </a:lnTo>
                  <a:lnTo>
                    <a:pt x="172953" y="60818"/>
                  </a:lnTo>
                  <a:lnTo>
                    <a:pt x="174780" y="95010"/>
                  </a:lnTo>
                  <a:lnTo>
                    <a:pt x="175141" y="128293"/>
                  </a:lnTo>
                  <a:lnTo>
                    <a:pt x="175218" y="162946"/>
                  </a:lnTo>
                  <a:lnTo>
                    <a:pt x="179271" y="179310"/>
                  </a:lnTo>
                  <a:lnTo>
                    <a:pt x="190470" y="1975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259"/>
            <p:cNvSpPr/>
            <p:nvPr/>
          </p:nvSpPr>
          <p:spPr>
            <a:xfrm>
              <a:off x="3955671" y="3802380"/>
              <a:ext cx="158538" cy="174994"/>
            </a:xfrm>
            <a:custGeom>
              <a:avLst/>
              <a:gdLst/>
              <a:ahLst/>
              <a:cxnLst/>
              <a:rect l="0" t="0" r="0" b="0"/>
              <a:pathLst>
                <a:path w="158538" h="174994">
                  <a:moveTo>
                    <a:pt x="121029" y="45720"/>
                  </a:moveTo>
                  <a:lnTo>
                    <a:pt x="83952" y="45720"/>
                  </a:lnTo>
                  <a:lnTo>
                    <a:pt x="69779" y="49765"/>
                  </a:lnTo>
                  <a:lnTo>
                    <a:pt x="54855" y="60371"/>
                  </a:lnTo>
                  <a:lnTo>
                    <a:pt x="24497" y="95632"/>
                  </a:lnTo>
                  <a:lnTo>
                    <a:pt x="5880" y="121901"/>
                  </a:lnTo>
                  <a:lnTo>
                    <a:pt x="1115" y="138941"/>
                  </a:lnTo>
                  <a:lnTo>
                    <a:pt x="0" y="149522"/>
                  </a:lnTo>
                  <a:lnTo>
                    <a:pt x="4020" y="159870"/>
                  </a:lnTo>
                  <a:lnTo>
                    <a:pt x="7463" y="165000"/>
                  </a:lnTo>
                  <a:lnTo>
                    <a:pt x="11451" y="168420"/>
                  </a:lnTo>
                  <a:lnTo>
                    <a:pt x="20399" y="172220"/>
                  </a:lnTo>
                  <a:lnTo>
                    <a:pt x="56555" y="174993"/>
                  </a:lnTo>
                  <a:lnTo>
                    <a:pt x="88976" y="168277"/>
                  </a:lnTo>
                  <a:lnTo>
                    <a:pt x="105090" y="160585"/>
                  </a:lnTo>
                  <a:lnTo>
                    <a:pt x="124397" y="142689"/>
                  </a:lnTo>
                  <a:lnTo>
                    <a:pt x="145244" y="113040"/>
                  </a:lnTo>
                  <a:lnTo>
                    <a:pt x="154638" y="86081"/>
                  </a:lnTo>
                  <a:lnTo>
                    <a:pt x="158537" y="50063"/>
                  </a:lnTo>
                  <a:lnTo>
                    <a:pt x="154350" y="38901"/>
                  </a:lnTo>
                  <a:lnTo>
                    <a:pt x="141910" y="17938"/>
                  </a:lnTo>
                  <a:lnTo>
                    <a:pt x="137490" y="14499"/>
                  </a:lnTo>
                  <a:lnTo>
                    <a:pt x="100721" y="1991"/>
                  </a:lnTo>
                  <a:lnTo>
                    <a:pt x="8292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260"/>
            <p:cNvSpPr/>
            <p:nvPr/>
          </p:nvSpPr>
          <p:spPr>
            <a:xfrm>
              <a:off x="4213870" y="3688080"/>
              <a:ext cx="38090" cy="258883"/>
            </a:xfrm>
            <a:custGeom>
              <a:avLst/>
              <a:gdLst/>
              <a:ahLst/>
              <a:cxnLst/>
              <a:rect l="0" t="0" r="0" b="0"/>
              <a:pathLst>
                <a:path w="38090" h="258883">
                  <a:moveTo>
                    <a:pt x="38089" y="0"/>
                  </a:moveTo>
                  <a:lnTo>
                    <a:pt x="34044" y="0"/>
                  </a:lnTo>
                  <a:lnTo>
                    <a:pt x="32853" y="846"/>
                  </a:lnTo>
                  <a:lnTo>
                    <a:pt x="32058" y="2257"/>
                  </a:lnTo>
                  <a:lnTo>
                    <a:pt x="24479" y="39496"/>
                  </a:lnTo>
                  <a:lnTo>
                    <a:pt x="19126" y="72900"/>
                  </a:lnTo>
                  <a:lnTo>
                    <a:pt x="16384" y="106172"/>
                  </a:lnTo>
                  <a:lnTo>
                    <a:pt x="11527" y="142842"/>
                  </a:lnTo>
                  <a:lnTo>
                    <a:pt x="4725" y="180518"/>
                  </a:lnTo>
                  <a:lnTo>
                    <a:pt x="1392" y="214447"/>
                  </a:lnTo>
                  <a:lnTo>
                    <a:pt x="113" y="251475"/>
                  </a:lnTo>
                  <a:lnTo>
                    <a:pt x="0" y="258412"/>
                  </a:lnTo>
                  <a:lnTo>
                    <a:pt x="4038" y="258882"/>
                  </a:lnTo>
                  <a:lnTo>
                    <a:pt x="5229" y="258101"/>
                  </a:lnTo>
                  <a:lnTo>
                    <a:pt x="6022" y="256734"/>
                  </a:lnTo>
                  <a:lnTo>
                    <a:pt x="761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261"/>
            <p:cNvSpPr/>
            <p:nvPr/>
          </p:nvSpPr>
          <p:spPr>
            <a:xfrm>
              <a:off x="4137780" y="3817619"/>
              <a:ext cx="152280" cy="1"/>
            </a:xfrm>
            <a:custGeom>
              <a:avLst/>
              <a:gdLst/>
              <a:ahLst/>
              <a:cxnLst/>
              <a:rect l="0" t="0" r="0" b="0"/>
              <a:pathLst>
                <a:path w="152280" h="1">
                  <a:moveTo>
                    <a:pt x="15120" y="0"/>
                  </a:moveTo>
                  <a:lnTo>
                    <a:pt x="0" y="0"/>
                  </a:lnTo>
                  <a:lnTo>
                    <a:pt x="33019" y="0"/>
                  </a:lnTo>
                  <a:lnTo>
                    <a:pt x="65410" y="0"/>
                  </a:lnTo>
                  <a:lnTo>
                    <a:pt x="94461" y="0"/>
                  </a:lnTo>
                  <a:lnTo>
                    <a:pt x="128563" y="0"/>
                  </a:lnTo>
                  <a:lnTo>
                    <a:pt x="1522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262"/>
            <p:cNvSpPr/>
            <p:nvPr/>
          </p:nvSpPr>
          <p:spPr>
            <a:xfrm>
              <a:off x="4549140" y="3825240"/>
              <a:ext cx="83820" cy="274320"/>
            </a:xfrm>
            <a:custGeom>
              <a:avLst/>
              <a:gdLst/>
              <a:ahLst/>
              <a:cxnLst/>
              <a:rect l="0" t="0" r="0" b="0"/>
              <a:pathLst>
                <a:path w="83820" h="274320">
                  <a:moveTo>
                    <a:pt x="83819" y="0"/>
                  </a:moveTo>
                  <a:lnTo>
                    <a:pt x="82973" y="14690"/>
                  </a:lnTo>
                  <a:lnTo>
                    <a:pt x="76906" y="49570"/>
                  </a:lnTo>
                  <a:lnTo>
                    <a:pt x="74081" y="85082"/>
                  </a:lnTo>
                  <a:lnTo>
                    <a:pt x="67952" y="116931"/>
                  </a:lnTo>
                  <a:lnTo>
                    <a:pt x="60773" y="150921"/>
                  </a:lnTo>
                  <a:lnTo>
                    <a:pt x="51026" y="182442"/>
                  </a:lnTo>
                  <a:lnTo>
                    <a:pt x="36608" y="219388"/>
                  </a:lnTo>
                  <a:lnTo>
                    <a:pt x="24760" y="245061"/>
                  </a:lnTo>
                  <a:lnTo>
                    <a:pt x="11507" y="264181"/>
                  </a:lnTo>
                  <a:lnTo>
                    <a:pt x="10211" y="267561"/>
                  </a:lnTo>
                  <a:lnTo>
                    <a:pt x="8501" y="269813"/>
                  </a:lnTo>
                  <a:lnTo>
                    <a:pt x="0"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263"/>
            <p:cNvSpPr/>
            <p:nvPr/>
          </p:nvSpPr>
          <p:spPr>
            <a:xfrm>
              <a:off x="4587554" y="3774169"/>
              <a:ext cx="218492" cy="171373"/>
            </a:xfrm>
            <a:custGeom>
              <a:avLst/>
              <a:gdLst/>
              <a:ahLst/>
              <a:cxnLst/>
              <a:rect l="0" t="0" r="0" b="0"/>
              <a:pathLst>
                <a:path w="218492" h="171373">
                  <a:moveTo>
                    <a:pt x="7305" y="66311"/>
                  </a:moveTo>
                  <a:lnTo>
                    <a:pt x="745" y="59750"/>
                  </a:lnTo>
                  <a:lnTo>
                    <a:pt x="0" y="54959"/>
                  </a:lnTo>
                  <a:lnTo>
                    <a:pt x="2083" y="50541"/>
                  </a:lnTo>
                  <a:lnTo>
                    <a:pt x="14394" y="33064"/>
                  </a:lnTo>
                  <a:lnTo>
                    <a:pt x="46339" y="18355"/>
                  </a:lnTo>
                  <a:lnTo>
                    <a:pt x="83629" y="5390"/>
                  </a:lnTo>
                  <a:lnTo>
                    <a:pt x="108660" y="0"/>
                  </a:lnTo>
                  <a:lnTo>
                    <a:pt x="135267" y="661"/>
                  </a:lnTo>
                  <a:lnTo>
                    <a:pt x="167014" y="8469"/>
                  </a:lnTo>
                  <a:lnTo>
                    <a:pt x="191660" y="19011"/>
                  </a:lnTo>
                  <a:lnTo>
                    <a:pt x="206803" y="31788"/>
                  </a:lnTo>
                  <a:lnTo>
                    <a:pt x="213940" y="41372"/>
                  </a:lnTo>
                  <a:lnTo>
                    <a:pt x="217677" y="53533"/>
                  </a:lnTo>
                  <a:lnTo>
                    <a:pt x="218491" y="67405"/>
                  </a:lnTo>
                  <a:lnTo>
                    <a:pt x="212114" y="94749"/>
                  </a:lnTo>
                  <a:lnTo>
                    <a:pt x="205858" y="106890"/>
                  </a:lnTo>
                  <a:lnTo>
                    <a:pt x="188056" y="126312"/>
                  </a:lnTo>
                  <a:lnTo>
                    <a:pt x="157027" y="143575"/>
                  </a:lnTo>
                  <a:lnTo>
                    <a:pt x="128432" y="155808"/>
                  </a:lnTo>
                  <a:lnTo>
                    <a:pt x="92474" y="167527"/>
                  </a:lnTo>
                  <a:lnTo>
                    <a:pt x="68665" y="171372"/>
                  </a:lnTo>
                  <a:lnTo>
                    <a:pt x="32476" y="166746"/>
                  </a:lnTo>
                  <a:lnTo>
                    <a:pt x="21879" y="165135"/>
                  </a:lnTo>
                  <a:lnTo>
                    <a:pt x="7305" y="1577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264"/>
            <p:cNvSpPr/>
            <p:nvPr/>
          </p:nvSpPr>
          <p:spPr>
            <a:xfrm>
              <a:off x="4884419" y="3779668"/>
              <a:ext cx="365762" cy="197798"/>
            </a:xfrm>
            <a:custGeom>
              <a:avLst/>
              <a:gdLst/>
              <a:ahLst/>
              <a:cxnLst/>
              <a:rect l="0" t="0" r="0" b="0"/>
              <a:pathLst>
                <a:path w="365762" h="197798">
                  <a:moveTo>
                    <a:pt x="0" y="91291"/>
                  </a:moveTo>
                  <a:lnTo>
                    <a:pt x="36046" y="91291"/>
                  </a:lnTo>
                  <a:lnTo>
                    <a:pt x="67056" y="83003"/>
                  </a:lnTo>
                  <a:lnTo>
                    <a:pt x="104051" y="65852"/>
                  </a:lnTo>
                  <a:lnTo>
                    <a:pt x="119354" y="54215"/>
                  </a:lnTo>
                  <a:lnTo>
                    <a:pt x="125013" y="44897"/>
                  </a:lnTo>
                  <a:lnTo>
                    <a:pt x="128944" y="26166"/>
                  </a:lnTo>
                  <a:lnTo>
                    <a:pt x="129276" y="20578"/>
                  </a:lnTo>
                  <a:lnTo>
                    <a:pt x="127165" y="15272"/>
                  </a:lnTo>
                  <a:lnTo>
                    <a:pt x="125417" y="12672"/>
                  </a:lnTo>
                  <a:lnTo>
                    <a:pt x="122558" y="10938"/>
                  </a:lnTo>
                  <a:lnTo>
                    <a:pt x="110444" y="8499"/>
                  </a:lnTo>
                  <a:lnTo>
                    <a:pt x="96131" y="8623"/>
                  </a:lnTo>
                  <a:lnTo>
                    <a:pt x="80318" y="14492"/>
                  </a:lnTo>
                  <a:lnTo>
                    <a:pt x="45259" y="36002"/>
                  </a:lnTo>
                  <a:lnTo>
                    <a:pt x="26769" y="54871"/>
                  </a:lnTo>
                  <a:lnTo>
                    <a:pt x="8469" y="91513"/>
                  </a:lnTo>
                  <a:lnTo>
                    <a:pt x="1674" y="117770"/>
                  </a:lnTo>
                  <a:lnTo>
                    <a:pt x="3002" y="128742"/>
                  </a:lnTo>
                  <a:lnTo>
                    <a:pt x="10753" y="149583"/>
                  </a:lnTo>
                  <a:lnTo>
                    <a:pt x="20020" y="157557"/>
                  </a:lnTo>
                  <a:lnTo>
                    <a:pt x="46664" y="169574"/>
                  </a:lnTo>
                  <a:lnTo>
                    <a:pt x="83945" y="174382"/>
                  </a:lnTo>
                  <a:lnTo>
                    <a:pt x="118370" y="170922"/>
                  </a:lnTo>
                  <a:lnTo>
                    <a:pt x="155780" y="157397"/>
                  </a:lnTo>
                  <a:lnTo>
                    <a:pt x="185618" y="139063"/>
                  </a:lnTo>
                  <a:lnTo>
                    <a:pt x="222537" y="104810"/>
                  </a:lnTo>
                  <a:lnTo>
                    <a:pt x="240144" y="86506"/>
                  </a:lnTo>
                  <a:lnTo>
                    <a:pt x="243697" y="76509"/>
                  </a:lnTo>
                  <a:lnTo>
                    <a:pt x="237790" y="90432"/>
                  </a:lnTo>
                  <a:lnTo>
                    <a:pt x="234428" y="100914"/>
                  </a:lnTo>
                  <a:lnTo>
                    <a:pt x="231190" y="110808"/>
                  </a:lnTo>
                  <a:lnTo>
                    <a:pt x="224897" y="145195"/>
                  </a:lnTo>
                  <a:lnTo>
                    <a:pt x="214763" y="179795"/>
                  </a:lnTo>
                  <a:lnTo>
                    <a:pt x="213371" y="197797"/>
                  </a:lnTo>
                  <a:lnTo>
                    <a:pt x="213364" y="193875"/>
                  </a:lnTo>
                  <a:lnTo>
                    <a:pt x="223967" y="161358"/>
                  </a:lnTo>
                  <a:lnTo>
                    <a:pt x="233769" y="123602"/>
                  </a:lnTo>
                  <a:lnTo>
                    <a:pt x="241327" y="93621"/>
                  </a:lnTo>
                  <a:lnTo>
                    <a:pt x="249775" y="64136"/>
                  </a:lnTo>
                  <a:lnTo>
                    <a:pt x="268182" y="27194"/>
                  </a:lnTo>
                  <a:lnTo>
                    <a:pt x="276108" y="18213"/>
                  </a:lnTo>
                  <a:lnTo>
                    <a:pt x="294993" y="5548"/>
                  </a:lnTo>
                  <a:lnTo>
                    <a:pt x="305940" y="1539"/>
                  </a:lnTo>
                  <a:lnTo>
                    <a:pt x="333064" y="0"/>
                  </a:lnTo>
                  <a:lnTo>
                    <a:pt x="365761" y="74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265"/>
            <p:cNvSpPr/>
            <p:nvPr/>
          </p:nvSpPr>
          <p:spPr>
            <a:xfrm>
              <a:off x="5357893" y="3681953"/>
              <a:ext cx="113268" cy="272828"/>
            </a:xfrm>
            <a:custGeom>
              <a:avLst/>
              <a:gdLst/>
              <a:ahLst/>
              <a:cxnLst/>
              <a:rect l="0" t="0" r="0" b="0"/>
              <a:pathLst>
                <a:path w="113268" h="272828">
                  <a:moveTo>
                    <a:pt x="113267" y="28987"/>
                  </a:moveTo>
                  <a:lnTo>
                    <a:pt x="113267" y="18380"/>
                  </a:lnTo>
                  <a:lnTo>
                    <a:pt x="111009" y="13548"/>
                  </a:lnTo>
                  <a:lnTo>
                    <a:pt x="102660" y="3548"/>
                  </a:lnTo>
                  <a:lnTo>
                    <a:pt x="95570" y="747"/>
                  </a:lnTo>
                  <a:lnTo>
                    <a:pt x="91310" y="0"/>
                  </a:lnTo>
                  <a:lnTo>
                    <a:pt x="82059" y="1428"/>
                  </a:lnTo>
                  <a:lnTo>
                    <a:pt x="69588" y="6992"/>
                  </a:lnTo>
                  <a:lnTo>
                    <a:pt x="56016" y="14003"/>
                  </a:lnTo>
                  <a:lnTo>
                    <a:pt x="43795" y="19787"/>
                  </a:lnTo>
                  <a:lnTo>
                    <a:pt x="32719" y="28002"/>
                  </a:lnTo>
                  <a:lnTo>
                    <a:pt x="14972" y="58083"/>
                  </a:lnTo>
                  <a:lnTo>
                    <a:pt x="4198" y="87604"/>
                  </a:lnTo>
                  <a:lnTo>
                    <a:pt x="0" y="119964"/>
                  </a:lnTo>
                  <a:lnTo>
                    <a:pt x="1428" y="150815"/>
                  </a:lnTo>
                  <a:lnTo>
                    <a:pt x="9613" y="181368"/>
                  </a:lnTo>
                  <a:lnTo>
                    <a:pt x="19382" y="211863"/>
                  </a:lnTo>
                  <a:lnTo>
                    <a:pt x="29465" y="237830"/>
                  </a:lnTo>
                  <a:lnTo>
                    <a:pt x="34814" y="248628"/>
                  </a:lnTo>
                  <a:lnTo>
                    <a:pt x="36979" y="264998"/>
                  </a:lnTo>
                  <a:lnTo>
                    <a:pt x="37067" y="2728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266"/>
            <p:cNvSpPr/>
            <p:nvPr/>
          </p:nvSpPr>
          <p:spPr>
            <a:xfrm>
              <a:off x="5311139" y="3863340"/>
              <a:ext cx="160022" cy="7620"/>
            </a:xfrm>
            <a:custGeom>
              <a:avLst/>
              <a:gdLst/>
              <a:ahLst/>
              <a:cxnLst/>
              <a:rect l="0" t="0" r="0" b="0"/>
              <a:pathLst>
                <a:path w="160022" h="7620">
                  <a:moveTo>
                    <a:pt x="0" y="0"/>
                  </a:moveTo>
                  <a:lnTo>
                    <a:pt x="4045" y="0"/>
                  </a:lnTo>
                  <a:lnTo>
                    <a:pt x="32564" y="6560"/>
                  </a:lnTo>
                  <a:lnTo>
                    <a:pt x="67339" y="7480"/>
                  </a:lnTo>
                  <a:lnTo>
                    <a:pt x="104930" y="7592"/>
                  </a:lnTo>
                  <a:lnTo>
                    <a:pt x="137112" y="7611"/>
                  </a:lnTo>
                  <a:lnTo>
                    <a:pt x="160021"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267"/>
            <p:cNvSpPr/>
            <p:nvPr/>
          </p:nvSpPr>
          <p:spPr>
            <a:xfrm>
              <a:off x="5494818" y="3803532"/>
              <a:ext cx="158734" cy="135523"/>
            </a:xfrm>
            <a:custGeom>
              <a:avLst/>
              <a:gdLst/>
              <a:ahLst/>
              <a:cxnLst/>
              <a:rect l="0" t="0" r="0" b="0"/>
              <a:pathLst>
                <a:path w="158734" h="135523">
                  <a:moveTo>
                    <a:pt x="113501" y="14087"/>
                  </a:moveTo>
                  <a:lnTo>
                    <a:pt x="109456" y="14087"/>
                  </a:lnTo>
                  <a:lnTo>
                    <a:pt x="108264" y="13241"/>
                  </a:lnTo>
                  <a:lnTo>
                    <a:pt x="107471" y="11830"/>
                  </a:lnTo>
                  <a:lnTo>
                    <a:pt x="106941" y="10042"/>
                  </a:lnTo>
                  <a:lnTo>
                    <a:pt x="104894" y="8851"/>
                  </a:lnTo>
                  <a:lnTo>
                    <a:pt x="94771" y="6327"/>
                  </a:lnTo>
                  <a:lnTo>
                    <a:pt x="85186" y="1440"/>
                  </a:lnTo>
                  <a:lnTo>
                    <a:pt x="76645" y="0"/>
                  </a:lnTo>
                  <a:lnTo>
                    <a:pt x="62317" y="3234"/>
                  </a:lnTo>
                  <a:lnTo>
                    <a:pt x="32188" y="16789"/>
                  </a:lnTo>
                  <a:lnTo>
                    <a:pt x="24304" y="24037"/>
                  </a:lnTo>
                  <a:lnTo>
                    <a:pt x="17132" y="32056"/>
                  </a:lnTo>
                  <a:lnTo>
                    <a:pt x="8299" y="38443"/>
                  </a:lnTo>
                  <a:lnTo>
                    <a:pt x="5267" y="42178"/>
                  </a:lnTo>
                  <a:lnTo>
                    <a:pt x="1897" y="50843"/>
                  </a:lnTo>
                  <a:lnTo>
                    <a:pt x="0" y="65241"/>
                  </a:lnTo>
                  <a:lnTo>
                    <a:pt x="4072" y="75205"/>
                  </a:lnTo>
                  <a:lnTo>
                    <a:pt x="26336" y="105541"/>
                  </a:lnTo>
                  <a:lnTo>
                    <a:pt x="46188" y="118513"/>
                  </a:lnTo>
                  <a:lnTo>
                    <a:pt x="83188" y="132324"/>
                  </a:lnTo>
                  <a:lnTo>
                    <a:pt x="117098" y="135522"/>
                  </a:lnTo>
                  <a:lnTo>
                    <a:pt x="133382" y="131819"/>
                  </a:lnTo>
                  <a:lnTo>
                    <a:pt x="144886" y="125359"/>
                  </a:lnTo>
                  <a:lnTo>
                    <a:pt x="153657" y="114037"/>
                  </a:lnTo>
                  <a:lnTo>
                    <a:pt x="157573" y="99959"/>
                  </a:lnTo>
                  <a:lnTo>
                    <a:pt x="158733" y="85062"/>
                  </a:lnTo>
                  <a:lnTo>
                    <a:pt x="155032" y="69924"/>
                  </a:lnTo>
                  <a:lnTo>
                    <a:pt x="138805" y="35251"/>
                  </a:lnTo>
                  <a:lnTo>
                    <a:pt x="133779" y="28291"/>
                  </a:lnTo>
                  <a:lnTo>
                    <a:pt x="128723" y="24633"/>
                  </a:lnTo>
                  <a:lnTo>
                    <a:pt x="126189" y="23658"/>
                  </a:lnTo>
                  <a:lnTo>
                    <a:pt x="124500" y="22161"/>
                  </a:lnTo>
                  <a:lnTo>
                    <a:pt x="121121" y="140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268"/>
            <p:cNvSpPr/>
            <p:nvPr/>
          </p:nvSpPr>
          <p:spPr>
            <a:xfrm>
              <a:off x="5753100" y="3802380"/>
              <a:ext cx="83820" cy="144637"/>
            </a:xfrm>
            <a:custGeom>
              <a:avLst/>
              <a:gdLst/>
              <a:ahLst/>
              <a:cxnLst/>
              <a:rect l="0" t="0" r="0" b="0"/>
              <a:pathLst>
                <a:path w="83820" h="144637">
                  <a:moveTo>
                    <a:pt x="0" y="53339"/>
                  </a:moveTo>
                  <a:lnTo>
                    <a:pt x="0" y="89385"/>
                  </a:lnTo>
                  <a:lnTo>
                    <a:pt x="0" y="127301"/>
                  </a:lnTo>
                  <a:lnTo>
                    <a:pt x="0" y="144636"/>
                  </a:lnTo>
                  <a:lnTo>
                    <a:pt x="846" y="111372"/>
                  </a:lnTo>
                  <a:lnTo>
                    <a:pt x="12997" y="75162"/>
                  </a:lnTo>
                  <a:lnTo>
                    <a:pt x="25439" y="42008"/>
                  </a:lnTo>
                  <a:lnTo>
                    <a:pt x="55567" y="5561"/>
                  </a:lnTo>
                  <a:lnTo>
                    <a:pt x="63078" y="2471"/>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269"/>
            <p:cNvSpPr/>
            <p:nvPr/>
          </p:nvSpPr>
          <p:spPr>
            <a:xfrm>
              <a:off x="5913151" y="3773668"/>
              <a:ext cx="312389" cy="162259"/>
            </a:xfrm>
            <a:custGeom>
              <a:avLst/>
              <a:gdLst/>
              <a:ahLst/>
              <a:cxnLst/>
              <a:rect l="0" t="0" r="0" b="0"/>
              <a:pathLst>
                <a:path w="312389" h="162259">
                  <a:moveTo>
                    <a:pt x="53309" y="51572"/>
                  </a:moveTo>
                  <a:lnTo>
                    <a:pt x="52462" y="78210"/>
                  </a:lnTo>
                  <a:lnTo>
                    <a:pt x="47225" y="91732"/>
                  </a:lnTo>
                  <a:lnTo>
                    <a:pt x="23824" y="125560"/>
                  </a:lnTo>
                  <a:lnTo>
                    <a:pt x="11674" y="144770"/>
                  </a:lnTo>
                  <a:lnTo>
                    <a:pt x="9404" y="151695"/>
                  </a:lnTo>
                  <a:lnTo>
                    <a:pt x="7952" y="153881"/>
                  </a:lnTo>
                  <a:lnTo>
                    <a:pt x="6138" y="155337"/>
                  </a:lnTo>
                  <a:lnTo>
                    <a:pt x="4082" y="156309"/>
                  </a:lnTo>
                  <a:lnTo>
                    <a:pt x="2711" y="157803"/>
                  </a:lnTo>
                  <a:lnTo>
                    <a:pt x="781" y="162258"/>
                  </a:lnTo>
                  <a:lnTo>
                    <a:pt x="510" y="161769"/>
                  </a:lnTo>
                  <a:lnTo>
                    <a:pt x="0" y="154412"/>
                  </a:lnTo>
                  <a:lnTo>
                    <a:pt x="11635" y="117645"/>
                  </a:lnTo>
                  <a:lnTo>
                    <a:pt x="29131" y="81721"/>
                  </a:lnTo>
                  <a:lnTo>
                    <a:pt x="57713" y="47953"/>
                  </a:lnTo>
                  <a:lnTo>
                    <a:pt x="95370" y="20185"/>
                  </a:lnTo>
                  <a:lnTo>
                    <a:pt x="115442" y="15461"/>
                  </a:lnTo>
                  <a:lnTo>
                    <a:pt x="127772" y="16613"/>
                  </a:lnTo>
                  <a:lnTo>
                    <a:pt x="138050" y="19948"/>
                  </a:lnTo>
                  <a:lnTo>
                    <a:pt x="149443" y="27432"/>
                  </a:lnTo>
                  <a:lnTo>
                    <a:pt x="165776" y="44702"/>
                  </a:lnTo>
                  <a:lnTo>
                    <a:pt x="171028" y="54445"/>
                  </a:lnTo>
                  <a:lnTo>
                    <a:pt x="174399" y="76755"/>
                  </a:lnTo>
                  <a:lnTo>
                    <a:pt x="174273" y="106754"/>
                  </a:lnTo>
                  <a:lnTo>
                    <a:pt x="167458" y="131787"/>
                  </a:lnTo>
                  <a:lnTo>
                    <a:pt x="163873" y="137458"/>
                  </a:lnTo>
                  <a:lnTo>
                    <a:pt x="159457" y="140543"/>
                  </a:lnTo>
                  <a:lnTo>
                    <a:pt x="152784" y="142867"/>
                  </a:lnTo>
                  <a:lnTo>
                    <a:pt x="152491" y="138924"/>
                  </a:lnTo>
                  <a:lnTo>
                    <a:pt x="162985" y="114490"/>
                  </a:lnTo>
                  <a:lnTo>
                    <a:pt x="183578" y="81306"/>
                  </a:lnTo>
                  <a:lnTo>
                    <a:pt x="213582" y="43853"/>
                  </a:lnTo>
                  <a:lnTo>
                    <a:pt x="235737" y="17968"/>
                  </a:lnTo>
                  <a:lnTo>
                    <a:pt x="260682" y="2210"/>
                  </a:lnTo>
                  <a:lnTo>
                    <a:pt x="267677" y="0"/>
                  </a:lnTo>
                  <a:lnTo>
                    <a:pt x="270728" y="1104"/>
                  </a:lnTo>
                  <a:lnTo>
                    <a:pt x="284314" y="15553"/>
                  </a:lnTo>
                  <a:lnTo>
                    <a:pt x="292029" y="27541"/>
                  </a:lnTo>
                  <a:lnTo>
                    <a:pt x="295632" y="41817"/>
                  </a:lnTo>
                  <a:lnTo>
                    <a:pt x="296949" y="75154"/>
                  </a:lnTo>
                  <a:lnTo>
                    <a:pt x="294832" y="97506"/>
                  </a:lnTo>
                  <a:lnTo>
                    <a:pt x="289994" y="134741"/>
                  </a:lnTo>
                  <a:lnTo>
                    <a:pt x="289620" y="151538"/>
                  </a:lnTo>
                  <a:lnTo>
                    <a:pt x="290437" y="153776"/>
                  </a:lnTo>
                  <a:lnTo>
                    <a:pt x="291827" y="155268"/>
                  </a:lnTo>
                  <a:lnTo>
                    <a:pt x="293601" y="156263"/>
                  </a:lnTo>
                  <a:lnTo>
                    <a:pt x="295630" y="156079"/>
                  </a:lnTo>
                  <a:lnTo>
                    <a:pt x="304970" y="151958"/>
                  </a:lnTo>
                  <a:lnTo>
                    <a:pt x="307443" y="151516"/>
                  </a:lnTo>
                  <a:lnTo>
                    <a:pt x="309091" y="150375"/>
                  </a:lnTo>
                  <a:lnTo>
                    <a:pt x="310191" y="148766"/>
                  </a:lnTo>
                  <a:lnTo>
                    <a:pt x="312388" y="1430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270"/>
            <p:cNvSpPr/>
            <p:nvPr/>
          </p:nvSpPr>
          <p:spPr>
            <a:xfrm>
              <a:off x="6271848" y="3788683"/>
              <a:ext cx="151319" cy="173718"/>
            </a:xfrm>
            <a:custGeom>
              <a:avLst/>
              <a:gdLst/>
              <a:ahLst/>
              <a:cxnLst/>
              <a:rect l="0" t="0" r="0" b="0"/>
              <a:pathLst>
                <a:path w="151319" h="173718">
                  <a:moveTo>
                    <a:pt x="22271" y="44176"/>
                  </a:moveTo>
                  <a:lnTo>
                    <a:pt x="18226" y="48221"/>
                  </a:lnTo>
                  <a:lnTo>
                    <a:pt x="17882" y="49413"/>
                  </a:lnTo>
                  <a:lnTo>
                    <a:pt x="18498" y="50208"/>
                  </a:lnTo>
                  <a:lnTo>
                    <a:pt x="19756" y="50737"/>
                  </a:lnTo>
                  <a:lnTo>
                    <a:pt x="20594" y="51937"/>
                  </a:lnTo>
                  <a:lnTo>
                    <a:pt x="22622" y="57671"/>
                  </a:lnTo>
                  <a:lnTo>
                    <a:pt x="36857" y="73726"/>
                  </a:lnTo>
                  <a:lnTo>
                    <a:pt x="48227" y="78477"/>
                  </a:lnTo>
                  <a:lnTo>
                    <a:pt x="82835" y="87974"/>
                  </a:lnTo>
                  <a:lnTo>
                    <a:pt x="119708" y="89728"/>
                  </a:lnTo>
                  <a:lnTo>
                    <a:pt x="129923" y="88975"/>
                  </a:lnTo>
                  <a:lnTo>
                    <a:pt x="137285" y="85818"/>
                  </a:lnTo>
                  <a:lnTo>
                    <a:pt x="143380" y="79335"/>
                  </a:lnTo>
                  <a:lnTo>
                    <a:pt x="148064" y="70809"/>
                  </a:lnTo>
                  <a:lnTo>
                    <a:pt x="151318" y="46544"/>
                  </a:lnTo>
                  <a:lnTo>
                    <a:pt x="150868" y="27209"/>
                  </a:lnTo>
                  <a:lnTo>
                    <a:pt x="147723" y="20267"/>
                  </a:lnTo>
                  <a:lnTo>
                    <a:pt x="141193" y="11598"/>
                  </a:lnTo>
                  <a:lnTo>
                    <a:pt x="129850" y="3667"/>
                  </a:lnTo>
                  <a:lnTo>
                    <a:pt x="111720" y="0"/>
                  </a:lnTo>
                  <a:lnTo>
                    <a:pt x="94306" y="2959"/>
                  </a:lnTo>
                  <a:lnTo>
                    <a:pt x="59823" y="13955"/>
                  </a:lnTo>
                  <a:lnTo>
                    <a:pt x="45734" y="19738"/>
                  </a:lnTo>
                  <a:lnTo>
                    <a:pt x="28282" y="33361"/>
                  </a:lnTo>
                  <a:lnTo>
                    <a:pt x="13234" y="53108"/>
                  </a:lnTo>
                  <a:lnTo>
                    <a:pt x="3884" y="75045"/>
                  </a:lnTo>
                  <a:lnTo>
                    <a:pt x="0" y="112807"/>
                  </a:lnTo>
                  <a:lnTo>
                    <a:pt x="3631" y="131586"/>
                  </a:lnTo>
                  <a:lnTo>
                    <a:pt x="14114" y="147875"/>
                  </a:lnTo>
                  <a:lnTo>
                    <a:pt x="27945" y="159381"/>
                  </a:lnTo>
                  <a:lnTo>
                    <a:pt x="59108" y="170007"/>
                  </a:lnTo>
                  <a:lnTo>
                    <a:pt x="90602" y="172983"/>
                  </a:lnTo>
                  <a:lnTo>
                    <a:pt x="127225" y="173620"/>
                  </a:lnTo>
                  <a:lnTo>
                    <a:pt x="144191" y="1737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271"/>
            <p:cNvSpPr/>
            <p:nvPr/>
          </p:nvSpPr>
          <p:spPr>
            <a:xfrm>
              <a:off x="6464090" y="3697806"/>
              <a:ext cx="248983" cy="325554"/>
            </a:xfrm>
            <a:custGeom>
              <a:avLst/>
              <a:gdLst/>
              <a:ahLst/>
              <a:cxnLst/>
              <a:rect l="0" t="0" r="0" b="0"/>
              <a:pathLst>
                <a:path w="248983" h="325554">
                  <a:moveTo>
                    <a:pt x="142449" y="188394"/>
                  </a:moveTo>
                  <a:lnTo>
                    <a:pt x="142449" y="181833"/>
                  </a:lnTo>
                  <a:lnTo>
                    <a:pt x="153056" y="170260"/>
                  </a:lnTo>
                  <a:lnTo>
                    <a:pt x="153754" y="167838"/>
                  </a:lnTo>
                  <a:lnTo>
                    <a:pt x="153372" y="165376"/>
                  </a:lnTo>
                  <a:lnTo>
                    <a:pt x="151537" y="160384"/>
                  </a:lnTo>
                  <a:lnTo>
                    <a:pt x="149352" y="145207"/>
                  </a:lnTo>
                  <a:lnTo>
                    <a:pt x="139481" y="132512"/>
                  </a:lnTo>
                  <a:lnTo>
                    <a:pt x="132381" y="129691"/>
                  </a:lnTo>
                  <a:lnTo>
                    <a:pt x="128118" y="128938"/>
                  </a:lnTo>
                  <a:lnTo>
                    <a:pt x="109981" y="131924"/>
                  </a:lnTo>
                  <a:lnTo>
                    <a:pt x="80250" y="146602"/>
                  </a:lnTo>
                  <a:lnTo>
                    <a:pt x="54123" y="161712"/>
                  </a:lnTo>
                  <a:lnTo>
                    <a:pt x="19769" y="196514"/>
                  </a:lnTo>
                  <a:lnTo>
                    <a:pt x="5534" y="214976"/>
                  </a:lnTo>
                  <a:lnTo>
                    <a:pt x="1165" y="225890"/>
                  </a:lnTo>
                  <a:lnTo>
                    <a:pt x="0" y="231172"/>
                  </a:lnTo>
                  <a:lnTo>
                    <a:pt x="963" y="241555"/>
                  </a:lnTo>
                  <a:lnTo>
                    <a:pt x="5060" y="251814"/>
                  </a:lnTo>
                  <a:lnTo>
                    <a:pt x="16887" y="266264"/>
                  </a:lnTo>
                  <a:lnTo>
                    <a:pt x="26248" y="273238"/>
                  </a:lnTo>
                  <a:lnTo>
                    <a:pt x="36053" y="276902"/>
                  </a:lnTo>
                  <a:lnTo>
                    <a:pt x="60190" y="279255"/>
                  </a:lnTo>
                  <a:lnTo>
                    <a:pt x="74563" y="275061"/>
                  </a:lnTo>
                  <a:lnTo>
                    <a:pt x="108532" y="254526"/>
                  </a:lnTo>
                  <a:lnTo>
                    <a:pt x="141770" y="224317"/>
                  </a:lnTo>
                  <a:lnTo>
                    <a:pt x="165108" y="191323"/>
                  </a:lnTo>
                  <a:lnTo>
                    <a:pt x="188110" y="154736"/>
                  </a:lnTo>
                  <a:lnTo>
                    <a:pt x="210166" y="117085"/>
                  </a:lnTo>
                  <a:lnTo>
                    <a:pt x="226954" y="80811"/>
                  </a:lnTo>
                  <a:lnTo>
                    <a:pt x="240641" y="44940"/>
                  </a:lnTo>
                  <a:lnTo>
                    <a:pt x="248011" y="12618"/>
                  </a:lnTo>
                  <a:lnTo>
                    <a:pt x="248982" y="0"/>
                  </a:lnTo>
                  <a:lnTo>
                    <a:pt x="248185" y="144"/>
                  </a:lnTo>
                  <a:lnTo>
                    <a:pt x="245041" y="2563"/>
                  </a:lnTo>
                  <a:lnTo>
                    <a:pt x="243078" y="10976"/>
                  </a:lnTo>
                  <a:lnTo>
                    <a:pt x="237774" y="37073"/>
                  </a:lnTo>
                  <a:lnTo>
                    <a:pt x="222490" y="73617"/>
                  </a:lnTo>
                  <a:lnTo>
                    <a:pt x="208969" y="109324"/>
                  </a:lnTo>
                  <a:lnTo>
                    <a:pt x="202212" y="137165"/>
                  </a:lnTo>
                  <a:lnTo>
                    <a:pt x="194129" y="166472"/>
                  </a:lnTo>
                  <a:lnTo>
                    <a:pt x="185738" y="197277"/>
                  </a:lnTo>
                  <a:lnTo>
                    <a:pt x="179186" y="230724"/>
                  </a:lnTo>
                  <a:lnTo>
                    <a:pt x="173452" y="258571"/>
                  </a:lnTo>
                  <a:lnTo>
                    <a:pt x="167722" y="293289"/>
                  </a:lnTo>
                  <a:lnTo>
                    <a:pt x="165310" y="3255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5" name="SMARTInkShape-Group19"/>
          <p:cNvGrpSpPr/>
          <p:nvPr/>
        </p:nvGrpSpPr>
        <p:grpSpPr>
          <a:xfrm>
            <a:off x="1815026" y="4245013"/>
            <a:ext cx="3732335" cy="547634"/>
            <a:chOff x="1815026" y="4245013"/>
            <a:chExt cx="3732335" cy="547634"/>
          </a:xfrm>
        </p:grpSpPr>
        <p:sp>
          <p:nvSpPr>
            <p:cNvPr id="128" name="SMARTInkShape-272"/>
            <p:cNvSpPr/>
            <p:nvPr/>
          </p:nvSpPr>
          <p:spPr>
            <a:xfrm>
              <a:off x="1882233" y="4343400"/>
              <a:ext cx="15147" cy="261826"/>
            </a:xfrm>
            <a:custGeom>
              <a:avLst/>
              <a:gdLst/>
              <a:ahLst/>
              <a:cxnLst/>
              <a:rect l="0" t="0" r="0" b="0"/>
              <a:pathLst>
                <a:path w="15147" h="261826">
                  <a:moveTo>
                    <a:pt x="15146" y="0"/>
                  </a:moveTo>
                  <a:lnTo>
                    <a:pt x="14300" y="19081"/>
                  </a:lnTo>
                  <a:lnTo>
                    <a:pt x="9115" y="42872"/>
                  </a:lnTo>
                  <a:lnTo>
                    <a:pt x="7840" y="79682"/>
                  </a:lnTo>
                  <a:lnTo>
                    <a:pt x="7619" y="113544"/>
                  </a:lnTo>
                  <a:lnTo>
                    <a:pt x="7554" y="146343"/>
                  </a:lnTo>
                  <a:lnTo>
                    <a:pt x="7534" y="181555"/>
                  </a:lnTo>
                  <a:lnTo>
                    <a:pt x="6681" y="219213"/>
                  </a:lnTo>
                  <a:lnTo>
                    <a:pt x="613" y="254378"/>
                  </a:lnTo>
                  <a:lnTo>
                    <a:pt x="116" y="261825"/>
                  </a:lnTo>
                  <a:lnTo>
                    <a:pt x="46" y="261757"/>
                  </a:lnTo>
                  <a:lnTo>
                    <a:pt x="0" y="260864"/>
                  </a:lnTo>
                  <a:lnTo>
                    <a:pt x="815" y="260269"/>
                  </a:lnTo>
                  <a:lnTo>
                    <a:pt x="7526"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273"/>
            <p:cNvSpPr/>
            <p:nvPr/>
          </p:nvSpPr>
          <p:spPr>
            <a:xfrm>
              <a:off x="1815026" y="4245013"/>
              <a:ext cx="307133" cy="334607"/>
            </a:xfrm>
            <a:custGeom>
              <a:avLst/>
              <a:gdLst/>
              <a:ahLst/>
              <a:cxnLst/>
              <a:rect l="0" t="0" r="0" b="0"/>
              <a:pathLst>
                <a:path w="307133" h="334607">
                  <a:moveTo>
                    <a:pt x="21394" y="75527"/>
                  </a:moveTo>
                  <a:lnTo>
                    <a:pt x="21394" y="71482"/>
                  </a:lnTo>
                  <a:lnTo>
                    <a:pt x="20547" y="70290"/>
                  </a:lnTo>
                  <a:lnTo>
                    <a:pt x="19136" y="69495"/>
                  </a:lnTo>
                  <a:lnTo>
                    <a:pt x="17348" y="68966"/>
                  </a:lnTo>
                  <a:lnTo>
                    <a:pt x="10788" y="64175"/>
                  </a:lnTo>
                  <a:lnTo>
                    <a:pt x="3481" y="53348"/>
                  </a:lnTo>
                  <a:lnTo>
                    <a:pt x="0" y="39416"/>
                  </a:lnTo>
                  <a:lnTo>
                    <a:pt x="1204" y="35366"/>
                  </a:lnTo>
                  <a:lnTo>
                    <a:pt x="7058" y="28609"/>
                  </a:lnTo>
                  <a:lnTo>
                    <a:pt x="25461" y="17372"/>
                  </a:lnTo>
                  <a:lnTo>
                    <a:pt x="54935" y="6999"/>
                  </a:lnTo>
                  <a:lnTo>
                    <a:pt x="85518" y="1600"/>
                  </a:lnTo>
                  <a:lnTo>
                    <a:pt x="119134" y="0"/>
                  </a:lnTo>
                  <a:lnTo>
                    <a:pt x="141034" y="1319"/>
                  </a:lnTo>
                  <a:lnTo>
                    <a:pt x="177163" y="11582"/>
                  </a:lnTo>
                  <a:lnTo>
                    <a:pt x="213833" y="26194"/>
                  </a:lnTo>
                  <a:lnTo>
                    <a:pt x="245676" y="47081"/>
                  </a:lnTo>
                  <a:lnTo>
                    <a:pt x="277363" y="84050"/>
                  </a:lnTo>
                  <a:lnTo>
                    <a:pt x="294792" y="116152"/>
                  </a:lnTo>
                  <a:lnTo>
                    <a:pt x="306165" y="150217"/>
                  </a:lnTo>
                  <a:lnTo>
                    <a:pt x="307132" y="171376"/>
                  </a:lnTo>
                  <a:lnTo>
                    <a:pt x="298156" y="202328"/>
                  </a:lnTo>
                  <a:lnTo>
                    <a:pt x="283079" y="232101"/>
                  </a:lnTo>
                  <a:lnTo>
                    <a:pt x="250759" y="265346"/>
                  </a:lnTo>
                  <a:lnTo>
                    <a:pt x="233400" y="280117"/>
                  </a:lnTo>
                  <a:lnTo>
                    <a:pt x="200674" y="297107"/>
                  </a:lnTo>
                  <a:lnTo>
                    <a:pt x="169152" y="308726"/>
                  </a:lnTo>
                  <a:lnTo>
                    <a:pt x="138363" y="320823"/>
                  </a:lnTo>
                  <a:lnTo>
                    <a:pt x="102135" y="328027"/>
                  </a:lnTo>
                  <a:lnTo>
                    <a:pt x="78170" y="333307"/>
                  </a:lnTo>
                  <a:lnTo>
                    <a:pt x="59494" y="3346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274"/>
            <p:cNvSpPr/>
            <p:nvPr/>
          </p:nvSpPr>
          <p:spPr>
            <a:xfrm>
              <a:off x="2096089" y="4435992"/>
              <a:ext cx="229862" cy="189193"/>
            </a:xfrm>
            <a:custGeom>
              <a:avLst/>
              <a:gdLst/>
              <a:ahLst/>
              <a:cxnLst/>
              <a:rect l="0" t="0" r="0" b="0"/>
              <a:pathLst>
                <a:path w="229862" h="189193">
                  <a:moveTo>
                    <a:pt x="151811" y="14088"/>
                  </a:moveTo>
                  <a:lnTo>
                    <a:pt x="147765" y="14088"/>
                  </a:lnTo>
                  <a:lnTo>
                    <a:pt x="146574" y="13241"/>
                  </a:lnTo>
                  <a:lnTo>
                    <a:pt x="145779" y="11830"/>
                  </a:lnTo>
                  <a:lnTo>
                    <a:pt x="145250" y="10042"/>
                  </a:lnTo>
                  <a:lnTo>
                    <a:pt x="144050" y="8851"/>
                  </a:lnTo>
                  <a:lnTo>
                    <a:pt x="125172" y="1440"/>
                  </a:lnTo>
                  <a:lnTo>
                    <a:pt x="115700" y="0"/>
                  </a:lnTo>
                  <a:lnTo>
                    <a:pt x="96802" y="3234"/>
                  </a:lnTo>
                  <a:lnTo>
                    <a:pt x="60151" y="22620"/>
                  </a:lnTo>
                  <a:lnTo>
                    <a:pt x="45879" y="33120"/>
                  </a:lnTo>
                  <a:lnTo>
                    <a:pt x="17624" y="67927"/>
                  </a:lnTo>
                  <a:lnTo>
                    <a:pt x="6124" y="90435"/>
                  </a:lnTo>
                  <a:lnTo>
                    <a:pt x="737" y="120797"/>
                  </a:lnTo>
                  <a:lnTo>
                    <a:pt x="0" y="136021"/>
                  </a:lnTo>
                  <a:lnTo>
                    <a:pt x="4188" y="151253"/>
                  </a:lnTo>
                  <a:lnTo>
                    <a:pt x="7675" y="158871"/>
                  </a:lnTo>
                  <a:lnTo>
                    <a:pt x="18324" y="169593"/>
                  </a:lnTo>
                  <a:lnTo>
                    <a:pt x="40857" y="180390"/>
                  </a:lnTo>
                  <a:lnTo>
                    <a:pt x="71240" y="186694"/>
                  </a:lnTo>
                  <a:lnTo>
                    <a:pt x="102538" y="188561"/>
                  </a:lnTo>
                  <a:lnTo>
                    <a:pt x="139914" y="189192"/>
                  </a:lnTo>
                  <a:lnTo>
                    <a:pt x="169828" y="185256"/>
                  </a:lnTo>
                  <a:lnTo>
                    <a:pt x="185501" y="178780"/>
                  </a:lnTo>
                  <a:lnTo>
                    <a:pt x="213405" y="160825"/>
                  </a:lnTo>
                  <a:lnTo>
                    <a:pt x="223777" y="148731"/>
                  </a:lnTo>
                  <a:lnTo>
                    <a:pt x="227728" y="141950"/>
                  </a:lnTo>
                  <a:lnTo>
                    <a:pt x="229861" y="127642"/>
                  </a:lnTo>
                  <a:lnTo>
                    <a:pt x="224331" y="97760"/>
                  </a:lnTo>
                  <a:lnTo>
                    <a:pt x="209002" y="63008"/>
                  </a:lnTo>
                  <a:lnTo>
                    <a:pt x="193780" y="43728"/>
                  </a:lnTo>
                  <a:lnTo>
                    <a:pt x="157565" y="17781"/>
                  </a:lnTo>
                  <a:lnTo>
                    <a:pt x="138961" y="8953"/>
                  </a:lnTo>
                  <a:lnTo>
                    <a:pt x="128951" y="64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275"/>
            <p:cNvSpPr/>
            <p:nvPr/>
          </p:nvSpPr>
          <p:spPr>
            <a:xfrm>
              <a:off x="2636531" y="4386487"/>
              <a:ext cx="228134" cy="261714"/>
            </a:xfrm>
            <a:custGeom>
              <a:avLst/>
              <a:gdLst/>
              <a:ahLst/>
              <a:cxnLst/>
              <a:rect l="0" t="0" r="0" b="0"/>
              <a:pathLst>
                <a:path w="228134" h="261714">
                  <a:moveTo>
                    <a:pt x="53328" y="78832"/>
                  </a:moveTo>
                  <a:lnTo>
                    <a:pt x="53328" y="82878"/>
                  </a:lnTo>
                  <a:lnTo>
                    <a:pt x="51071" y="87122"/>
                  </a:lnTo>
                  <a:lnTo>
                    <a:pt x="49283" y="89439"/>
                  </a:lnTo>
                  <a:lnTo>
                    <a:pt x="47297" y="96529"/>
                  </a:lnTo>
                  <a:lnTo>
                    <a:pt x="39834" y="126726"/>
                  </a:lnTo>
                  <a:lnTo>
                    <a:pt x="30312" y="163584"/>
                  </a:lnTo>
                  <a:lnTo>
                    <a:pt x="22802" y="193408"/>
                  </a:lnTo>
                  <a:lnTo>
                    <a:pt x="12679" y="225736"/>
                  </a:lnTo>
                  <a:lnTo>
                    <a:pt x="121" y="261112"/>
                  </a:lnTo>
                  <a:lnTo>
                    <a:pt x="0" y="247008"/>
                  </a:lnTo>
                  <a:lnTo>
                    <a:pt x="8279" y="210544"/>
                  </a:lnTo>
                  <a:lnTo>
                    <a:pt x="17685" y="176278"/>
                  </a:lnTo>
                  <a:lnTo>
                    <a:pt x="31197" y="139314"/>
                  </a:lnTo>
                  <a:lnTo>
                    <a:pt x="45924" y="101551"/>
                  </a:lnTo>
                  <a:lnTo>
                    <a:pt x="63270" y="65809"/>
                  </a:lnTo>
                  <a:lnTo>
                    <a:pt x="84496" y="36027"/>
                  </a:lnTo>
                  <a:lnTo>
                    <a:pt x="99354" y="20861"/>
                  </a:lnTo>
                  <a:lnTo>
                    <a:pt x="133144" y="1155"/>
                  </a:lnTo>
                  <a:lnTo>
                    <a:pt x="144117" y="0"/>
                  </a:lnTo>
                  <a:lnTo>
                    <a:pt x="169005" y="6158"/>
                  </a:lnTo>
                  <a:lnTo>
                    <a:pt x="178965" y="12948"/>
                  </a:lnTo>
                  <a:lnTo>
                    <a:pt x="191589" y="30807"/>
                  </a:lnTo>
                  <a:lnTo>
                    <a:pt x="206981" y="63137"/>
                  </a:lnTo>
                  <a:lnTo>
                    <a:pt x="215507" y="94408"/>
                  </a:lnTo>
                  <a:lnTo>
                    <a:pt x="223395" y="130484"/>
                  </a:lnTo>
                  <a:lnTo>
                    <a:pt x="227050" y="163940"/>
                  </a:lnTo>
                  <a:lnTo>
                    <a:pt x="228133" y="195301"/>
                  </a:lnTo>
                  <a:lnTo>
                    <a:pt x="222497" y="229845"/>
                  </a:lnTo>
                  <a:lnTo>
                    <a:pt x="220969" y="2617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276"/>
            <p:cNvSpPr/>
            <p:nvPr/>
          </p:nvSpPr>
          <p:spPr>
            <a:xfrm>
              <a:off x="2907768" y="4411980"/>
              <a:ext cx="182922" cy="242805"/>
            </a:xfrm>
            <a:custGeom>
              <a:avLst/>
              <a:gdLst/>
              <a:ahLst/>
              <a:cxnLst/>
              <a:rect l="0" t="0" r="0" b="0"/>
              <a:pathLst>
                <a:path w="182922" h="242805">
                  <a:moveTo>
                    <a:pt x="124991" y="30479"/>
                  </a:moveTo>
                  <a:lnTo>
                    <a:pt x="118431" y="30479"/>
                  </a:lnTo>
                  <a:lnTo>
                    <a:pt x="113640" y="34524"/>
                  </a:lnTo>
                  <a:lnTo>
                    <a:pt x="106964" y="36511"/>
                  </a:lnTo>
                  <a:lnTo>
                    <a:pt x="102813" y="37040"/>
                  </a:lnTo>
                  <a:lnTo>
                    <a:pt x="93686" y="42145"/>
                  </a:lnTo>
                  <a:lnTo>
                    <a:pt x="61701" y="67419"/>
                  </a:lnTo>
                  <a:lnTo>
                    <a:pt x="37136" y="102876"/>
                  </a:lnTo>
                  <a:lnTo>
                    <a:pt x="21161" y="132458"/>
                  </a:lnTo>
                  <a:lnTo>
                    <a:pt x="9748" y="162672"/>
                  </a:lnTo>
                  <a:lnTo>
                    <a:pt x="0" y="197138"/>
                  </a:lnTo>
                  <a:lnTo>
                    <a:pt x="1142" y="212923"/>
                  </a:lnTo>
                  <a:lnTo>
                    <a:pt x="6730" y="226148"/>
                  </a:lnTo>
                  <a:lnTo>
                    <a:pt x="10590" y="232045"/>
                  </a:lnTo>
                  <a:lnTo>
                    <a:pt x="15704" y="235976"/>
                  </a:lnTo>
                  <a:lnTo>
                    <a:pt x="28159" y="240345"/>
                  </a:lnTo>
                  <a:lnTo>
                    <a:pt x="49452" y="242804"/>
                  </a:lnTo>
                  <a:lnTo>
                    <a:pt x="75892" y="239488"/>
                  </a:lnTo>
                  <a:lnTo>
                    <a:pt x="109931" y="224698"/>
                  </a:lnTo>
                  <a:lnTo>
                    <a:pt x="136804" y="209569"/>
                  </a:lnTo>
                  <a:lnTo>
                    <a:pt x="156243" y="188530"/>
                  </a:lnTo>
                  <a:lnTo>
                    <a:pt x="175724" y="151509"/>
                  </a:lnTo>
                  <a:lnTo>
                    <a:pt x="182921" y="121655"/>
                  </a:lnTo>
                  <a:lnTo>
                    <a:pt x="182796" y="93619"/>
                  </a:lnTo>
                  <a:lnTo>
                    <a:pt x="178623" y="77168"/>
                  </a:lnTo>
                  <a:lnTo>
                    <a:pt x="164403" y="45911"/>
                  </a:lnTo>
                  <a:lnTo>
                    <a:pt x="161426" y="38227"/>
                  </a:lnTo>
                  <a:lnTo>
                    <a:pt x="151344" y="27432"/>
                  </a:lnTo>
                  <a:lnTo>
                    <a:pt x="113431" y="3565"/>
                  </a:lnTo>
                  <a:lnTo>
                    <a:pt x="10213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277"/>
            <p:cNvSpPr/>
            <p:nvPr/>
          </p:nvSpPr>
          <p:spPr>
            <a:xfrm>
              <a:off x="3200400" y="4251959"/>
              <a:ext cx="68581" cy="402021"/>
            </a:xfrm>
            <a:custGeom>
              <a:avLst/>
              <a:gdLst/>
              <a:ahLst/>
              <a:cxnLst/>
              <a:rect l="0" t="0" r="0" b="0"/>
              <a:pathLst>
                <a:path w="68581" h="402021">
                  <a:moveTo>
                    <a:pt x="68580" y="0"/>
                  </a:moveTo>
                  <a:lnTo>
                    <a:pt x="67733" y="27339"/>
                  </a:lnTo>
                  <a:lnTo>
                    <a:pt x="60290" y="56483"/>
                  </a:lnTo>
                  <a:lnTo>
                    <a:pt x="53142" y="89267"/>
                  </a:lnTo>
                  <a:lnTo>
                    <a:pt x="48172" y="117568"/>
                  </a:lnTo>
                  <a:lnTo>
                    <a:pt x="43140" y="149901"/>
                  </a:lnTo>
                  <a:lnTo>
                    <a:pt x="38082" y="184027"/>
                  </a:lnTo>
                  <a:lnTo>
                    <a:pt x="33012" y="218104"/>
                  </a:lnTo>
                  <a:lnTo>
                    <a:pt x="27936" y="250182"/>
                  </a:lnTo>
                  <a:lnTo>
                    <a:pt x="22858" y="283630"/>
                  </a:lnTo>
                  <a:lnTo>
                    <a:pt x="17779" y="315711"/>
                  </a:lnTo>
                  <a:lnTo>
                    <a:pt x="10159" y="351966"/>
                  </a:lnTo>
                  <a:lnTo>
                    <a:pt x="1505" y="387337"/>
                  </a:lnTo>
                  <a:lnTo>
                    <a:pt x="131" y="402020"/>
                  </a:lnTo>
                  <a:lnTo>
                    <a:pt x="0"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278"/>
            <p:cNvSpPr/>
            <p:nvPr/>
          </p:nvSpPr>
          <p:spPr>
            <a:xfrm>
              <a:off x="3147373" y="4434840"/>
              <a:ext cx="213047" cy="22861"/>
            </a:xfrm>
            <a:custGeom>
              <a:avLst/>
              <a:gdLst/>
              <a:ahLst/>
              <a:cxnLst/>
              <a:rect l="0" t="0" r="0" b="0"/>
              <a:pathLst>
                <a:path w="213047" h="22861">
                  <a:moveTo>
                    <a:pt x="7307" y="0"/>
                  </a:moveTo>
                  <a:lnTo>
                    <a:pt x="746" y="0"/>
                  </a:lnTo>
                  <a:lnTo>
                    <a:pt x="393" y="846"/>
                  </a:lnTo>
                  <a:lnTo>
                    <a:pt x="0" y="4045"/>
                  </a:lnTo>
                  <a:lnTo>
                    <a:pt x="742" y="5236"/>
                  </a:lnTo>
                  <a:lnTo>
                    <a:pt x="2084" y="6031"/>
                  </a:lnTo>
                  <a:lnTo>
                    <a:pt x="40028" y="15318"/>
                  </a:lnTo>
                  <a:lnTo>
                    <a:pt x="76831" y="21119"/>
                  </a:lnTo>
                  <a:lnTo>
                    <a:pt x="106646" y="22344"/>
                  </a:lnTo>
                  <a:lnTo>
                    <a:pt x="136930" y="22707"/>
                  </a:lnTo>
                  <a:lnTo>
                    <a:pt x="171867" y="22815"/>
                  </a:lnTo>
                  <a:lnTo>
                    <a:pt x="213046"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279"/>
            <p:cNvSpPr/>
            <p:nvPr/>
          </p:nvSpPr>
          <p:spPr>
            <a:xfrm>
              <a:off x="3683695" y="4396740"/>
              <a:ext cx="126306" cy="181620"/>
            </a:xfrm>
            <a:custGeom>
              <a:avLst/>
              <a:gdLst/>
              <a:ahLst/>
              <a:cxnLst/>
              <a:rect l="0" t="0" r="0" b="0"/>
              <a:pathLst>
                <a:path w="126306" h="181620">
                  <a:moveTo>
                    <a:pt x="27245" y="68579"/>
                  </a:moveTo>
                  <a:lnTo>
                    <a:pt x="20684" y="68579"/>
                  </a:lnTo>
                  <a:lnTo>
                    <a:pt x="20331" y="69426"/>
                  </a:lnTo>
                  <a:lnTo>
                    <a:pt x="14406" y="101154"/>
                  </a:lnTo>
                  <a:lnTo>
                    <a:pt x="12321" y="133390"/>
                  </a:lnTo>
                  <a:lnTo>
                    <a:pt x="11220" y="159087"/>
                  </a:lnTo>
                  <a:lnTo>
                    <a:pt x="4859" y="176496"/>
                  </a:lnTo>
                  <a:lnTo>
                    <a:pt x="4478" y="181619"/>
                  </a:lnTo>
                  <a:lnTo>
                    <a:pt x="4412" y="178461"/>
                  </a:lnTo>
                  <a:lnTo>
                    <a:pt x="2139" y="174424"/>
                  </a:lnTo>
                  <a:lnTo>
                    <a:pt x="348" y="172163"/>
                  </a:lnTo>
                  <a:lnTo>
                    <a:pt x="0" y="169808"/>
                  </a:lnTo>
                  <a:lnTo>
                    <a:pt x="6311" y="135800"/>
                  </a:lnTo>
                  <a:lnTo>
                    <a:pt x="14925" y="102365"/>
                  </a:lnTo>
                  <a:lnTo>
                    <a:pt x="30017" y="69233"/>
                  </a:lnTo>
                  <a:lnTo>
                    <a:pt x="44287" y="40486"/>
                  </a:lnTo>
                  <a:lnTo>
                    <a:pt x="58259" y="25824"/>
                  </a:lnTo>
                  <a:lnTo>
                    <a:pt x="93315" y="5253"/>
                  </a:lnTo>
                  <a:lnTo>
                    <a:pt x="112764" y="1037"/>
                  </a:lnTo>
                  <a:lnTo>
                    <a:pt x="12630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280"/>
            <p:cNvSpPr/>
            <p:nvPr/>
          </p:nvSpPr>
          <p:spPr>
            <a:xfrm>
              <a:off x="3791549" y="4368115"/>
              <a:ext cx="199589" cy="219126"/>
            </a:xfrm>
            <a:custGeom>
              <a:avLst/>
              <a:gdLst/>
              <a:ahLst/>
              <a:cxnLst/>
              <a:rect l="0" t="0" r="0" b="0"/>
              <a:pathLst>
                <a:path w="199589" h="219126">
                  <a:moveTo>
                    <a:pt x="33691" y="81965"/>
                  </a:moveTo>
                  <a:lnTo>
                    <a:pt x="48011" y="87995"/>
                  </a:lnTo>
                  <a:lnTo>
                    <a:pt x="58536" y="91372"/>
                  </a:lnTo>
                  <a:lnTo>
                    <a:pt x="69286" y="94612"/>
                  </a:lnTo>
                  <a:lnTo>
                    <a:pt x="101525" y="96692"/>
                  </a:lnTo>
                  <a:lnTo>
                    <a:pt x="124910" y="94795"/>
                  </a:lnTo>
                  <a:lnTo>
                    <a:pt x="151521" y="86568"/>
                  </a:lnTo>
                  <a:lnTo>
                    <a:pt x="185930" y="65202"/>
                  </a:lnTo>
                  <a:lnTo>
                    <a:pt x="195451" y="52821"/>
                  </a:lnTo>
                  <a:lnTo>
                    <a:pt x="199588" y="38428"/>
                  </a:lnTo>
                  <a:lnTo>
                    <a:pt x="198298" y="30724"/>
                  </a:lnTo>
                  <a:lnTo>
                    <a:pt x="194056" y="23631"/>
                  </a:lnTo>
                  <a:lnTo>
                    <a:pt x="186527" y="14834"/>
                  </a:lnTo>
                  <a:lnTo>
                    <a:pt x="168722" y="4407"/>
                  </a:lnTo>
                  <a:lnTo>
                    <a:pt x="147360" y="0"/>
                  </a:lnTo>
                  <a:lnTo>
                    <a:pt x="117386" y="4594"/>
                  </a:lnTo>
                  <a:lnTo>
                    <a:pt x="87006" y="15913"/>
                  </a:lnTo>
                  <a:lnTo>
                    <a:pt x="48927" y="39964"/>
                  </a:lnTo>
                  <a:lnTo>
                    <a:pt x="33689" y="53137"/>
                  </a:lnTo>
                  <a:lnTo>
                    <a:pt x="22965" y="69717"/>
                  </a:lnTo>
                  <a:lnTo>
                    <a:pt x="9182" y="103911"/>
                  </a:lnTo>
                  <a:lnTo>
                    <a:pt x="0" y="139514"/>
                  </a:lnTo>
                  <a:lnTo>
                    <a:pt x="2730" y="159788"/>
                  </a:lnTo>
                  <a:lnTo>
                    <a:pt x="9747" y="180659"/>
                  </a:lnTo>
                  <a:lnTo>
                    <a:pt x="17687" y="192433"/>
                  </a:lnTo>
                  <a:lnTo>
                    <a:pt x="29118" y="201053"/>
                  </a:lnTo>
                  <a:lnTo>
                    <a:pt x="57152" y="213485"/>
                  </a:lnTo>
                  <a:lnTo>
                    <a:pt x="94730" y="218382"/>
                  </a:lnTo>
                  <a:lnTo>
                    <a:pt x="132751" y="2191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281"/>
            <p:cNvSpPr/>
            <p:nvPr/>
          </p:nvSpPr>
          <p:spPr>
            <a:xfrm>
              <a:off x="4024260" y="4382651"/>
              <a:ext cx="159121" cy="204590"/>
            </a:xfrm>
            <a:custGeom>
              <a:avLst/>
              <a:gdLst/>
              <a:ahLst/>
              <a:cxnLst/>
              <a:rect l="0" t="0" r="0" b="0"/>
              <a:pathLst>
                <a:path w="159121" h="204590">
                  <a:moveTo>
                    <a:pt x="159120" y="14089"/>
                  </a:moveTo>
                  <a:lnTo>
                    <a:pt x="159120" y="10044"/>
                  </a:lnTo>
                  <a:lnTo>
                    <a:pt x="157426" y="8852"/>
                  </a:lnTo>
                  <a:lnTo>
                    <a:pt x="147799" y="6328"/>
                  </a:lnTo>
                  <a:lnTo>
                    <a:pt x="138361" y="1441"/>
                  </a:lnTo>
                  <a:lnTo>
                    <a:pt x="129856" y="0"/>
                  </a:lnTo>
                  <a:lnTo>
                    <a:pt x="96538" y="9556"/>
                  </a:lnTo>
                  <a:lnTo>
                    <a:pt x="78864" y="20836"/>
                  </a:lnTo>
                  <a:lnTo>
                    <a:pt x="46543" y="53077"/>
                  </a:lnTo>
                  <a:lnTo>
                    <a:pt x="19647" y="90405"/>
                  </a:lnTo>
                  <a:lnTo>
                    <a:pt x="5940" y="113183"/>
                  </a:lnTo>
                  <a:lnTo>
                    <a:pt x="0" y="147208"/>
                  </a:lnTo>
                  <a:lnTo>
                    <a:pt x="4015" y="160459"/>
                  </a:lnTo>
                  <a:lnTo>
                    <a:pt x="11444" y="173122"/>
                  </a:lnTo>
                  <a:lnTo>
                    <a:pt x="34947" y="195135"/>
                  </a:lnTo>
                  <a:lnTo>
                    <a:pt x="49463" y="200387"/>
                  </a:lnTo>
                  <a:lnTo>
                    <a:pt x="86377" y="203758"/>
                  </a:lnTo>
                  <a:lnTo>
                    <a:pt x="105780" y="2045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282"/>
            <p:cNvSpPr/>
            <p:nvPr/>
          </p:nvSpPr>
          <p:spPr>
            <a:xfrm>
              <a:off x="4200011" y="4393008"/>
              <a:ext cx="194703" cy="192072"/>
            </a:xfrm>
            <a:custGeom>
              <a:avLst/>
              <a:gdLst/>
              <a:ahLst/>
              <a:cxnLst/>
              <a:rect l="0" t="0" r="0" b="0"/>
              <a:pathLst>
                <a:path w="194703" h="192072">
                  <a:moveTo>
                    <a:pt x="151008" y="11351"/>
                  </a:moveTo>
                  <a:lnTo>
                    <a:pt x="146963" y="7306"/>
                  </a:lnTo>
                  <a:lnTo>
                    <a:pt x="142720" y="5320"/>
                  </a:lnTo>
                  <a:lnTo>
                    <a:pt x="140403" y="4791"/>
                  </a:lnTo>
                  <a:lnTo>
                    <a:pt x="133096" y="0"/>
                  </a:lnTo>
                  <a:lnTo>
                    <a:pt x="123574" y="97"/>
                  </a:lnTo>
                  <a:lnTo>
                    <a:pt x="95529" y="9336"/>
                  </a:lnTo>
                  <a:lnTo>
                    <a:pt x="79161" y="18280"/>
                  </a:lnTo>
                  <a:lnTo>
                    <a:pt x="43898" y="50364"/>
                  </a:lnTo>
                  <a:lnTo>
                    <a:pt x="14461" y="87672"/>
                  </a:lnTo>
                  <a:lnTo>
                    <a:pt x="5654" y="103692"/>
                  </a:lnTo>
                  <a:lnTo>
                    <a:pt x="0" y="137055"/>
                  </a:lnTo>
                  <a:lnTo>
                    <a:pt x="74" y="149346"/>
                  </a:lnTo>
                  <a:lnTo>
                    <a:pt x="9296" y="176227"/>
                  </a:lnTo>
                  <a:lnTo>
                    <a:pt x="20856" y="184254"/>
                  </a:lnTo>
                  <a:lnTo>
                    <a:pt x="41889" y="191275"/>
                  </a:lnTo>
                  <a:lnTo>
                    <a:pt x="55098" y="192071"/>
                  </a:lnTo>
                  <a:lnTo>
                    <a:pt x="88914" y="185683"/>
                  </a:lnTo>
                  <a:lnTo>
                    <a:pt x="120305" y="176268"/>
                  </a:lnTo>
                  <a:lnTo>
                    <a:pt x="150964" y="160172"/>
                  </a:lnTo>
                  <a:lnTo>
                    <a:pt x="166229" y="150589"/>
                  </a:lnTo>
                  <a:lnTo>
                    <a:pt x="176964" y="136171"/>
                  </a:lnTo>
                  <a:lnTo>
                    <a:pt x="192746" y="100790"/>
                  </a:lnTo>
                  <a:lnTo>
                    <a:pt x="194702" y="79338"/>
                  </a:lnTo>
                  <a:lnTo>
                    <a:pt x="188206" y="51592"/>
                  </a:lnTo>
                  <a:lnTo>
                    <a:pt x="182781" y="40243"/>
                  </a:lnTo>
                  <a:lnTo>
                    <a:pt x="170206" y="25180"/>
                  </a:lnTo>
                  <a:lnTo>
                    <a:pt x="145781" y="9294"/>
                  </a:lnTo>
                  <a:lnTo>
                    <a:pt x="128148" y="3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283"/>
            <p:cNvSpPr/>
            <p:nvPr/>
          </p:nvSpPr>
          <p:spPr>
            <a:xfrm>
              <a:off x="4436829" y="4405539"/>
              <a:ext cx="248277" cy="387108"/>
            </a:xfrm>
            <a:custGeom>
              <a:avLst/>
              <a:gdLst/>
              <a:ahLst/>
              <a:cxnLst/>
              <a:rect l="0" t="0" r="0" b="0"/>
              <a:pathLst>
                <a:path w="248277" h="387108">
                  <a:moveTo>
                    <a:pt x="150411" y="21680"/>
                  </a:moveTo>
                  <a:lnTo>
                    <a:pt x="150411" y="17635"/>
                  </a:lnTo>
                  <a:lnTo>
                    <a:pt x="148153" y="13392"/>
                  </a:lnTo>
                  <a:lnTo>
                    <a:pt x="146366" y="11075"/>
                  </a:lnTo>
                  <a:lnTo>
                    <a:pt x="142122" y="8500"/>
                  </a:lnTo>
                  <a:lnTo>
                    <a:pt x="114366" y="0"/>
                  </a:lnTo>
                  <a:lnTo>
                    <a:pt x="81098" y="7265"/>
                  </a:lnTo>
                  <a:lnTo>
                    <a:pt x="51206" y="20808"/>
                  </a:lnTo>
                  <a:lnTo>
                    <a:pt x="16223" y="56328"/>
                  </a:lnTo>
                  <a:lnTo>
                    <a:pt x="4724" y="76255"/>
                  </a:lnTo>
                  <a:lnTo>
                    <a:pt x="0" y="94201"/>
                  </a:lnTo>
                  <a:lnTo>
                    <a:pt x="1152" y="104994"/>
                  </a:lnTo>
                  <a:lnTo>
                    <a:pt x="2645" y="110243"/>
                  </a:lnTo>
                  <a:lnTo>
                    <a:pt x="8819" y="118333"/>
                  </a:lnTo>
                  <a:lnTo>
                    <a:pt x="18054" y="124751"/>
                  </a:lnTo>
                  <a:lnTo>
                    <a:pt x="36687" y="132277"/>
                  </a:lnTo>
                  <a:lnTo>
                    <a:pt x="67837" y="135493"/>
                  </a:lnTo>
                  <a:lnTo>
                    <a:pt x="96470" y="129801"/>
                  </a:lnTo>
                  <a:lnTo>
                    <a:pt x="128642" y="114011"/>
                  </a:lnTo>
                  <a:lnTo>
                    <a:pt x="142644" y="99932"/>
                  </a:lnTo>
                  <a:lnTo>
                    <a:pt x="157677" y="72698"/>
                  </a:lnTo>
                  <a:lnTo>
                    <a:pt x="163288" y="53730"/>
                  </a:lnTo>
                  <a:lnTo>
                    <a:pt x="165512" y="16692"/>
                  </a:lnTo>
                  <a:lnTo>
                    <a:pt x="165638" y="7340"/>
                  </a:lnTo>
                  <a:lnTo>
                    <a:pt x="163387" y="6840"/>
                  </a:lnTo>
                  <a:lnTo>
                    <a:pt x="161602" y="6707"/>
                  </a:lnTo>
                  <a:lnTo>
                    <a:pt x="160412" y="7465"/>
                  </a:lnTo>
                  <a:lnTo>
                    <a:pt x="159617" y="8817"/>
                  </a:lnTo>
                  <a:lnTo>
                    <a:pt x="158736" y="13423"/>
                  </a:lnTo>
                  <a:lnTo>
                    <a:pt x="158939" y="40697"/>
                  </a:lnTo>
                  <a:lnTo>
                    <a:pt x="168644" y="75518"/>
                  </a:lnTo>
                  <a:lnTo>
                    <a:pt x="183677" y="111682"/>
                  </a:lnTo>
                  <a:lnTo>
                    <a:pt x="193758" y="141387"/>
                  </a:lnTo>
                  <a:lnTo>
                    <a:pt x="207092" y="171637"/>
                  </a:lnTo>
                  <a:lnTo>
                    <a:pt x="220922" y="202049"/>
                  </a:lnTo>
                  <a:lnTo>
                    <a:pt x="231604" y="233356"/>
                  </a:lnTo>
                  <a:lnTo>
                    <a:pt x="243424" y="267373"/>
                  </a:lnTo>
                  <a:lnTo>
                    <a:pt x="248276" y="304739"/>
                  </a:lnTo>
                  <a:lnTo>
                    <a:pt x="246859" y="332174"/>
                  </a:lnTo>
                  <a:lnTo>
                    <a:pt x="238795" y="360155"/>
                  </a:lnTo>
                  <a:lnTo>
                    <a:pt x="229486" y="369105"/>
                  </a:lnTo>
                  <a:lnTo>
                    <a:pt x="206858" y="381749"/>
                  </a:lnTo>
                  <a:lnTo>
                    <a:pt x="187174" y="385754"/>
                  </a:lnTo>
                  <a:lnTo>
                    <a:pt x="151683" y="387107"/>
                  </a:lnTo>
                  <a:lnTo>
                    <a:pt x="122942" y="385649"/>
                  </a:lnTo>
                  <a:lnTo>
                    <a:pt x="90045" y="373101"/>
                  </a:lnTo>
                  <a:lnTo>
                    <a:pt x="59088" y="358173"/>
                  </a:lnTo>
                  <a:lnTo>
                    <a:pt x="40191" y="343867"/>
                  </a:lnTo>
                  <a:lnTo>
                    <a:pt x="33690" y="333925"/>
                  </a:lnTo>
                  <a:lnTo>
                    <a:pt x="28490" y="318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284"/>
            <p:cNvSpPr/>
            <p:nvPr/>
          </p:nvSpPr>
          <p:spPr>
            <a:xfrm>
              <a:off x="4710247" y="4321706"/>
              <a:ext cx="204654" cy="242675"/>
            </a:xfrm>
            <a:custGeom>
              <a:avLst/>
              <a:gdLst/>
              <a:ahLst/>
              <a:cxnLst/>
              <a:rect l="0" t="0" r="0" b="0"/>
              <a:pathLst>
                <a:path w="204654" h="242675">
                  <a:moveTo>
                    <a:pt x="14153" y="59794"/>
                  </a:moveTo>
                  <a:lnTo>
                    <a:pt x="18198" y="96402"/>
                  </a:lnTo>
                  <a:lnTo>
                    <a:pt x="20220" y="128925"/>
                  </a:lnTo>
                  <a:lnTo>
                    <a:pt x="16326" y="157230"/>
                  </a:lnTo>
                  <a:lnTo>
                    <a:pt x="14582" y="192619"/>
                  </a:lnTo>
                  <a:lnTo>
                    <a:pt x="13497" y="205187"/>
                  </a:lnTo>
                  <a:lnTo>
                    <a:pt x="6854" y="233027"/>
                  </a:lnTo>
                  <a:lnTo>
                    <a:pt x="5900" y="233703"/>
                  </a:lnTo>
                  <a:lnTo>
                    <a:pt x="2583" y="234453"/>
                  </a:lnTo>
                  <a:lnTo>
                    <a:pt x="1359" y="233807"/>
                  </a:lnTo>
                  <a:lnTo>
                    <a:pt x="543" y="232529"/>
                  </a:lnTo>
                  <a:lnTo>
                    <a:pt x="0" y="230830"/>
                  </a:lnTo>
                  <a:lnTo>
                    <a:pt x="484" y="228851"/>
                  </a:lnTo>
                  <a:lnTo>
                    <a:pt x="4364" y="221174"/>
                  </a:lnTo>
                  <a:lnTo>
                    <a:pt x="7189" y="187157"/>
                  </a:lnTo>
                  <a:lnTo>
                    <a:pt x="12560" y="159149"/>
                  </a:lnTo>
                  <a:lnTo>
                    <a:pt x="20360" y="124416"/>
                  </a:lnTo>
                  <a:lnTo>
                    <a:pt x="33019" y="88160"/>
                  </a:lnTo>
                  <a:lnTo>
                    <a:pt x="47494" y="55593"/>
                  </a:lnTo>
                  <a:lnTo>
                    <a:pt x="65298" y="18763"/>
                  </a:lnTo>
                  <a:lnTo>
                    <a:pt x="68569" y="12120"/>
                  </a:lnTo>
                  <a:lnTo>
                    <a:pt x="72444" y="7691"/>
                  </a:lnTo>
                  <a:lnTo>
                    <a:pt x="81264" y="2770"/>
                  </a:lnTo>
                  <a:lnTo>
                    <a:pt x="95750" y="0"/>
                  </a:lnTo>
                  <a:lnTo>
                    <a:pt x="103476" y="1609"/>
                  </a:lnTo>
                  <a:lnTo>
                    <a:pt x="112585" y="7276"/>
                  </a:lnTo>
                  <a:lnTo>
                    <a:pt x="118860" y="13592"/>
                  </a:lnTo>
                  <a:lnTo>
                    <a:pt x="134429" y="38344"/>
                  </a:lnTo>
                  <a:lnTo>
                    <a:pt x="149953" y="67692"/>
                  </a:lnTo>
                  <a:lnTo>
                    <a:pt x="160317" y="98446"/>
                  </a:lnTo>
                  <a:lnTo>
                    <a:pt x="164705" y="130325"/>
                  </a:lnTo>
                  <a:lnTo>
                    <a:pt x="170050" y="161219"/>
                  </a:lnTo>
                  <a:lnTo>
                    <a:pt x="172951" y="191822"/>
                  </a:lnTo>
                  <a:lnTo>
                    <a:pt x="177856" y="214248"/>
                  </a:lnTo>
                  <a:lnTo>
                    <a:pt x="184671" y="227572"/>
                  </a:lnTo>
                  <a:lnTo>
                    <a:pt x="195557" y="240958"/>
                  </a:lnTo>
                  <a:lnTo>
                    <a:pt x="198634" y="241911"/>
                  </a:lnTo>
                  <a:lnTo>
                    <a:pt x="204653" y="2426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285"/>
            <p:cNvSpPr/>
            <p:nvPr/>
          </p:nvSpPr>
          <p:spPr>
            <a:xfrm>
              <a:off x="5029200" y="4381500"/>
              <a:ext cx="38101" cy="173481"/>
            </a:xfrm>
            <a:custGeom>
              <a:avLst/>
              <a:gdLst/>
              <a:ahLst/>
              <a:cxnLst/>
              <a:rect l="0" t="0" r="0" b="0"/>
              <a:pathLst>
                <a:path w="38101" h="173481">
                  <a:moveTo>
                    <a:pt x="38100" y="0"/>
                  </a:moveTo>
                  <a:lnTo>
                    <a:pt x="38100" y="10605"/>
                  </a:lnTo>
                  <a:lnTo>
                    <a:pt x="25949" y="47893"/>
                  </a:lnTo>
                  <a:lnTo>
                    <a:pt x="21212" y="84751"/>
                  </a:lnTo>
                  <a:lnTo>
                    <a:pt x="12374" y="120598"/>
                  </a:lnTo>
                  <a:lnTo>
                    <a:pt x="5988" y="155330"/>
                  </a:lnTo>
                  <a:lnTo>
                    <a:pt x="1774" y="166250"/>
                  </a:lnTo>
                  <a:lnTo>
                    <a:pt x="350" y="173480"/>
                  </a:lnTo>
                  <a:lnTo>
                    <a:pt x="233" y="173227"/>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286"/>
            <p:cNvSpPr/>
            <p:nvPr/>
          </p:nvSpPr>
          <p:spPr>
            <a:xfrm>
              <a:off x="5044439" y="4259580"/>
              <a:ext cx="7622" cy="15240"/>
            </a:xfrm>
            <a:custGeom>
              <a:avLst/>
              <a:gdLst/>
              <a:ahLst/>
              <a:cxnLst/>
              <a:rect l="0" t="0" r="0" b="0"/>
              <a:pathLst>
                <a:path w="7622" h="15240">
                  <a:moveTo>
                    <a:pt x="0" y="0"/>
                  </a:moveTo>
                  <a:lnTo>
                    <a:pt x="6561" y="6560"/>
                  </a:lnTo>
                  <a:lnTo>
                    <a:pt x="7621"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287"/>
            <p:cNvSpPr/>
            <p:nvPr/>
          </p:nvSpPr>
          <p:spPr>
            <a:xfrm>
              <a:off x="5098501" y="4373880"/>
              <a:ext cx="258360" cy="175256"/>
            </a:xfrm>
            <a:custGeom>
              <a:avLst/>
              <a:gdLst/>
              <a:ahLst/>
              <a:cxnLst/>
              <a:rect l="0" t="0" r="0" b="0"/>
              <a:pathLst>
                <a:path w="258360" h="175256">
                  <a:moveTo>
                    <a:pt x="67859" y="0"/>
                  </a:moveTo>
                  <a:lnTo>
                    <a:pt x="67859" y="6560"/>
                  </a:lnTo>
                  <a:lnTo>
                    <a:pt x="78465" y="18132"/>
                  </a:lnTo>
                  <a:lnTo>
                    <a:pt x="89816" y="25504"/>
                  </a:lnTo>
                  <a:lnTo>
                    <a:pt x="114059" y="29496"/>
                  </a:lnTo>
                  <a:lnTo>
                    <a:pt x="151654" y="30393"/>
                  </a:lnTo>
                  <a:lnTo>
                    <a:pt x="189628" y="30475"/>
                  </a:lnTo>
                  <a:lnTo>
                    <a:pt x="210678" y="30479"/>
                  </a:lnTo>
                  <a:lnTo>
                    <a:pt x="211332" y="31326"/>
                  </a:lnTo>
                  <a:lnTo>
                    <a:pt x="212058" y="34524"/>
                  </a:lnTo>
                  <a:lnTo>
                    <a:pt x="210558" y="35716"/>
                  </a:lnTo>
                  <a:lnTo>
                    <a:pt x="204376" y="37040"/>
                  </a:lnTo>
                  <a:lnTo>
                    <a:pt x="201204" y="39087"/>
                  </a:lnTo>
                  <a:lnTo>
                    <a:pt x="191000" y="49211"/>
                  </a:lnTo>
                  <a:lnTo>
                    <a:pt x="158456" y="67335"/>
                  </a:lnTo>
                  <a:lnTo>
                    <a:pt x="122569" y="91852"/>
                  </a:lnTo>
                  <a:lnTo>
                    <a:pt x="92912" y="108589"/>
                  </a:lnTo>
                  <a:lnTo>
                    <a:pt x="63522" y="124273"/>
                  </a:lnTo>
                  <a:lnTo>
                    <a:pt x="30407" y="142485"/>
                  </a:lnTo>
                  <a:lnTo>
                    <a:pt x="7497" y="154486"/>
                  </a:lnTo>
                  <a:lnTo>
                    <a:pt x="2931" y="159818"/>
                  </a:lnTo>
                  <a:lnTo>
                    <a:pt x="0" y="166094"/>
                  </a:lnTo>
                  <a:lnTo>
                    <a:pt x="4114" y="169210"/>
                  </a:lnTo>
                  <a:lnTo>
                    <a:pt x="11588" y="172571"/>
                  </a:lnTo>
                  <a:lnTo>
                    <a:pt x="46191" y="175024"/>
                  </a:lnTo>
                  <a:lnTo>
                    <a:pt x="77972" y="175213"/>
                  </a:lnTo>
                  <a:lnTo>
                    <a:pt x="108955" y="175246"/>
                  </a:lnTo>
                  <a:lnTo>
                    <a:pt x="142689" y="175255"/>
                  </a:lnTo>
                  <a:lnTo>
                    <a:pt x="180382" y="171213"/>
                  </a:lnTo>
                  <a:lnTo>
                    <a:pt x="217767" y="168110"/>
                  </a:lnTo>
                  <a:lnTo>
                    <a:pt x="228465" y="167002"/>
                  </a:lnTo>
                  <a:lnTo>
                    <a:pt x="244489" y="161650"/>
                  </a:lnTo>
                  <a:lnTo>
                    <a:pt x="258359"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288"/>
            <p:cNvSpPr/>
            <p:nvPr/>
          </p:nvSpPr>
          <p:spPr>
            <a:xfrm>
              <a:off x="5396607" y="4336015"/>
              <a:ext cx="150754" cy="205181"/>
            </a:xfrm>
            <a:custGeom>
              <a:avLst/>
              <a:gdLst/>
              <a:ahLst/>
              <a:cxnLst/>
              <a:rect l="0" t="0" r="0" b="0"/>
              <a:pathLst>
                <a:path w="150754" h="205181">
                  <a:moveTo>
                    <a:pt x="21212" y="83585"/>
                  </a:moveTo>
                  <a:lnTo>
                    <a:pt x="21212" y="87630"/>
                  </a:lnTo>
                  <a:lnTo>
                    <a:pt x="23470" y="91874"/>
                  </a:lnTo>
                  <a:lnTo>
                    <a:pt x="25258" y="94190"/>
                  </a:lnTo>
                  <a:lnTo>
                    <a:pt x="31759" y="96765"/>
                  </a:lnTo>
                  <a:lnTo>
                    <a:pt x="64564" y="98704"/>
                  </a:lnTo>
                  <a:lnTo>
                    <a:pt x="95846" y="90520"/>
                  </a:lnTo>
                  <a:lnTo>
                    <a:pt x="117423" y="80909"/>
                  </a:lnTo>
                  <a:lnTo>
                    <a:pt x="125497" y="73646"/>
                  </a:lnTo>
                  <a:lnTo>
                    <a:pt x="145532" y="46830"/>
                  </a:lnTo>
                  <a:lnTo>
                    <a:pt x="149206" y="32431"/>
                  </a:lnTo>
                  <a:lnTo>
                    <a:pt x="150294" y="21485"/>
                  </a:lnTo>
                  <a:lnTo>
                    <a:pt x="146572" y="8834"/>
                  </a:lnTo>
                  <a:lnTo>
                    <a:pt x="144579" y="5811"/>
                  </a:lnTo>
                  <a:lnTo>
                    <a:pt x="140106" y="2452"/>
                  </a:lnTo>
                  <a:lnTo>
                    <a:pt x="124253" y="295"/>
                  </a:lnTo>
                  <a:lnTo>
                    <a:pt x="114704" y="0"/>
                  </a:lnTo>
                  <a:lnTo>
                    <a:pt x="104816" y="4385"/>
                  </a:lnTo>
                  <a:lnTo>
                    <a:pt x="73520" y="25773"/>
                  </a:lnTo>
                  <a:lnTo>
                    <a:pt x="46127" y="47863"/>
                  </a:lnTo>
                  <a:lnTo>
                    <a:pt x="24158" y="80479"/>
                  </a:lnTo>
                  <a:lnTo>
                    <a:pt x="9596" y="113451"/>
                  </a:lnTo>
                  <a:lnTo>
                    <a:pt x="0" y="148039"/>
                  </a:lnTo>
                  <a:lnTo>
                    <a:pt x="3600" y="159080"/>
                  </a:lnTo>
                  <a:lnTo>
                    <a:pt x="15664" y="179965"/>
                  </a:lnTo>
                  <a:lnTo>
                    <a:pt x="25520" y="187945"/>
                  </a:lnTo>
                  <a:lnTo>
                    <a:pt x="59033" y="201812"/>
                  </a:lnTo>
                  <a:lnTo>
                    <a:pt x="92932" y="205180"/>
                  </a:lnTo>
                  <a:lnTo>
                    <a:pt x="123150" y="203183"/>
                  </a:lnTo>
                  <a:lnTo>
                    <a:pt x="150753" y="1978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7" name="SMARTInkShape-Group20"/>
          <p:cNvGrpSpPr/>
          <p:nvPr/>
        </p:nvGrpSpPr>
        <p:grpSpPr>
          <a:xfrm>
            <a:off x="6059986" y="4183380"/>
            <a:ext cx="2329634" cy="379447"/>
            <a:chOff x="6059986" y="4183380"/>
            <a:chExt cx="2329634" cy="379447"/>
          </a:xfrm>
        </p:grpSpPr>
        <p:sp>
          <p:nvSpPr>
            <p:cNvPr id="146" name="SMARTInkShape-289"/>
            <p:cNvSpPr/>
            <p:nvPr/>
          </p:nvSpPr>
          <p:spPr>
            <a:xfrm>
              <a:off x="6059986" y="4320540"/>
              <a:ext cx="196034" cy="219742"/>
            </a:xfrm>
            <a:custGeom>
              <a:avLst/>
              <a:gdLst/>
              <a:ahLst/>
              <a:cxnLst/>
              <a:rect l="0" t="0" r="0" b="0"/>
              <a:pathLst>
                <a:path w="196034" h="219742">
                  <a:moveTo>
                    <a:pt x="196033" y="0"/>
                  </a:moveTo>
                  <a:lnTo>
                    <a:pt x="163470" y="0"/>
                  </a:lnTo>
                  <a:lnTo>
                    <a:pt x="128578" y="0"/>
                  </a:lnTo>
                  <a:lnTo>
                    <a:pt x="91332" y="0"/>
                  </a:lnTo>
                  <a:lnTo>
                    <a:pt x="59264" y="0"/>
                  </a:lnTo>
                  <a:lnTo>
                    <a:pt x="23083" y="2257"/>
                  </a:lnTo>
                  <a:lnTo>
                    <a:pt x="2607" y="7760"/>
                  </a:lnTo>
                  <a:lnTo>
                    <a:pt x="1043" y="9406"/>
                  </a:lnTo>
                  <a:lnTo>
                    <a:pt x="0" y="11351"/>
                  </a:lnTo>
                  <a:lnTo>
                    <a:pt x="151" y="12647"/>
                  </a:lnTo>
                  <a:lnTo>
                    <a:pt x="1098" y="13512"/>
                  </a:lnTo>
                  <a:lnTo>
                    <a:pt x="4409" y="15318"/>
                  </a:lnTo>
                  <a:lnTo>
                    <a:pt x="12726" y="21095"/>
                  </a:lnTo>
                  <a:lnTo>
                    <a:pt x="44580" y="37167"/>
                  </a:lnTo>
                  <a:lnTo>
                    <a:pt x="81858" y="55140"/>
                  </a:lnTo>
                  <a:lnTo>
                    <a:pt x="119850" y="79823"/>
                  </a:lnTo>
                  <a:lnTo>
                    <a:pt x="153891" y="110732"/>
                  </a:lnTo>
                  <a:lnTo>
                    <a:pt x="181696" y="148710"/>
                  </a:lnTo>
                  <a:lnTo>
                    <a:pt x="186423" y="168804"/>
                  </a:lnTo>
                  <a:lnTo>
                    <a:pt x="185271" y="181139"/>
                  </a:lnTo>
                  <a:lnTo>
                    <a:pt x="181090" y="192266"/>
                  </a:lnTo>
                  <a:lnTo>
                    <a:pt x="173588" y="202856"/>
                  </a:lnTo>
                  <a:lnTo>
                    <a:pt x="155798" y="214292"/>
                  </a:lnTo>
                  <a:lnTo>
                    <a:pt x="127032" y="219658"/>
                  </a:lnTo>
                  <a:lnTo>
                    <a:pt x="104469" y="219741"/>
                  </a:lnTo>
                  <a:lnTo>
                    <a:pt x="66477" y="210322"/>
                  </a:lnTo>
                  <a:lnTo>
                    <a:pt x="42094" y="199715"/>
                  </a:lnTo>
                  <a:lnTo>
                    <a:pt x="19871" y="181385"/>
                  </a:lnTo>
                  <a:lnTo>
                    <a:pt x="16139" y="175725"/>
                  </a:lnTo>
                  <a:lnTo>
                    <a:pt x="13153"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290"/>
            <p:cNvSpPr/>
            <p:nvPr/>
          </p:nvSpPr>
          <p:spPr>
            <a:xfrm>
              <a:off x="6324600" y="4314554"/>
              <a:ext cx="144541" cy="226966"/>
            </a:xfrm>
            <a:custGeom>
              <a:avLst/>
              <a:gdLst/>
              <a:ahLst/>
              <a:cxnLst/>
              <a:rect l="0" t="0" r="0" b="0"/>
              <a:pathLst>
                <a:path w="144541" h="226966">
                  <a:moveTo>
                    <a:pt x="0" y="82186"/>
                  </a:moveTo>
                  <a:lnTo>
                    <a:pt x="0" y="88746"/>
                  </a:lnTo>
                  <a:lnTo>
                    <a:pt x="4045" y="93537"/>
                  </a:lnTo>
                  <a:lnTo>
                    <a:pt x="8289" y="95698"/>
                  </a:lnTo>
                  <a:lnTo>
                    <a:pt x="21957" y="97084"/>
                  </a:lnTo>
                  <a:lnTo>
                    <a:pt x="54988" y="90835"/>
                  </a:lnTo>
                  <a:lnTo>
                    <a:pt x="72643" y="86065"/>
                  </a:lnTo>
                  <a:lnTo>
                    <a:pt x="110611" y="65359"/>
                  </a:lnTo>
                  <a:lnTo>
                    <a:pt x="119152" y="57492"/>
                  </a:lnTo>
                  <a:lnTo>
                    <a:pt x="138645" y="33684"/>
                  </a:lnTo>
                  <a:lnTo>
                    <a:pt x="143568" y="15815"/>
                  </a:lnTo>
                  <a:lnTo>
                    <a:pt x="144540" y="3882"/>
                  </a:lnTo>
                  <a:lnTo>
                    <a:pt x="143773" y="2043"/>
                  </a:lnTo>
                  <a:lnTo>
                    <a:pt x="142416" y="818"/>
                  </a:lnTo>
                  <a:lnTo>
                    <a:pt x="140664" y="0"/>
                  </a:lnTo>
                  <a:lnTo>
                    <a:pt x="134201" y="1350"/>
                  </a:lnTo>
                  <a:lnTo>
                    <a:pt x="124838" y="3925"/>
                  </a:lnTo>
                  <a:lnTo>
                    <a:pt x="106133" y="7069"/>
                  </a:lnTo>
                  <a:lnTo>
                    <a:pt x="74957" y="27117"/>
                  </a:lnTo>
                  <a:lnTo>
                    <a:pt x="46225" y="60101"/>
                  </a:lnTo>
                  <a:lnTo>
                    <a:pt x="25499" y="94004"/>
                  </a:lnTo>
                  <a:lnTo>
                    <a:pt x="14234" y="123317"/>
                  </a:lnTo>
                  <a:lnTo>
                    <a:pt x="4536" y="156632"/>
                  </a:lnTo>
                  <a:lnTo>
                    <a:pt x="5684" y="169177"/>
                  </a:lnTo>
                  <a:lnTo>
                    <a:pt x="18055" y="201398"/>
                  </a:lnTo>
                  <a:lnTo>
                    <a:pt x="25240" y="209393"/>
                  </a:lnTo>
                  <a:lnTo>
                    <a:pt x="29526" y="212711"/>
                  </a:lnTo>
                  <a:lnTo>
                    <a:pt x="41063" y="216396"/>
                  </a:lnTo>
                  <a:lnTo>
                    <a:pt x="76961" y="225734"/>
                  </a:lnTo>
                  <a:lnTo>
                    <a:pt x="83819" y="2269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291"/>
            <p:cNvSpPr/>
            <p:nvPr/>
          </p:nvSpPr>
          <p:spPr>
            <a:xfrm>
              <a:off x="6499860" y="4335780"/>
              <a:ext cx="182880" cy="196414"/>
            </a:xfrm>
            <a:custGeom>
              <a:avLst/>
              <a:gdLst/>
              <a:ahLst/>
              <a:cxnLst/>
              <a:rect l="0" t="0" r="0" b="0"/>
              <a:pathLst>
                <a:path w="182880" h="196414">
                  <a:moveTo>
                    <a:pt x="182879" y="0"/>
                  </a:moveTo>
                  <a:lnTo>
                    <a:pt x="159961" y="25176"/>
                  </a:lnTo>
                  <a:lnTo>
                    <a:pt x="142517" y="61832"/>
                  </a:lnTo>
                  <a:lnTo>
                    <a:pt x="119966" y="95657"/>
                  </a:lnTo>
                  <a:lnTo>
                    <a:pt x="91054" y="129714"/>
                  </a:lnTo>
                  <a:lnTo>
                    <a:pt x="63141" y="163660"/>
                  </a:lnTo>
                  <a:lnTo>
                    <a:pt x="46366" y="179443"/>
                  </a:lnTo>
                  <a:lnTo>
                    <a:pt x="23586" y="195560"/>
                  </a:lnTo>
                  <a:lnTo>
                    <a:pt x="20804" y="196413"/>
                  </a:lnTo>
                  <a:lnTo>
                    <a:pt x="18102" y="196135"/>
                  </a:lnTo>
                  <a:lnTo>
                    <a:pt x="12843" y="193569"/>
                  </a:lnTo>
                  <a:lnTo>
                    <a:pt x="11102" y="191699"/>
                  </a:lnTo>
                  <a:lnTo>
                    <a:pt x="9167" y="187364"/>
                  </a:lnTo>
                  <a:lnTo>
                    <a:pt x="1099" y="151217"/>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292"/>
            <p:cNvSpPr/>
            <p:nvPr/>
          </p:nvSpPr>
          <p:spPr>
            <a:xfrm>
              <a:off x="6537960" y="4305300"/>
              <a:ext cx="182880" cy="243841"/>
            </a:xfrm>
            <a:custGeom>
              <a:avLst/>
              <a:gdLst/>
              <a:ahLst/>
              <a:cxnLst/>
              <a:rect l="0" t="0" r="0" b="0"/>
              <a:pathLst>
                <a:path w="182880" h="243841">
                  <a:moveTo>
                    <a:pt x="0" y="0"/>
                  </a:moveTo>
                  <a:lnTo>
                    <a:pt x="0" y="4045"/>
                  </a:lnTo>
                  <a:lnTo>
                    <a:pt x="2257" y="8289"/>
                  </a:lnTo>
                  <a:lnTo>
                    <a:pt x="6083" y="14690"/>
                  </a:lnTo>
                  <a:lnTo>
                    <a:pt x="17695" y="37238"/>
                  </a:lnTo>
                  <a:lnTo>
                    <a:pt x="40963" y="70316"/>
                  </a:lnTo>
                  <a:lnTo>
                    <a:pt x="63282" y="105266"/>
                  </a:lnTo>
                  <a:lnTo>
                    <a:pt x="91898" y="140926"/>
                  </a:lnTo>
                  <a:lnTo>
                    <a:pt x="115927" y="175345"/>
                  </a:lnTo>
                  <a:lnTo>
                    <a:pt x="136979" y="209363"/>
                  </a:lnTo>
                  <a:lnTo>
                    <a:pt x="152346" y="225157"/>
                  </a:lnTo>
                  <a:lnTo>
                    <a:pt x="174586" y="241279"/>
                  </a:lnTo>
                  <a:lnTo>
                    <a:pt x="182879"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293"/>
            <p:cNvSpPr/>
            <p:nvPr/>
          </p:nvSpPr>
          <p:spPr>
            <a:xfrm>
              <a:off x="6827523" y="4343400"/>
              <a:ext cx="137022" cy="163256"/>
            </a:xfrm>
            <a:custGeom>
              <a:avLst/>
              <a:gdLst/>
              <a:ahLst/>
              <a:cxnLst/>
              <a:rect l="0" t="0" r="0" b="0"/>
              <a:pathLst>
                <a:path w="137022" h="163256">
                  <a:moveTo>
                    <a:pt x="7616" y="22859"/>
                  </a:moveTo>
                  <a:lnTo>
                    <a:pt x="3571" y="22859"/>
                  </a:lnTo>
                  <a:lnTo>
                    <a:pt x="2379" y="24553"/>
                  </a:lnTo>
                  <a:lnTo>
                    <a:pt x="467" y="39437"/>
                  </a:lnTo>
                  <a:lnTo>
                    <a:pt x="38" y="70954"/>
                  </a:lnTo>
                  <a:lnTo>
                    <a:pt x="0" y="106219"/>
                  </a:lnTo>
                  <a:lnTo>
                    <a:pt x="2256" y="124041"/>
                  </a:lnTo>
                  <a:lnTo>
                    <a:pt x="8286" y="140892"/>
                  </a:lnTo>
                  <a:lnTo>
                    <a:pt x="25436" y="162332"/>
                  </a:lnTo>
                  <a:lnTo>
                    <a:pt x="28809" y="163255"/>
                  </a:lnTo>
                  <a:lnTo>
                    <a:pt x="51246" y="160613"/>
                  </a:lnTo>
                  <a:lnTo>
                    <a:pt x="70215" y="152105"/>
                  </a:lnTo>
                  <a:lnTo>
                    <a:pt x="103834" y="124211"/>
                  </a:lnTo>
                  <a:lnTo>
                    <a:pt x="115242" y="105101"/>
                  </a:lnTo>
                  <a:lnTo>
                    <a:pt x="129326" y="68371"/>
                  </a:lnTo>
                  <a:lnTo>
                    <a:pt x="135610" y="42104"/>
                  </a:lnTo>
                  <a:lnTo>
                    <a:pt x="137021" y="14333"/>
                  </a:lnTo>
                  <a:lnTo>
                    <a:pt x="136220" y="12095"/>
                  </a:lnTo>
                  <a:lnTo>
                    <a:pt x="134838" y="10604"/>
                  </a:lnTo>
                  <a:lnTo>
                    <a:pt x="133071" y="9609"/>
                  </a:lnTo>
                  <a:lnTo>
                    <a:pt x="131893" y="8099"/>
                  </a:lnTo>
                  <a:lnTo>
                    <a:pt x="12953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294"/>
            <p:cNvSpPr/>
            <p:nvPr/>
          </p:nvSpPr>
          <p:spPr>
            <a:xfrm>
              <a:off x="7022403" y="4354477"/>
              <a:ext cx="239458" cy="147306"/>
            </a:xfrm>
            <a:custGeom>
              <a:avLst/>
              <a:gdLst/>
              <a:ahLst/>
              <a:cxnLst/>
              <a:rect l="0" t="0" r="0" b="0"/>
              <a:pathLst>
                <a:path w="239458" h="147306">
                  <a:moveTo>
                    <a:pt x="140397" y="19403"/>
                  </a:moveTo>
                  <a:lnTo>
                    <a:pt x="129045" y="8051"/>
                  </a:lnTo>
                  <a:lnTo>
                    <a:pt x="122369" y="5890"/>
                  </a:lnTo>
                  <a:lnTo>
                    <a:pt x="114604" y="4084"/>
                  </a:lnTo>
                  <a:lnTo>
                    <a:pt x="108331" y="459"/>
                  </a:lnTo>
                  <a:lnTo>
                    <a:pt x="104627" y="0"/>
                  </a:lnTo>
                  <a:lnTo>
                    <a:pt x="91322" y="3400"/>
                  </a:lnTo>
                  <a:lnTo>
                    <a:pt x="61585" y="17865"/>
                  </a:lnTo>
                  <a:lnTo>
                    <a:pt x="26780" y="45960"/>
                  </a:lnTo>
                  <a:lnTo>
                    <a:pt x="11995" y="73473"/>
                  </a:lnTo>
                  <a:lnTo>
                    <a:pt x="0" y="104855"/>
                  </a:lnTo>
                  <a:lnTo>
                    <a:pt x="1234" y="115519"/>
                  </a:lnTo>
                  <a:lnTo>
                    <a:pt x="6688" y="126998"/>
                  </a:lnTo>
                  <a:lnTo>
                    <a:pt x="17713" y="135761"/>
                  </a:lnTo>
                  <a:lnTo>
                    <a:pt x="27658" y="139675"/>
                  </a:lnTo>
                  <a:lnTo>
                    <a:pt x="44057" y="136789"/>
                  </a:lnTo>
                  <a:lnTo>
                    <a:pt x="67732" y="123562"/>
                  </a:lnTo>
                  <a:lnTo>
                    <a:pt x="91330" y="105265"/>
                  </a:lnTo>
                  <a:lnTo>
                    <a:pt x="109142" y="80297"/>
                  </a:lnTo>
                  <a:lnTo>
                    <a:pt x="130499" y="42930"/>
                  </a:lnTo>
                  <a:lnTo>
                    <a:pt x="132326" y="36279"/>
                  </a:lnTo>
                  <a:lnTo>
                    <a:pt x="133323" y="36581"/>
                  </a:lnTo>
                  <a:lnTo>
                    <a:pt x="139297" y="41347"/>
                  </a:lnTo>
                  <a:lnTo>
                    <a:pt x="140368" y="78063"/>
                  </a:lnTo>
                  <a:lnTo>
                    <a:pt x="146474" y="98190"/>
                  </a:lnTo>
                  <a:lnTo>
                    <a:pt x="154239" y="113397"/>
                  </a:lnTo>
                  <a:lnTo>
                    <a:pt x="172396" y="134739"/>
                  </a:lnTo>
                  <a:lnTo>
                    <a:pt x="184779" y="143417"/>
                  </a:lnTo>
                  <a:lnTo>
                    <a:pt x="199173" y="147305"/>
                  </a:lnTo>
                  <a:lnTo>
                    <a:pt x="209135" y="145957"/>
                  </a:lnTo>
                  <a:lnTo>
                    <a:pt x="218361" y="142536"/>
                  </a:lnTo>
                  <a:lnTo>
                    <a:pt x="239457" y="1260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295"/>
            <p:cNvSpPr/>
            <p:nvPr/>
          </p:nvSpPr>
          <p:spPr>
            <a:xfrm>
              <a:off x="7330923" y="4183380"/>
              <a:ext cx="14758" cy="304801"/>
            </a:xfrm>
            <a:custGeom>
              <a:avLst/>
              <a:gdLst/>
              <a:ahLst/>
              <a:cxnLst/>
              <a:rect l="0" t="0" r="0" b="0"/>
              <a:pathLst>
                <a:path w="14758" h="304801">
                  <a:moveTo>
                    <a:pt x="14757" y="0"/>
                  </a:moveTo>
                  <a:lnTo>
                    <a:pt x="14757" y="35391"/>
                  </a:lnTo>
                  <a:lnTo>
                    <a:pt x="14757" y="68044"/>
                  </a:lnTo>
                  <a:lnTo>
                    <a:pt x="14757" y="99371"/>
                  </a:lnTo>
                  <a:lnTo>
                    <a:pt x="10711" y="131420"/>
                  </a:lnTo>
                  <a:lnTo>
                    <a:pt x="8195" y="162364"/>
                  </a:lnTo>
                  <a:lnTo>
                    <a:pt x="7450" y="192982"/>
                  </a:lnTo>
                  <a:lnTo>
                    <a:pt x="1961" y="227584"/>
                  </a:lnTo>
                  <a:lnTo>
                    <a:pt x="0" y="258879"/>
                  </a:lnTo>
                  <a:lnTo>
                    <a:pt x="578" y="272537"/>
                  </a:lnTo>
                  <a:lnTo>
                    <a:pt x="7137"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296"/>
            <p:cNvSpPr/>
            <p:nvPr/>
          </p:nvSpPr>
          <p:spPr>
            <a:xfrm>
              <a:off x="7567572" y="4328512"/>
              <a:ext cx="151489" cy="181326"/>
            </a:xfrm>
            <a:custGeom>
              <a:avLst/>
              <a:gdLst/>
              <a:ahLst/>
              <a:cxnLst/>
              <a:rect l="0" t="0" r="0" b="0"/>
              <a:pathLst>
                <a:path w="151489" h="181326">
                  <a:moveTo>
                    <a:pt x="113388" y="37747"/>
                  </a:moveTo>
                  <a:lnTo>
                    <a:pt x="119948" y="37747"/>
                  </a:lnTo>
                  <a:lnTo>
                    <a:pt x="145453" y="19835"/>
                  </a:lnTo>
                  <a:lnTo>
                    <a:pt x="148805" y="14829"/>
                  </a:lnTo>
                  <a:lnTo>
                    <a:pt x="150958" y="8761"/>
                  </a:lnTo>
                  <a:lnTo>
                    <a:pt x="148995" y="5673"/>
                  </a:lnTo>
                  <a:lnTo>
                    <a:pt x="147285" y="3665"/>
                  </a:lnTo>
                  <a:lnTo>
                    <a:pt x="140871" y="1433"/>
                  </a:lnTo>
                  <a:lnTo>
                    <a:pt x="127001" y="0"/>
                  </a:lnTo>
                  <a:lnTo>
                    <a:pt x="89280" y="12666"/>
                  </a:lnTo>
                  <a:lnTo>
                    <a:pt x="68144" y="20908"/>
                  </a:lnTo>
                  <a:lnTo>
                    <a:pt x="36080" y="47331"/>
                  </a:lnTo>
                  <a:lnTo>
                    <a:pt x="9488" y="69406"/>
                  </a:lnTo>
                  <a:lnTo>
                    <a:pt x="3710" y="78911"/>
                  </a:lnTo>
                  <a:lnTo>
                    <a:pt x="0" y="98811"/>
                  </a:lnTo>
                  <a:lnTo>
                    <a:pt x="55" y="124121"/>
                  </a:lnTo>
                  <a:lnTo>
                    <a:pt x="3186" y="134274"/>
                  </a:lnTo>
                  <a:lnTo>
                    <a:pt x="13755" y="149510"/>
                  </a:lnTo>
                  <a:lnTo>
                    <a:pt x="32496" y="163744"/>
                  </a:lnTo>
                  <a:lnTo>
                    <a:pt x="48309" y="171224"/>
                  </a:lnTo>
                  <a:lnTo>
                    <a:pt x="84752" y="179821"/>
                  </a:lnTo>
                  <a:lnTo>
                    <a:pt x="95298" y="181325"/>
                  </a:lnTo>
                  <a:lnTo>
                    <a:pt x="130105" y="175861"/>
                  </a:lnTo>
                  <a:lnTo>
                    <a:pt x="140009" y="173074"/>
                  </a:lnTo>
                  <a:lnTo>
                    <a:pt x="151488" y="1672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297"/>
            <p:cNvSpPr/>
            <p:nvPr/>
          </p:nvSpPr>
          <p:spPr>
            <a:xfrm>
              <a:off x="7810693" y="4343400"/>
              <a:ext cx="144343" cy="181268"/>
            </a:xfrm>
            <a:custGeom>
              <a:avLst/>
              <a:gdLst/>
              <a:ahLst/>
              <a:cxnLst/>
              <a:rect l="0" t="0" r="0" b="0"/>
              <a:pathLst>
                <a:path w="144343" h="181268">
                  <a:moveTo>
                    <a:pt x="30287" y="0"/>
                  </a:moveTo>
                  <a:lnTo>
                    <a:pt x="30287" y="4045"/>
                  </a:lnTo>
                  <a:lnTo>
                    <a:pt x="18936" y="40835"/>
                  </a:lnTo>
                  <a:lnTo>
                    <a:pt x="7270" y="74302"/>
                  </a:lnTo>
                  <a:lnTo>
                    <a:pt x="2017" y="90877"/>
                  </a:lnTo>
                  <a:lnTo>
                    <a:pt x="0" y="127901"/>
                  </a:lnTo>
                  <a:lnTo>
                    <a:pt x="740" y="138125"/>
                  </a:lnTo>
                  <a:lnTo>
                    <a:pt x="10424" y="158443"/>
                  </a:lnTo>
                  <a:lnTo>
                    <a:pt x="17508" y="165810"/>
                  </a:lnTo>
                  <a:lnTo>
                    <a:pt x="35852" y="177438"/>
                  </a:lnTo>
                  <a:lnTo>
                    <a:pt x="54795" y="181267"/>
                  </a:lnTo>
                  <a:lnTo>
                    <a:pt x="72450" y="178357"/>
                  </a:lnTo>
                  <a:lnTo>
                    <a:pt x="93585" y="168941"/>
                  </a:lnTo>
                  <a:lnTo>
                    <a:pt x="108120" y="156360"/>
                  </a:lnTo>
                  <a:lnTo>
                    <a:pt x="131741" y="120818"/>
                  </a:lnTo>
                  <a:lnTo>
                    <a:pt x="141799" y="93479"/>
                  </a:lnTo>
                  <a:lnTo>
                    <a:pt x="144342" y="58881"/>
                  </a:lnTo>
                  <a:lnTo>
                    <a:pt x="143631" y="45642"/>
                  </a:lnTo>
                  <a:lnTo>
                    <a:pt x="138471" y="29516"/>
                  </a:lnTo>
                  <a:lnTo>
                    <a:pt x="131400" y="16053"/>
                  </a:lnTo>
                  <a:lnTo>
                    <a:pt x="129413" y="10521"/>
                  </a:lnTo>
                  <a:lnTo>
                    <a:pt x="12172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298"/>
            <p:cNvSpPr/>
            <p:nvPr/>
          </p:nvSpPr>
          <p:spPr>
            <a:xfrm>
              <a:off x="8005760" y="4290610"/>
              <a:ext cx="168959" cy="228050"/>
            </a:xfrm>
            <a:custGeom>
              <a:avLst/>
              <a:gdLst/>
              <a:ahLst/>
              <a:cxnLst/>
              <a:rect l="0" t="0" r="0" b="0"/>
              <a:pathLst>
                <a:path w="168959" h="228050">
                  <a:moveTo>
                    <a:pt x="40959" y="75649"/>
                  </a:moveTo>
                  <a:lnTo>
                    <a:pt x="40959" y="82210"/>
                  </a:lnTo>
                  <a:lnTo>
                    <a:pt x="45005" y="87001"/>
                  </a:lnTo>
                  <a:lnTo>
                    <a:pt x="49249" y="89161"/>
                  </a:lnTo>
                  <a:lnTo>
                    <a:pt x="51566" y="89738"/>
                  </a:lnTo>
                  <a:lnTo>
                    <a:pt x="62214" y="95899"/>
                  </a:lnTo>
                  <a:lnTo>
                    <a:pt x="99515" y="98408"/>
                  </a:lnTo>
                  <a:lnTo>
                    <a:pt x="107342" y="96206"/>
                  </a:lnTo>
                  <a:lnTo>
                    <a:pt x="141925" y="77253"/>
                  </a:lnTo>
                  <a:lnTo>
                    <a:pt x="154632" y="59723"/>
                  </a:lnTo>
                  <a:lnTo>
                    <a:pt x="168187" y="32127"/>
                  </a:lnTo>
                  <a:lnTo>
                    <a:pt x="168958" y="28855"/>
                  </a:lnTo>
                  <a:lnTo>
                    <a:pt x="167557" y="20703"/>
                  </a:lnTo>
                  <a:lnTo>
                    <a:pt x="162008" y="8851"/>
                  </a:lnTo>
                  <a:lnTo>
                    <a:pt x="157412" y="3628"/>
                  </a:lnTo>
                  <a:lnTo>
                    <a:pt x="152547" y="1307"/>
                  </a:lnTo>
                  <a:lnTo>
                    <a:pt x="136958" y="0"/>
                  </a:lnTo>
                  <a:lnTo>
                    <a:pt x="100592" y="10104"/>
                  </a:lnTo>
                  <a:lnTo>
                    <a:pt x="72024" y="25951"/>
                  </a:lnTo>
                  <a:lnTo>
                    <a:pt x="39866" y="54440"/>
                  </a:lnTo>
                  <a:lnTo>
                    <a:pt x="17193" y="83595"/>
                  </a:lnTo>
                  <a:lnTo>
                    <a:pt x="869" y="117368"/>
                  </a:lnTo>
                  <a:lnTo>
                    <a:pt x="0" y="130597"/>
                  </a:lnTo>
                  <a:lnTo>
                    <a:pt x="4176" y="161218"/>
                  </a:lnTo>
                  <a:lnTo>
                    <a:pt x="19363" y="182173"/>
                  </a:lnTo>
                  <a:lnTo>
                    <a:pt x="42714" y="202619"/>
                  </a:lnTo>
                  <a:lnTo>
                    <a:pt x="79290" y="219756"/>
                  </a:lnTo>
                  <a:lnTo>
                    <a:pt x="109540" y="22804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299"/>
            <p:cNvSpPr/>
            <p:nvPr/>
          </p:nvSpPr>
          <p:spPr>
            <a:xfrm>
              <a:off x="8244839" y="4343522"/>
              <a:ext cx="144781" cy="219305"/>
            </a:xfrm>
            <a:custGeom>
              <a:avLst/>
              <a:gdLst/>
              <a:ahLst/>
              <a:cxnLst/>
              <a:rect l="0" t="0" r="0" b="0"/>
              <a:pathLst>
                <a:path w="144781" h="219305">
                  <a:moveTo>
                    <a:pt x="144780" y="22737"/>
                  </a:moveTo>
                  <a:lnTo>
                    <a:pt x="140735" y="18692"/>
                  </a:lnTo>
                  <a:lnTo>
                    <a:pt x="136492" y="16706"/>
                  </a:lnTo>
                  <a:lnTo>
                    <a:pt x="134175" y="16177"/>
                  </a:lnTo>
                  <a:lnTo>
                    <a:pt x="126868" y="11386"/>
                  </a:lnTo>
                  <a:lnTo>
                    <a:pt x="116814" y="3029"/>
                  </a:lnTo>
                  <a:lnTo>
                    <a:pt x="111749" y="1278"/>
                  </a:lnTo>
                  <a:lnTo>
                    <a:pt x="85914" y="0"/>
                  </a:lnTo>
                  <a:lnTo>
                    <a:pt x="59887" y="6449"/>
                  </a:lnTo>
                  <a:lnTo>
                    <a:pt x="53992" y="11547"/>
                  </a:lnTo>
                  <a:lnTo>
                    <a:pt x="49397" y="19457"/>
                  </a:lnTo>
                  <a:lnTo>
                    <a:pt x="46205" y="39250"/>
                  </a:lnTo>
                  <a:lnTo>
                    <a:pt x="58746" y="76457"/>
                  </a:lnTo>
                  <a:lnTo>
                    <a:pt x="75209" y="107778"/>
                  </a:lnTo>
                  <a:lnTo>
                    <a:pt x="97006" y="142560"/>
                  </a:lnTo>
                  <a:lnTo>
                    <a:pt x="111490" y="175018"/>
                  </a:lnTo>
                  <a:lnTo>
                    <a:pt x="116721" y="186655"/>
                  </a:lnTo>
                  <a:lnTo>
                    <a:pt x="117607" y="191283"/>
                  </a:lnTo>
                  <a:lnTo>
                    <a:pt x="114903" y="207607"/>
                  </a:lnTo>
                  <a:lnTo>
                    <a:pt x="112310" y="212993"/>
                  </a:lnTo>
                  <a:lnTo>
                    <a:pt x="110433" y="215615"/>
                  </a:lnTo>
                  <a:lnTo>
                    <a:pt x="107489" y="217362"/>
                  </a:lnTo>
                  <a:lnTo>
                    <a:pt x="99702" y="219304"/>
                  </a:lnTo>
                  <a:lnTo>
                    <a:pt x="90597" y="217910"/>
                  </a:lnTo>
                  <a:lnTo>
                    <a:pt x="55831" y="202905"/>
                  </a:lnTo>
                  <a:lnTo>
                    <a:pt x="18836" y="181261"/>
                  </a:lnTo>
                  <a:lnTo>
                    <a:pt x="0" y="1675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6" name="SMARTInkShape-Group21"/>
          <p:cNvGrpSpPr/>
          <p:nvPr/>
        </p:nvGrpSpPr>
        <p:grpSpPr>
          <a:xfrm>
            <a:off x="2065020" y="4842442"/>
            <a:ext cx="1043463" cy="689678"/>
            <a:chOff x="2065020" y="4842442"/>
            <a:chExt cx="1043463" cy="689678"/>
          </a:xfrm>
        </p:grpSpPr>
        <p:sp>
          <p:nvSpPr>
            <p:cNvPr id="158" name="SMARTInkShape-300"/>
            <p:cNvSpPr/>
            <p:nvPr/>
          </p:nvSpPr>
          <p:spPr>
            <a:xfrm>
              <a:off x="2104428" y="4842442"/>
              <a:ext cx="232949" cy="238450"/>
            </a:xfrm>
            <a:custGeom>
              <a:avLst/>
              <a:gdLst/>
              <a:ahLst/>
              <a:cxnLst/>
              <a:rect l="0" t="0" r="0" b="0"/>
              <a:pathLst>
                <a:path w="232949" h="238450">
                  <a:moveTo>
                    <a:pt x="196812" y="80077"/>
                  </a:moveTo>
                  <a:lnTo>
                    <a:pt x="196812" y="62166"/>
                  </a:lnTo>
                  <a:lnTo>
                    <a:pt x="194554" y="57159"/>
                  </a:lnTo>
                  <a:lnTo>
                    <a:pt x="192766" y="54638"/>
                  </a:lnTo>
                  <a:lnTo>
                    <a:pt x="187404" y="35941"/>
                  </a:lnTo>
                  <a:lnTo>
                    <a:pt x="167262" y="12625"/>
                  </a:lnTo>
                  <a:lnTo>
                    <a:pt x="157996" y="7765"/>
                  </a:lnTo>
                  <a:lnTo>
                    <a:pt x="127134" y="0"/>
                  </a:lnTo>
                  <a:lnTo>
                    <a:pt x="89987" y="3200"/>
                  </a:lnTo>
                  <a:lnTo>
                    <a:pt x="67229" y="11767"/>
                  </a:lnTo>
                  <a:lnTo>
                    <a:pt x="32154" y="39684"/>
                  </a:lnTo>
                  <a:lnTo>
                    <a:pt x="16602" y="58796"/>
                  </a:lnTo>
                  <a:lnTo>
                    <a:pt x="5315" y="84590"/>
                  </a:lnTo>
                  <a:lnTo>
                    <a:pt x="0" y="117564"/>
                  </a:lnTo>
                  <a:lnTo>
                    <a:pt x="1208" y="148537"/>
                  </a:lnTo>
                  <a:lnTo>
                    <a:pt x="9315" y="171482"/>
                  </a:lnTo>
                  <a:lnTo>
                    <a:pt x="27225" y="197945"/>
                  </a:lnTo>
                  <a:lnTo>
                    <a:pt x="53152" y="218632"/>
                  </a:lnTo>
                  <a:lnTo>
                    <a:pt x="90279" y="234532"/>
                  </a:lnTo>
                  <a:lnTo>
                    <a:pt x="117080" y="238449"/>
                  </a:lnTo>
                  <a:lnTo>
                    <a:pt x="150394" y="233688"/>
                  </a:lnTo>
                  <a:lnTo>
                    <a:pt x="185054" y="222143"/>
                  </a:lnTo>
                  <a:lnTo>
                    <a:pt x="201418" y="210601"/>
                  </a:lnTo>
                  <a:lnTo>
                    <a:pt x="224972" y="180521"/>
                  </a:lnTo>
                  <a:lnTo>
                    <a:pt x="230494" y="168746"/>
                  </a:lnTo>
                  <a:lnTo>
                    <a:pt x="232948" y="155045"/>
                  </a:lnTo>
                  <a:lnTo>
                    <a:pt x="228622" y="120273"/>
                  </a:lnTo>
                  <a:lnTo>
                    <a:pt x="228178" y="114494"/>
                  </a:lnTo>
                  <a:lnTo>
                    <a:pt x="219464" y="94227"/>
                  </a:lnTo>
                  <a:lnTo>
                    <a:pt x="194251" y="62671"/>
                  </a:lnTo>
                  <a:lnTo>
                    <a:pt x="181572" y="495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301"/>
            <p:cNvSpPr/>
            <p:nvPr/>
          </p:nvSpPr>
          <p:spPr>
            <a:xfrm>
              <a:off x="2164079" y="5082539"/>
              <a:ext cx="45722" cy="449581"/>
            </a:xfrm>
            <a:custGeom>
              <a:avLst/>
              <a:gdLst/>
              <a:ahLst/>
              <a:cxnLst/>
              <a:rect l="0" t="0" r="0" b="0"/>
              <a:pathLst>
                <a:path w="45722" h="449581">
                  <a:moveTo>
                    <a:pt x="45721" y="0"/>
                  </a:moveTo>
                  <a:lnTo>
                    <a:pt x="45721" y="10607"/>
                  </a:lnTo>
                  <a:lnTo>
                    <a:pt x="43463" y="15438"/>
                  </a:lnTo>
                  <a:lnTo>
                    <a:pt x="41675" y="17913"/>
                  </a:lnTo>
                  <a:lnTo>
                    <a:pt x="38807" y="39287"/>
                  </a:lnTo>
                  <a:lnTo>
                    <a:pt x="32926" y="76239"/>
                  </a:lnTo>
                  <a:lnTo>
                    <a:pt x="30802" y="111902"/>
                  </a:lnTo>
                  <a:lnTo>
                    <a:pt x="30576" y="140494"/>
                  </a:lnTo>
                  <a:lnTo>
                    <a:pt x="26464" y="170416"/>
                  </a:lnTo>
                  <a:lnTo>
                    <a:pt x="23928" y="200730"/>
                  </a:lnTo>
                  <a:lnTo>
                    <a:pt x="19132" y="235206"/>
                  </a:lnTo>
                  <a:lnTo>
                    <a:pt x="16394" y="268187"/>
                  </a:lnTo>
                  <a:lnTo>
                    <a:pt x="11537" y="303454"/>
                  </a:lnTo>
                  <a:lnTo>
                    <a:pt x="8781" y="336668"/>
                  </a:lnTo>
                  <a:lnTo>
                    <a:pt x="7850" y="372150"/>
                  </a:lnTo>
                  <a:lnTo>
                    <a:pt x="5408" y="401359"/>
                  </a:lnTo>
                  <a:lnTo>
                    <a:pt x="713" y="428085"/>
                  </a:lnTo>
                  <a:lnTo>
                    <a:pt x="0" y="449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302"/>
            <p:cNvSpPr/>
            <p:nvPr/>
          </p:nvSpPr>
          <p:spPr>
            <a:xfrm>
              <a:off x="2065020" y="5334000"/>
              <a:ext cx="220981" cy="15240"/>
            </a:xfrm>
            <a:custGeom>
              <a:avLst/>
              <a:gdLst/>
              <a:ahLst/>
              <a:cxnLst/>
              <a:rect l="0" t="0" r="0" b="0"/>
              <a:pathLst>
                <a:path w="220981" h="15240">
                  <a:moveTo>
                    <a:pt x="0" y="15239"/>
                  </a:moveTo>
                  <a:lnTo>
                    <a:pt x="0" y="11194"/>
                  </a:lnTo>
                  <a:lnTo>
                    <a:pt x="846" y="10003"/>
                  </a:lnTo>
                  <a:lnTo>
                    <a:pt x="2257" y="9208"/>
                  </a:lnTo>
                  <a:lnTo>
                    <a:pt x="10546" y="8090"/>
                  </a:lnTo>
                  <a:lnTo>
                    <a:pt x="19080" y="6982"/>
                  </a:lnTo>
                  <a:lnTo>
                    <a:pt x="40614" y="1630"/>
                  </a:lnTo>
                  <a:lnTo>
                    <a:pt x="77377" y="214"/>
                  </a:lnTo>
                  <a:lnTo>
                    <a:pt x="112776" y="42"/>
                  </a:lnTo>
                  <a:lnTo>
                    <a:pt x="144479" y="8"/>
                  </a:lnTo>
                  <a:lnTo>
                    <a:pt x="180582" y="1"/>
                  </a:lnTo>
                  <a:lnTo>
                    <a:pt x="217993" y="0"/>
                  </a:lnTo>
                  <a:lnTo>
                    <a:pt x="220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303"/>
            <p:cNvSpPr/>
            <p:nvPr/>
          </p:nvSpPr>
          <p:spPr>
            <a:xfrm>
              <a:off x="2575559" y="5219700"/>
              <a:ext cx="53342" cy="175261"/>
            </a:xfrm>
            <a:custGeom>
              <a:avLst/>
              <a:gdLst/>
              <a:ahLst/>
              <a:cxnLst/>
              <a:rect l="0" t="0" r="0" b="0"/>
              <a:pathLst>
                <a:path w="53342" h="175261">
                  <a:moveTo>
                    <a:pt x="53341" y="0"/>
                  </a:moveTo>
                  <a:lnTo>
                    <a:pt x="53341" y="4045"/>
                  </a:lnTo>
                  <a:lnTo>
                    <a:pt x="48825" y="8289"/>
                  </a:lnTo>
                  <a:lnTo>
                    <a:pt x="45250" y="10605"/>
                  </a:lnTo>
                  <a:lnTo>
                    <a:pt x="39020" y="19953"/>
                  </a:lnTo>
                  <a:lnTo>
                    <a:pt x="25522" y="53960"/>
                  </a:lnTo>
                  <a:lnTo>
                    <a:pt x="15264" y="86200"/>
                  </a:lnTo>
                  <a:lnTo>
                    <a:pt x="5085" y="120884"/>
                  </a:lnTo>
                  <a:lnTo>
                    <a:pt x="298" y="156119"/>
                  </a:lnTo>
                  <a:lnTo>
                    <a:pt x="0"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304"/>
            <p:cNvSpPr/>
            <p:nvPr/>
          </p:nvSpPr>
          <p:spPr>
            <a:xfrm>
              <a:off x="2507321" y="5273039"/>
              <a:ext cx="159680" cy="22862"/>
            </a:xfrm>
            <a:custGeom>
              <a:avLst/>
              <a:gdLst/>
              <a:ahLst/>
              <a:cxnLst/>
              <a:rect l="0" t="0" r="0" b="0"/>
              <a:pathLst>
                <a:path w="159680" h="22862">
                  <a:moveTo>
                    <a:pt x="14898" y="0"/>
                  </a:moveTo>
                  <a:lnTo>
                    <a:pt x="8338" y="0"/>
                  </a:lnTo>
                  <a:lnTo>
                    <a:pt x="811" y="6561"/>
                  </a:lnTo>
                  <a:lnTo>
                    <a:pt x="0" y="11352"/>
                  </a:lnTo>
                  <a:lnTo>
                    <a:pt x="733" y="12648"/>
                  </a:lnTo>
                  <a:lnTo>
                    <a:pt x="2068" y="13512"/>
                  </a:lnTo>
                  <a:lnTo>
                    <a:pt x="28186" y="21700"/>
                  </a:lnTo>
                  <a:lnTo>
                    <a:pt x="61365" y="22708"/>
                  </a:lnTo>
                  <a:lnTo>
                    <a:pt x="97970" y="22841"/>
                  </a:lnTo>
                  <a:lnTo>
                    <a:pt x="132296" y="22859"/>
                  </a:lnTo>
                  <a:lnTo>
                    <a:pt x="159679"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305"/>
            <p:cNvSpPr/>
            <p:nvPr/>
          </p:nvSpPr>
          <p:spPr>
            <a:xfrm>
              <a:off x="2740136" y="5265419"/>
              <a:ext cx="193565" cy="235733"/>
            </a:xfrm>
            <a:custGeom>
              <a:avLst/>
              <a:gdLst/>
              <a:ahLst/>
              <a:cxnLst/>
              <a:rect l="0" t="0" r="0" b="0"/>
              <a:pathLst>
                <a:path w="193565" h="235733">
                  <a:moveTo>
                    <a:pt x="193564" y="7620"/>
                  </a:moveTo>
                  <a:lnTo>
                    <a:pt x="182958" y="7620"/>
                  </a:lnTo>
                  <a:lnTo>
                    <a:pt x="178125" y="5363"/>
                  </a:lnTo>
                  <a:lnTo>
                    <a:pt x="175651" y="3575"/>
                  </a:lnTo>
                  <a:lnTo>
                    <a:pt x="160034" y="1060"/>
                  </a:lnTo>
                  <a:lnTo>
                    <a:pt x="137238" y="6293"/>
                  </a:lnTo>
                  <a:lnTo>
                    <a:pt x="101730" y="21986"/>
                  </a:lnTo>
                  <a:lnTo>
                    <a:pt x="63972" y="48197"/>
                  </a:lnTo>
                  <a:lnTo>
                    <a:pt x="37578" y="76690"/>
                  </a:lnTo>
                  <a:lnTo>
                    <a:pt x="16905" y="112014"/>
                  </a:lnTo>
                  <a:lnTo>
                    <a:pt x="3791" y="144329"/>
                  </a:lnTo>
                  <a:lnTo>
                    <a:pt x="0" y="159820"/>
                  </a:lnTo>
                  <a:lnTo>
                    <a:pt x="2493" y="194049"/>
                  </a:lnTo>
                  <a:lnTo>
                    <a:pt x="7325" y="205059"/>
                  </a:lnTo>
                  <a:lnTo>
                    <a:pt x="10985" y="210366"/>
                  </a:lnTo>
                  <a:lnTo>
                    <a:pt x="21824" y="218521"/>
                  </a:lnTo>
                  <a:lnTo>
                    <a:pt x="51630" y="232510"/>
                  </a:lnTo>
                  <a:lnTo>
                    <a:pt x="87258" y="235732"/>
                  </a:lnTo>
                  <a:lnTo>
                    <a:pt x="109855" y="232030"/>
                  </a:lnTo>
                  <a:lnTo>
                    <a:pt x="128591" y="221526"/>
                  </a:lnTo>
                  <a:lnTo>
                    <a:pt x="157527" y="189569"/>
                  </a:lnTo>
                  <a:lnTo>
                    <a:pt x="169927" y="174000"/>
                  </a:lnTo>
                  <a:lnTo>
                    <a:pt x="184787" y="138668"/>
                  </a:lnTo>
                  <a:lnTo>
                    <a:pt x="190963" y="112489"/>
                  </a:lnTo>
                  <a:lnTo>
                    <a:pt x="193050" y="77348"/>
                  </a:lnTo>
                  <a:lnTo>
                    <a:pt x="189366" y="57726"/>
                  </a:lnTo>
                  <a:lnTo>
                    <a:pt x="166233" y="21275"/>
                  </a:lnTo>
                  <a:lnTo>
                    <a:pt x="14784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306"/>
            <p:cNvSpPr/>
            <p:nvPr/>
          </p:nvSpPr>
          <p:spPr>
            <a:xfrm>
              <a:off x="2895600" y="5113056"/>
              <a:ext cx="181813" cy="175225"/>
            </a:xfrm>
            <a:custGeom>
              <a:avLst/>
              <a:gdLst/>
              <a:ahLst/>
              <a:cxnLst/>
              <a:rect l="0" t="0" r="0" b="0"/>
              <a:pathLst>
                <a:path w="181813" h="175225">
                  <a:moveTo>
                    <a:pt x="167640" y="22824"/>
                  </a:moveTo>
                  <a:lnTo>
                    <a:pt x="167640" y="16262"/>
                  </a:lnTo>
                  <a:lnTo>
                    <a:pt x="172876" y="9329"/>
                  </a:lnTo>
                  <a:lnTo>
                    <a:pt x="175167" y="379"/>
                  </a:lnTo>
                  <a:lnTo>
                    <a:pt x="181812" y="0"/>
                  </a:lnTo>
                  <a:lnTo>
                    <a:pt x="176708" y="8258"/>
                  </a:lnTo>
                  <a:lnTo>
                    <a:pt x="176225" y="10573"/>
                  </a:lnTo>
                  <a:lnTo>
                    <a:pt x="171500" y="17877"/>
                  </a:lnTo>
                  <a:lnTo>
                    <a:pt x="141871" y="53765"/>
                  </a:lnTo>
                  <a:lnTo>
                    <a:pt x="106490" y="91378"/>
                  </a:lnTo>
                  <a:lnTo>
                    <a:pt x="68629" y="123352"/>
                  </a:lnTo>
                  <a:lnTo>
                    <a:pt x="52413" y="134360"/>
                  </a:lnTo>
                  <a:lnTo>
                    <a:pt x="36662" y="150563"/>
                  </a:lnTo>
                  <a:lnTo>
                    <a:pt x="15782" y="165188"/>
                  </a:lnTo>
                  <a:lnTo>
                    <a:pt x="10401" y="167376"/>
                  </a:lnTo>
                  <a:lnTo>
                    <a:pt x="0" y="1752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307"/>
            <p:cNvSpPr/>
            <p:nvPr/>
          </p:nvSpPr>
          <p:spPr>
            <a:xfrm>
              <a:off x="2987208" y="5067300"/>
              <a:ext cx="121275" cy="121920"/>
            </a:xfrm>
            <a:custGeom>
              <a:avLst/>
              <a:gdLst/>
              <a:ahLst/>
              <a:cxnLst/>
              <a:rect l="0" t="0" r="0" b="0"/>
              <a:pathLst>
                <a:path w="121275" h="121920">
                  <a:moveTo>
                    <a:pt x="98892" y="0"/>
                  </a:moveTo>
                  <a:lnTo>
                    <a:pt x="84738" y="0"/>
                  </a:lnTo>
                  <a:lnTo>
                    <a:pt x="79928" y="4045"/>
                  </a:lnTo>
                  <a:lnTo>
                    <a:pt x="73248" y="6031"/>
                  </a:lnTo>
                  <a:lnTo>
                    <a:pt x="59967" y="9407"/>
                  </a:lnTo>
                  <a:lnTo>
                    <a:pt x="44354" y="14088"/>
                  </a:lnTo>
                  <a:lnTo>
                    <a:pt x="22199" y="17346"/>
                  </a:lnTo>
                  <a:lnTo>
                    <a:pt x="9563" y="23483"/>
                  </a:lnTo>
                  <a:lnTo>
                    <a:pt x="1754" y="29098"/>
                  </a:lnTo>
                  <a:lnTo>
                    <a:pt x="686" y="32123"/>
                  </a:lnTo>
                  <a:lnTo>
                    <a:pt x="0" y="36919"/>
                  </a:lnTo>
                  <a:lnTo>
                    <a:pt x="8143" y="31913"/>
                  </a:lnTo>
                  <a:lnTo>
                    <a:pt x="41642" y="25299"/>
                  </a:lnTo>
                  <a:lnTo>
                    <a:pt x="72475" y="19136"/>
                  </a:lnTo>
                  <a:lnTo>
                    <a:pt x="92726" y="9721"/>
                  </a:lnTo>
                  <a:lnTo>
                    <a:pt x="101231" y="7707"/>
                  </a:lnTo>
                  <a:lnTo>
                    <a:pt x="107834" y="3989"/>
                  </a:lnTo>
                  <a:lnTo>
                    <a:pt x="110780" y="3506"/>
                  </a:lnTo>
                  <a:lnTo>
                    <a:pt x="113590" y="4031"/>
                  </a:lnTo>
                  <a:lnTo>
                    <a:pt x="120139" y="6911"/>
                  </a:lnTo>
                  <a:lnTo>
                    <a:pt x="120677" y="7994"/>
                  </a:lnTo>
                  <a:lnTo>
                    <a:pt x="121274" y="11455"/>
                  </a:lnTo>
                  <a:lnTo>
                    <a:pt x="112326" y="45968"/>
                  </a:lnTo>
                  <a:lnTo>
                    <a:pt x="100991" y="76222"/>
                  </a:lnTo>
                  <a:lnTo>
                    <a:pt x="99014" y="107715"/>
                  </a:lnTo>
                  <a:lnTo>
                    <a:pt x="101204" y="113631"/>
                  </a:lnTo>
                  <a:lnTo>
                    <a:pt x="106511"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8" name="SMARTInkShape-Group22"/>
          <p:cNvGrpSpPr/>
          <p:nvPr/>
        </p:nvGrpSpPr>
        <p:grpSpPr>
          <a:xfrm>
            <a:off x="3352800" y="4861559"/>
            <a:ext cx="4090604" cy="752394"/>
            <a:chOff x="3352800" y="4861559"/>
            <a:chExt cx="4090604" cy="752394"/>
          </a:xfrm>
        </p:grpSpPr>
        <p:sp>
          <p:nvSpPr>
            <p:cNvPr id="167" name="SMARTInkShape-308"/>
            <p:cNvSpPr/>
            <p:nvPr/>
          </p:nvSpPr>
          <p:spPr>
            <a:xfrm>
              <a:off x="3352800" y="5037442"/>
              <a:ext cx="242062" cy="576511"/>
            </a:xfrm>
            <a:custGeom>
              <a:avLst/>
              <a:gdLst/>
              <a:ahLst/>
              <a:cxnLst/>
              <a:rect l="0" t="0" r="0" b="0"/>
              <a:pathLst>
                <a:path w="242062" h="576511">
                  <a:moveTo>
                    <a:pt x="205740" y="22238"/>
                  </a:moveTo>
                  <a:lnTo>
                    <a:pt x="205740" y="18192"/>
                  </a:lnTo>
                  <a:lnTo>
                    <a:pt x="204893" y="17001"/>
                  </a:lnTo>
                  <a:lnTo>
                    <a:pt x="203482" y="16206"/>
                  </a:lnTo>
                  <a:lnTo>
                    <a:pt x="201695" y="15676"/>
                  </a:lnTo>
                  <a:lnTo>
                    <a:pt x="179737" y="4104"/>
                  </a:lnTo>
                  <a:lnTo>
                    <a:pt x="144366" y="0"/>
                  </a:lnTo>
                  <a:lnTo>
                    <a:pt x="128509" y="1348"/>
                  </a:lnTo>
                  <a:lnTo>
                    <a:pt x="90734" y="16010"/>
                  </a:lnTo>
                  <a:lnTo>
                    <a:pt x="60751" y="30270"/>
                  </a:lnTo>
                  <a:lnTo>
                    <a:pt x="42240" y="41048"/>
                  </a:lnTo>
                  <a:lnTo>
                    <a:pt x="11039" y="72003"/>
                  </a:lnTo>
                  <a:lnTo>
                    <a:pt x="4906" y="84995"/>
                  </a:lnTo>
                  <a:lnTo>
                    <a:pt x="968" y="109987"/>
                  </a:lnTo>
                  <a:lnTo>
                    <a:pt x="4945" y="120786"/>
                  </a:lnTo>
                  <a:lnTo>
                    <a:pt x="12358" y="130384"/>
                  </a:lnTo>
                  <a:lnTo>
                    <a:pt x="26897" y="140547"/>
                  </a:lnTo>
                  <a:lnTo>
                    <a:pt x="46916" y="148074"/>
                  </a:lnTo>
                  <a:lnTo>
                    <a:pt x="83977" y="151290"/>
                  </a:lnTo>
                  <a:lnTo>
                    <a:pt x="121940" y="143424"/>
                  </a:lnTo>
                  <a:lnTo>
                    <a:pt x="135475" y="137905"/>
                  </a:lnTo>
                  <a:lnTo>
                    <a:pt x="162123" y="110811"/>
                  </a:lnTo>
                  <a:lnTo>
                    <a:pt x="170991" y="96648"/>
                  </a:lnTo>
                  <a:lnTo>
                    <a:pt x="173995" y="85866"/>
                  </a:lnTo>
                  <a:lnTo>
                    <a:pt x="175093" y="66605"/>
                  </a:lnTo>
                  <a:lnTo>
                    <a:pt x="174302" y="64516"/>
                  </a:lnTo>
                  <a:lnTo>
                    <a:pt x="172928" y="63123"/>
                  </a:lnTo>
                  <a:lnTo>
                    <a:pt x="168684" y="60887"/>
                  </a:lnTo>
                  <a:lnTo>
                    <a:pt x="161106" y="96176"/>
                  </a:lnTo>
                  <a:lnTo>
                    <a:pt x="162420" y="131881"/>
                  </a:lnTo>
                  <a:lnTo>
                    <a:pt x="170608" y="162533"/>
                  </a:lnTo>
                  <a:lnTo>
                    <a:pt x="179119" y="187038"/>
                  </a:lnTo>
                  <a:lnTo>
                    <a:pt x="188546" y="214862"/>
                  </a:lnTo>
                  <a:lnTo>
                    <a:pt x="196122" y="241904"/>
                  </a:lnTo>
                  <a:lnTo>
                    <a:pt x="203158" y="268881"/>
                  </a:lnTo>
                  <a:lnTo>
                    <a:pt x="211930" y="297803"/>
                  </a:lnTo>
                  <a:lnTo>
                    <a:pt x="219216" y="327591"/>
                  </a:lnTo>
                  <a:lnTo>
                    <a:pt x="226122" y="357764"/>
                  </a:lnTo>
                  <a:lnTo>
                    <a:pt x="234836" y="388107"/>
                  </a:lnTo>
                  <a:lnTo>
                    <a:pt x="239838" y="416268"/>
                  </a:lnTo>
                  <a:lnTo>
                    <a:pt x="242061" y="442896"/>
                  </a:lnTo>
                  <a:lnTo>
                    <a:pt x="241619" y="479994"/>
                  </a:lnTo>
                  <a:lnTo>
                    <a:pt x="232363" y="508671"/>
                  </a:lnTo>
                  <a:lnTo>
                    <a:pt x="222189" y="536548"/>
                  </a:lnTo>
                  <a:lnTo>
                    <a:pt x="210510" y="550257"/>
                  </a:lnTo>
                  <a:lnTo>
                    <a:pt x="189655" y="563451"/>
                  </a:lnTo>
                  <a:lnTo>
                    <a:pt x="153769" y="574648"/>
                  </a:lnTo>
                  <a:lnTo>
                    <a:pt x="124113" y="576510"/>
                  </a:lnTo>
                  <a:lnTo>
                    <a:pt x="94723" y="571229"/>
                  </a:lnTo>
                  <a:lnTo>
                    <a:pt x="61608" y="554703"/>
                  </a:lnTo>
                  <a:lnTo>
                    <a:pt x="30608" y="531088"/>
                  </a:lnTo>
                  <a:lnTo>
                    <a:pt x="8974" y="502744"/>
                  </a:lnTo>
                  <a:lnTo>
                    <a:pt x="0" y="4870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309"/>
            <p:cNvSpPr/>
            <p:nvPr/>
          </p:nvSpPr>
          <p:spPr>
            <a:xfrm>
              <a:off x="3612194" y="5079469"/>
              <a:ext cx="411166" cy="250097"/>
            </a:xfrm>
            <a:custGeom>
              <a:avLst/>
              <a:gdLst/>
              <a:ahLst/>
              <a:cxnLst/>
              <a:rect l="0" t="0" r="0" b="0"/>
              <a:pathLst>
                <a:path w="411166" h="250097">
                  <a:moveTo>
                    <a:pt x="7306" y="79270"/>
                  </a:moveTo>
                  <a:lnTo>
                    <a:pt x="745" y="79270"/>
                  </a:lnTo>
                  <a:lnTo>
                    <a:pt x="392" y="80117"/>
                  </a:lnTo>
                  <a:lnTo>
                    <a:pt x="0" y="83315"/>
                  </a:lnTo>
                  <a:lnTo>
                    <a:pt x="2083" y="87559"/>
                  </a:lnTo>
                  <a:lnTo>
                    <a:pt x="14395" y="104915"/>
                  </a:lnTo>
                  <a:lnTo>
                    <a:pt x="42294" y="119608"/>
                  </a:lnTo>
                  <a:lnTo>
                    <a:pt x="57936" y="123396"/>
                  </a:lnTo>
                  <a:lnTo>
                    <a:pt x="84476" y="123829"/>
                  </a:lnTo>
                  <a:lnTo>
                    <a:pt x="121733" y="114343"/>
                  </a:lnTo>
                  <a:lnTo>
                    <a:pt x="132387" y="107276"/>
                  </a:lnTo>
                  <a:lnTo>
                    <a:pt x="153349" y="84025"/>
                  </a:lnTo>
                  <a:lnTo>
                    <a:pt x="156880" y="74045"/>
                  </a:lnTo>
                  <a:lnTo>
                    <a:pt x="159457" y="37137"/>
                  </a:lnTo>
                  <a:lnTo>
                    <a:pt x="155587" y="21160"/>
                  </a:lnTo>
                  <a:lnTo>
                    <a:pt x="149126" y="13086"/>
                  </a:lnTo>
                  <a:lnTo>
                    <a:pt x="131181" y="1003"/>
                  </a:lnTo>
                  <a:lnTo>
                    <a:pt x="126296" y="0"/>
                  </a:lnTo>
                  <a:lnTo>
                    <a:pt x="116352" y="1141"/>
                  </a:lnTo>
                  <a:lnTo>
                    <a:pt x="101234" y="6544"/>
                  </a:lnTo>
                  <a:lnTo>
                    <a:pt x="86030" y="17553"/>
                  </a:lnTo>
                  <a:lnTo>
                    <a:pt x="70801" y="35583"/>
                  </a:lnTo>
                  <a:lnTo>
                    <a:pt x="59610" y="61058"/>
                  </a:lnTo>
                  <a:lnTo>
                    <a:pt x="54976" y="94100"/>
                  </a:lnTo>
                  <a:lnTo>
                    <a:pt x="53603" y="126656"/>
                  </a:lnTo>
                  <a:lnTo>
                    <a:pt x="57242" y="157752"/>
                  </a:lnTo>
                  <a:lnTo>
                    <a:pt x="63682" y="184369"/>
                  </a:lnTo>
                  <a:lnTo>
                    <a:pt x="73002" y="198230"/>
                  </a:lnTo>
                  <a:lnTo>
                    <a:pt x="95636" y="220926"/>
                  </a:lnTo>
                  <a:lnTo>
                    <a:pt x="110628" y="226895"/>
                  </a:lnTo>
                  <a:lnTo>
                    <a:pt x="143802" y="230727"/>
                  </a:lnTo>
                  <a:lnTo>
                    <a:pt x="167129" y="227345"/>
                  </a:lnTo>
                  <a:lnTo>
                    <a:pt x="190128" y="216936"/>
                  </a:lnTo>
                  <a:lnTo>
                    <a:pt x="220654" y="192165"/>
                  </a:lnTo>
                  <a:lnTo>
                    <a:pt x="254719" y="155285"/>
                  </a:lnTo>
                  <a:lnTo>
                    <a:pt x="275401" y="120563"/>
                  </a:lnTo>
                  <a:lnTo>
                    <a:pt x="291301" y="86140"/>
                  </a:lnTo>
                  <a:lnTo>
                    <a:pt x="296721" y="64721"/>
                  </a:lnTo>
                  <a:lnTo>
                    <a:pt x="296860" y="96074"/>
                  </a:lnTo>
                  <a:lnTo>
                    <a:pt x="292819" y="129344"/>
                  </a:lnTo>
                  <a:lnTo>
                    <a:pt x="286259" y="158548"/>
                  </a:lnTo>
                  <a:lnTo>
                    <a:pt x="278953" y="188650"/>
                  </a:lnTo>
                  <a:lnTo>
                    <a:pt x="266368" y="226507"/>
                  </a:lnTo>
                  <a:lnTo>
                    <a:pt x="253402" y="246457"/>
                  </a:lnTo>
                  <a:lnTo>
                    <a:pt x="252148" y="250096"/>
                  </a:lnTo>
                  <a:lnTo>
                    <a:pt x="251814" y="249880"/>
                  </a:lnTo>
                  <a:lnTo>
                    <a:pt x="251277" y="243452"/>
                  </a:lnTo>
                  <a:lnTo>
                    <a:pt x="259761" y="206609"/>
                  </a:lnTo>
                  <a:lnTo>
                    <a:pt x="270725" y="178619"/>
                  </a:lnTo>
                  <a:lnTo>
                    <a:pt x="284699" y="143891"/>
                  </a:lnTo>
                  <a:lnTo>
                    <a:pt x="300410" y="107636"/>
                  </a:lnTo>
                  <a:lnTo>
                    <a:pt x="319929" y="75916"/>
                  </a:lnTo>
                  <a:lnTo>
                    <a:pt x="347358" y="38158"/>
                  </a:lnTo>
                  <a:lnTo>
                    <a:pt x="362814" y="25508"/>
                  </a:lnTo>
                  <a:lnTo>
                    <a:pt x="367078" y="23955"/>
                  </a:lnTo>
                  <a:lnTo>
                    <a:pt x="370767" y="23767"/>
                  </a:lnTo>
                  <a:lnTo>
                    <a:pt x="386816" y="29548"/>
                  </a:lnTo>
                  <a:lnTo>
                    <a:pt x="394135" y="36287"/>
                  </a:lnTo>
                  <a:lnTo>
                    <a:pt x="399363" y="44927"/>
                  </a:lnTo>
                  <a:lnTo>
                    <a:pt x="407569" y="81227"/>
                  </a:lnTo>
                  <a:lnTo>
                    <a:pt x="404591" y="118259"/>
                  </a:lnTo>
                  <a:lnTo>
                    <a:pt x="403855" y="148114"/>
                  </a:lnTo>
                  <a:lnTo>
                    <a:pt x="403607" y="184497"/>
                  </a:lnTo>
                  <a:lnTo>
                    <a:pt x="403551" y="214376"/>
                  </a:lnTo>
                  <a:lnTo>
                    <a:pt x="404396" y="217601"/>
                  </a:lnTo>
                  <a:lnTo>
                    <a:pt x="405806" y="219750"/>
                  </a:lnTo>
                  <a:lnTo>
                    <a:pt x="411165" y="2240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310"/>
            <p:cNvSpPr/>
            <p:nvPr/>
          </p:nvSpPr>
          <p:spPr>
            <a:xfrm>
              <a:off x="4087784" y="5135880"/>
              <a:ext cx="57497" cy="195907"/>
            </a:xfrm>
            <a:custGeom>
              <a:avLst/>
              <a:gdLst/>
              <a:ahLst/>
              <a:cxnLst/>
              <a:rect l="0" t="0" r="0" b="0"/>
              <a:pathLst>
                <a:path w="57497" h="195907">
                  <a:moveTo>
                    <a:pt x="57496" y="0"/>
                  </a:moveTo>
                  <a:lnTo>
                    <a:pt x="53450" y="0"/>
                  </a:lnTo>
                  <a:lnTo>
                    <a:pt x="52259" y="1693"/>
                  </a:lnTo>
                  <a:lnTo>
                    <a:pt x="41726" y="33133"/>
                  </a:lnTo>
                  <a:lnTo>
                    <a:pt x="31991" y="65529"/>
                  </a:lnTo>
                  <a:lnTo>
                    <a:pt x="24444" y="94581"/>
                  </a:lnTo>
                  <a:lnTo>
                    <a:pt x="16846" y="124638"/>
                  </a:lnTo>
                  <a:lnTo>
                    <a:pt x="13278" y="154993"/>
                  </a:lnTo>
                  <a:lnTo>
                    <a:pt x="5347" y="190647"/>
                  </a:lnTo>
                  <a:lnTo>
                    <a:pt x="4103" y="193138"/>
                  </a:lnTo>
                  <a:lnTo>
                    <a:pt x="2427" y="194799"/>
                  </a:lnTo>
                  <a:lnTo>
                    <a:pt x="463" y="195906"/>
                  </a:lnTo>
                  <a:lnTo>
                    <a:pt x="0" y="195797"/>
                  </a:lnTo>
                  <a:lnTo>
                    <a:pt x="2548" y="191599"/>
                  </a:lnTo>
                  <a:lnTo>
                    <a:pt x="4156"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311"/>
            <p:cNvSpPr/>
            <p:nvPr/>
          </p:nvSpPr>
          <p:spPr>
            <a:xfrm>
              <a:off x="4130040" y="4953000"/>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312"/>
            <p:cNvSpPr/>
            <p:nvPr/>
          </p:nvSpPr>
          <p:spPr>
            <a:xfrm>
              <a:off x="4236719" y="4861559"/>
              <a:ext cx="45722" cy="419102"/>
            </a:xfrm>
            <a:custGeom>
              <a:avLst/>
              <a:gdLst/>
              <a:ahLst/>
              <a:cxnLst/>
              <a:rect l="0" t="0" r="0" b="0"/>
              <a:pathLst>
                <a:path w="45722" h="419102">
                  <a:moveTo>
                    <a:pt x="45721" y="0"/>
                  </a:moveTo>
                  <a:lnTo>
                    <a:pt x="40484" y="12167"/>
                  </a:lnTo>
                  <a:lnTo>
                    <a:pt x="37463" y="48594"/>
                  </a:lnTo>
                  <a:lnTo>
                    <a:pt x="32926" y="81943"/>
                  </a:lnTo>
                  <a:lnTo>
                    <a:pt x="31567" y="109233"/>
                  </a:lnTo>
                  <a:lnTo>
                    <a:pt x="28705" y="140553"/>
                  </a:lnTo>
                  <a:lnTo>
                    <a:pt x="25458" y="174228"/>
                  </a:lnTo>
                  <a:lnTo>
                    <a:pt x="24015" y="208951"/>
                  </a:lnTo>
                  <a:lnTo>
                    <a:pt x="21116" y="244138"/>
                  </a:lnTo>
                  <a:lnTo>
                    <a:pt x="17005" y="278686"/>
                  </a:lnTo>
                  <a:lnTo>
                    <a:pt x="12356" y="310974"/>
                  </a:lnTo>
                  <a:lnTo>
                    <a:pt x="9725" y="337742"/>
                  </a:lnTo>
                  <a:lnTo>
                    <a:pt x="8244" y="371852"/>
                  </a:lnTo>
                  <a:lnTo>
                    <a:pt x="5547" y="396635"/>
                  </a:lnTo>
                  <a:lnTo>
                    <a:pt x="0" y="4191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313"/>
            <p:cNvSpPr/>
            <p:nvPr/>
          </p:nvSpPr>
          <p:spPr>
            <a:xfrm>
              <a:off x="4186609" y="5120639"/>
              <a:ext cx="118692" cy="22862"/>
            </a:xfrm>
            <a:custGeom>
              <a:avLst/>
              <a:gdLst/>
              <a:ahLst/>
              <a:cxnLst/>
              <a:rect l="0" t="0" r="0" b="0"/>
              <a:pathLst>
                <a:path w="118692" h="22862">
                  <a:moveTo>
                    <a:pt x="4391" y="0"/>
                  </a:moveTo>
                  <a:lnTo>
                    <a:pt x="0" y="0"/>
                  </a:lnTo>
                  <a:lnTo>
                    <a:pt x="7690" y="0"/>
                  </a:lnTo>
                  <a:lnTo>
                    <a:pt x="12348" y="2258"/>
                  </a:lnTo>
                  <a:lnTo>
                    <a:pt x="14776" y="4045"/>
                  </a:lnTo>
                  <a:lnTo>
                    <a:pt x="49889" y="9408"/>
                  </a:lnTo>
                  <a:lnTo>
                    <a:pt x="84592" y="18134"/>
                  </a:lnTo>
                  <a:lnTo>
                    <a:pt x="118691"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314"/>
            <p:cNvSpPr/>
            <p:nvPr/>
          </p:nvSpPr>
          <p:spPr>
            <a:xfrm>
              <a:off x="4344005" y="5113787"/>
              <a:ext cx="182276" cy="196742"/>
            </a:xfrm>
            <a:custGeom>
              <a:avLst/>
              <a:gdLst/>
              <a:ahLst/>
              <a:cxnLst/>
              <a:rect l="0" t="0" r="0" b="0"/>
              <a:pathLst>
                <a:path w="182276" h="196742">
                  <a:moveTo>
                    <a:pt x="136554" y="14473"/>
                  </a:moveTo>
                  <a:lnTo>
                    <a:pt x="136554" y="10428"/>
                  </a:lnTo>
                  <a:lnTo>
                    <a:pt x="135708" y="9236"/>
                  </a:lnTo>
                  <a:lnTo>
                    <a:pt x="134297" y="8441"/>
                  </a:lnTo>
                  <a:lnTo>
                    <a:pt x="108386" y="0"/>
                  </a:lnTo>
                  <a:lnTo>
                    <a:pt x="95094" y="307"/>
                  </a:lnTo>
                  <a:lnTo>
                    <a:pt x="85390" y="3378"/>
                  </a:lnTo>
                  <a:lnTo>
                    <a:pt x="60306" y="22973"/>
                  </a:lnTo>
                  <a:lnTo>
                    <a:pt x="23839" y="60939"/>
                  </a:lnTo>
                  <a:lnTo>
                    <a:pt x="6293" y="90820"/>
                  </a:lnTo>
                  <a:lnTo>
                    <a:pt x="757" y="115098"/>
                  </a:lnTo>
                  <a:lnTo>
                    <a:pt x="0" y="125800"/>
                  </a:lnTo>
                  <a:lnTo>
                    <a:pt x="1491" y="130177"/>
                  </a:lnTo>
                  <a:lnTo>
                    <a:pt x="16614" y="146069"/>
                  </a:lnTo>
                  <a:lnTo>
                    <a:pt x="24264" y="149159"/>
                  </a:lnTo>
                  <a:lnTo>
                    <a:pt x="28674" y="149983"/>
                  </a:lnTo>
                  <a:lnTo>
                    <a:pt x="47016" y="147099"/>
                  </a:lnTo>
                  <a:lnTo>
                    <a:pt x="64493" y="140882"/>
                  </a:lnTo>
                  <a:lnTo>
                    <a:pt x="80396" y="129633"/>
                  </a:lnTo>
                  <a:lnTo>
                    <a:pt x="104569" y="94124"/>
                  </a:lnTo>
                  <a:lnTo>
                    <a:pt x="126158" y="58553"/>
                  </a:lnTo>
                  <a:lnTo>
                    <a:pt x="136099" y="45532"/>
                  </a:lnTo>
                  <a:lnTo>
                    <a:pt x="136515" y="59654"/>
                  </a:lnTo>
                  <a:lnTo>
                    <a:pt x="136551" y="92354"/>
                  </a:lnTo>
                  <a:lnTo>
                    <a:pt x="136554" y="125875"/>
                  </a:lnTo>
                  <a:lnTo>
                    <a:pt x="136554" y="160042"/>
                  </a:lnTo>
                  <a:lnTo>
                    <a:pt x="140599" y="178301"/>
                  </a:lnTo>
                  <a:lnTo>
                    <a:pt x="147161" y="190390"/>
                  </a:lnTo>
                  <a:lnTo>
                    <a:pt x="150398" y="192711"/>
                  </a:lnTo>
                  <a:lnTo>
                    <a:pt x="158512" y="195290"/>
                  </a:lnTo>
                  <a:lnTo>
                    <a:pt x="172599" y="196741"/>
                  </a:lnTo>
                  <a:lnTo>
                    <a:pt x="175824" y="196098"/>
                  </a:lnTo>
                  <a:lnTo>
                    <a:pt x="177975" y="194823"/>
                  </a:lnTo>
                  <a:lnTo>
                    <a:pt x="182275" y="189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315"/>
            <p:cNvSpPr/>
            <p:nvPr/>
          </p:nvSpPr>
          <p:spPr>
            <a:xfrm>
              <a:off x="4602608" y="4971469"/>
              <a:ext cx="30352" cy="324432"/>
            </a:xfrm>
            <a:custGeom>
              <a:avLst/>
              <a:gdLst/>
              <a:ahLst/>
              <a:cxnLst/>
              <a:rect l="0" t="0" r="0" b="0"/>
              <a:pathLst>
                <a:path w="30352" h="324432">
                  <a:moveTo>
                    <a:pt x="30351" y="4391"/>
                  </a:moveTo>
                  <a:lnTo>
                    <a:pt x="30351" y="0"/>
                  </a:lnTo>
                  <a:lnTo>
                    <a:pt x="29505" y="16411"/>
                  </a:lnTo>
                  <a:lnTo>
                    <a:pt x="26306" y="25537"/>
                  </a:lnTo>
                  <a:lnTo>
                    <a:pt x="26578" y="37496"/>
                  </a:lnTo>
                  <a:lnTo>
                    <a:pt x="27828" y="52970"/>
                  </a:lnTo>
                  <a:lnTo>
                    <a:pt x="24618" y="85483"/>
                  </a:lnTo>
                  <a:lnTo>
                    <a:pt x="22444" y="122774"/>
                  </a:lnTo>
                  <a:lnTo>
                    <a:pt x="18935" y="150985"/>
                  </a:lnTo>
                  <a:lnTo>
                    <a:pt x="14553" y="180457"/>
                  </a:lnTo>
                  <a:lnTo>
                    <a:pt x="9783" y="209642"/>
                  </a:lnTo>
                  <a:lnTo>
                    <a:pt x="4841" y="236725"/>
                  </a:lnTo>
                  <a:lnTo>
                    <a:pt x="1344" y="267682"/>
                  </a:lnTo>
                  <a:lnTo>
                    <a:pt x="66" y="304226"/>
                  </a:lnTo>
                  <a:lnTo>
                    <a:pt x="0" y="308421"/>
                  </a:lnTo>
                  <a:lnTo>
                    <a:pt x="2186" y="315340"/>
                  </a:lnTo>
                  <a:lnTo>
                    <a:pt x="7492" y="3244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316"/>
            <p:cNvSpPr/>
            <p:nvPr/>
          </p:nvSpPr>
          <p:spPr>
            <a:xfrm>
              <a:off x="4739649" y="5120639"/>
              <a:ext cx="30471" cy="169864"/>
            </a:xfrm>
            <a:custGeom>
              <a:avLst/>
              <a:gdLst/>
              <a:ahLst/>
              <a:cxnLst/>
              <a:rect l="0" t="0" r="0" b="0"/>
              <a:pathLst>
                <a:path w="30471" h="169864">
                  <a:moveTo>
                    <a:pt x="30470" y="0"/>
                  </a:moveTo>
                  <a:lnTo>
                    <a:pt x="30470" y="4045"/>
                  </a:lnTo>
                  <a:lnTo>
                    <a:pt x="28213" y="8289"/>
                  </a:lnTo>
                  <a:lnTo>
                    <a:pt x="19865" y="21957"/>
                  </a:lnTo>
                  <a:lnTo>
                    <a:pt x="11592" y="59034"/>
                  </a:lnTo>
                  <a:lnTo>
                    <a:pt x="7551" y="96297"/>
                  </a:lnTo>
                  <a:lnTo>
                    <a:pt x="1735" y="128994"/>
                  </a:lnTo>
                  <a:lnTo>
                    <a:pt x="143" y="164666"/>
                  </a:lnTo>
                  <a:lnTo>
                    <a:pt x="36" y="169863"/>
                  </a:lnTo>
                  <a:lnTo>
                    <a:pt x="0" y="164034"/>
                  </a:lnTo>
                  <a:lnTo>
                    <a:pt x="2253" y="159547"/>
                  </a:lnTo>
                  <a:lnTo>
                    <a:pt x="5229" y="154730"/>
                  </a:lnTo>
                  <a:lnTo>
                    <a:pt x="761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317"/>
            <p:cNvSpPr/>
            <p:nvPr/>
          </p:nvSpPr>
          <p:spPr>
            <a:xfrm>
              <a:off x="4785359" y="5006339"/>
              <a:ext cx="1" cy="30481"/>
            </a:xfrm>
            <a:custGeom>
              <a:avLst/>
              <a:gdLst/>
              <a:ahLst/>
              <a:cxnLst/>
              <a:rect l="0" t="0" r="0" b="0"/>
              <a:pathLst>
                <a:path w="1" h="30481">
                  <a:moveTo>
                    <a:pt x="0" y="0"/>
                  </a:moveTo>
                  <a:lnTo>
                    <a:pt x="0"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318"/>
            <p:cNvSpPr/>
            <p:nvPr/>
          </p:nvSpPr>
          <p:spPr>
            <a:xfrm>
              <a:off x="4825506" y="5114513"/>
              <a:ext cx="203695" cy="181388"/>
            </a:xfrm>
            <a:custGeom>
              <a:avLst/>
              <a:gdLst/>
              <a:ahLst/>
              <a:cxnLst/>
              <a:rect l="0" t="0" r="0" b="0"/>
              <a:pathLst>
                <a:path w="203695" h="181388">
                  <a:moveTo>
                    <a:pt x="142733" y="28987"/>
                  </a:moveTo>
                  <a:lnTo>
                    <a:pt x="117294" y="3547"/>
                  </a:lnTo>
                  <a:lnTo>
                    <a:pt x="109978" y="747"/>
                  </a:lnTo>
                  <a:lnTo>
                    <a:pt x="105657" y="0"/>
                  </a:lnTo>
                  <a:lnTo>
                    <a:pt x="87439" y="2994"/>
                  </a:lnTo>
                  <a:lnTo>
                    <a:pt x="69999" y="13289"/>
                  </a:lnTo>
                  <a:lnTo>
                    <a:pt x="34630" y="45915"/>
                  </a:lnTo>
                  <a:lnTo>
                    <a:pt x="12222" y="79430"/>
                  </a:lnTo>
                  <a:lnTo>
                    <a:pt x="2558" y="99342"/>
                  </a:lnTo>
                  <a:lnTo>
                    <a:pt x="0" y="113596"/>
                  </a:lnTo>
                  <a:lnTo>
                    <a:pt x="1121" y="126139"/>
                  </a:lnTo>
                  <a:lnTo>
                    <a:pt x="4441" y="136512"/>
                  </a:lnTo>
                  <a:lnTo>
                    <a:pt x="8739" y="143945"/>
                  </a:lnTo>
                  <a:lnTo>
                    <a:pt x="11917" y="146265"/>
                  </a:lnTo>
                  <a:lnTo>
                    <a:pt x="19964" y="148844"/>
                  </a:lnTo>
                  <a:lnTo>
                    <a:pt x="34014" y="150295"/>
                  </a:lnTo>
                  <a:lnTo>
                    <a:pt x="48902" y="146680"/>
                  </a:lnTo>
                  <a:lnTo>
                    <a:pt x="69103" y="131790"/>
                  </a:lnTo>
                  <a:lnTo>
                    <a:pt x="98709" y="101683"/>
                  </a:lnTo>
                  <a:lnTo>
                    <a:pt x="117037" y="66089"/>
                  </a:lnTo>
                  <a:lnTo>
                    <a:pt x="125949" y="53889"/>
                  </a:lnTo>
                  <a:lnTo>
                    <a:pt x="129065" y="52754"/>
                  </a:lnTo>
                  <a:lnTo>
                    <a:pt x="133919" y="52026"/>
                  </a:lnTo>
                  <a:lnTo>
                    <a:pt x="135009" y="69029"/>
                  </a:lnTo>
                  <a:lnTo>
                    <a:pt x="135939" y="85752"/>
                  </a:lnTo>
                  <a:lnTo>
                    <a:pt x="144519" y="122736"/>
                  </a:lnTo>
                  <a:lnTo>
                    <a:pt x="146464" y="129586"/>
                  </a:lnTo>
                  <a:lnTo>
                    <a:pt x="153140" y="139455"/>
                  </a:lnTo>
                  <a:lnTo>
                    <a:pt x="190256" y="170371"/>
                  </a:lnTo>
                  <a:lnTo>
                    <a:pt x="203694" y="1813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319"/>
            <p:cNvSpPr/>
            <p:nvPr/>
          </p:nvSpPr>
          <p:spPr>
            <a:xfrm>
              <a:off x="5345146" y="5090917"/>
              <a:ext cx="186974" cy="197364"/>
            </a:xfrm>
            <a:custGeom>
              <a:avLst/>
              <a:gdLst/>
              <a:ahLst/>
              <a:cxnLst/>
              <a:rect l="0" t="0" r="0" b="0"/>
              <a:pathLst>
                <a:path w="186974" h="197364">
                  <a:moveTo>
                    <a:pt x="42193" y="37343"/>
                  </a:moveTo>
                  <a:lnTo>
                    <a:pt x="42193" y="70748"/>
                  </a:lnTo>
                  <a:lnTo>
                    <a:pt x="42193" y="103904"/>
                  </a:lnTo>
                  <a:lnTo>
                    <a:pt x="36110" y="136004"/>
                  </a:lnTo>
                  <a:lnTo>
                    <a:pt x="24282" y="170405"/>
                  </a:lnTo>
                  <a:lnTo>
                    <a:pt x="11696" y="188868"/>
                  </a:lnTo>
                  <a:lnTo>
                    <a:pt x="5596" y="195685"/>
                  </a:lnTo>
                  <a:lnTo>
                    <a:pt x="2503" y="196617"/>
                  </a:lnTo>
                  <a:lnTo>
                    <a:pt x="493" y="196866"/>
                  </a:lnTo>
                  <a:lnTo>
                    <a:pt x="0" y="196184"/>
                  </a:lnTo>
                  <a:lnTo>
                    <a:pt x="518" y="194884"/>
                  </a:lnTo>
                  <a:lnTo>
                    <a:pt x="1710" y="193170"/>
                  </a:lnTo>
                  <a:lnTo>
                    <a:pt x="3034" y="189008"/>
                  </a:lnTo>
                  <a:lnTo>
                    <a:pt x="12289" y="155603"/>
                  </a:lnTo>
                  <a:lnTo>
                    <a:pt x="26033" y="117899"/>
                  </a:lnTo>
                  <a:lnTo>
                    <a:pt x="44179" y="83883"/>
                  </a:lnTo>
                  <a:lnTo>
                    <a:pt x="65642" y="51038"/>
                  </a:lnTo>
                  <a:lnTo>
                    <a:pt x="95650" y="17376"/>
                  </a:lnTo>
                  <a:lnTo>
                    <a:pt x="121521" y="3075"/>
                  </a:lnTo>
                  <a:lnTo>
                    <a:pt x="135286" y="0"/>
                  </a:lnTo>
                  <a:lnTo>
                    <a:pt x="140859" y="1837"/>
                  </a:lnTo>
                  <a:lnTo>
                    <a:pt x="143531" y="3512"/>
                  </a:lnTo>
                  <a:lnTo>
                    <a:pt x="151335" y="13960"/>
                  </a:lnTo>
                  <a:lnTo>
                    <a:pt x="159011" y="27781"/>
                  </a:lnTo>
                  <a:lnTo>
                    <a:pt x="163106" y="53704"/>
                  </a:lnTo>
                  <a:lnTo>
                    <a:pt x="163981" y="90830"/>
                  </a:lnTo>
                  <a:lnTo>
                    <a:pt x="163241" y="122038"/>
                  </a:lnTo>
                  <a:lnTo>
                    <a:pt x="158077" y="155422"/>
                  </a:lnTo>
                  <a:lnTo>
                    <a:pt x="158044" y="167716"/>
                  </a:lnTo>
                  <a:lnTo>
                    <a:pt x="160851" y="178824"/>
                  </a:lnTo>
                  <a:lnTo>
                    <a:pt x="162786" y="182464"/>
                  </a:lnTo>
                  <a:lnTo>
                    <a:pt x="164921" y="184890"/>
                  </a:lnTo>
                  <a:lnTo>
                    <a:pt x="176920" y="194340"/>
                  </a:lnTo>
                  <a:lnTo>
                    <a:pt x="186973" y="1973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320"/>
            <p:cNvSpPr/>
            <p:nvPr/>
          </p:nvSpPr>
          <p:spPr>
            <a:xfrm>
              <a:off x="5608796" y="5097780"/>
              <a:ext cx="128579" cy="205256"/>
            </a:xfrm>
            <a:custGeom>
              <a:avLst/>
              <a:gdLst/>
              <a:ahLst/>
              <a:cxnLst/>
              <a:rect l="0" t="0" r="0" b="0"/>
              <a:pathLst>
                <a:path w="128579" h="205256">
                  <a:moveTo>
                    <a:pt x="68104" y="68580"/>
                  </a:moveTo>
                  <a:lnTo>
                    <a:pt x="64058" y="72625"/>
                  </a:lnTo>
                  <a:lnTo>
                    <a:pt x="59814" y="74611"/>
                  </a:lnTo>
                  <a:lnTo>
                    <a:pt x="46146" y="79931"/>
                  </a:lnTo>
                  <a:lnTo>
                    <a:pt x="39153" y="86607"/>
                  </a:lnTo>
                  <a:lnTo>
                    <a:pt x="10450" y="124568"/>
                  </a:lnTo>
                  <a:lnTo>
                    <a:pt x="3137" y="139732"/>
                  </a:lnTo>
                  <a:lnTo>
                    <a:pt x="0" y="165104"/>
                  </a:lnTo>
                  <a:lnTo>
                    <a:pt x="3710" y="180340"/>
                  </a:lnTo>
                  <a:lnTo>
                    <a:pt x="10133" y="188242"/>
                  </a:lnTo>
                  <a:lnTo>
                    <a:pt x="28054" y="200214"/>
                  </a:lnTo>
                  <a:lnTo>
                    <a:pt x="42878" y="204102"/>
                  </a:lnTo>
                  <a:lnTo>
                    <a:pt x="57996" y="205255"/>
                  </a:lnTo>
                  <a:lnTo>
                    <a:pt x="73199" y="201551"/>
                  </a:lnTo>
                  <a:lnTo>
                    <a:pt x="93507" y="186630"/>
                  </a:lnTo>
                  <a:lnTo>
                    <a:pt x="111567" y="167377"/>
                  </a:lnTo>
                  <a:lnTo>
                    <a:pt x="117900" y="155670"/>
                  </a:lnTo>
                  <a:lnTo>
                    <a:pt x="126608" y="122816"/>
                  </a:lnTo>
                  <a:lnTo>
                    <a:pt x="128578" y="87572"/>
                  </a:lnTo>
                  <a:lnTo>
                    <a:pt x="122885" y="54927"/>
                  </a:lnTo>
                  <a:lnTo>
                    <a:pt x="115191" y="36782"/>
                  </a:lnTo>
                  <a:lnTo>
                    <a:pt x="97060" y="14366"/>
                  </a:lnTo>
                  <a:lnTo>
                    <a:pt x="84679" y="5573"/>
                  </a:lnTo>
                  <a:lnTo>
                    <a:pt x="6048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321"/>
            <p:cNvSpPr/>
            <p:nvPr/>
          </p:nvSpPr>
          <p:spPr>
            <a:xfrm>
              <a:off x="5836959" y="4937760"/>
              <a:ext cx="60922" cy="333108"/>
            </a:xfrm>
            <a:custGeom>
              <a:avLst/>
              <a:gdLst/>
              <a:ahLst/>
              <a:cxnLst/>
              <a:rect l="0" t="0" r="0" b="0"/>
              <a:pathLst>
                <a:path w="60922" h="333108">
                  <a:moveTo>
                    <a:pt x="60921" y="0"/>
                  </a:moveTo>
                  <a:lnTo>
                    <a:pt x="47053" y="0"/>
                  </a:lnTo>
                  <a:lnTo>
                    <a:pt x="46596" y="846"/>
                  </a:lnTo>
                  <a:lnTo>
                    <a:pt x="45716" y="32563"/>
                  </a:lnTo>
                  <a:lnTo>
                    <a:pt x="40451" y="68301"/>
                  </a:lnTo>
                  <a:lnTo>
                    <a:pt x="37922" y="103869"/>
                  </a:lnTo>
                  <a:lnTo>
                    <a:pt x="34330" y="131677"/>
                  </a:lnTo>
                  <a:lnTo>
                    <a:pt x="29911" y="160969"/>
                  </a:lnTo>
                  <a:lnTo>
                    <a:pt x="25125" y="190922"/>
                  </a:lnTo>
                  <a:lnTo>
                    <a:pt x="20176" y="221167"/>
                  </a:lnTo>
                  <a:lnTo>
                    <a:pt x="15154" y="249285"/>
                  </a:lnTo>
                  <a:lnTo>
                    <a:pt x="7567" y="284400"/>
                  </a:lnTo>
                  <a:lnTo>
                    <a:pt x="962" y="320050"/>
                  </a:lnTo>
                  <a:lnTo>
                    <a:pt x="92" y="333107"/>
                  </a:lnTo>
                  <a:lnTo>
                    <a:pt x="49" y="332984"/>
                  </a:lnTo>
                  <a:lnTo>
                    <a:pt x="0" y="330591"/>
                  </a:lnTo>
                  <a:lnTo>
                    <a:pt x="7723" y="295753"/>
                  </a:lnTo>
                  <a:lnTo>
                    <a:pt x="14433" y="259111"/>
                  </a:lnTo>
                  <a:lnTo>
                    <a:pt x="15201"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322"/>
            <p:cNvSpPr/>
            <p:nvPr/>
          </p:nvSpPr>
          <p:spPr>
            <a:xfrm>
              <a:off x="5799263" y="5085832"/>
              <a:ext cx="205298" cy="34808"/>
            </a:xfrm>
            <a:custGeom>
              <a:avLst/>
              <a:gdLst/>
              <a:ahLst/>
              <a:cxnLst/>
              <a:rect l="0" t="0" r="0" b="0"/>
              <a:pathLst>
                <a:path w="205298" h="34808">
                  <a:moveTo>
                    <a:pt x="30037" y="11948"/>
                  </a:moveTo>
                  <a:lnTo>
                    <a:pt x="25991" y="7902"/>
                  </a:lnTo>
                  <a:lnTo>
                    <a:pt x="21747" y="5916"/>
                  </a:lnTo>
                  <a:lnTo>
                    <a:pt x="9628" y="3690"/>
                  </a:lnTo>
                  <a:lnTo>
                    <a:pt x="4597" y="375"/>
                  </a:lnTo>
                  <a:lnTo>
                    <a:pt x="2917" y="0"/>
                  </a:lnTo>
                  <a:lnTo>
                    <a:pt x="1797" y="595"/>
                  </a:lnTo>
                  <a:lnTo>
                    <a:pt x="0" y="3590"/>
                  </a:lnTo>
                  <a:lnTo>
                    <a:pt x="3733" y="8154"/>
                  </a:lnTo>
                  <a:lnTo>
                    <a:pt x="14246" y="14869"/>
                  </a:lnTo>
                  <a:lnTo>
                    <a:pt x="48465" y="21206"/>
                  </a:lnTo>
                  <a:lnTo>
                    <a:pt x="78959" y="25415"/>
                  </a:lnTo>
                  <a:lnTo>
                    <a:pt x="112548" y="28920"/>
                  </a:lnTo>
                  <a:lnTo>
                    <a:pt x="150193" y="33645"/>
                  </a:lnTo>
                  <a:lnTo>
                    <a:pt x="187566" y="34654"/>
                  </a:lnTo>
                  <a:lnTo>
                    <a:pt x="205297" y="348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323"/>
            <p:cNvSpPr/>
            <p:nvPr/>
          </p:nvSpPr>
          <p:spPr>
            <a:xfrm>
              <a:off x="6258021" y="5116312"/>
              <a:ext cx="119826" cy="217689"/>
            </a:xfrm>
            <a:custGeom>
              <a:avLst/>
              <a:gdLst/>
              <a:ahLst/>
              <a:cxnLst/>
              <a:rect l="0" t="0" r="0" b="0"/>
              <a:pathLst>
                <a:path w="119826" h="217689">
                  <a:moveTo>
                    <a:pt x="112298" y="11948"/>
                  </a:moveTo>
                  <a:lnTo>
                    <a:pt x="116344" y="11948"/>
                  </a:lnTo>
                  <a:lnTo>
                    <a:pt x="117535" y="11101"/>
                  </a:lnTo>
                  <a:lnTo>
                    <a:pt x="118330" y="9690"/>
                  </a:lnTo>
                  <a:lnTo>
                    <a:pt x="119825" y="4641"/>
                  </a:lnTo>
                  <a:lnTo>
                    <a:pt x="115846" y="375"/>
                  </a:lnTo>
                  <a:lnTo>
                    <a:pt x="113816" y="0"/>
                  </a:lnTo>
                  <a:lnTo>
                    <a:pt x="111617" y="595"/>
                  </a:lnTo>
                  <a:lnTo>
                    <a:pt x="106916" y="2669"/>
                  </a:lnTo>
                  <a:lnTo>
                    <a:pt x="99509" y="4683"/>
                  </a:lnTo>
                  <a:lnTo>
                    <a:pt x="62108" y="32827"/>
                  </a:lnTo>
                  <a:lnTo>
                    <a:pt x="33921" y="66030"/>
                  </a:lnTo>
                  <a:lnTo>
                    <a:pt x="17109" y="88367"/>
                  </a:lnTo>
                  <a:lnTo>
                    <a:pt x="1895" y="126277"/>
                  </a:lnTo>
                  <a:lnTo>
                    <a:pt x="0" y="148270"/>
                  </a:lnTo>
                  <a:lnTo>
                    <a:pt x="2557" y="160306"/>
                  </a:lnTo>
                  <a:lnTo>
                    <a:pt x="12802" y="176603"/>
                  </a:lnTo>
                  <a:lnTo>
                    <a:pt x="30607" y="192156"/>
                  </a:lnTo>
                  <a:lnTo>
                    <a:pt x="64601" y="209381"/>
                  </a:lnTo>
                  <a:lnTo>
                    <a:pt x="75859" y="213996"/>
                  </a:lnTo>
                  <a:lnTo>
                    <a:pt x="97059" y="2176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324"/>
            <p:cNvSpPr/>
            <p:nvPr/>
          </p:nvSpPr>
          <p:spPr>
            <a:xfrm>
              <a:off x="6448145" y="5166360"/>
              <a:ext cx="150047" cy="181243"/>
            </a:xfrm>
            <a:custGeom>
              <a:avLst/>
              <a:gdLst/>
              <a:ahLst/>
              <a:cxnLst/>
              <a:rect l="0" t="0" r="0" b="0"/>
              <a:pathLst>
                <a:path w="150047" h="181243">
                  <a:moveTo>
                    <a:pt x="89815" y="45720"/>
                  </a:moveTo>
                  <a:lnTo>
                    <a:pt x="89815" y="41674"/>
                  </a:lnTo>
                  <a:lnTo>
                    <a:pt x="88968" y="40483"/>
                  </a:lnTo>
                  <a:lnTo>
                    <a:pt x="87556" y="39688"/>
                  </a:lnTo>
                  <a:lnTo>
                    <a:pt x="85769" y="39158"/>
                  </a:lnTo>
                  <a:lnTo>
                    <a:pt x="74376" y="32207"/>
                  </a:lnTo>
                  <a:lnTo>
                    <a:pt x="71902" y="31632"/>
                  </a:lnTo>
                  <a:lnTo>
                    <a:pt x="69406" y="32094"/>
                  </a:lnTo>
                  <a:lnTo>
                    <a:pt x="64376" y="34866"/>
                  </a:lnTo>
                  <a:lnTo>
                    <a:pt x="54247" y="49627"/>
                  </a:lnTo>
                  <a:lnTo>
                    <a:pt x="28186" y="86157"/>
                  </a:lnTo>
                  <a:lnTo>
                    <a:pt x="6605" y="121455"/>
                  </a:lnTo>
                  <a:lnTo>
                    <a:pt x="2032" y="131873"/>
                  </a:lnTo>
                  <a:lnTo>
                    <a:pt x="0" y="142148"/>
                  </a:lnTo>
                  <a:lnTo>
                    <a:pt x="1355" y="152359"/>
                  </a:lnTo>
                  <a:lnTo>
                    <a:pt x="6878" y="165370"/>
                  </a:lnTo>
                  <a:lnTo>
                    <a:pt x="12314" y="171711"/>
                  </a:lnTo>
                  <a:lnTo>
                    <a:pt x="20374" y="177351"/>
                  </a:lnTo>
                  <a:lnTo>
                    <a:pt x="34432" y="181242"/>
                  </a:lnTo>
                  <a:lnTo>
                    <a:pt x="60436" y="176473"/>
                  </a:lnTo>
                  <a:lnTo>
                    <a:pt x="81674" y="168939"/>
                  </a:lnTo>
                  <a:lnTo>
                    <a:pt x="99067" y="155513"/>
                  </a:lnTo>
                  <a:lnTo>
                    <a:pt x="129528" y="118294"/>
                  </a:lnTo>
                  <a:lnTo>
                    <a:pt x="145238" y="80938"/>
                  </a:lnTo>
                  <a:lnTo>
                    <a:pt x="150046" y="47597"/>
                  </a:lnTo>
                  <a:lnTo>
                    <a:pt x="149604" y="37241"/>
                  </a:lnTo>
                  <a:lnTo>
                    <a:pt x="146585" y="29815"/>
                  </a:lnTo>
                  <a:lnTo>
                    <a:pt x="125332" y="5128"/>
                  </a:lnTo>
                  <a:lnTo>
                    <a:pt x="120275" y="2279"/>
                  </a:lnTo>
                  <a:lnTo>
                    <a:pt x="11267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325"/>
            <p:cNvSpPr/>
            <p:nvPr/>
          </p:nvSpPr>
          <p:spPr>
            <a:xfrm>
              <a:off x="6652271" y="5115897"/>
              <a:ext cx="217644" cy="194756"/>
            </a:xfrm>
            <a:custGeom>
              <a:avLst/>
              <a:gdLst/>
              <a:ahLst/>
              <a:cxnLst/>
              <a:rect l="0" t="0" r="0" b="0"/>
              <a:pathLst>
                <a:path w="217644" h="194756">
                  <a:moveTo>
                    <a:pt x="45709" y="73322"/>
                  </a:moveTo>
                  <a:lnTo>
                    <a:pt x="45709" y="83929"/>
                  </a:lnTo>
                  <a:lnTo>
                    <a:pt x="43451" y="88760"/>
                  </a:lnTo>
                  <a:lnTo>
                    <a:pt x="41663" y="91235"/>
                  </a:lnTo>
                  <a:lnTo>
                    <a:pt x="39147" y="102806"/>
                  </a:lnTo>
                  <a:lnTo>
                    <a:pt x="34136" y="135923"/>
                  </a:lnTo>
                  <a:lnTo>
                    <a:pt x="17686" y="173874"/>
                  </a:lnTo>
                  <a:lnTo>
                    <a:pt x="433" y="194755"/>
                  </a:lnTo>
                  <a:lnTo>
                    <a:pt x="0" y="173273"/>
                  </a:lnTo>
                  <a:lnTo>
                    <a:pt x="4037" y="155148"/>
                  </a:lnTo>
                  <a:lnTo>
                    <a:pt x="23716" y="118780"/>
                  </a:lnTo>
                  <a:lnTo>
                    <a:pt x="48363" y="80908"/>
                  </a:lnTo>
                  <a:lnTo>
                    <a:pt x="64369" y="59766"/>
                  </a:lnTo>
                  <a:lnTo>
                    <a:pt x="95648" y="39203"/>
                  </a:lnTo>
                  <a:lnTo>
                    <a:pt x="111499" y="35747"/>
                  </a:lnTo>
                  <a:lnTo>
                    <a:pt x="115306" y="37714"/>
                  </a:lnTo>
                  <a:lnTo>
                    <a:pt x="117508" y="39423"/>
                  </a:lnTo>
                  <a:lnTo>
                    <a:pt x="124650" y="49920"/>
                  </a:lnTo>
                  <a:lnTo>
                    <a:pt x="128083" y="63755"/>
                  </a:lnTo>
                  <a:lnTo>
                    <a:pt x="122841" y="100255"/>
                  </a:lnTo>
                  <a:lnTo>
                    <a:pt x="118139" y="116204"/>
                  </a:lnTo>
                  <a:lnTo>
                    <a:pt x="107082" y="140257"/>
                  </a:lnTo>
                  <a:lnTo>
                    <a:pt x="106945" y="139959"/>
                  </a:lnTo>
                  <a:lnTo>
                    <a:pt x="106705" y="135197"/>
                  </a:lnTo>
                  <a:lnTo>
                    <a:pt x="120514" y="108341"/>
                  </a:lnTo>
                  <a:lnTo>
                    <a:pt x="147632" y="72271"/>
                  </a:lnTo>
                  <a:lnTo>
                    <a:pt x="172751" y="39129"/>
                  </a:lnTo>
                  <a:lnTo>
                    <a:pt x="205061" y="1691"/>
                  </a:lnTo>
                  <a:lnTo>
                    <a:pt x="207824" y="169"/>
                  </a:lnTo>
                  <a:lnTo>
                    <a:pt x="209665" y="0"/>
                  </a:lnTo>
                  <a:lnTo>
                    <a:pt x="210893" y="734"/>
                  </a:lnTo>
                  <a:lnTo>
                    <a:pt x="211711" y="2070"/>
                  </a:lnTo>
                  <a:lnTo>
                    <a:pt x="217643" y="22820"/>
                  </a:lnTo>
                  <a:lnTo>
                    <a:pt x="213566" y="59946"/>
                  </a:lnTo>
                  <a:lnTo>
                    <a:pt x="212545" y="82000"/>
                  </a:lnTo>
                  <a:lnTo>
                    <a:pt x="206439" y="100909"/>
                  </a:lnTo>
                  <a:lnTo>
                    <a:pt x="205822" y="109871"/>
                  </a:lnTo>
                  <a:lnTo>
                    <a:pt x="206637" y="109541"/>
                  </a:lnTo>
                  <a:lnTo>
                    <a:pt x="212297" y="104726"/>
                  </a:lnTo>
                  <a:lnTo>
                    <a:pt x="213348" y="961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326"/>
            <p:cNvSpPr/>
            <p:nvPr/>
          </p:nvSpPr>
          <p:spPr>
            <a:xfrm>
              <a:off x="6888480" y="5097780"/>
              <a:ext cx="106681" cy="296584"/>
            </a:xfrm>
            <a:custGeom>
              <a:avLst/>
              <a:gdLst/>
              <a:ahLst/>
              <a:cxnLst/>
              <a:rect l="0" t="0" r="0" b="0"/>
              <a:pathLst>
                <a:path w="106681" h="296584">
                  <a:moveTo>
                    <a:pt x="106680" y="0"/>
                  </a:moveTo>
                  <a:lnTo>
                    <a:pt x="105833" y="34252"/>
                  </a:lnTo>
                  <a:lnTo>
                    <a:pt x="98391" y="63963"/>
                  </a:lnTo>
                  <a:lnTo>
                    <a:pt x="91241" y="92329"/>
                  </a:lnTo>
                  <a:lnTo>
                    <a:pt x="83761" y="124441"/>
                  </a:lnTo>
                  <a:lnTo>
                    <a:pt x="73924" y="160767"/>
                  </a:lnTo>
                  <a:lnTo>
                    <a:pt x="60285" y="198340"/>
                  </a:lnTo>
                  <a:lnTo>
                    <a:pt x="45520" y="231770"/>
                  </a:lnTo>
                  <a:lnTo>
                    <a:pt x="21140" y="267650"/>
                  </a:lnTo>
                  <a:lnTo>
                    <a:pt x="10542" y="286988"/>
                  </a:lnTo>
                  <a:lnTo>
                    <a:pt x="9567" y="290385"/>
                  </a:lnTo>
                  <a:lnTo>
                    <a:pt x="8071" y="292650"/>
                  </a:lnTo>
                  <a:lnTo>
                    <a:pt x="6227" y="294159"/>
                  </a:lnTo>
                  <a:lnTo>
                    <a:pt x="1230" y="296583"/>
                  </a:lnTo>
                  <a:lnTo>
                    <a:pt x="820" y="295935"/>
                  </a:lnTo>
                  <a:lnTo>
                    <a:pt x="0" y="2819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327"/>
            <p:cNvSpPr/>
            <p:nvPr/>
          </p:nvSpPr>
          <p:spPr>
            <a:xfrm>
              <a:off x="6972393" y="5059821"/>
              <a:ext cx="181111" cy="151530"/>
            </a:xfrm>
            <a:custGeom>
              <a:avLst/>
              <a:gdLst/>
              <a:ahLst/>
              <a:cxnLst/>
              <a:rect l="0" t="0" r="0" b="0"/>
              <a:pathLst>
                <a:path w="181111" h="151530">
                  <a:moveTo>
                    <a:pt x="7526" y="91298"/>
                  </a:moveTo>
                  <a:lnTo>
                    <a:pt x="1495" y="76978"/>
                  </a:lnTo>
                  <a:lnTo>
                    <a:pt x="0" y="47726"/>
                  </a:lnTo>
                  <a:lnTo>
                    <a:pt x="2206" y="40042"/>
                  </a:lnTo>
                  <a:lnTo>
                    <a:pt x="5162" y="32958"/>
                  </a:lnTo>
                  <a:lnTo>
                    <a:pt x="7672" y="20296"/>
                  </a:lnTo>
                  <a:lnTo>
                    <a:pt x="11261" y="13740"/>
                  </a:lnTo>
                  <a:lnTo>
                    <a:pt x="22085" y="5289"/>
                  </a:lnTo>
                  <a:lnTo>
                    <a:pt x="36017" y="1467"/>
                  </a:lnTo>
                  <a:lnTo>
                    <a:pt x="70040" y="0"/>
                  </a:lnTo>
                  <a:lnTo>
                    <a:pt x="106791" y="2135"/>
                  </a:lnTo>
                  <a:lnTo>
                    <a:pt x="129506" y="10411"/>
                  </a:lnTo>
                  <a:lnTo>
                    <a:pt x="155894" y="28378"/>
                  </a:lnTo>
                  <a:lnTo>
                    <a:pt x="171328" y="48233"/>
                  </a:lnTo>
                  <a:lnTo>
                    <a:pt x="179015" y="64239"/>
                  </a:lnTo>
                  <a:lnTo>
                    <a:pt x="181110" y="77579"/>
                  </a:lnTo>
                  <a:lnTo>
                    <a:pt x="178244" y="95324"/>
                  </a:lnTo>
                  <a:lnTo>
                    <a:pt x="167988" y="111306"/>
                  </a:lnTo>
                  <a:lnTo>
                    <a:pt x="154225" y="126766"/>
                  </a:lnTo>
                  <a:lnTo>
                    <a:pt x="135377" y="138026"/>
                  </a:lnTo>
                  <a:lnTo>
                    <a:pt x="105405" y="148569"/>
                  </a:lnTo>
                  <a:lnTo>
                    <a:pt x="70010" y="151529"/>
                  </a:lnTo>
                  <a:lnTo>
                    <a:pt x="54770" y="151088"/>
                  </a:lnTo>
                  <a:lnTo>
                    <a:pt x="25841" y="141610"/>
                  </a:lnTo>
                  <a:lnTo>
                    <a:pt x="9525" y="130861"/>
                  </a:lnTo>
                  <a:lnTo>
                    <a:pt x="8415" y="127791"/>
                  </a:lnTo>
                  <a:lnTo>
                    <a:pt x="7526" y="121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328"/>
            <p:cNvSpPr/>
            <p:nvPr/>
          </p:nvSpPr>
          <p:spPr>
            <a:xfrm>
              <a:off x="7179805" y="5113463"/>
              <a:ext cx="263599" cy="128613"/>
            </a:xfrm>
            <a:custGeom>
              <a:avLst/>
              <a:gdLst/>
              <a:ahLst/>
              <a:cxnLst/>
              <a:rect l="0" t="0" r="0" b="0"/>
              <a:pathLst>
                <a:path w="263599" h="128613">
                  <a:moveTo>
                    <a:pt x="120155" y="30037"/>
                  </a:moveTo>
                  <a:lnTo>
                    <a:pt x="130761" y="30037"/>
                  </a:lnTo>
                  <a:lnTo>
                    <a:pt x="132305" y="29190"/>
                  </a:lnTo>
                  <a:lnTo>
                    <a:pt x="133335" y="27779"/>
                  </a:lnTo>
                  <a:lnTo>
                    <a:pt x="134479" y="23953"/>
                  </a:lnTo>
                  <a:lnTo>
                    <a:pt x="135274" y="12124"/>
                  </a:lnTo>
                  <a:lnTo>
                    <a:pt x="133621" y="9628"/>
                  </a:lnTo>
                  <a:lnTo>
                    <a:pt x="127268" y="4597"/>
                  </a:lnTo>
                  <a:lnTo>
                    <a:pt x="121058" y="1797"/>
                  </a:lnTo>
                  <a:lnTo>
                    <a:pt x="106128" y="0"/>
                  </a:lnTo>
                  <a:lnTo>
                    <a:pt x="72813" y="10201"/>
                  </a:lnTo>
                  <a:lnTo>
                    <a:pt x="36121" y="30770"/>
                  </a:lnTo>
                  <a:lnTo>
                    <a:pt x="22693" y="40523"/>
                  </a:lnTo>
                  <a:lnTo>
                    <a:pt x="7174" y="60581"/>
                  </a:lnTo>
                  <a:lnTo>
                    <a:pt x="2208" y="70705"/>
                  </a:lnTo>
                  <a:lnTo>
                    <a:pt x="0" y="80849"/>
                  </a:lnTo>
                  <a:lnTo>
                    <a:pt x="1277" y="88744"/>
                  </a:lnTo>
                  <a:lnTo>
                    <a:pt x="6756" y="97949"/>
                  </a:lnTo>
                  <a:lnTo>
                    <a:pt x="16192" y="108644"/>
                  </a:lnTo>
                  <a:lnTo>
                    <a:pt x="25689" y="111540"/>
                  </a:lnTo>
                  <a:lnTo>
                    <a:pt x="37530" y="111980"/>
                  </a:lnTo>
                  <a:lnTo>
                    <a:pt x="70084" y="105159"/>
                  </a:lnTo>
                  <a:lnTo>
                    <a:pt x="101300" y="89151"/>
                  </a:lnTo>
                  <a:lnTo>
                    <a:pt x="109799" y="81428"/>
                  </a:lnTo>
                  <a:lnTo>
                    <a:pt x="123860" y="67559"/>
                  </a:lnTo>
                  <a:lnTo>
                    <a:pt x="139597" y="52725"/>
                  </a:lnTo>
                  <a:lnTo>
                    <a:pt x="146575" y="44353"/>
                  </a:lnTo>
                  <a:lnTo>
                    <a:pt x="160595" y="34493"/>
                  </a:lnTo>
                  <a:lnTo>
                    <a:pt x="162354" y="33854"/>
                  </a:lnTo>
                  <a:lnTo>
                    <a:pt x="163528" y="34275"/>
                  </a:lnTo>
                  <a:lnTo>
                    <a:pt x="165410" y="36989"/>
                  </a:lnTo>
                  <a:lnTo>
                    <a:pt x="165870" y="73697"/>
                  </a:lnTo>
                  <a:lnTo>
                    <a:pt x="166721" y="107958"/>
                  </a:lnTo>
                  <a:lnTo>
                    <a:pt x="171958" y="117942"/>
                  </a:lnTo>
                  <a:lnTo>
                    <a:pt x="176480" y="123574"/>
                  </a:lnTo>
                  <a:lnTo>
                    <a:pt x="181313" y="126642"/>
                  </a:lnTo>
                  <a:lnTo>
                    <a:pt x="187129" y="128006"/>
                  </a:lnTo>
                  <a:lnTo>
                    <a:pt x="195359" y="128612"/>
                  </a:lnTo>
                  <a:lnTo>
                    <a:pt x="209512" y="124907"/>
                  </a:lnTo>
                  <a:lnTo>
                    <a:pt x="224430" y="118448"/>
                  </a:lnTo>
                  <a:lnTo>
                    <a:pt x="232257" y="111382"/>
                  </a:lnTo>
                  <a:lnTo>
                    <a:pt x="262712" y="74107"/>
                  </a:lnTo>
                  <a:lnTo>
                    <a:pt x="263598" y="729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6" name="SMARTInkShape-Group23"/>
          <p:cNvGrpSpPr/>
          <p:nvPr/>
        </p:nvGrpSpPr>
        <p:grpSpPr>
          <a:xfrm>
            <a:off x="7452794" y="4884419"/>
            <a:ext cx="875867" cy="470419"/>
            <a:chOff x="7452794" y="4884419"/>
            <a:chExt cx="875867" cy="470419"/>
          </a:xfrm>
        </p:grpSpPr>
        <p:sp>
          <p:nvSpPr>
            <p:cNvPr id="189" name="SMARTInkShape-329"/>
            <p:cNvSpPr/>
            <p:nvPr/>
          </p:nvSpPr>
          <p:spPr>
            <a:xfrm>
              <a:off x="7475219" y="4937760"/>
              <a:ext cx="38101" cy="312421"/>
            </a:xfrm>
            <a:custGeom>
              <a:avLst/>
              <a:gdLst/>
              <a:ahLst/>
              <a:cxnLst/>
              <a:rect l="0" t="0" r="0" b="0"/>
              <a:pathLst>
                <a:path w="38101" h="312421">
                  <a:moveTo>
                    <a:pt x="38100" y="0"/>
                  </a:moveTo>
                  <a:lnTo>
                    <a:pt x="24234" y="0"/>
                  </a:lnTo>
                  <a:lnTo>
                    <a:pt x="23775" y="846"/>
                  </a:lnTo>
                  <a:lnTo>
                    <a:pt x="22981" y="14650"/>
                  </a:lnTo>
                  <a:lnTo>
                    <a:pt x="29433" y="47396"/>
                  </a:lnTo>
                  <a:lnTo>
                    <a:pt x="30170" y="77167"/>
                  </a:lnTo>
                  <a:lnTo>
                    <a:pt x="26343" y="108754"/>
                  </a:lnTo>
                  <a:lnTo>
                    <a:pt x="23893" y="143607"/>
                  </a:lnTo>
                  <a:lnTo>
                    <a:pt x="19122" y="180745"/>
                  </a:lnTo>
                  <a:lnTo>
                    <a:pt x="12345" y="214515"/>
                  </a:lnTo>
                  <a:lnTo>
                    <a:pt x="3317" y="249336"/>
                  </a:lnTo>
                  <a:lnTo>
                    <a:pt x="292" y="284070"/>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330"/>
            <p:cNvSpPr/>
            <p:nvPr/>
          </p:nvSpPr>
          <p:spPr>
            <a:xfrm>
              <a:off x="7452794" y="5082542"/>
              <a:ext cx="182446" cy="30478"/>
            </a:xfrm>
            <a:custGeom>
              <a:avLst/>
              <a:gdLst/>
              <a:ahLst/>
              <a:cxnLst/>
              <a:rect l="0" t="0" r="0" b="0"/>
              <a:pathLst>
                <a:path w="182446" h="30478">
                  <a:moveTo>
                    <a:pt x="22425" y="7618"/>
                  </a:moveTo>
                  <a:lnTo>
                    <a:pt x="22425" y="3573"/>
                  </a:lnTo>
                  <a:lnTo>
                    <a:pt x="21579" y="2381"/>
                  </a:lnTo>
                  <a:lnTo>
                    <a:pt x="20167" y="1586"/>
                  </a:lnTo>
                  <a:lnTo>
                    <a:pt x="11820" y="311"/>
                  </a:lnTo>
                  <a:lnTo>
                    <a:pt x="0" y="6"/>
                  </a:lnTo>
                  <a:lnTo>
                    <a:pt x="7784" y="0"/>
                  </a:lnTo>
                  <a:lnTo>
                    <a:pt x="13944" y="2256"/>
                  </a:lnTo>
                  <a:lnTo>
                    <a:pt x="16770" y="4044"/>
                  </a:lnTo>
                  <a:lnTo>
                    <a:pt x="53747" y="11349"/>
                  </a:lnTo>
                  <a:lnTo>
                    <a:pt x="84398" y="15316"/>
                  </a:lnTo>
                  <a:lnTo>
                    <a:pt x="117672" y="21117"/>
                  </a:lnTo>
                  <a:lnTo>
                    <a:pt x="152467" y="27865"/>
                  </a:lnTo>
                  <a:lnTo>
                    <a:pt x="182445" y="304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SMARTInkShape-331"/>
            <p:cNvSpPr/>
            <p:nvPr/>
          </p:nvSpPr>
          <p:spPr>
            <a:xfrm>
              <a:off x="7650480" y="5113019"/>
              <a:ext cx="45721" cy="137162"/>
            </a:xfrm>
            <a:custGeom>
              <a:avLst/>
              <a:gdLst/>
              <a:ahLst/>
              <a:cxnLst/>
              <a:rect l="0" t="0" r="0" b="0"/>
              <a:pathLst>
                <a:path w="45721" h="137162">
                  <a:moveTo>
                    <a:pt x="45720" y="0"/>
                  </a:moveTo>
                  <a:lnTo>
                    <a:pt x="39159" y="0"/>
                  </a:lnTo>
                  <a:lnTo>
                    <a:pt x="32109" y="33135"/>
                  </a:lnTo>
                  <a:lnTo>
                    <a:pt x="24611" y="68930"/>
                  </a:lnTo>
                  <a:lnTo>
                    <a:pt x="12596" y="106726"/>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SMARTInkShape-332"/>
            <p:cNvSpPr/>
            <p:nvPr/>
          </p:nvSpPr>
          <p:spPr>
            <a:xfrm>
              <a:off x="7673339" y="4960619"/>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SMARTInkShape-333"/>
            <p:cNvSpPr/>
            <p:nvPr/>
          </p:nvSpPr>
          <p:spPr>
            <a:xfrm>
              <a:off x="7757188" y="4884419"/>
              <a:ext cx="173930" cy="391665"/>
            </a:xfrm>
            <a:custGeom>
              <a:avLst/>
              <a:gdLst/>
              <a:ahLst/>
              <a:cxnLst/>
              <a:rect l="0" t="0" r="0" b="0"/>
              <a:pathLst>
                <a:path w="173930" h="391665">
                  <a:moveTo>
                    <a:pt x="22831" y="0"/>
                  </a:moveTo>
                  <a:lnTo>
                    <a:pt x="16270" y="6562"/>
                  </a:lnTo>
                  <a:lnTo>
                    <a:pt x="15274" y="40483"/>
                  </a:lnTo>
                  <a:lnTo>
                    <a:pt x="15224" y="77173"/>
                  </a:lnTo>
                  <a:lnTo>
                    <a:pt x="15215" y="111484"/>
                  </a:lnTo>
                  <a:lnTo>
                    <a:pt x="15213" y="138449"/>
                  </a:lnTo>
                  <a:lnTo>
                    <a:pt x="15212" y="164544"/>
                  </a:lnTo>
                  <a:lnTo>
                    <a:pt x="15212" y="192511"/>
                  </a:lnTo>
                  <a:lnTo>
                    <a:pt x="15212" y="221028"/>
                  </a:lnTo>
                  <a:lnTo>
                    <a:pt x="15212" y="247813"/>
                  </a:lnTo>
                  <a:lnTo>
                    <a:pt x="11167" y="282647"/>
                  </a:lnTo>
                  <a:lnTo>
                    <a:pt x="8651" y="314417"/>
                  </a:lnTo>
                  <a:lnTo>
                    <a:pt x="6954" y="337242"/>
                  </a:lnTo>
                  <a:lnTo>
                    <a:pt x="0" y="357998"/>
                  </a:lnTo>
                  <a:lnTo>
                    <a:pt x="4018" y="321529"/>
                  </a:lnTo>
                  <a:lnTo>
                    <a:pt x="13815" y="283771"/>
                  </a:lnTo>
                  <a:lnTo>
                    <a:pt x="27310" y="254637"/>
                  </a:lnTo>
                  <a:lnTo>
                    <a:pt x="57476" y="217824"/>
                  </a:lnTo>
                  <a:lnTo>
                    <a:pt x="73360" y="205276"/>
                  </a:lnTo>
                  <a:lnTo>
                    <a:pt x="85929" y="201300"/>
                  </a:lnTo>
                  <a:lnTo>
                    <a:pt x="110648" y="198749"/>
                  </a:lnTo>
                  <a:lnTo>
                    <a:pt x="121410" y="202915"/>
                  </a:lnTo>
                  <a:lnTo>
                    <a:pt x="142117" y="219388"/>
                  </a:lnTo>
                  <a:lnTo>
                    <a:pt x="168638" y="255564"/>
                  </a:lnTo>
                  <a:lnTo>
                    <a:pt x="173929" y="287988"/>
                  </a:lnTo>
                  <a:lnTo>
                    <a:pt x="172717" y="321988"/>
                  </a:lnTo>
                  <a:lnTo>
                    <a:pt x="164575" y="352975"/>
                  </a:lnTo>
                  <a:lnTo>
                    <a:pt x="155256" y="364593"/>
                  </a:lnTo>
                  <a:lnTo>
                    <a:pt x="122145" y="387849"/>
                  </a:lnTo>
                  <a:lnTo>
                    <a:pt x="116980" y="390646"/>
                  </a:lnTo>
                  <a:lnTo>
                    <a:pt x="111844" y="391664"/>
                  </a:lnTo>
                  <a:lnTo>
                    <a:pt x="95678" y="389052"/>
                  </a:lnTo>
                  <a:lnTo>
                    <a:pt x="59100" y="375735"/>
                  </a:lnTo>
                  <a:lnTo>
                    <a:pt x="48547" y="370759"/>
                  </a:lnTo>
                  <a:lnTo>
                    <a:pt x="40469" y="361208"/>
                  </a:lnTo>
                  <a:lnTo>
                    <a:pt x="23042" y="336219"/>
                  </a:lnTo>
                  <a:lnTo>
                    <a:pt x="15212"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SMARTInkShape-334"/>
            <p:cNvSpPr/>
            <p:nvPr/>
          </p:nvSpPr>
          <p:spPr>
            <a:xfrm>
              <a:off x="8019532" y="4937760"/>
              <a:ext cx="27188" cy="333712"/>
            </a:xfrm>
            <a:custGeom>
              <a:avLst/>
              <a:gdLst/>
              <a:ahLst/>
              <a:cxnLst/>
              <a:rect l="0" t="0" r="0" b="0"/>
              <a:pathLst>
                <a:path w="27188" h="333712">
                  <a:moveTo>
                    <a:pt x="27187" y="0"/>
                  </a:moveTo>
                  <a:lnTo>
                    <a:pt x="27187" y="4045"/>
                  </a:lnTo>
                  <a:lnTo>
                    <a:pt x="20626" y="32563"/>
                  </a:lnTo>
                  <a:lnTo>
                    <a:pt x="19777" y="68301"/>
                  </a:lnTo>
                  <a:lnTo>
                    <a:pt x="18783" y="103022"/>
                  </a:lnTo>
                  <a:lnTo>
                    <a:pt x="14349" y="140968"/>
                  </a:lnTo>
                  <a:lnTo>
                    <a:pt x="13014" y="169332"/>
                  </a:lnTo>
                  <a:lnTo>
                    <a:pt x="12422" y="196614"/>
                  </a:lnTo>
                  <a:lnTo>
                    <a:pt x="9830" y="233516"/>
                  </a:lnTo>
                  <a:lnTo>
                    <a:pt x="5957" y="265898"/>
                  </a:lnTo>
                  <a:lnTo>
                    <a:pt x="4649" y="299091"/>
                  </a:lnTo>
                  <a:lnTo>
                    <a:pt x="2213" y="308753"/>
                  </a:lnTo>
                  <a:lnTo>
                    <a:pt x="377" y="312516"/>
                  </a:lnTo>
                  <a:lnTo>
                    <a:pt x="0" y="315870"/>
                  </a:lnTo>
                  <a:lnTo>
                    <a:pt x="3590" y="329985"/>
                  </a:lnTo>
                  <a:lnTo>
                    <a:pt x="4683" y="331750"/>
                  </a:lnTo>
                  <a:lnTo>
                    <a:pt x="6258" y="332926"/>
                  </a:lnTo>
                  <a:lnTo>
                    <a:pt x="8155" y="333711"/>
                  </a:lnTo>
                  <a:lnTo>
                    <a:pt x="10266" y="333387"/>
                  </a:lnTo>
                  <a:lnTo>
                    <a:pt x="19568"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SMARTInkShape-335"/>
            <p:cNvSpPr/>
            <p:nvPr/>
          </p:nvSpPr>
          <p:spPr>
            <a:xfrm>
              <a:off x="8080379" y="5054016"/>
              <a:ext cx="248282" cy="300822"/>
            </a:xfrm>
            <a:custGeom>
              <a:avLst/>
              <a:gdLst/>
              <a:ahLst/>
              <a:cxnLst/>
              <a:rect l="0" t="0" r="0" b="0"/>
              <a:pathLst>
                <a:path w="248282" h="300822">
                  <a:moveTo>
                    <a:pt x="50160" y="81864"/>
                  </a:moveTo>
                  <a:lnTo>
                    <a:pt x="50160" y="93215"/>
                  </a:lnTo>
                  <a:lnTo>
                    <a:pt x="52419" y="97633"/>
                  </a:lnTo>
                  <a:lnTo>
                    <a:pt x="54206" y="99997"/>
                  </a:lnTo>
                  <a:lnTo>
                    <a:pt x="64812" y="107368"/>
                  </a:lnTo>
                  <a:lnTo>
                    <a:pt x="78679" y="110869"/>
                  </a:lnTo>
                  <a:lnTo>
                    <a:pt x="99382" y="111205"/>
                  </a:lnTo>
                  <a:lnTo>
                    <a:pt x="130397" y="101699"/>
                  </a:lnTo>
                  <a:lnTo>
                    <a:pt x="161829" y="76295"/>
                  </a:lnTo>
                  <a:lnTo>
                    <a:pt x="173088" y="61398"/>
                  </a:lnTo>
                  <a:lnTo>
                    <a:pt x="183631" y="35958"/>
                  </a:lnTo>
                  <a:lnTo>
                    <a:pt x="186835" y="12559"/>
                  </a:lnTo>
                  <a:lnTo>
                    <a:pt x="185304" y="9413"/>
                  </a:lnTo>
                  <a:lnTo>
                    <a:pt x="179087" y="3662"/>
                  </a:lnTo>
                  <a:lnTo>
                    <a:pt x="168421" y="540"/>
                  </a:lnTo>
                  <a:lnTo>
                    <a:pt x="155214" y="0"/>
                  </a:lnTo>
                  <a:lnTo>
                    <a:pt x="121523" y="8809"/>
                  </a:lnTo>
                  <a:lnTo>
                    <a:pt x="89085" y="24093"/>
                  </a:lnTo>
                  <a:lnTo>
                    <a:pt x="60283" y="46966"/>
                  </a:lnTo>
                  <a:lnTo>
                    <a:pt x="35662" y="77451"/>
                  </a:lnTo>
                  <a:lnTo>
                    <a:pt x="14537" y="111036"/>
                  </a:lnTo>
                  <a:lnTo>
                    <a:pt x="4695" y="132929"/>
                  </a:lnTo>
                  <a:lnTo>
                    <a:pt x="0" y="168208"/>
                  </a:lnTo>
                  <a:lnTo>
                    <a:pt x="1902" y="189948"/>
                  </a:lnTo>
                  <a:lnTo>
                    <a:pt x="10086" y="208641"/>
                  </a:lnTo>
                  <a:lnTo>
                    <a:pt x="40081" y="245383"/>
                  </a:lnTo>
                  <a:lnTo>
                    <a:pt x="68717" y="267097"/>
                  </a:lnTo>
                  <a:lnTo>
                    <a:pt x="102696" y="284256"/>
                  </a:lnTo>
                  <a:lnTo>
                    <a:pt x="135530" y="296019"/>
                  </a:lnTo>
                  <a:lnTo>
                    <a:pt x="170753" y="300821"/>
                  </a:lnTo>
                  <a:lnTo>
                    <a:pt x="208413" y="296360"/>
                  </a:lnTo>
                  <a:lnTo>
                    <a:pt x="235795" y="287326"/>
                  </a:lnTo>
                  <a:lnTo>
                    <a:pt x="248281" y="2799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2" name="SMARTInkShape-Group24"/>
          <p:cNvGrpSpPr/>
          <p:nvPr/>
        </p:nvGrpSpPr>
        <p:grpSpPr>
          <a:xfrm>
            <a:off x="4086264" y="5372100"/>
            <a:ext cx="3183057" cy="495301"/>
            <a:chOff x="4086264" y="5372100"/>
            <a:chExt cx="3183057" cy="495301"/>
          </a:xfrm>
        </p:grpSpPr>
        <p:sp>
          <p:nvSpPr>
            <p:cNvPr id="197" name="SMARTInkShape-336"/>
            <p:cNvSpPr/>
            <p:nvPr/>
          </p:nvSpPr>
          <p:spPr>
            <a:xfrm>
              <a:off x="4086264" y="5372100"/>
              <a:ext cx="150456" cy="335281"/>
            </a:xfrm>
            <a:custGeom>
              <a:avLst/>
              <a:gdLst/>
              <a:ahLst/>
              <a:cxnLst/>
              <a:rect l="0" t="0" r="0" b="0"/>
              <a:pathLst>
                <a:path w="150456" h="335281">
                  <a:moveTo>
                    <a:pt x="150455" y="0"/>
                  </a:moveTo>
                  <a:lnTo>
                    <a:pt x="146410" y="0"/>
                  </a:lnTo>
                  <a:lnTo>
                    <a:pt x="142167" y="2257"/>
                  </a:lnTo>
                  <a:lnTo>
                    <a:pt x="108645" y="26491"/>
                  </a:lnTo>
                  <a:lnTo>
                    <a:pt x="71546" y="56822"/>
                  </a:lnTo>
                  <a:lnTo>
                    <a:pt x="45498" y="86765"/>
                  </a:lnTo>
                  <a:lnTo>
                    <a:pt x="23796" y="120996"/>
                  </a:lnTo>
                  <a:lnTo>
                    <a:pt x="9286" y="158301"/>
                  </a:lnTo>
                  <a:lnTo>
                    <a:pt x="525" y="196024"/>
                  </a:lnTo>
                  <a:lnTo>
                    <a:pt x="0" y="212428"/>
                  </a:lnTo>
                  <a:lnTo>
                    <a:pt x="5311" y="235943"/>
                  </a:lnTo>
                  <a:lnTo>
                    <a:pt x="21847" y="264387"/>
                  </a:lnTo>
                  <a:lnTo>
                    <a:pt x="51675" y="297032"/>
                  </a:lnTo>
                  <a:lnTo>
                    <a:pt x="69352" y="313316"/>
                  </a:lnTo>
                  <a:lnTo>
                    <a:pt x="106511" y="331526"/>
                  </a:lnTo>
                  <a:lnTo>
                    <a:pt x="127595"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SMARTInkShape-337"/>
            <p:cNvSpPr/>
            <p:nvPr/>
          </p:nvSpPr>
          <p:spPr>
            <a:xfrm>
              <a:off x="4282440" y="5585460"/>
              <a:ext cx="60961" cy="281941"/>
            </a:xfrm>
            <a:custGeom>
              <a:avLst/>
              <a:gdLst/>
              <a:ahLst/>
              <a:cxnLst/>
              <a:rect l="0" t="0" r="0" b="0"/>
              <a:pathLst>
                <a:path w="60961" h="281941">
                  <a:moveTo>
                    <a:pt x="60960" y="0"/>
                  </a:moveTo>
                  <a:lnTo>
                    <a:pt x="60960" y="10606"/>
                  </a:lnTo>
                  <a:lnTo>
                    <a:pt x="58702" y="15438"/>
                  </a:lnTo>
                  <a:lnTo>
                    <a:pt x="56914" y="17911"/>
                  </a:lnTo>
                  <a:lnTo>
                    <a:pt x="49608" y="54243"/>
                  </a:lnTo>
                  <a:lnTo>
                    <a:pt x="45641" y="84845"/>
                  </a:lnTo>
                  <a:lnTo>
                    <a:pt x="37583" y="122624"/>
                  </a:lnTo>
                  <a:lnTo>
                    <a:pt x="30326" y="152609"/>
                  </a:lnTo>
                  <a:lnTo>
                    <a:pt x="24335" y="189035"/>
                  </a:lnTo>
                  <a:lnTo>
                    <a:pt x="17068" y="220691"/>
                  </a:lnTo>
                  <a:lnTo>
                    <a:pt x="4986" y="254996"/>
                  </a:lnTo>
                  <a:lnTo>
                    <a:pt x="984" y="270471"/>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SMARTInkShape-338"/>
            <p:cNvSpPr/>
            <p:nvPr/>
          </p:nvSpPr>
          <p:spPr>
            <a:xfrm>
              <a:off x="4297680" y="5524626"/>
              <a:ext cx="151396" cy="181886"/>
            </a:xfrm>
            <a:custGeom>
              <a:avLst/>
              <a:gdLst/>
              <a:ahLst/>
              <a:cxnLst/>
              <a:rect l="0" t="0" r="0" b="0"/>
              <a:pathLst>
                <a:path w="151396" h="181886">
                  <a:moveTo>
                    <a:pt x="0" y="53213"/>
                  </a:moveTo>
                  <a:lnTo>
                    <a:pt x="0" y="35302"/>
                  </a:lnTo>
                  <a:lnTo>
                    <a:pt x="4045" y="23729"/>
                  </a:lnTo>
                  <a:lnTo>
                    <a:pt x="6083" y="20857"/>
                  </a:lnTo>
                  <a:lnTo>
                    <a:pt x="29484" y="4732"/>
                  </a:lnTo>
                  <a:lnTo>
                    <a:pt x="39592" y="1313"/>
                  </a:lnTo>
                  <a:lnTo>
                    <a:pt x="70439" y="0"/>
                  </a:lnTo>
                  <a:lnTo>
                    <a:pt x="87945" y="3956"/>
                  </a:lnTo>
                  <a:lnTo>
                    <a:pt x="109031" y="18962"/>
                  </a:lnTo>
                  <a:lnTo>
                    <a:pt x="127245" y="38232"/>
                  </a:lnTo>
                  <a:lnTo>
                    <a:pt x="146328" y="64254"/>
                  </a:lnTo>
                  <a:lnTo>
                    <a:pt x="151200" y="91989"/>
                  </a:lnTo>
                  <a:lnTo>
                    <a:pt x="151395" y="123419"/>
                  </a:lnTo>
                  <a:lnTo>
                    <a:pt x="148284" y="134087"/>
                  </a:lnTo>
                  <a:lnTo>
                    <a:pt x="133305" y="154733"/>
                  </a:lnTo>
                  <a:lnTo>
                    <a:pt x="114040" y="172859"/>
                  </a:lnTo>
                  <a:lnTo>
                    <a:pt x="104024" y="178356"/>
                  </a:lnTo>
                  <a:lnTo>
                    <a:pt x="83797" y="181885"/>
                  </a:lnTo>
                  <a:lnTo>
                    <a:pt x="73650" y="181521"/>
                  </a:lnTo>
                  <a:lnTo>
                    <a:pt x="38099" y="167293"/>
                  </a:lnTo>
                  <a:lnTo>
                    <a:pt x="21825" y="157310"/>
                  </a:lnTo>
                  <a:lnTo>
                    <a:pt x="7620" y="1446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SMARTInkShape-339"/>
            <p:cNvSpPr/>
            <p:nvPr/>
          </p:nvSpPr>
          <p:spPr>
            <a:xfrm>
              <a:off x="4526280" y="5433060"/>
              <a:ext cx="30480" cy="274321"/>
            </a:xfrm>
            <a:custGeom>
              <a:avLst/>
              <a:gdLst/>
              <a:ahLst/>
              <a:cxnLst/>
              <a:rect l="0" t="0" r="0" b="0"/>
              <a:pathLst>
                <a:path w="30480" h="274321">
                  <a:moveTo>
                    <a:pt x="30479" y="0"/>
                  </a:moveTo>
                  <a:lnTo>
                    <a:pt x="30479" y="33465"/>
                  </a:lnTo>
                  <a:lnTo>
                    <a:pt x="29633" y="69819"/>
                  </a:lnTo>
                  <a:lnTo>
                    <a:pt x="24448" y="107426"/>
                  </a:lnTo>
                  <a:lnTo>
                    <a:pt x="19128" y="143422"/>
                  </a:lnTo>
                  <a:lnTo>
                    <a:pt x="10771" y="180228"/>
                  </a:lnTo>
                  <a:lnTo>
                    <a:pt x="5984" y="212836"/>
                  </a:lnTo>
                  <a:lnTo>
                    <a:pt x="525" y="250745"/>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SMARTInkShape-340"/>
            <p:cNvSpPr/>
            <p:nvPr/>
          </p:nvSpPr>
          <p:spPr>
            <a:xfrm>
              <a:off x="4587908" y="5555387"/>
              <a:ext cx="357473" cy="136609"/>
            </a:xfrm>
            <a:custGeom>
              <a:avLst/>
              <a:gdLst/>
              <a:ahLst/>
              <a:cxnLst/>
              <a:rect l="0" t="0" r="0" b="0"/>
              <a:pathLst>
                <a:path w="357473" h="136609">
                  <a:moveTo>
                    <a:pt x="121251" y="14832"/>
                  </a:moveTo>
                  <a:lnTo>
                    <a:pt x="117206" y="14832"/>
                  </a:lnTo>
                  <a:lnTo>
                    <a:pt x="116015" y="13986"/>
                  </a:lnTo>
                  <a:lnTo>
                    <a:pt x="115220" y="12575"/>
                  </a:lnTo>
                  <a:lnTo>
                    <a:pt x="114691" y="10787"/>
                  </a:lnTo>
                  <a:lnTo>
                    <a:pt x="109900" y="4227"/>
                  </a:lnTo>
                  <a:lnTo>
                    <a:pt x="103225" y="1652"/>
                  </a:lnTo>
                  <a:lnTo>
                    <a:pt x="89186" y="0"/>
                  </a:lnTo>
                  <a:lnTo>
                    <a:pt x="76849" y="3758"/>
                  </a:lnTo>
                  <a:lnTo>
                    <a:pt x="69626" y="10193"/>
                  </a:lnTo>
                  <a:lnTo>
                    <a:pt x="62747" y="17850"/>
                  </a:lnTo>
                  <a:lnTo>
                    <a:pt x="27400" y="48119"/>
                  </a:lnTo>
                  <a:lnTo>
                    <a:pt x="6945" y="72302"/>
                  </a:lnTo>
                  <a:lnTo>
                    <a:pt x="1587" y="84165"/>
                  </a:lnTo>
                  <a:lnTo>
                    <a:pt x="0" y="97088"/>
                  </a:lnTo>
                  <a:lnTo>
                    <a:pt x="1887" y="104448"/>
                  </a:lnTo>
                  <a:lnTo>
                    <a:pt x="9996" y="116072"/>
                  </a:lnTo>
                  <a:lnTo>
                    <a:pt x="17054" y="119095"/>
                  </a:lnTo>
                  <a:lnTo>
                    <a:pt x="35382" y="121035"/>
                  </a:lnTo>
                  <a:lnTo>
                    <a:pt x="43012" y="119042"/>
                  </a:lnTo>
                  <a:lnTo>
                    <a:pt x="73318" y="99543"/>
                  </a:lnTo>
                  <a:lnTo>
                    <a:pt x="90145" y="75575"/>
                  </a:lnTo>
                  <a:lnTo>
                    <a:pt x="103699" y="47551"/>
                  </a:lnTo>
                  <a:lnTo>
                    <a:pt x="106554" y="32907"/>
                  </a:lnTo>
                  <a:lnTo>
                    <a:pt x="113306" y="22910"/>
                  </a:lnTo>
                  <a:lnTo>
                    <a:pt x="109490" y="26633"/>
                  </a:lnTo>
                  <a:lnTo>
                    <a:pt x="107557" y="30802"/>
                  </a:lnTo>
                  <a:lnTo>
                    <a:pt x="106051" y="68389"/>
                  </a:lnTo>
                  <a:lnTo>
                    <a:pt x="106863" y="93601"/>
                  </a:lnTo>
                  <a:lnTo>
                    <a:pt x="110059" y="103745"/>
                  </a:lnTo>
                  <a:lnTo>
                    <a:pt x="116559" y="111640"/>
                  </a:lnTo>
                  <a:lnTo>
                    <a:pt x="134180" y="125449"/>
                  </a:lnTo>
                  <a:lnTo>
                    <a:pt x="153131" y="128648"/>
                  </a:lnTo>
                  <a:lnTo>
                    <a:pt x="170290" y="122953"/>
                  </a:lnTo>
                  <a:lnTo>
                    <a:pt x="187728" y="113675"/>
                  </a:lnTo>
                  <a:lnTo>
                    <a:pt x="193976" y="107869"/>
                  </a:lnTo>
                  <a:lnTo>
                    <a:pt x="218594" y="70778"/>
                  </a:lnTo>
                  <a:lnTo>
                    <a:pt x="241351" y="40607"/>
                  </a:lnTo>
                  <a:lnTo>
                    <a:pt x="243012" y="31387"/>
                  </a:lnTo>
                  <a:lnTo>
                    <a:pt x="243167" y="52064"/>
                  </a:lnTo>
                  <a:lnTo>
                    <a:pt x="240912" y="59038"/>
                  </a:lnTo>
                  <a:lnTo>
                    <a:pt x="225259" y="95411"/>
                  </a:lnTo>
                  <a:lnTo>
                    <a:pt x="207750" y="133057"/>
                  </a:lnTo>
                  <a:lnTo>
                    <a:pt x="206262" y="135110"/>
                  </a:lnTo>
                  <a:lnTo>
                    <a:pt x="203342" y="136022"/>
                  </a:lnTo>
                  <a:lnTo>
                    <a:pt x="198615" y="136608"/>
                  </a:lnTo>
                  <a:lnTo>
                    <a:pt x="198227" y="135810"/>
                  </a:lnTo>
                  <a:lnTo>
                    <a:pt x="197482" y="121352"/>
                  </a:lnTo>
                  <a:lnTo>
                    <a:pt x="199723" y="114950"/>
                  </a:lnTo>
                  <a:lnTo>
                    <a:pt x="215364" y="79007"/>
                  </a:lnTo>
                  <a:lnTo>
                    <a:pt x="241089" y="43867"/>
                  </a:lnTo>
                  <a:lnTo>
                    <a:pt x="261042" y="21477"/>
                  </a:lnTo>
                  <a:lnTo>
                    <a:pt x="286363" y="5213"/>
                  </a:lnTo>
                  <a:lnTo>
                    <a:pt x="301595" y="1258"/>
                  </a:lnTo>
                  <a:lnTo>
                    <a:pt x="311753" y="2591"/>
                  </a:lnTo>
                  <a:lnTo>
                    <a:pt x="321066" y="6005"/>
                  </a:lnTo>
                  <a:lnTo>
                    <a:pt x="336706" y="17548"/>
                  </a:lnTo>
                  <a:lnTo>
                    <a:pt x="347224" y="28414"/>
                  </a:lnTo>
                  <a:lnTo>
                    <a:pt x="354058" y="41246"/>
                  </a:lnTo>
                  <a:lnTo>
                    <a:pt x="357172" y="75191"/>
                  </a:lnTo>
                  <a:lnTo>
                    <a:pt x="357470" y="113055"/>
                  </a:lnTo>
                  <a:lnTo>
                    <a:pt x="357472" y="1215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SMARTInkShape-341"/>
            <p:cNvSpPr/>
            <p:nvPr/>
          </p:nvSpPr>
          <p:spPr>
            <a:xfrm>
              <a:off x="5067300" y="5425439"/>
              <a:ext cx="60961" cy="259081"/>
            </a:xfrm>
            <a:custGeom>
              <a:avLst/>
              <a:gdLst/>
              <a:ahLst/>
              <a:cxnLst/>
              <a:rect l="0" t="0" r="0" b="0"/>
              <a:pathLst>
                <a:path w="60961" h="259081">
                  <a:moveTo>
                    <a:pt x="60960" y="0"/>
                  </a:moveTo>
                  <a:lnTo>
                    <a:pt x="60960" y="6561"/>
                  </a:lnTo>
                  <a:lnTo>
                    <a:pt x="56915" y="11352"/>
                  </a:lnTo>
                  <a:lnTo>
                    <a:pt x="49608" y="46717"/>
                  </a:lnTo>
                  <a:lnTo>
                    <a:pt x="40404" y="78091"/>
                  </a:lnTo>
                  <a:lnTo>
                    <a:pt x="32103" y="110439"/>
                  </a:lnTo>
                  <a:lnTo>
                    <a:pt x="20142" y="141849"/>
                  </a:lnTo>
                  <a:lnTo>
                    <a:pt x="10859" y="172605"/>
                  </a:lnTo>
                  <a:lnTo>
                    <a:pt x="2396" y="208822"/>
                  </a:lnTo>
                  <a:lnTo>
                    <a:pt x="140" y="244610"/>
                  </a:lnTo>
                  <a:lnTo>
                    <a:pt x="0"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SMARTInkShape-342"/>
            <p:cNvSpPr/>
            <p:nvPr/>
          </p:nvSpPr>
          <p:spPr>
            <a:xfrm>
              <a:off x="5021607" y="5501639"/>
              <a:ext cx="121894" cy="22862"/>
            </a:xfrm>
            <a:custGeom>
              <a:avLst/>
              <a:gdLst/>
              <a:ahLst/>
              <a:cxnLst/>
              <a:rect l="0" t="0" r="0" b="0"/>
              <a:pathLst>
                <a:path w="121894" h="22862">
                  <a:moveTo>
                    <a:pt x="7593" y="0"/>
                  </a:moveTo>
                  <a:lnTo>
                    <a:pt x="66" y="0"/>
                  </a:lnTo>
                  <a:lnTo>
                    <a:pt x="0" y="4045"/>
                  </a:lnTo>
                  <a:lnTo>
                    <a:pt x="838" y="5237"/>
                  </a:lnTo>
                  <a:lnTo>
                    <a:pt x="2243" y="6032"/>
                  </a:lnTo>
                  <a:lnTo>
                    <a:pt x="39098" y="18134"/>
                  </a:lnTo>
                  <a:lnTo>
                    <a:pt x="70276" y="22238"/>
                  </a:lnTo>
                  <a:lnTo>
                    <a:pt x="106135" y="22806"/>
                  </a:lnTo>
                  <a:lnTo>
                    <a:pt x="121893"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SMARTInkShape-343"/>
            <p:cNvSpPr/>
            <p:nvPr/>
          </p:nvSpPr>
          <p:spPr>
            <a:xfrm>
              <a:off x="5158739" y="5516880"/>
              <a:ext cx="159850" cy="182434"/>
            </a:xfrm>
            <a:custGeom>
              <a:avLst/>
              <a:gdLst/>
              <a:ahLst/>
              <a:cxnLst/>
              <a:rect l="0" t="0" r="0" b="0"/>
              <a:pathLst>
                <a:path w="159850" h="182434">
                  <a:moveTo>
                    <a:pt x="137161" y="0"/>
                  </a:moveTo>
                  <a:lnTo>
                    <a:pt x="103631" y="0"/>
                  </a:lnTo>
                  <a:lnTo>
                    <a:pt x="67006" y="846"/>
                  </a:lnTo>
                  <a:lnTo>
                    <a:pt x="59978" y="4045"/>
                  </a:lnTo>
                  <a:lnTo>
                    <a:pt x="51262" y="10605"/>
                  </a:lnTo>
                  <a:lnTo>
                    <a:pt x="48183" y="15438"/>
                  </a:lnTo>
                  <a:lnTo>
                    <a:pt x="46451" y="22918"/>
                  </a:lnTo>
                  <a:lnTo>
                    <a:pt x="46207" y="25439"/>
                  </a:lnTo>
                  <a:lnTo>
                    <a:pt x="49910" y="37077"/>
                  </a:lnTo>
                  <a:lnTo>
                    <a:pt x="56331" y="44136"/>
                  </a:lnTo>
                  <a:lnTo>
                    <a:pt x="93121" y="69968"/>
                  </a:lnTo>
                  <a:lnTo>
                    <a:pt x="126702" y="96864"/>
                  </a:lnTo>
                  <a:lnTo>
                    <a:pt x="150103" y="115934"/>
                  </a:lnTo>
                  <a:lnTo>
                    <a:pt x="155613" y="125186"/>
                  </a:lnTo>
                  <a:lnTo>
                    <a:pt x="159440" y="145910"/>
                  </a:lnTo>
                  <a:lnTo>
                    <a:pt x="159849" y="154522"/>
                  </a:lnTo>
                  <a:lnTo>
                    <a:pt x="157686" y="159834"/>
                  </a:lnTo>
                  <a:lnTo>
                    <a:pt x="155924" y="162436"/>
                  </a:lnTo>
                  <a:lnTo>
                    <a:pt x="140929" y="172695"/>
                  </a:lnTo>
                  <a:lnTo>
                    <a:pt x="126612" y="179486"/>
                  </a:lnTo>
                  <a:lnTo>
                    <a:pt x="97504" y="182433"/>
                  </a:lnTo>
                  <a:lnTo>
                    <a:pt x="63810" y="176280"/>
                  </a:lnTo>
                  <a:lnTo>
                    <a:pt x="38851" y="169378"/>
                  </a:lnTo>
                  <a:lnTo>
                    <a:pt x="13902" y="154869"/>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SMARTInkShape-344"/>
            <p:cNvSpPr/>
            <p:nvPr/>
          </p:nvSpPr>
          <p:spPr>
            <a:xfrm>
              <a:off x="5486400" y="5532119"/>
              <a:ext cx="38101" cy="121921"/>
            </a:xfrm>
            <a:custGeom>
              <a:avLst/>
              <a:gdLst/>
              <a:ahLst/>
              <a:cxnLst/>
              <a:rect l="0" t="0" r="0" b="0"/>
              <a:pathLst>
                <a:path w="38101" h="121921">
                  <a:moveTo>
                    <a:pt x="38100" y="0"/>
                  </a:moveTo>
                  <a:lnTo>
                    <a:pt x="37253" y="26492"/>
                  </a:lnTo>
                  <a:lnTo>
                    <a:pt x="28692" y="61024"/>
                  </a:lnTo>
                  <a:lnTo>
                    <a:pt x="25452" y="71995"/>
                  </a:lnTo>
                  <a:lnTo>
                    <a:pt x="22781" y="90759"/>
                  </a:lnTo>
                  <a:lnTo>
                    <a:pt x="17004" y="102433"/>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SMARTInkShape-345"/>
            <p:cNvSpPr/>
            <p:nvPr/>
          </p:nvSpPr>
          <p:spPr>
            <a:xfrm>
              <a:off x="5471474" y="5570219"/>
              <a:ext cx="98746" cy="22862"/>
            </a:xfrm>
            <a:custGeom>
              <a:avLst/>
              <a:gdLst/>
              <a:ahLst/>
              <a:cxnLst/>
              <a:rect l="0" t="0" r="0" b="0"/>
              <a:pathLst>
                <a:path w="98746" h="22862">
                  <a:moveTo>
                    <a:pt x="7306" y="0"/>
                  </a:moveTo>
                  <a:lnTo>
                    <a:pt x="0" y="0"/>
                  </a:lnTo>
                  <a:lnTo>
                    <a:pt x="3824" y="0"/>
                  </a:lnTo>
                  <a:lnTo>
                    <a:pt x="40304" y="13181"/>
                  </a:lnTo>
                  <a:lnTo>
                    <a:pt x="75437" y="17317"/>
                  </a:lnTo>
                  <a:lnTo>
                    <a:pt x="98745"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SMARTInkShape-346"/>
            <p:cNvSpPr/>
            <p:nvPr/>
          </p:nvSpPr>
          <p:spPr>
            <a:xfrm>
              <a:off x="5631180" y="5539739"/>
              <a:ext cx="83821" cy="251462"/>
            </a:xfrm>
            <a:custGeom>
              <a:avLst/>
              <a:gdLst/>
              <a:ahLst/>
              <a:cxnLst/>
              <a:rect l="0" t="0" r="0" b="0"/>
              <a:pathLst>
                <a:path w="83821" h="251462">
                  <a:moveTo>
                    <a:pt x="83820" y="0"/>
                  </a:moveTo>
                  <a:lnTo>
                    <a:pt x="83820" y="10607"/>
                  </a:lnTo>
                  <a:lnTo>
                    <a:pt x="70822" y="47047"/>
                  </a:lnTo>
                  <a:lnTo>
                    <a:pt x="60901" y="78721"/>
                  </a:lnTo>
                  <a:lnTo>
                    <a:pt x="53322" y="107427"/>
                  </a:lnTo>
                  <a:lnTo>
                    <a:pt x="43176" y="143423"/>
                  </a:lnTo>
                  <a:lnTo>
                    <a:pt x="32172" y="174992"/>
                  </a:lnTo>
                  <a:lnTo>
                    <a:pt x="13759" y="209280"/>
                  </a:lnTo>
                  <a:lnTo>
                    <a:pt x="2397" y="233760"/>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SMARTInkShape-347"/>
            <p:cNvSpPr/>
            <p:nvPr/>
          </p:nvSpPr>
          <p:spPr>
            <a:xfrm>
              <a:off x="5647479" y="5494256"/>
              <a:ext cx="180173" cy="129305"/>
            </a:xfrm>
            <a:custGeom>
              <a:avLst/>
              <a:gdLst/>
              <a:ahLst/>
              <a:cxnLst/>
              <a:rect l="0" t="0" r="0" b="0"/>
              <a:pathLst>
                <a:path w="180173" h="129305">
                  <a:moveTo>
                    <a:pt x="6560" y="53104"/>
                  </a:moveTo>
                  <a:lnTo>
                    <a:pt x="6560" y="49059"/>
                  </a:lnTo>
                  <a:lnTo>
                    <a:pt x="5714" y="47867"/>
                  </a:lnTo>
                  <a:lnTo>
                    <a:pt x="4303" y="47072"/>
                  </a:lnTo>
                  <a:lnTo>
                    <a:pt x="2515" y="46543"/>
                  </a:lnTo>
                  <a:lnTo>
                    <a:pt x="1324" y="44496"/>
                  </a:lnTo>
                  <a:lnTo>
                    <a:pt x="0" y="37707"/>
                  </a:lnTo>
                  <a:lnTo>
                    <a:pt x="1669" y="31303"/>
                  </a:lnTo>
                  <a:lnTo>
                    <a:pt x="4386" y="25634"/>
                  </a:lnTo>
                  <a:lnTo>
                    <a:pt x="5594" y="20293"/>
                  </a:lnTo>
                  <a:lnTo>
                    <a:pt x="10646" y="15097"/>
                  </a:lnTo>
                  <a:lnTo>
                    <a:pt x="17690" y="10811"/>
                  </a:lnTo>
                  <a:lnTo>
                    <a:pt x="51269" y="1553"/>
                  </a:lnTo>
                  <a:lnTo>
                    <a:pt x="83630" y="0"/>
                  </a:lnTo>
                  <a:lnTo>
                    <a:pt x="113412" y="2068"/>
                  </a:lnTo>
                  <a:lnTo>
                    <a:pt x="139709" y="10379"/>
                  </a:lnTo>
                  <a:lnTo>
                    <a:pt x="167486" y="31764"/>
                  </a:lnTo>
                  <a:lnTo>
                    <a:pt x="176256" y="44147"/>
                  </a:lnTo>
                  <a:lnTo>
                    <a:pt x="180172" y="58540"/>
                  </a:lnTo>
                  <a:lnTo>
                    <a:pt x="178830" y="68502"/>
                  </a:lnTo>
                  <a:lnTo>
                    <a:pt x="174564" y="78574"/>
                  </a:lnTo>
                  <a:lnTo>
                    <a:pt x="162643" y="92918"/>
                  </a:lnTo>
                  <a:lnTo>
                    <a:pt x="128399" y="113867"/>
                  </a:lnTo>
                  <a:lnTo>
                    <a:pt x="98680" y="125891"/>
                  </a:lnTo>
                  <a:lnTo>
                    <a:pt x="72103" y="129004"/>
                  </a:lnTo>
                  <a:lnTo>
                    <a:pt x="44660" y="1293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SMARTInkShape-348"/>
            <p:cNvSpPr/>
            <p:nvPr/>
          </p:nvSpPr>
          <p:spPr>
            <a:xfrm>
              <a:off x="5856478" y="5516880"/>
              <a:ext cx="102284" cy="143485"/>
            </a:xfrm>
            <a:custGeom>
              <a:avLst/>
              <a:gdLst/>
              <a:ahLst/>
              <a:cxnLst/>
              <a:rect l="0" t="0" r="0" b="0"/>
              <a:pathLst>
                <a:path w="102284" h="143485">
                  <a:moveTo>
                    <a:pt x="94741" y="38100"/>
                  </a:moveTo>
                  <a:lnTo>
                    <a:pt x="76608" y="38100"/>
                  </a:lnTo>
                  <a:lnTo>
                    <a:pt x="71724" y="40357"/>
                  </a:lnTo>
                  <a:lnTo>
                    <a:pt x="38558" y="64591"/>
                  </a:lnTo>
                  <a:lnTo>
                    <a:pt x="20739" y="84035"/>
                  </a:lnTo>
                  <a:lnTo>
                    <a:pt x="890" y="115347"/>
                  </a:lnTo>
                  <a:lnTo>
                    <a:pt x="0" y="119231"/>
                  </a:lnTo>
                  <a:lnTo>
                    <a:pt x="2700" y="134464"/>
                  </a:lnTo>
                  <a:lnTo>
                    <a:pt x="11214" y="140406"/>
                  </a:lnTo>
                  <a:lnTo>
                    <a:pt x="20415" y="143484"/>
                  </a:lnTo>
                  <a:lnTo>
                    <a:pt x="28124" y="141945"/>
                  </a:lnTo>
                  <a:lnTo>
                    <a:pt x="41983" y="138578"/>
                  </a:lnTo>
                  <a:lnTo>
                    <a:pt x="46869" y="138105"/>
                  </a:lnTo>
                  <a:lnTo>
                    <a:pt x="56814" y="133064"/>
                  </a:lnTo>
                  <a:lnTo>
                    <a:pt x="92212" y="101360"/>
                  </a:lnTo>
                  <a:lnTo>
                    <a:pt x="97850" y="89075"/>
                  </a:lnTo>
                  <a:lnTo>
                    <a:pt x="101966" y="53801"/>
                  </a:lnTo>
                  <a:lnTo>
                    <a:pt x="102283" y="37156"/>
                  </a:lnTo>
                  <a:lnTo>
                    <a:pt x="98294" y="24367"/>
                  </a:lnTo>
                  <a:lnTo>
                    <a:pt x="88493" y="9480"/>
                  </a:lnTo>
                  <a:lnTo>
                    <a:pt x="7950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SMARTInkShape-349"/>
            <p:cNvSpPr/>
            <p:nvPr/>
          </p:nvSpPr>
          <p:spPr>
            <a:xfrm>
              <a:off x="6027419" y="5433060"/>
              <a:ext cx="99062" cy="236221"/>
            </a:xfrm>
            <a:custGeom>
              <a:avLst/>
              <a:gdLst/>
              <a:ahLst/>
              <a:cxnLst/>
              <a:rect l="0" t="0" r="0" b="0"/>
              <a:pathLst>
                <a:path w="99062" h="236221">
                  <a:moveTo>
                    <a:pt x="99061" y="0"/>
                  </a:moveTo>
                  <a:lnTo>
                    <a:pt x="95015" y="4045"/>
                  </a:lnTo>
                  <a:lnTo>
                    <a:pt x="93029" y="10546"/>
                  </a:lnTo>
                  <a:lnTo>
                    <a:pt x="91300" y="18234"/>
                  </a:lnTo>
                  <a:lnTo>
                    <a:pt x="76044" y="54555"/>
                  </a:lnTo>
                  <a:lnTo>
                    <a:pt x="66010" y="88105"/>
                  </a:lnTo>
                  <a:lnTo>
                    <a:pt x="50638" y="122107"/>
                  </a:lnTo>
                  <a:lnTo>
                    <a:pt x="36312" y="158301"/>
                  </a:lnTo>
                  <a:lnTo>
                    <a:pt x="21473" y="190160"/>
                  </a:lnTo>
                  <a:lnTo>
                    <a:pt x="7772" y="218008"/>
                  </a:lnTo>
                  <a:lnTo>
                    <a:pt x="3454" y="224739"/>
                  </a:lnTo>
                  <a:lnTo>
                    <a:pt x="0"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SMARTInkShape-350"/>
            <p:cNvSpPr/>
            <p:nvPr/>
          </p:nvSpPr>
          <p:spPr>
            <a:xfrm>
              <a:off x="6111239" y="5440680"/>
              <a:ext cx="83822" cy="220981"/>
            </a:xfrm>
            <a:custGeom>
              <a:avLst/>
              <a:gdLst/>
              <a:ahLst/>
              <a:cxnLst/>
              <a:rect l="0" t="0" r="0" b="0"/>
              <a:pathLst>
                <a:path w="83822" h="220981">
                  <a:moveTo>
                    <a:pt x="83821" y="0"/>
                  </a:moveTo>
                  <a:lnTo>
                    <a:pt x="83821" y="10605"/>
                  </a:lnTo>
                  <a:lnTo>
                    <a:pt x="74414" y="48193"/>
                  </a:lnTo>
                  <a:lnTo>
                    <a:pt x="65687" y="80733"/>
                  </a:lnTo>
                  <a:lnTo>
                    <a:pt x="49727" y="113690"/>
                  </a:lnTo>
                  <a:lnTo>
                    <a:pt x="30269" y="144659"/>
                  </a:lnTo>
                  <a:lnTo>
                    <a:pt x="11983" y="176780"/>
                  </a:lnTo>
                  <a:lnTo>
                    <a:pt x="547" y="214262"/>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SMARTInkShape-351"/>
            <p:cNvSpPr/>
            <p:nvPr/>
          </p:nvSpPr>
          <p:spPr>
            <a:xfrm>
              <a:off x="6202680" y="5554980"/>
              <a:ext cx="45721" cy="114301"/>
            </a:xfrm>
            <a:custGeom>
              <a:avLst/>
              <a:gdLst/>
              <a:ahLst/>
              <a:cxnLst/>
              <a:rect l="0" t="0" r="0" b="0"/>
              <a:pathLst>
                <a:path w="45721" h="114301">
                  <a:moveTo>
                    <a:pt x="45720" y="0"/>
                  </a:moveTo>
                  <a:lnTo>
                    <a:pt x="39688" y="14320"/>
                  </a:lnTo>
                  <a:lnTo>
                    <a:pt x="29950" y="44719"/>
                  </a:lnTo>
                  <a:lnTo>
                    <a:pt x="26011" y="56282"/>
                  </a:lnTo>
                  <a:lnTo>
                    <a:pt x="19229" y="87781"/>
                  </a:lnTo>
                  <a:lnTo>
                    <a:pt x="9944" y="102915"/>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SMARTInkShape-352"/>
            <p:cNvSpPr/>
            <p:nvPr/>
          </p:nvSpPr>
          <p:spPr>
            <a:xfrm>
              <a:off x="6278880" y="547878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353"/>
            <p:cNvSpPr/>
            <p:nvPr/>
          </p:nvSpPr>
          <p:spPr>
            <a:xfrm>
              <a:off x="6301742" y="5532633"/>
              <a:ext cx="121244" cy="144268"/>
            </a:xfrm>
            <a:custGeom>
              <a:avLst/>
              <a:gdLst/>
              <a:ahLst/>
              <a:cxnLst/>
              <a:rect l="0" t="0" r="0" b="0"/>
              <a:pathLst>
                <a:path w="121244" h="144268">
                  <a:moveTo>
                    <a:pt x="38097" y="14727"/>
                  </a:moveTo>
                  <a:lnTo>
                    <a:pt x="38097" y="18772"/>
                  </a:lnTo>
                  <a:lnTo>
                    <a:pt x="35839" y="23015"/>
                  </a:lnTo>
                  <a:lnTo>
                    <a:pt x="27491" y="32638"/>
                  </a:lnTo>
                  <a:lnTo>
                    <a:pt x="24917" y="39903"/>
                  </a:lnTo>
                  <a:lnTo>
                    <a:pt x="21210" y="53513"/>
                  </a:lnTo>
                  <a:lnTo>
                    <a:pt x="17892" y="64138"/>
                  </a:lnTo>
                  <a:lnTo>
                    <a:pt x="10234" y="99561"/>
                  </a:lnTo>
                  <a:lnTo>
                    <a:pt x="7546" y="110042"/>
                  </a:lnTo>
                  <a:lnTo>
                    <a:pt x="28" y="121363"/>
                  </a:lnTo>
                  <a:lnTo>
                    <a:pt x="0" y="110796"/>
                  </a:lnTo>
                  <a:lnTo>
                    <a:pt x="4044" y="99448"/>
                  </a:lnTo>
                  <a:lnTo>
                    <a:pt x="24470" y="63902"/>
                  </a:lnTo>
                  <a:lnTo>
                    <a:pt x="51162" y="28542"/>
                  </a:lnTo>
                  <a:lnTo>
                    <a:pt x="66146" y="14775"/>
                  </a:lnTo>
                  <a:lnTo>
                    <a:pt x="85532" y="3384"/>
                  </a:lnTo>
                  <a:lnTo>
                    <a:pt x="98393" y="257"/>
                  </a:lnTo>
                  <a:lnTo>
                    <a:pt x="101154" y="0"/>
                  </a:lnTo>
                  <a:lnTo>
                    <a:pt x="106481" y="1972"/>
                  </a:lnTo>
                  <a:lnTo>
                    <a:pt x="116798" y="10137"/>
                  </a:lnTo>
                  <a:lnTo>
                    <a:pt x="119642" y="14945"/>
                  </a:lnTo>
                  <a:lnTo>
                    <a:pt x="121243" y="24669"/>
                  </a:lnTo>
                  <a:lnTo>
                    <a:pt x="120983" y="53289"/>
                  </a:lnTo>
                  <a:lnTo>
                    <a:pt x="114149" y="90901"/>
                  </a:lnTo>
                  <a:lnTo>
                    <a:pt x="107190" y="126618"/>
                  </a:lnTo>
                  <a:lnTo>
                    <a:pt x="106677" y="1442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354"/>
            <p:cNvSpPr/>
            <p:nvPr/>
          </p:nvSpPr>
          <p:spPr>
            <a:xfrm>
              <a:off x="6477549" y="5585552"/>
              <a:ext cx="182332" cy="98484"/>
            </a:xfrm>
            <a:custGeom>
              <a:avLst/>
              <a:gdLst/>
              <a:ahLst/>
              <a:cxnLst/>
              <a:rect l="0" t="0" r="0" b="0"/>
              <a:pathLst>
                <a:path w="182332" h="98484">
                  <a:moveTo>
                    <a:pt x="106131" y="7528"/>
                  </a:moveTo>
                  <a:lnTo>
                    <a:pt x="102085" y="7528"/>
                  </a:lnTo>
                  <a:lnTo>
                    <a:pt x="97841" y="5270"/>
                  </a:lnTo>
                  <a:lnTo>
                    <a:pt x="92263" y="966"/>
                  </a:lnTo>
                  <a:lnTo>
                    <a:pt x="85078" y="117"/>
                  </a:lnTo>
                  <a:lnTo>
                    <a:pt x="80405" y="0"/>
                  </a:lnTo>
                  <a:lnTo>
                    <a:pt x="44960" y="15349"/>
                  </a:lnTo>
                  <a:lnTo>
                    <a:pt x="35763" y="21164"/>
                  </a:lnTo>
                  <a:lnTo>
                    <a:pt x="20703" y="36436"/>
                  </a:lnTo>
                  <a:lnTo>
                    <a:pt x="5718" y="47857"/>
                  </a:lnTo>
                  <a:lnTo>
                    <a:pt x="2236" y="53109"/>
                  </a:lnTo>
                  <a:lnTo>
                    <a:pt x="275" y="60827"/>
                  </a:lnTo>
                  <a:lnTo>
                    <a:pt x="0" y="63380"/>
                  </a:lnTo>
                  <a:lnTo>
                    <a:pt x="1953" y="68476"/>
                  </a:lnTo>
                  <a:lnTo>
                    <a:pt x="10105" y="78645"/>
                  </a:lnTo>
                  <a:lnTo>
                    <a:pt x="17167" y="81468"/>
                  </a:lnTo>
                  <a:lnTo>
                    <a:pt x="21422" y="82221"/>
                  </a:lnTo>
                  <a:lnTo>
                    <a:pt x="28407" y="80800"/>
                  </a:lnTo>
                  <a:lnTo>
                    <a:pt x="35180" y="78193"/>
                  </a:lnTo>
                  <a:lnTo>
                    <a:pt x="58227" y="72337"/>
                  </a:lnTo>
                  <a:lnTo>
                    <a:pt x="65932" y="65683"/>
                  </a:lnTo>
                  <a:lnTo>
                    <a:pt x="86537" y="43565"/>
                  </a:lnTo>
                  <a:lnTo>
                    <a:pt x="100420" y="32975"/>
                  </a:lnTo>
                  <a:lnTo>
                    <a:pt x="117705" y="10852"/>
                  </a:lnTo>
                  <a:lnTo>
                    <a:pt x="120888" y="1516"/>
                  </a:lnTo>
                  <a:lnTo>
                    <a:pt x="121896" y="980"/>
                  </a:lnTo>
                  <a:lnTo>
                    <a:pt x="125272" y="384"/>
                  </a:lnTo>
                  <a:lnTo>
                    <a:pt x="126512" y="1072"/>
                  </a:lnTo>
                  <a:lnTo>
                    <a:pt x="127337" y="2377"/>
                  </a:lnTo>
                  <a:lnTo>
                    <a:pt x="128501" y="8259"/>
                  </a:lnTo>
                  <a:lnTo>
                    <a:pt x="128664" y="10556"/>
                  </a:lnTo>
                  <a:lnTo>
                    <a:pt x="126588" y="15365"/>
                  </a:lnTo>
                  <a:lnTo>
                    <a:pt x="124849" y="17832"/>
                  </a:lnTo>
                  <a:lnTo>
                    <a:pt x="122401" y="29395"/>
                  </a:lnTo>
                  <a:lnTo>
                    <a:pt x="121676" y="43547"/>
                  </a:lnTo>
                  <a:lnTo>
                    <a:pt x="129149" y="77827"/>
                  </a:lnTo>
                  <a:lnTo>
                    <a:pt x="132730" y="84774"/>
                  </a:lnTo>
                  <a:lnTo>
                    <a:pt x="143551" y="93445"/>
                  </a:lnTo>
                  <a:lnTo>
                    <a:pt x="153436" y="97332"/>
                  </a:lnTo>
                  <a:lnTo>
                    <a:pt x="161727" y="98483"/>
                  </a:lnTo>
                  <a:lnTo>
                    <a:pt x="166964" y="96494"/>
                  </a:lnTo>
                  <a:lnTo>
                    <a:pt x="172114" y="93635"/>
                  </a:lnTo>
                  <a:lnTo>
                    <a:pt x="182331" y="91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355"/>
            <p:cNvSpPr/>
            <p:nvPr/>
          </p:nvSpPr>
          <p:spPr>
            <a:xfrm>
              <a:off x="6713249" y="5433190"/>
              <a:ext cx="22832" cy="235916"/>
            </a:xfrm>
            <a:custGeom>
              <a:avLst/>
              <a:gdLst/>
              <a:ahLst/>
              <a:cxnLst/>
              <a:rect l="0" t="0" r="0" b="0"/>
              <a:pathLst>
                <a:path w="22832" h="235916">
                  <a:moveTo>
                    <a:pt x="22831" y="30349"/>
                  </a:moveTo>
                  <a:lnTo>
                    <a:pt x="22831" y="0"/>
                  </a:lnTo>
                  <a:lnTo>
                    <a:pt x="22831" y="32436"/>
                  </a:lnTo>
                  <a:lnTo>
                    <a:pt x="21984" y="62088"/>
                  </a:lnTo>
                  <a:lnTo>
                    <a:pt x="16799" y="99680"/>
                  </a:lnTo>
                  <a:lnTo>
                    <a:pt x="11480" y="135673"/>
                  </a:lnTo>
                  <a:lnTo>
                    <a:pt x="7512" y="167241"/>
                  </a:lnTo>
                  <a:lnTo>
                    <a:pt x="1131" y="201529"/>
                  </a:lnTo>
                  <a:lnTo>
                    <a:pt x="0" y="234098"/>
                  </a:lnTo>
                  <a:lnTo>
                    <a:pt x="837" y="234762"/>
                  </a:lnTo>
                  <a:lnTo>
                    <a:pt x="6534" y="235915"/>
                  </a:lnTo>
                  <a:lnTo>
                    <a:pt x="6886" y="235126"/>
                  </a:lnTo>
                  <a:lnTo>
                    <a:pt x="7590" y="2284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356"/>
            <p:cNvSpPr/>
            <p:nvPr/>
          </p:nvSpPr>
          <p:spPr>
            <a:xfrm>
              <a:off x="6685970" y="5501639"/>
              <a:ext cx="111070" cy="38101"/>
            </a:xfrm>
            <a:custGeom>
              <a:avLst/>
              <a:gdLst/>
              <a:ahLst/>
              <a:cxnLst/>
              <a:rect l="0" t="0" r="0" b="0"/>
              <a:pathLst>
                <a:path w="111070" h="38101">
                  <a:moveTo>
                    <a:pt x="4390" y="0"/>
                  </a:moveTo>
                  <a:lnTo>
                    <a:pt x="344" y="0"/>
                  </a:lnTo>
                  <a:lnTo>
                    <a:pt x="0" y="847"/>
                  </a:lnTo>
                  <a:lnTo>
                    <a:pt x="1874" y="4045"/>
                  </a:lnTo>
                  <a:lnTo>
                    <a:pt x="7689" y="10607"/>
                  </a:lnTo>
                  <a:lnTo>
                    <a:pt x="24170" y="20408"/>
                  </a:lnTo>
                  <a:lnTo>
                    <a:pt x="60512" y="34721"/>
                  </a:lnTo>
                  <a:lnTo>
                    <a:pt x="96764" y="37804"/>
                  </a:lnTo>
                  <a:lnTo>
                    <a:pt x="111069"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SMARTInkShape-357"/>
            <p:cNvSpPr/>
            <p:nvPr/>
          </p:nvSpPr>
          <p:spPr>
            <a:xfrm>
              <a:off x="6782283" y="5524500"/>
              <a:ext cx="104913" cy="136675"/>
            </a:xfrm>
            <a:custGeom>
              <a:avLst/>
              <a:gdLst/>
              <a:ahLst/>
              <a:cxnLst/>
              <a:rect l="0" t="0" r="0" b="0"/>
              <a:pathLst>
                <a:path w="104913" h="136675">
                  <a:moveTo>
                    <a:pt x="98577" y="0"/>
                  </a:moveTo>
                  <a:lnTo>
                    <a:pt x="73072" y="0"/>
                  </a:lnTo>
                  <a:lnTo>
                    <a:pt x="68050" y="2257"/>
                  </a:lnTo>
                  <a:lnTo>
                    <a:pt x="39708" y="28518"/>
                  </a:lnTo>
                  <a:lnTo>
                    <a:pt x="13682" y="65031"/>
                  </a:lnTo>
                  <a:lnTo>
                    <a:pt x="3193" y="86161"/>
                  </a:lnTo>
                  <a:lnTo>
                    <a:pt x="0" y="111733"/>
                  </a:lnTo>
                  <a:lnTo>
                    <a:pt x="1989" y="119650"/>
                  </a:lnTo>
                  <a:lnTo>
                    <a:pt x="10165" y="131632"/>
                  </a:lnTo>
                  <a:lnTo>
                    <a:pt x="14974" y="134702"/>
                  </a:lnTo>
                  <a:lnTo>
                    <a:pt x="22441" y="136431"/>
                  </a:lnTo>
                  <a:lnTo>
                    <a:pt x="24960" y="136674"/>
                  </a:lnTo>
                  <a:lnTo>
                    <a:pt x="41168" y="130981"/>
                  </a:lnTo>
                  <a:lnTo>
                    <a:pt x="61644" y="119235"/>
                  </a:lnTo>
                  <a:lnTo>
                    <a:pt x="72906" y="103107"/>
                  </a:lnTo>
                  <a:lnTo>
                    <a:pt x="92783" y="68332"/>
                  </a:lnTo>
                  <a:lnTo>
                    <a:pt x="104268" y="32871"/>
                  </a:lnTo>
                  <a:lnTo>
                    <a:pt x="104912" y="29534"/>
                  </a:lnTo>
                  <a:lnTo>
                    <a:pt x="104493" y="26462"/>
                  </a:lnTo>
                  <a:lnTo>
                    <a:pt x="99207" y="15490"/>
                  </a:lnTo>
                  <a:lnTo>
                    <a:pt x="98857" y="11682"/>
                  </a:lnTo>
                  <a:lnTo>
                    <a:pt x="97917" y="10328"/>
                  </a:lnTo>
                  <a:lnTo>
                    <a:pt x="96443" y="9425"/>
                  </a:lnTo>
                  <a:lnTo>
                    <a:pt x="94615" y="8823"/>
                  </a:lnTo>
                  <a:lnTo>
                    <a:pt x="93395" y="7575"/>
                  </a:lnTo>
                  <a:lnTo>
                    <a:pt x="9095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SMARTInkShape-358"/>
            <p:cNvSpPr/>
            <p:nvPr/>
          </p:nvSpPr>
          <p:spPr>
            <a:xfrm>
              <a:off x="6934200" y="5509260"/>
              <a:ext cx="76201" cy="143482"/>
            </a:xfrm>
            <a:custGeom>
              <a:avLst/>
              <a:gdLst/>
              <a:ahLst/>
              <a:cxnLst/>
              <a:rect l="0" t="0" r="0" b="0"/>
              <a:pathLst>
                <a:path w="76201" h="143482">
                  <a:moveTo>
                    <a:pt x="7619" y="22859"/>
                  </a:moveTo>
                  <a:lnTo>
                    <a:pt x="7619" y="56909"/>
                  </a:lnTo>
                  <a:lnTo>
                    <a:pt x="7619" y="91687"/>
                  </a:lnTo>
                  <a:lnTo>
                    <a:pt x="6773" y="119022"/>
                  </a:lnTo>
                  <a:lnTo>
                    <a:pt x="470" y="138207"/>
                  </a:lnTo>
                  <a:lnTo>
                    <a:pt x="93" y="143481"/>
                  </a:lnTo>
                  <a:lnTo>
                    <a:pt x="0" y="122592"/>
                  </a:lnTo>
                  <a:lnTo>
                    <a:pt x="7760" y="87944"/>
                  </a:lnTo>
                  <a:lnTo>
                    <a:pt x="20555" y="51496"/>
                  </a:lnTo>
                  <a:lnTo>
                    <a:pt x="40649" y="14232"/>
                  </a:lnTo>
                  <a:lnTo>
                    <a:pt x="45724" y="10558"/>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SMARTInkShape-359"/>
            <p:cNvSpPr/>
            <p:nvPr/>
          </p:nvSpPr>
          <p:spPr>
            <a:xfrm>
              <a:off x="7056119" y="5501639"/>
              <a:ext cx="118165" cy="152354"/>
            </a:xfrm>
            <a:custGeom>
              <a:avLst/>
              <a:gdLst/>
              <a:ahLst/>
              <a:cxnLst/>
              <a:rect l="0" t="0" r="0" b="0"/>
              <a:pathLst>
                <a:path w="118165" h="152354">
                  <a:moveTo>
                    <a:pt x="99061" y="0"/>
                  </a:moveTo>
                  <a:lnTo>
                    <a:pt x="73621" y="0"/>
                  </a:lnTo>
                  <a:lnTo>
                    <a:pt x="43493" y="7307"/>
                  </a:lnTo>
                  <a:lnTo>
                    <a:pt x="41695" y="8258"/>
                  </a:lnTo>
                  <a:lnTo>
                    <a:pt x="40497" y="9739"/>
                  </a:lnTo>
                  <a:lnTo>
                    <a:pt x="38319" y="13642"/>
                  </a:lnTo>
                  <a:lnTo>
                    <a:pt x="33180" y="20599"/>
                  </a:lnTo>
                  <a:lnTo>
                    <a:pt x="31680" y="25524"/>
                  </a:lnTo>
                  <a:lnTo>
                    <a:pt x="32127" y="28023"/>
                  </a:lnTo>
                  <a:lnTo>
                    <a:pt x="45965" y="51757"/>
                  </a:lnTo>
                  <a:lnTo>
                    <a:pt x="77994" y="85567"/>
                  </a:lnTo>
                  <a:lnTo>
                    <a:pt x="100807" y="106165"/>
                  </a:lnTo>
                  <a:lnTo>
                    <a:pt x="108303" y="111531"/>
                  </a:lnTo>
                  <a:lnTo>
                    <a:pt x="117556" y="128476"/>
                  </a:lnTo>
                  <a:lnTo>
                    <a:pt x="118164" y="132217"/>
                  </a:lnTo>
                  <a:lnTo>
                    <a:pt x="115821" y="140682"/>
                  </a:lnTo>
                  <a:lnTo>
                    <a:pt x="114976" y="142959"/>
                  </a:lnTo>
                  <a:lnTo>
                    <a:pt x="106410" y="148286"/>
                  </a:lnTo>
                  <a:lnTo>
                    <a:pt x="97193" y="151182"/>
                  </a:lnTo>
                  <a:lnTo>
                    <a:pt x="60789" y="152353"/>
                  </a:lnTo>
                  <a:lnTo>
                    <a:pt x="51571" y="151533"/>
                  </a:lnTo>
                  <a:lnTo>
                    <a:pt x="28074" y="139401"/>
                  </a:lnTo>
                  <a:lnTo>
                    <a:pt x="7776" y="124161"/>
                  </a:lnTo>
                  <a:lnTo>
                    <a:pt x="5185" y="123414"/>
                  </a:lnTo>
                  <a:lnTo>
                    <a:pt x="3457" y="122070"/>
                  </a:lnTo>
                  <a:lnTo>
                    <a:pt x="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360"/>
            <p:cNvSpPr/>
            <p:nvPr/>
          </p:nvSpPr>
          <p:spPr>
            <a:xfrm>
              <a:off x="7189099" y="5372222"/>
              <a:ext cx="80222" cy="350398"/>
            </a:xfrm>
            <a:custGeom>
              <a:avLst/>
              <a:gdLst/>
              <a:ahLst/>
              <a:cxnLst/>
              <a:rect l="0" t="0" r="0" b="0"/>
              <a:pathLst>
                <a:path w="80222" h="350398">
                  <a:moveTo>
                    <a:pt x="11801" y="22738"/>
                  </a:moveTo>
                  <a:lnTo>
                    <a:pt x="11801" y="16177"/>
                  </a:lnTo>
                  <a:lnTo>
                    <a:pt x="6564" y="9243"/>
                  </a:lnTo>
                  <a:lnTo>
                    <a:pt x="5240" y="4604"/>
                  </a:lnTo>
                  <a:lnTo>
                    <a:pt x="4040" y="3029"/>
                  </a:lnTo>
                  <a:lnTo>
                    <a:pt x="449" y="1278"/>
                  </a:lnTo>
                  <a:lnTo>
                    <a:pt x="0" y="811"/>
                  </a:lnTo>
                  <a:lnTo>
                    <a:pt x="547" y="500"/>
                  </a:lnTo>
                  <a:lnTo>
                    <a:pt x="3463" y="0"/>
                  </a:lnTo>
                  <a:lnTo>
                    <a:pt x="3861" y="2190"/>
                  </a:lnTo>
                  <a:lnTo>
                    <a:pt x="3968" y="3959"/>
                  </a:lnTo>
                  <a:lnTo>
                    <a:pt x="8601" y="8183"/>
                  </a:lnTo>
                  <a:lnTo>
                    <a:pt x="12208" y="10494"/>
                  </a:lnTo>
                  <a:lnTo>
                    <a:pt x="14612" y="13729"/>
                  </a:lnTo>
                  <a:lnTo>
                    <a:pt x="22987" y="31086"/>
                  </a:lnTo>
                  <a:lnTo>
                    <a:pt x="36400" y="50822"/>
                  </a:lnTo>
                  <a:lnTo>
                    <a:pt x="49795" y="84385"/>
                  </a:lnTo>
                  <a:lnTo>
                    <a:pt x="64085" y="118359"/>
                  </a:lnTo>
                  <a:lnTo>
                    <a:pt x="76283" y="152445"/>
                  </a:lnTo>
                  <a:lnTo>
                    <a:pt x="79571" y="188654"/>
                  </a:lnTo>
                  <a:lnTo>
                    <a:pt x="80221" y="224562"/>
                  </a:lnTo>
                  <a:lnTo>
                    <a:pt x="74265" y="258184"/>
                  </a:lnTo>
                  <a:lnTo>
                    <a:pt x="62464" y="292910"/>
                  </a:lnTo>
                  <a:lnTo>
                    <a:pt x="51567" y="318910"/>
                  </a:lnTo>
                  <a:lnTo>
                    <a:pt x="19420" y="3503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5" name="SMARTInkShape-Group25"/>
          <p:cNvGrpSpPr/>
          <p:nvPr/>
        </p:nvGrpSpPr>
        <p:grpSpPr>
          <a:xfrm>
            <a:off x="1891932" y="5829300"/>
            <a:ext cx="2741028" cy="373381"/>
            <a:chOff x="1891932" y="5829300"/>
            <a:chExt cx="2741028" cy="373381"/>
          </a:xfrm>
        </p:grpSpPr>
        <p:sp>
          <p:nvSpPr>
            <p:cNvPr id="223" name="SMARTInkShape-361"/>
            <p:cNvSpPr/>
            <p:nvPr/>
          </p:nvSpPr>
          <p:spPr>
            <a:xfrm>
              <a:off x="1891932" y="5883046"/>
              <a:ext cx="208357" cy="273029"/>
            </a:xfrm>
            <a:custGeom>
              <a:avLst/>
              <a:gdLst/>
              <a:ahLst/>
              <a:cxnLst/>
              <a:rect l="0" t="0" r="0" b="0"/>
              <a:pathLst>
                <a:path w="208357" h="273029">
                  <a:moveTo>
                    <a:pt x="188327" y="14834"/>
                  </a:moveTo>
                  <a:lnTo>
                    <a:pt x="184282" y="14834"/>
                  </a:lnTo>
                  <a:lnTo>
                    <a:pt x="183091" y="13987"/>
                  </a:lnTo>
                  <a:lnTo>
                    <a:pt x="182296" y="12576"/>
                  </a:lnTo>
                  <a:lnTo>
                    <a:pt x="181767" y="10788"/>
                  </a:lnTo>
                  <a:lnTo>
                    <a:pt x="176976" y="4227"/>
                  </a:lnTo>
                  <a:lnTo>
                    <a:pt x="172558" y="1653"/>
                  </a:lnTo>
                  <a:lnTo>
                    <a:pt x="162823" y="0"/>
                  </a:lnTo>
                  <a:lnTo>
                    <a:pt x="145817" y="521"/>
                  </a:lnTo>
                  <a:lnTo>
                    <a:pt x="115592" y="10210"/>
                  </a:lnTo>
                  <a:lnTo>
                    <a:pt x="81100" y="33061"/>
                  </a:lnTo>
                  <a:lnTo>
                    <a:pt x="51060" y="65189"/>
                  </a:lnTo>
                  <a:lnTo>
                    <a:pt x="32321" y="94194"/>
                  </a:lnTo>
                  <a:lnTo>
                    <a:pt x="11665" y="129099"/>
                  </a:lnTo>
                  <a:lnTo>
                    <a:pt x="812" y="165471"/>
                  </a:lnTo>
                  <a:lnTo>
                    <a:pt x="0" y="181690"/>
                  </a:lnTo>
                  <a:lnTo>
                    <a:pt x="5151" y="205102"/>
                  </a:lnTo>
                  <a:lnTo>
                    <a:pt x="12653" y="220470"/>
                  </a:lnTo>
                  <a:lnTo>
                    <a:pt x="30442" y="239358"/>
                  </a:lnTo>
                  <a:lnTo>
                    <a:pt x="66689" y="263833"/>
                  </a:lnTo>
                  <a:lnTo>
                    <a:pt x="82619" y="269433"/>
                  </a:lnTo>
                  <a:lnTo>
                    <a:pt x="118183" y="273028"/>
                  </a:lnTo>
                  <a:lnTo>
                    <a:pt x="142144" y="271393"/>
                  </a:lnTo>
                  <a:lnTo>
                    <a:pt x="165330" y="263289"/>
                  </a:lnTo>
                  <a:lnTo>
                    <a:pt x="172996" y="259210"/>
                  </a:lnTo>
                  <a:lnTo>
                    <a:pt x="183771" y="247906"/>
                  </a:lnTo>
                  <a:lnTo>
                    <a:pt x="204818" y="217776"/>
                  </a:lnTo>
                  <a:lnTo>
                    <a:pt x="208356" y="204090"/>
                  </a:lnTo>
                  <a:lnTo>
                    <a:pt x="206304" y="182105"/>
                  </a:lnTo>
                  <a:lnTo>
                    <a:pt x="193202" y="147327"/>
                  </a:lnTo>
                  <a:lnTo>
                    <a:pt x="181681" y="131796"/>
                  </a:lnTo>
                  <a:lnTo>
                    <a:pt x="156675" y="111810"/>
                  </a:lnTo>
                  <a:lnTo>
                    <a:pt x="148577" y="108734"/>
                  </a:lnTo>
                  <a:lnTo>
                    <a:pt x="134988" y="1062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SMARTInkShape-362"/>
            <p:cNvSpPr/>
            <p:nvPr/>
          </p:nvSpPr>
          <p:spPr>
            <a:xfrm>
              <a:off x="2159156" y="5907498"/>
              <a:ext cx="507646" cy="230601"/>
            </a:xfrm>
            <a:custGeom>
              <a:avLst/>
              <a:gdLst/>
              <a:ahLst/>
              <a:cxnLst/>
              <a:rect l="0" t="0" r="0" b="0"/>
              <a:pathLst>
                <a:path w="507646" h="230601">
                  <a:moveTo>
                    <a:pt x="119223" y="89441"/>
                  </a:moveTo>
                  <a:lnTo>
                    <a:pt x="85174" y="90288"/>
                  </a:lnTo>
                  <a:lnTo>
                    <a:pt x="75586" y="93486"/>
                  </a:lnTo>
                  <a:lnTo>
                    <a:pt x="50583" y="113168"/>
                  </a:lnTo>
                  <a:lnTo>
                    <a:pt x="26082" y="138662"/>
                  </a:lnTo>
                  <a:lnTo>
                    <a:pt x="3370" y="175105"/>
                  </a:lnTo>
                  <a:lnTo>
                    <a:pt x="0" y="185652"/>
                  </a:lnTo>
                  <a:lnTo>
                    <a:pt x="760" y="195984"/>
                  </a:lnTo>
                  <a:lnTo>
                    <a:pt x="3920" y="205374"/>
                  </a:lnTo>
                  <a:lnTo>
                    <a:pt x="15286" y="221068"/>
                  </a:lnTo>
                  <a:lnTo>
                    <a:pt x="20253" y="224142"/>
                  </a:lnTo>
                  <a:lnTo>
                    <a:pt x="30068" y="225872"/>
                  </a:lnTo>
                  <a:lnTo>
                    <a:pt x="38959" y="225431"/>
                  </a:lnTo>
                  <a:lnTo>
                    <a:pt x="48555" y="222412"/>
                  </a:lnTo>
                  <a:lnTo>
                    <a:pt x="73563" y="202855"/>
                  </a:lnTo>
                  <a:lnTo>
                    <a:pt x="93835" y="179201"/>
                  </a:lnTo>
                  <a:lnTo>
                    <a:pt x="107216" y="150917"/>
                  </a:lnTo>
                  <a:lnTo>
                    <a:pt x="116455" y="117650"/>
                  </a:lnTo>
                  <a:lnTo>
                    <a:pt x="118859" y="100108"/>
                  </a:lnTo>
                  <a:lnTo>
                    <a:pt x="118134" y="99092"/>
                  </a:lnTo>
                  <a:lnTo>
                    <a:pt x="112631" y="97329"/>
                  </a:lnTo>
                  <a:lnTo>
                    <a:pt x="107863" y="101186"/>
                  </a:lnTo>
                  <a:lnTo>
                    <a:pt x="105708" y="107644"/>
                  </a:lnTo>
                  <a:lnTo>
                    <a:pt x="104135" y="141452"/>
                  </a:lnTo>
                  <a:lnTo>
                    <a:pt x="106286" y="159886"/>
                  </a:lnTo>
                  <a:lnTo>
                    <a:pt x="119426" y="195616"/>
                  </a:lnTo>
                  <a:lnTo>
                    <a:pt x="125240" y="205211"/>
                  </a:lnTo>
                  <a:lnTo>
                    <a:pt x="137187" y="214525"/>
                  </a:lnTo>
                  <a:lnTo>
                    <a:pt x="143576" y="217001"/>
                  </a:lnTo>
                  <a:lnTo>
                    <a:pt x="155978" y="218394"/>
                  </a:lnTo>
                  <a:lnTo>
                    <a:pt x="180576" y="212782"/>
                  </a:lnTo>
                  <a:lnTo>
                    <a:pt x="197327" y="205104"/>
                  </a:lnTo>
                  <a:lnTo>
                    <a:pt x="228388" y="177168"/>
                  </a:lnTo>
                  <a:lnTo>
                    <a:pt x="253836" y="142293"/>
                  </a:lnTo>
                  <a:lnTo>
                    <a:pt x="279045" y="105530"/>
                  </a:lnTo>
                  <a:lnTo>
                    <a:pt x="286728" y="97208"/>
                  </a:lnTo>
                  <a:lnTo>
                    <a:pt x="286860" y="132890"/>
                  </a:lnTo>
                  <a:lnTo>
                    <a:pt x="278574" y="166346"/>
                  </a:lnTo>
                  <a:lnTo>
                    <a:pt x="266202" y="203134"/>
                  </a:lnTo>
                  <a:lnTo>
                    <a:pt x="264134" y="212785"/>
                  </a:lnTo>
                  <a:lnTo>
                    <a:pt x="260393" y="219896"/>
                  </a:lnTo>
                  <a:lnTo>
                    <a:pt x="255907" y="223621"/>
                  </a:lnTo>
                  <a:lnTo>
                    <a:pt x="251092" y="226124"/>
                  </a:lnTo>
                  <a:lnTo>
                    <a:pt x="246130" y="230058"/>
                  </a:lnTo>
                  <a:lnTo>
                    <a:pt x="244468" y="230600"/>
                  </a:lnTo>
                  <a:lnTo>
                    <a:pt x="243360" y="230114"/>
                  </a:lnTo>
                  <a:lnTo>
                    <a:pt x="241581" y="227295"/>
                  </a:lnTo>
                  <a:lnTo>
                    <a:pt x="254166" y="194564"/>
                  </a:lnTo>
                  <a:lnTo>
                    <a:pt x="266325" y="163076"/>
                  </a:lnTo>
                  <a:lnTo>
                    <a:pt x="279931" y="134401"/>
                  </a:lnTo>
                  <a:lnTo>
                    <a:pt x="296945" y="104456"/>
                  </a:lnTo>
                  <a:lnTo>
                    <a:pt x="321404" y="72087"/>
                  </a:lnTo>
                  <a:lnTo>
                    <a:pt x="347689" y="46370"/>
                  </a:lnTo>
                  <a:lnTo>
                    <a:pt x="360766" y="39144"/>
                  </a:lnTo>
                  <a:lnTo>
                    <a:pt x="372260" y="37003"/>
                  </a:lnTo>
                  <a:lnTo>
                    <a:pt x="376815" y="36702"/>
                  </a:lnTo>
                  <a:lnTo>
                    <a:pt x="380698" y="38196"/>
                  </a:lnTo>
                  <a:lnTo>
                    <a:pt x="387270" y="44370"/>
                  </a:lnTo>
                  <a:lnTo>
                    <a:pt x="390755" y="50501"/>
                  </a:lnTo>
                  <a:lnTo>
                    <a:pt x="399330" y="77054"/>
                  </a:lnTo>
                  <a:lnTo>
                    <a:pt x="400075" y="112677"/>
                  </a:lnTo>
                  <a:lnTo>
                    <a:pt x="395009" y="133579"/>
                  </a:lnTo>
                  <a:lnTo>
                    <a:pt x="385711" y="149086"/>
                  </a:lnTo>
                  <a:lnTo>
                    <a:pt x="381596" y="154897"/>
                  </a:lnTo>
                  <a:lnTo>
                    <a:pt x="378737" y="164060"/>
                  </a:lnTo>
                  <a:lnTo>
                    <a:pt x="378592" y="163740"/>
                  </a:lnTo>
                  <a:lnTo>
                    <a:pt x="378315" y="143643"/>
                  </a:lnTo>
                  <a:lnTo>
                    <a:pt x="386594" y="111412"/>
                  </a:lnTo>
                  <a:lnTo>
                    <a:pt x="400261" y="77601"/>
                  </a:lnTo>
                  <a:lnTo>
                    <a:pt x="419267" y="45239"/>
                  </a:lnTo>
                  <a:lnTo>
                    <a:pt x="449452" y="11905"/>
                  </a:lnTo>
                  <a:lnTo>
                    <a:pt x="463825" y="2497"/>
                  </a:lnTo>
                  <a:lnTo>
                    <a:pt x="470782" y="0"/>
                  </a:lnTo>
                  <a:lnTo>
                    <a:pt x="473823" y="180"/>
                  </a:lnTo>
                  <a:lnTo>
                    <a:pt x="479459" y="2638"/>
                  </a:lnTo>
                  <a:lnTo>
                    <a:pt x="487392" y="8783"/>
                  </a:lnTo>
                  <a:lnTo>
                    <a:pt x="502752" y="34062"/>
                  </a:lnTo>
                  <a:lnTo>
                    <a:pt x="506838" y="60910"/>
                  </a:lnTo>
                  <a:lnTo>
                    <a:pt x="507645" y="95691"/>
                  </a:lnTo>
                  <a:lnTo>
                    <a:pt x="505527" y="119515"/>
                  </a:lnTo>
                  <a:lnTo>
                    <a:pt x="494658" y="157317"/>
                  </a:lnTo>
                  <a:lnTo>
                    <a:pt x="492670" y="167021"/>
                  </a:lnTo>
                  <a:lnTo>
                    <a:pt x="488484" y="176399"/>
                  </a:lnTo>
                  <a:lnTo>
                    <a:pt x="489011" y="177893"/>
                  </a:lnTo>
                  <a:lnTo>
                    <a:pt x="491894" y="180291"/>
                  </a:lnTo>
                  <a:lnTo>
                    <a:pt x="500224" y="1808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SMARTInkShape-363"/>
            <p:cNvSpPr/>
            <p:nvPr/>
          </p:nvSpPr>
          <p:spPr>
            <a:xfrm>
              <a:off x="2713295" y="5899517"/>
              <a:ext cx="128965" cy="173451"/>
            </a:xfrm>
            <a:custGeom>
              <a:avLst/>
              <a:gdLst/>
              <a:ahLst/>
              <a:cxnLst/>
              <a:rect l="0" t="0" r="0" b="0"/>
              <a:pathLst>
                <a:path w="128965" h="173451">
                  <a:moveTo>
                    <a:pt x="22285" y="89802"/>
                  </a:moveTo>
                  <a:lnTo>
                    <a:pt x="18240" y="89802"/>
                  </a:lnTo>
                  <a:lnTo>
                    <a:pt x="17048" y="90649"/>
                  </a:lnTo>
                  <a:lnTo>
                    <a:pt x="16253" y="92060"/>
                  </a:lnTo>
                  <a:lnTo>
                    <a:pt x="14978" y="96364"/>
                  </a:lnTo>
                  <a:lnTo>
                    <a:pt x="18803" y="101154"/>
                  </a:lnTo>
                  <a:lnTo>
                    <a:pt x="22995" y="103315"/>
                  </a:lnTo>
                  <a:lnTo>
                    <a:pt x="32585" y="104701"/>
                  </a:lnTo>
                  <a:lnTo>
                    <a:pt x="53452" y="96708"/>
                  </a:lnTo>
                  <a:lnTo>
                    <a:pt x="58303" y="94407"/>
                  </a:lnTo>
                  <a:lnTo>
                    <a:pt x="65950" y="87333"/>
                  </a:lnTo>
                  <a:lnTo>
                    <a:pt x="85664" y="54098"/>
                  </a:lnTo>
                  <a:lnTo>
                    <a:pt x="89324" y="38960"/>
                  </a:lnTo>
                  <a:lnTo>
                    <a:pt x="87922" y="28824"/>
                  </a:lnTo>
                  <a:lnTo>
                    <a:pt x="82373" y="15855"/>
                  </a:lnTo>
                  <a:lnTo>
                    <a:pt x="72912" y="3887"/>
                  </a:lnTo>
                  <a:lnTo>
                    <a:pt x="65670" y="818"/>
                  </a:lnTo>
                  <a:lnTo>
                    <a:pt x="61368" y="0"/>
                  </a:lnTo>
                  <a:lnTo>
                    <a:pt x="52073" y="1348"/>
                  </a:lnTo>
                  <a:lnTo>
                    <a:pt x="47224" y="2893"/>
                  </a:lnTo>
                  <a:lnTo>
                    <a:pt x="39578" y="9125"/>
                  </a:lnTo>
                  <a:lnTo>
                    <a:pt x="9259" y="41726"/>
                  </a:lnTo>
                  <a:lnTo>
                    <a:pt x="3795" y="54042"/>
                  </a:lnTo>
                  <a:lnTo>
                    <a:pt x="0" y="90111"/>
                  </a:lnTo>
                  <a:lnTo>
                    <a:pt x="442" y="111907"/>
                  </a:lnTo>
                  <a:lnTo>
                    <a:pt x="10053" y="140168"/>
                  </a:lnTo>
                  <a:lnTo>
                    <a:pt x="31427" y="166999"/>
                  </a:lnTo>
                  <a:lnTo>
                    <a:pt x="41588" y="170679"/>
                  </a:lnTo>
                  <a:lnTo>
                    <a:pt x="73936" y="173450"/>
                  </a:lnTo>
                  <a:lnTo>
                    <a:pt x="92622" y="169526"/>
                  </a:lnTo>
                  <a:lnTo>
                    <a:pt x="128964" y="1507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364"/>
            <p:cNvSpPr/>
            <p:nvPr/>
          </p:nvSpPr>
          <p:spPr>
            <a:xfrm>
              <a:off x="2910840" y="5829300"/>
              <a:ext cx="53341" cy="258896"/>
            </a:xfrm>
            <a:custGeom>
              <a:avLst/>
              <a:gdLst/>
              <a:ahLst/>
              <a:cxnLst/>
              <a:rect l="0" t="0" r="0" b="0"/>
              <a:pathLst>
                <a:path w="53341" h="258896">
                  <a:moveTo>
                    <a:pt x="53340" y="0"/>
                  </a:moveTo>
                  <a:lnTo>
                    <a:pt x="49295" y="4045"/>
                  </a:lnTo>
                  <a:lnTo>
                    <a:pt x="37943" y="39124"/>
                  </a:lnTo>
                  <a:lnTo>
                    <a:pt x="31107" y="74865"/>
                  </a:lnTo>
                  <a:lnTo>
                    <a:pt x="25679" y="105343"/>
                  </a:lnTo>
                  <a:lnTo>
                    <a:pt x="22848" y="140809"/>
                  </a:lnTo>
                  <a:lnTo>
                    <a:pt x="17870" y="176434"/>
                  </a:lnTo>
                  <a:lnTo>
                    <a:pt x="13502" y="212087"/>
                  </a:lnTo>
                  <a:lnTo>
                    <a:pt x="2105" y="248421"/>
                  </a:lnTo>
                  <a:lnTo>
                    <a:pt x="36" y="258895"/>
                  </a:lnTo>
                  <a:lnTo>
                    <a:pt x="0"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365"/>
            <p:cNvSpPr/>
            <p:nvPr/>
          </p:nvSpPr>
          <p:spPr>
            <a:xfrm>
              <a:off x="2887980" y="5913119"/>
              <a:ext cx="83821" cy="30482"/>
            </a:xfrm>
            <a:custGeom>
              <a:avLst/>
              <a:gdLst/>
              <a:ahLst/>
              <a:cxnLst/>
              <a:rect l="0" t="0" r="0" b="0"/>
              <a:pathLst>
                <a:path w="83821" h="30482">
                  <a:moveTo>
                    <a:pt x="0" y="0"/>
                  </a:moveTo>
                  <a:lnTo>
                    <a:pt x="0" y="4046"/>
                  </a:lnTo>
                  <a:lnTo>
                    <a:pt x="846" y="5237"/>
                  </a:lnTo>
                  <a:lnTo>
                    <a:pt x="2257" y="6032"/>
                  </a:lnTo>
                  <a:lnTo>
                    <a:pt x="38356" y="23017"/>
                  </a:lnTo>
                  <a:lnTo>
                    <a:pt x="49220" y="27164"/>
                  </a:lnTo>
                  <a:lnTo>
                    <a:pt x="83820"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366"/>
            <p:cNvSpPr/>
            <p:nvPr/>
          </p:nvSpPr>
          <p:spPr>
            <a:xfrm>
              <a:off x="3032759" y="5928401"/>
              <a:ext cx="121750" cy="137119"/>
            </a:xfrm>
            <a:custGeom>
              <a:avLst/>
              <a:gdLst/>
              <a:ahLst/>
              <a:cxnLst/>
              <a:rect l="0" t="0" r="0" b="0"/>
              <a:pathLst>
                <a:path w="121750" h="137119">
                  <a:moveTo>
                    <a:pt x="0" y="53299"/>
                  </a:moveTo>
                  <a:lnTo>
                    <a:pt x="0" y="57344"/>
                  </a:lnTo>
                  <a:lnTo>
                    <a:pt x="847" y="58535"/>
                  </a:lnTo>
                  <a:lnTo>
                    <a:pt x="2258" y="59330"/>
                  </a:lnTo>
                  <a:lnTo>
                    <a:pt x="24473" y="67387"/>
                  </a:lnTo>
                  <a:lnTo>
                    <a:pt x="61360" y="59864"/>
                  </a:lnTo>
                  <a:lnTo>
                    <a:pt x="98935" y="38368"/>
                  </a:lnTo>
                  <a:lnTo>
                    <a:pt x="108318" y="32270"/>
                  </a:lnTo>
                  <a:lnTo>
                    <a:pt x="117514" y="20163"/>
                  </a:lnTo>
                  <a:lnTo>
                    <a:pt x="120615" y="10837"/>
                  </a:lnTo>
                  <a:lnTo>
                    <a:pt x="121749" y="1558"/>
                  </a:lnTo>
                  <a:lnTo>
                    <a:pt x="117328" y="670"/>
                  </a:lnTo>
                  <a:lnTo>
                    <a:pt x="92653" y="0"/>
                  </a:lnTo>
                  <a:lnTo>
                    <a:pt x="78347" y="4016"/>
                  </a:lnTo>
                  <a:lnTo>
                    <a:pt x="53289" y="23688"/>
                  </a:lnTo>
                  <a:lnTo>
                    <a:pt x="28780" y="53569"/>
                  </a:lnTo>
                  <a:lnTo>
                    <a:pt x="7818" y="89008"/>
                  </a:lnTo>
                  <a:lnTo>
                    <a:pt x="5213" y="92344"/>
                  </a:lnTo>
                  <a:lnTo>
                    <a:pt x="4322" y="96263"/>
                  </a:lnTo>
                  <a:lnTo>
                    <a:pt x="5590" y="105131"/>
                  </a:lnTo>
                  <a:lnTo>
                    <a:pt x="11064" y="115599"/>
                  </a:lnTo>
                  <a:lnTo>
                    <a:pt x="32041" y="131933"/>
                  </a:lnTo>
                  <a:lnTo>
                    <a:pt x="39923" y="134814"/>
                  </a:lnTo>
                  <a:lnTo>
                    <a:pt x="76283" y="136983"/>
                  </a:lnTo>
                  <a:lnTo>
                    <a:pt x="83821" y="137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367"/>
            <p:cNvSpPr/>
            <p:nvPr/>
          </p:nvSpPr>
          <p:spPr>
            <a:xfrm>
              <a:off x="3178028" y="5936301"/>
              <a:ext cx="142724" cy="136731"/>
            </a:xfrm>
            <a:custGeom>
              <a:avLst/>
              <a:gdLst/>
              <a:ahLst/>
              <a:cxnLst/>
              <a:rect l="0" t="0" r="0" b="0"/>
              <a:pathLst>
                <a:path w="142724" h="136731">
                  <a:moveTo>
                    <a:pt x="106191" y="14918"/>
                  </a:moveTo>
                  <a:lnTo>
                    <a:pt x="102146" y="10873"/>
                  </a:lnTo>
                  <a:lnTo>
                    <a:pt x="97903" y="8888"/>
                  </a:lnTo>
                  <a:lnTo>
                    <a:pt x="62554" y="765"/>
                  </a:lnTo>
                  <a:lnTo>
                    <a:pt x="51681" y="0"/>
                  </a:lnTo>
                  <a:lnTo>
                    <a:pt x="49531" y="740"/>
                  </a:lnTo>
                  <a:lnTo>
                    <a:pt x="48098" y="2079"/>
                  </a:lnTo>
                  <a:lnTo>
                    <a:pt x="45798" y="6267"/>
                  </a:lnTo>
                  <a:lnTo>
                    <a:pt x="45400" y="11039"/>
                  </a:lnTo>
                  <a:lnTo>
                    <a:pt x="47564" y="15452"/>
                  </a:lnTo>
                  <a:lnTo>
                    <a:pt x="55852" y="25184"/>
                  </a:lnTo>
                  <a:lnTo>
                    <a:pt x="74183" y="40050"/>
                  </a:lnTo>
                  <a:lnTo>
                    <a:pt x="89615" y="58547"/>
                  </a:lnTo>
                  <a:lnTo>
                    <a:pt x="124873" y="88448"/>
                  </a:lnTo>
                  <a:lnTo>
                    <a:pt x="140761" y="111493"/>
                  </a:lnTo>
                  <a:lnTo>
                    <a:pt x="142723" y="120211"/>
                  </a:lnTo>
                  <a:lnTo>
                    <a:pt x="141336" y="127473"/>
                  </a:lnTo>
                  <a:lnTo>
                    <a:pt x="139781" y="130595"/>
                  </a:lnTo>
                  <a:lnTo>
                    <a:pt x="137898" y="132676"/>
                  </a:lnTo>
                  <a:lnTo>
                    <a:pt x="133548" y="134988"/>
                  </a:lnTo>
                  <a:lnTo>
                    <a:pt x="97237" y="136730"/>
                  </a:lnTo>
                  <a:lnTo>
                    <a:pt x="67828" y="134559"/>
                  </a:lnTo>
                  <a:lnTo>
                    <a:pt x="30637" y="121399"/>
                  </a:lnTo>
                  <a:lnTo>
                    <a:pt x="5075" y="110367"/>
                  </a:lnTo>
                  <a:lnTo>
                    <a:pt x="1984" y="105882"/>
                  </a:lnTo>
                  <a:lnTo>
                    <a:pt x="244" y="98598"/>
                  </a:lnTo>
                  <a:lnTo>
                    <a:pt x="0" y="96105"/>
                  </a:lnTo>
                  <a:lnTo>
                    <a:pt x="684" y="94443"/>
                  </a:lnTo>
                  <a:lnTo>
                    <a:pt x="1986" y="93334"/>
                  </a:lnTo>
                  <a:lnTo>
                    <a:pt x="7131" y="91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368"/>
            <p:cNvSpPr/>
            <p:nvPr/>
          </p:nvSpPr>
          <p:spPr>
            <a:xfrm>
              <a:off x="3513304" y="5902462"/>
              <a:ext cx="203930" cy="224019"/>
            </a:xfrm>
            <a:custGeom>
              <a:avLst/>
              <a:gdLst/>
              <a:ahLst/>
              <a:cxnLst/>
              <a:rect l="0" t="0" r="0" b="0"/>
              <a:pathLst>
                <a:path w="203930" h="224019">
                  <a:moveTo>
                    <a:pt x="113815" y="132577"/>
                  </a:moveTo>
                  <a:lnTo>
                    <a:pt x="113815" y="128532"/>
                  </a:lnTo>
                  <a:lnTo>
                    <a:pt x="111558" y="124289"/>
                  </a:lnTo>
                  <a:lnTo>
                    <a:pt x="109770" y="121971"/>
                  </a:lnTo>
                  <a:lnTo>
                    <a:pt x="107785" y="114881"/>
                  </a:lnTo>
                  <a:lnTo>
                    <a:pt x="106055" y="106932"/>
                  </a:lnTo>
                  <a:lnTo>
                    <a:pt x="100321" y="97698"/>
                  </a:lnTo>
                  <a:lnTo>
                    <a:pt x="88311" y="84407"/>
                  </a:lnTo>
                  <a:lnTo>
                    <a:pt x="81031" y="81535"/>
                  </a:lnTo>
                  <a:lnTo>
                    <a:pt x="76719" y="80769"/>
                  </a:lnTo>
                  <a:lnTo>
                    <a:pt x="69671" y="82176"/>
                  </a:lnTo>
                  <a:lnTo>
                    <a:pt x="62869" y="86470"/>
                  </a:lnTo>
                  <a:lnTo>
                    <a:pt x="29839" y="119870"/>
                  </a:lnTo>
                  <a:lnTo>
                    <a:pt x="10658" y="154924"/>
                  </a:lnTo>
                  <a:lnTo>
                    <a:pt x="1968" y="177694"/>
                  </a:lnTo>
                  <a:lnTo>
                    <a:pt x="0" y="194453"/>
                  </a:lnTo>
                  <a:lnTo>
                    <a:pt x="1989" y="200436"/>
                  </a:lnTo>
                  <a:lnTo>
                    <a:pt x="3704" y="203217"/>
                  </a:lnTo>
                  <a:lnTo>
                    <a:pt x="5695" y="205070"/>
                  </a:lnTo>
                  <a:lnTo>
                    <a:pt x="10164" y="207130"/>
                  </a:lnTo>
                  <a:lnTo>
                    <a:pt x="21485" y="208289"/>
                  </a:lnTo>
                  <a:lnTo>
                    <a:pt x="35564" y="204588"/>
                  </a:lnTo>
                  <a:lnTo>
                    <a:pt x="68829" y="179000"/>
                  </a:lnTo>
                  <a:lnTo>
                    <a:pt x="82815" y="166757"/>
                  </a:lnTo>
                  <a:lnTo>
                    <a:pt x="107848" y="131301"/>
                  </a:lnTo>
                  <a:lnTo>
                    <a:pt x="129546" y="101719"/>
                  </a:lnTo>
                  <a:lnTo>
                    <a:pt x="149803" y="71505"/>
                  </a:lnTo>
                  <a:lnTo>
                    <a:pt x="171818" y="39046"/>
                  </a:lnTo>
                  <a:lnTo>
                    <a:pt x="193065" y="13309"/>
                  </a:lnTo>
                  <a:lnTo>
                    <a:pt x="198539" y="3823"/>
                  </a:lnTo>
                  <a:lnTo>
                    <a:pt x="200778" y="1021"/>
                  </a:lnTo>
                  <a:lnTo>
                    <a:pt x="202270" y="0"/>
                  </a:lnTo>
                  <a:lnTo>
                    <a:pt x="203266" y="166"/>
                  </a:lnTo>
                  <a:lnTo>
                    <a:pt x="203929" y="1123"/>
                  </a:lnTo>
                  <a:lnTo>
                    <a:pt x="203524" y="2608"/>
                  </a:lnTo>
                  <a:lnTo>
                    <a:pt x="199756" y="9589"/>
                  </a:lnTo>
                  <a:lnTo>
                    <a:pt x="189471" y="43630"/>
                  </a:lnTo>
                  <a:lnTo>
                    <a:pt x="175702" y="76155"/>
                  </a:lnTo>
                  <a:lnTo>
                    <a:pt x="163607" y="109955"/>
                  </a:lnTo>
                  <a:lnTo>
                    <a:pt x="158082" y="146109"/>
                  </a:lnTo>
                  <a:lnTo>
                    <a:pt x="152728" y="180456"/>
                  </a:lnTo>
                  <a:lnTo>
                    <a:pt x="153003" y="200950"/>
                  </a:lnTo>
                  <a:lnTo>
                    <a:pt x="159536" y="2240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369"/>
            <p:cNvSpPr/>
            <p:nvPr/>
          </p:nvSpPr>
          <p:spPr>
            <a:xfrm>
              <a:off x="3741910" y="5981700"/>
              <a:ext cx="134690" cy="136009"/>
            </a:xfrm>
            <a:custGeom>
              <a:avLst/>
              <a:gdLst/>
              <a:ahLst/>
              <a:cxnLst/>
              <a:rect l="0" t="0" r="0" b="0"/>
              <a:pathLst>
                <a:path w="134690" h="136009">
                  <a:moveTo>
                    <a:pt x="106190" y="45719"/>
                  </a:moveTo>
                  <a:lnTo>
                    <a:pt x="95584" y="45719"/>
                  </a:lnTo>
                  <a:lnTo>
                    <a:pt x="70144" y="39159"/>
                  </a:lnTo>
                  <a:lnTo>
                    <a:pt x="62512" y="40828"/>
                  </a:lnTo>
                  <a:lnTo>
                    <a:pt x="25642" y="60084"/>
                  </a:lnTo>
                  <a:lnTo>
                    <a:pt x="10818" y="79068"/>
                  </a:lnTo>
                  <a:lnTo>
                    <a:pt x="3236" y="94077"/>
                  </a:lnTo>
                  <a:lnTo>
                    <a:pt x="0" y="115347"/>
                  </a:lnTo>
                  <a:lnTo>
                    <a:pt x="1985" y="121256"/>
                  </a:lnTo>
                  <a:lnTo>
                    <a:pt x="3700" y="124018"/>
                  </a:lnTo>
                  <a:lnTo>
                    <a:pt x="14204" y="131948"/>
                  </a:lnTo>
                  <a:lnTo>
                    <a:pt x="28040" y="135616"/>
                  </a:lnTo>
                  <a:lnTo>
                    <a:pt x="53123" y="136008"/>
                  </a:lnTo>
                  <a:lnTo>
                    <a:pt x="70805" y="130139"/>
                  </a:lnTo>
                  <a:lnTo>
                    <a:pt x="90907" y="117205"/>
                  </a:lnTo>
                  <a:lnTo>
                    <a:pt x="118550" y="83199"/>
                  </a:lnTo>
                  <a:lnTo>
                    <a:pt x="129983" y="64820"/>
                  </a:lnTo>
                  <a:lnTo>
                    <a:pt x="134689" y="44605"/>
                  </a:lnTo>
                  <a:lnTo>
                    <a:pt x="133531" y="34500"/>
                  </a:lnTo>
                  <a:lnTo>
                    <a:pt x="125890" y="17068"/>
                  </a:lnTo>
                  <a:lnTo>
                    <a:pt x="121154" y="11819"/>
                  </a:lnTo>
                  <a:lnTo>
                    <a:pt x="106336" y="869"/>
                  </a:lnTo>
                  <a:lnTo>
                    <a:pt x="9857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370"/>
            <p:cNvSpPr/>
            <p:nvPr/>
          </p:nvSpPr>
          <p:spPr>
            <a:xfrm>
              <a:off x="4053879" y="6005590"/>
              <a:ext cx="167025" cy="197091"/>
            </a:xfrm>
            <a:custGeom>
              <a:avLst/>
              <a:gdLst/>
              <a:ahLst/>
              <a:cxnLst/>
              <a:rect l="0" t="0" r="0" b="0"/>
              <a:pathLst>
                <a:path w="167025" h="197091">
                  <a:moveTo>
                    <a:pt x="60921" y="21829"/>
                  </a:moveTo>
                  <a:lnTo>
                    <a:pt x="56875" y="25875"/>
                  </a:lnTo>
                  <a:lnTo>
                    <a:pt x="54889" y="32376"/>
                  </a:lnTo>
                  <a:lnTo>
                    <a:pt x="51513" y="45556"/>
                  </a:lnTo>
                  <a:lnTo>
                    <a:pt x="48273" y="56081"/>
                  </a:lnTo>
                  <a:lnTo>
                    <a:pt x="44755" y="76287"/>
                  </a:lnTo>
                  <a:lnTo>
                    <a:pt x="25837" y="114058"/>
                  </a:lnTo>
                  <a:lnTo>
                    <a:pt x="10162" y="137603"/>
                  </a:lnTo>
                  <a:lnTo>
                    <a:pt x="408" y="143510"/>
                  </a:lnTo>
                  <a:lnTo>
                    <a:pt x="0" y="133122"/>
                  </a:lnTo>
                  <a:lnTo>
                    <a:pt x="10570" y="103658"/>
                  </a:lnTo>
                  <a:lnTo>
                    <a:pt x="31689" y="69539"/>
                  </a:lnTo>
                  <a:lnTo>
                    <a:pt x="57561" y="37463"/>
                  </a:lnTo>
                  <a:lnTo>
                    <a:pt x="90737" y="10712"/>
                  </a:lnTo>
                  <a:lnTo>
                    <a:pt x="104088" y="4188"/>
                  </a:lnTo>
                  <a:lnTo>
                    <a:pt x="126456" y="0"/>
                  </a:lnTo>
                  <a:lnTo>
                    <a:pt x="134638" y="1685"/>
                  </a:lnTo>
                  <a:lnTo>
                    <a:pt x="150835" y="9666"/>
                  </a:lnTo>
                  <a:lnTo>
                    <a:pt x="153884" y="12874"/>
                  </a:lnTo>
                  <a:lnTo>
                    <a:pt x="163223" y="39068"/>
                  </a:lnTo>
                  <a:lnTo>
                    <a:pt x="167024" y="75433"/>
                  </a:lnTo>
                  <a:lnTo>
                    <a:pt x="163441" y="109747"/>
                  </a:lnTo>
                  <a:lnTo>
                    <a:pt x="160664" y="143054"/>
                  </a:lnTo>
                  <a:lnTo>
                    <a:pt x="159337" y="164710"/>
                  </a:lnTo>
                  <a:lnTo>
                    <a:pt x="155650" y="178089"/>
                  </a:lnTo>
                  <a:lnTo>
                    <a:pt x="159980" y="1970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SMARTInkShape-371"/>
            <p:cNvSpPr/>
            <p:nvPr/>
          </p:nvSpPr>
          <p:spPr>
            <a:xfrm>
              <a:off x="4267537" y="6027419"/>
              <a:ext cx="129204" cy="152258"/>
            </a:xfrm>
            <a:custGeom>
              <a:avLst/>
              <a:gdLst/>
              <a:ahLst/>
              <a:cxnLst/>
              <a:rect l="0" t="0" r="0" b="0"/>
              <a:pathLst>
                <a:path w="129204" h="152258">
                  <a:moveTo>
                    <a:pt x="129203" y="45720"/>
                  </a:moveTo>
                  <a:lnTo>
                    <a:pt x="125158" y="45720"/>
                  </a:lnTo>
                  <a:lnTo>
                    <a:pt x="120914" y="43463"/>
                  </a:lnTo>
                  <a:lnTo>
                    <a:pt x="116205" y="40484"/>
                  </a:lnTo>
                  <a:lnTo>
                    <a:pt x="108795" y="37960"/>
                  </a:lnTo>
                  <a:lnTo>
                    <a:pt x="100390" y="33073"/>
                  </a:lnTo>
                  <a:lnTo>
                    <a:pt x="92126" y="31633"/>
                  </a:lnTo>
                  <a:lnTo>
                    <a:pt x="77953" y="34867"/>
                  </a:lnTo>
                  <a:lnTo>
                    <a:pt x="43838" y="52468"/>
                  </a:lnTo>
                  <a:lnTo>
                    <a:pt x="33971" y="63959"/>
                  </a:lnTo>
                  <a:lnTo>
                    <a:pt x="30155" y="70580"/>
                  </a:lnTo>
                  <a:lnTo>
                    <a:pt x="19142" y="80194"/>
                  </a:lnTo>
                  <a:lnTo>
                    <a:pt x="12649" y="83942"/>
                  </a:lnTo>
                  <a:lnTo>
                    <a:pt x="8320" y="88135"/>
                  </a:lnTo>
                  <a:lnTo>
                    <a:pt x="3510" y="97310"/>
                  </a:lnTo>
                  <a:lnTo>
                    <a:pt x="169" y="122025"/>
                  </a:lnTo>
                  <a:lnTo>
                    <a:pt x="0" y="127070"/>
                  </a:lnTo>
                  <a:lnTo>
                    <a:pt x="1581" y="131280"/>
                  </a:lnTo>
                  <a:lnTo>
                    <a:pt x="16859" y="146880"/>
                  </a:lnTo>
                  <a:lnTo>
                    <a:pt x="24521" y="149947"/>
                  </a:lnTo>
                  <a:lnTo>
                    <a:pt x="59209" y="152185"/>
                  </a:lnTo>
                  <a:lnTo>
                    <a:pt x="64760" y="152257"/>
                  </a:lnTo>
                  <a:lnTo>
                    <a:pt x="75444" y="147821"/>
                  </a:lnTo>
                  <a:lnTo>
                    <a:pt x="96100" y="131176"/>
                  </a:lnTo>
                  <a:lnTo>
                    <a:pt x="107353" y="116572"/>
                  </a:lnTo>
                  <a:lnTo>
                    <a:pt x="121381" y="83116"/>
                  </a:lnTo>
                  <a:lnTo>
                    <a:pt x="126885" y="60752"/>
                  </a:lnTo>
                  <a:lnTo>
                    <a:pt x="127326" y="46474"/>
                  </a:lnTo>
                  <a:lnTo>
                    <a:pt x="122814" y="29763"/>
                  </a:lnTo>
                  <a:lnTo>
                    <a:pt x="115962" y="16102"/>
                  </a:lnTo>
                  <a:lnTo>
                    <a:pt x="115295" y="13275"/>
                  </a:lnTo>
                  <a:lnTo>
                    <a:pt x="110039" y="7876"/>
                  </a:lnTo>
                  <a:lnTo>
                    <a:pt x="100958" y="1556"/>
                  </a:lnTo>
                  <a:lnTo>
                    <a:pt x="9110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SMARTInkShape-372"/>
            <p:cNvSpPr/>
            <p:nvPr/>
          </p:nvSpPr>
          <p:spPr>
            <a:xfrm>
              <a:off x="4466720" y="5897973"/>
              <a:ext cx="166240" cy="269372"/>
            </a:xfrm>
            <a:custGeom>
              <a:avLst/>
              <a:gdLst/>
              <a:ahLst/>
              <a:cxnLst/>
              <a:rect l="0" t="0" r="0" b="0"/>
              <a:pathLst>
                <a:path w="166240" h="269372">
                  <a:moveTo>
                    <a:pt x="67180" y="7527"/>
                  </a:moveTo>
                  <a:lnTo>
                    <a:pt x="67180" y="0"/>
                  </a:lnTo>
                  <a:lnTo>
                    <a:pt x="66333" y="27246"/>
                  </a:lnTo>
                  <a:lnTo>
                    <a:pt x="61148" y="56389"/>
                  </a:lnTo>
                  <a:lnTo>
                    <a:pt x="57772" y="84657"/>
                  </a:lnTo>
                  <a:lnTo>
                    <a:pt x="51410" y="116740"/>
                  </a:lnTo>
                  <a:lnTo>
                    <a:pt x="44162" y="150800"/>
                  </a:lnTo>
                  <a:lnTo>
                    <a:pt x="36653" y="182340"/>
                  </a:lnTo>
                  <a:lnTo>
                    <a:pt x="26530" y="219293"/>
                  </a:lnTo>
                  <a:lnTo>
                    <a:pt x="22127" y="254261"/>
                  </a:lnTo>
                  <a:lnTo>
                    <a:pt x="21547" y="269371"/>
                  </a:lnTo>
                  <a:lnTo>
                    <a:pt x="21518" y="269296"/>
                  </a:lnTo>
                  <a:lnTo>
                    <a:pt x="21461" y="234090"/>
                  </a:lnTo>
                  <a:lnTo>
                    <a:pt x="21460" y="204397"/>
                  </a:lnTo>
                  <a:lnTo>
                    <a:pt x="19202" y="169055"/>
                  </a:lnTo>
                  <a:lnTo>
                    <a:pt x="13699" y="135729"/>
                  </a:lnTo>
                  <a:lnTo>
                    <a:pt x="7965" y="120489"/>
                  </a:lnTo>
                  <a:lnTo>
                    <a:pt x="0" y="108585"/>
                  </a:lnTo>
                  <a:lnTo>
                    <a:pt x="380" y="107919"/>
                  </a:lnTo>
                  <a:lnTo>
                    <a:pt x="3059" y="107179"/>
                  </a:lnTo>
                  <a:lnTo>
                    <a:pt x="7073" y="109108"/>
                  </a:lnTo>
                  <a:lnTo>
                    <a:pt x="38701" y="128559"/>
                  </a:lnTo>
                  <a:lnTo>
                    <a:pt x="72812" y="141469"/>
                  </a:lnTo>
                  <a:lnTo>
                    <a:pt x="107145" y="154430"/>
                  </a:lnTo>
                  <a:lnTo>
                    <a:pt x="131796" y="163660"/>
                  </a:lnTo>
                  <a:lnTo>
                    <a:pt x="166239" y="1751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3" name="SMARTInkShape-Group26"/>
          <p:cNvGrpSpPr/>
          <p:nvPr/>
        </p:nvGrpSpPr>
        <p:grpSpPr>
          <a:xfrm>
            <a:off x="4840312" y="5859780"/>
            <a:ext cx="2840649" cy="327660"/>
            <a:chOff x="4840312" y="5859780"/>
            <a:chExt cx="2840649" cy="327660"/>
          </a:xfrm>
        </p:grpSpPr>
        <p:sp>
          <p:nvSpPr>
            <p:cNvPr id="236" name="SMARTInkShape-373"/>
            <p:cNvSpPr/>
            <p:nvPr/>
          </p:nvSpPr>
          <p:spPr>
            <a:xfrm>
              <a:off x="4840312" y="5974080"/>
              <a:ext cx="112689" cy="197739"/>
            </a:xfrm>
            <a:custGeom>
              <a:avLst/>
              <a:gdLst/>
              <a:ahLst/>
              <a:cxnLst/>
              <a:rect l="0" t="0" r="0" b="0"/>
              <a:pathLst>
                <a:path w="112689" h="197739">
                  <a:moveTo>
                    <a:pt x="112688" y="0"/>
                  </a:moveTo>
                  <a:lnTo>
                    <a:pt x="77791" y="0"/>
                  </a:lnTo>
                  <a:lnTo>
                    <a:pt x="58885" y="846"/>
                  </a:lnTo>
                  <a:lnTo>
                    <a:pt x="22809" y="11351"/>
                  </a:lnTo>
                  <a:lnTo>
                    <a:pt x="6548" y="23017"/>
                  </a:lnTo>
                  <a:lnTo>
                    <a:pt x="2014" y="28010"/>
                  </a:lnTo>
                  <a:lnTo>
                    <a:pt x="0" y="33051"/>
                  </a:lnTo>
                  <a:lnTo>
                    <a:pt x="1361" y="40371"/>
                  </a:lnTo>
                  <a:lnTo>
                    <a:pt x="6889" y="51755"/>
                  </a:lnTo>
                  <a:lnTo>
                    <a:pt x="34445" y="81633"/>
                  </a:lnTo>
                  <a:lnTo>
                    <a:pt x="71032" y="111791"/>
                  </a:lnTo>
                  <a:lnTo>
                    <a:pt x="101464" y="142085"/>
                  </a:lnTo>
                  <a:lnTo>
                    <a:pt x="108986" y="154800"/>
                  </a:lnTo>
                  <a:lnTo>
                    <a:pt x="111956" y="167110"/>
                  </a:lnTo>
                  <a:lnTo>
                    <a:pt x="112200" y="169827"/>
                  </a:lnTo>
                  <a:lnTo>
                    <a:pt x="108498" y="181740"/>
                  </a:lnTo>
                  <a:lnTo>
                    <a:pt x="106508" y="184660"/>
                  </a:lnTo>
                  <a:lnTo>
                    <a:pt x="102039" y="187904"/>
                  </a:lnTo>
                  <a:lnTo>
                    <a:pt x="86188" y="195224"/>
                  </a:lnTo>
                  <a:lnTo>
                    <a:pt x="61743" y="197738"/>
                  </a:lnTo>
                  <a:lnTo>
                    <a:pt x="27273" y="188698"/>
                  </a:lnTo>
                  <a:lnTo>
                    <a:pt x="15413" y="182345"/>
                  </a:lnTo>
                  <a:lnTo>
                    <a:pt x="6007"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SMARTInkShape-374"/>
            <p:cNvSpPr/>
            <p:nvPr/>
          </p:nvSpPr>
          <p:spPr>
            <a:xfrm>
              <a:off x="5021702" y="6012180"/>
              <a:ext cx="110221" cy="151915"/>
            </a:xfrm>
            <a:custGeom>
              <a:avLst/>
              <a:gdLst/>
              <a:ahLst/>
              <a:cxnLst/>
              <a:rect l="0" t="0" r="0" b="0"/>
              <a:pathLst>
                <a:path w="110221" h="151915">
                  <a:moveTo>
                    <a:pt x="22737" y="0"/>
                  </a:moveTo>
                  <a:lnTo>
                    <a:pt x="22737" y="10605"/>
                  </a:lnTo>
                  <a:lnTo>
                    <a:pt x="20480" y="15438"/>
                  </a:lnTo>
                  <a:lnTo>
                    <a:pt x="18692" y="17911"/>
                  </a:lnTo>
                  <a:lnTo>
                    <a:pt x="6968" y="55800"/>
                  </a:lnTo>
                  <a:lnTo>
                    <a:pt x="1278" y="80260"/>
                  </a:lnTo>
                  <a:lnTo>
                    <a:pt x="0" y="111670"/>
                  </a:lnTo>
                  <a:lnTo>
                    <a:pt x="3959" y="126973"/>
                  </a:lnTo>
                  <a:lnTo>
                    <a:pt x="12882" y="141231"/>
                  </a:lnTo>
                  <a:lnTo>
                    <a:pt x="17793" y="146871"/>
                  </a:lnTo>
                  <a:lnTo>
                    <a:pt x="25056" y="149943"/>
                  </a:lnTo>
                  <a:lnTo>
                    <a:pt x="43515" y="151914"/>
                  </a:lnTo>
                  <a:lnTo>
                    <a:pt x="51163" y="149926"/>
                  </a:lnTo>
                  <a:lnTo>
                    <a:pt x="70884" y="138527"/>
                  </a:lnTo>
                  <a:lnTo>
                    <a:pt x="89933" y="116351"/>
                  </a:lnTo>
                  <a:lnTo>
                    <a:pt x="94936" y="104204"/>
                  </a:lnTo>
                  <a:lnTo>
                    <a:pt x="104617" y="69031"/>
                  </a:lnTo>
                  <a:lnTo>
                    <a:pt x="108241" y="53474"/>
                  </a:lnTo>
                  <a:lnTo>
                    <a:pt x="110220" y="48349"/>
                  </a:lnTo>
                  <a:lnTo>
                    <a:pt x="110161" y="38139"/>
                  </a:lnTo>
                  <a:lnTo>
                    <a:pt x="106558"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SMARTInkShape-375"/>
            <p:cNvSpPr/>
            <p:nvPr/>
          </p:nvSpPr>
          <p:spPr>
            <a:xfrm>
              <a:off x="5189228" y="6019800"/>
              <a:ext cx="106673" cy="144644"/>
            </a:xfrm>
            <a:custGeom>
              <a:avLst/>
              <a:gdLst/>
              <a:ahLst/>
              <a:cxnLst/>
              <a:rect l="0" t="0" r="0" b="0"/>
              <a:pathLst>
                <a:path w="106673" h="144644">
                  <a:moveTo>
                    <a:pt x="22852" y="22860"/>
                  </a:moveTo>
                  <a:lnTo>
                    <a:pt x="22852" y="58904"/>
                  </a:lnTo>
                  <a:lnTo>
                    <a:pt x="22852" y="95503"/>
                  </a:lnTo>
                  <a:lnTo>
                    <a:pt x="18806" y="111459"/>
                  </a:lnTo>
                  <a:lnTo>
                    <a:pt x="95" y="144643"/>
                  </a:lnTo>
                  <a:lnTo>
                    <a:pt x="0" y="130116"/>
                  </a:lnTo>
                  <a:lnTo>
                    <a:pt x="2253" y="123305"/>
                  </a:lnTo>
                  <a:lnTo>
                    <a:pt x="4039" y="120303"/>
                  </a:lnTo>
                  <a:lnTo>
                    <a:pt x="8599" y="98082"/>
                  </a:lnTo>
                  <a:lnTo>
                    <a:pt x="32416" y="61051"/>
                  </a:lnTo>
                  <a:lnTo>
                    <a:pt x="61122" y="32745"/>
                  </a:lnTo>
                  <a:lnTo>
                    <a:pt x="91238" y="9936"/>
                  </a:lnTo>
                  <a:lnTo>
                    <a:pt x="97508" y="8077"/>
                  </a:lnTo>
                  <a:lnTo>
                    <a:pt x="10667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SMARTInkShape-376"/>
            <p:cNvSpPr/>
            <p:nvPr/>
          </p:nvSpPr>
          <p:spPr>
            <a:xfrm>
              <a:off x="5334000" y="5981700"/>
              <a:ext cx="91440" cy="164043"/>
            </a:xfrm>
            <a:custGeom>
              <a:avLst/>
              <a:gdLst/>
              <a:ahLst/>
              <a:cxnLst/>
              <a:rect l="0" t="0" r="0" b="0"/>
              <a:pathLst>
                <a:path w="91440" h="164043">
                  <a:moveTo>
                    <a:pt x="0" y="30480"/>
                  </a:moveTo>
                  <a:lnTo>
                    <a:pt x="4045" y="34525"/>
                  </a:lnTo>
                  <a:lnTo>
                    <a:pt x="6031" y="38768"/>
                  </a:lnTo>
                  <a:lnTo>
                    <a:pt x="18198" y="74117"/>
                  </a:lnTo>
                  <a:lnTo>
                    <a:pt x="21939" y="94070"/>
                  </a:lnTo>
                  <a:lnTo>
                    <a:pt x="23625" y="123621"/>
                  </a:lnTo>
                  <a:lnTo>
                    <a:pt x="28874" y="138750"/>
                  </a:lnTo>
                  <a:lnTo>
                    <a:pt x="30163" y="153749"/>
                  </a:lnTo>
                  <a:lnTo>
                    <a:pt x="31115" y="155839"/>
                  </a:lnTo>
                  <a:lnTo>
                    <a:pt x="32596" y="157233"/>
                  </a:lnTo>
                  <a:lnTo>
                    <a:pt x="34431" y="158161"/>
                  </a:lnTo>
                  <a:lnTo>
                    <a:pt x="35654" y="159628"/>
                  </a:lnTo>
                  <a:lnTo>
                    <a:pt x="37375" y="164042"/>
                  </a:lnTo>
                  <a:lnTo>
                    <a:pt x="37617" y="163548"/>
                  </a:lnTo>
                  <a:lnTo>
                    <a:pt x="37777" y="162372"/>
                  </a:lnTo>
                  <a:lnTo>
                    <a:pt x="44119" y="154401"/>
                  </a:lnTo>
                  <a:lnTo>
                    <a:pt x="48677" y="149620"/>
                  </a:lnTo>
                  <a:lnTo>
                    <a:pt x="51267" y="142415"/>
                  </a:lnTo>
                  <a:lnTo>
                    <a:pt x="54983" y="128839"/>
                  </a:lnTo>
                  <a:lnTo>
                    <a:pt x="66256" y="97964"/>
                  </a:lnTo>
                  <a:lnTo>
                    <a:pt x="74723" y="64861"/>
                  </a:lnTo>
                  <a:lnTo>
                    <a:pt x="82631" y="30623"/>
                  </a:lnTo>
                  <a:lnTo>
                    <a:pt x="84432" y="13920"/>
                  </a:lnTo>
                  <a:lnTo>
                    <a:pt x="85921" y="11819"/>
                  </a:lnTo>
                  <a:lnTo>
                    <a:pt x="87760" y="10419"/>
                  </a:lnTo>
                  <a:lnTo>
                    <a:pt x="89804" y="6606"/>
                  </a:lnTo>
                  <a:lnTo>
                    <a:pt x="91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SMARTInkShape-377"/>
            <p:cNvSpPr/>
            <p:nvPr/>
          </p:nvSpPr>
          <p:spPr>
            <a:xfrm>
              <a:off x="5478783" y="6027419"/>
              <a:ext cx="45718" cy="106538"/>
            </a:xfrm>
            <a:custGeom>
              <a:avLst/>
              <a:gdLst/>
              <a:ahLst/>
              <a:cxnLst/>
              <a:rect l="0" t="0" r="0" b="0"/>
              <a:pathLst>
                <a:path w="45718" h="106538">
                  <a:moveTo>
                    <a:pt x="45717" y="0"/>
                  </a:moveTo>
                  <a:lnTo>
                    <a:pt x="41671" y="4046"/>
                  </a:lnTo>
                  <a:lnTo>
                    <a:pt x="39685" y="8290"/>
                  </a:lnTo>
                  <a:lnTo>
                    <a:pt x="39156" y="10607"/>
                  </a:lnTo>
                  <a:lnTo>
                    <a:pt x="16668" y="44818"/>
                  </a:lnTo>
                  <a:lnTo>
                    <a:pt x="11640" y="55480"/>
                  </a:lnTo>
                  <a:lnTo>
                    <a:pt x="1213" y="92460"/>
                  </a:lnTo>
                  <a:lnTo>
                    <a:pt x="6" y="106537"/>
                  </a:lnTo>
                  <a:lnTo>
                    <a:pt x="0" y="98548"/>
                  </a:lnTo>
                  <a:lnTo>
                    <a:pt x="2255" y="92341"/>
                  </a:lnTo>
                  <a:lnTo>
                    <a:pt x="7617" y="8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SMARTInkShape-378"/>
            <p:cNvSpPr/>
            <p:nvPr/>
          </p:nvSpPr>
          <p:spPr>
            <a:xfrm>
              <a:off x="5501639" y="5913119"/>
              <a:ext cx="7622" cy="7621"/>
            </a:xfrm>
            <a:custGeom>
              <a:avLst/>
              <a:gdLst/>
              <a:ahLst/>
              <a:cxnLst/>
              <a:rect l="0" t="0" r="0" b="0"/>
              <a:pathLst>
                <a:path w="7622" h="7621">
                  <a:moveTo>
                    <a:pt x="7621" y="7620"/>
                  </a:moveTo>
                  <a:lnTo>
                    <a:pt x="7621" y="3575"/>
                  </a:lnTo>
                  <a:lnTo>
                    <a:pt x="6774" y="2384"/>
                  </a:lnTo>
                  <a:lnTo>
                    <a:pt x="5363" y="1589"/>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SMARTInkShape-379"/>
            <p:cNvSpPr/>
            <p:nvPr/>
          </p:nvSpPr>
          <p:spPr>
            <a:xfrm>
              <a:off x="5585460" y="5981700"/>
              <a:ext cx="99060" cy="152256"/>
            </a:xfrm>
            <a:custGeom>
              <a:avLst/>
              <a:gdLst/>
              <a:ahLst/>
              <a:cxnLst/>
              <a:rect l="0" t="0" r="0" b="0"/>
              <a:pathLst>
                <a:path w="99060" h="152256">
                  <a:moveTo>
                    <a:pt x="0" y="38100"/>
                  </a:moveTo>
                  <a:lnTo>
                    <a:pt x="0" y="74145"/>
                  </a:lnTo>
                  <a:lnTo>
                    <a:pt x="6560" y="110743"/>
                  </a:lnTo>
                  <a:lnTo>
                    <a:pt x="15012" y="148698"/>
                  </a:lnTo>
                  <a:lnTo>
                    <a:pt x="15231" y="152255"/>
                  </a:lnTo>
                  <a:lnTo>
                    <a:pt x="15237" y="148311"/>
                  </a:lnTo>
                  <a:lnTo>
                    <a:pt x="30677" y="114041"/>
                  </a:lnTo>
                  <a:lnTo>
                    <a:pt x="40416" y="98983"/>
                  </a:lnTo>
                  <a:lnTo>
                    <a:pt x="48442" y="88019"/>
                  </a:lnTo>
                  <a:lnTo>
                    <a:pt x="63189" y="52889"/>
                  </a:lnTo>
                  <a:lnTo>
                    <a:pt x="76158" y="25727"/>
                  </a:lnTo>
                  <a:lnTo>
                    <a:pt x="88894" y="6147"/>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SMARTInkShape-380"/>
            <p:cNvSpPr/>
            <p:nvPr/>
          </p:nvSpPr>
          <p:spPr>
            <a:xfrm>
              <a:off x="5701404" y="5970006"/>
              <a:ext cx="150757" cy="179334"/>
            </a:xfrm>
            <a:custGeom>
              <a:avLst/>
              <a:gdLst/>
              <a:ahLst/>
              <a:cxnLst/>
              <a:rect l="0" t="0" r="0" b="0"/>
              <a:pathLst>
                <a:path w="150757" h="179334">
                  <a:moveTo>
                    <a:pt x="13596" y="65033"/>
                  </a:moveTo>
                  <a:lnTo>
                    <a:pt x="13596" y="71594"/>
                  </a:lnTo>
                  <a:lnTo>
                    <a:pt x="14442" y="71947"/>
                  </a:lnTo>
                  <a:lnTo>
                    <a:pt x="31508" y="72626"/>
                  </a:lnTo>
                  <a:lnTo>
                    <a:pt x="64882" y="63245"/>
                  </a:lnTo>
                  <a:lnTo>
                    <a:pt x="88027" y="43605"/>
                  </a:lnTo>
                  <a:lnTo>
                    <a:pt x="96892" y="32720"/>
                  </a:lnTo>
                  <a:lnTo>
                    <a:pt x="110352" y="12202"/>
                  </a:lnTo>
                  <a:lnTo>
                    <a:pt x="112453" y="2530"/>
                  </a:lnTo>
                  <a:lnTo>
                    <a:pt x="112521" y="504"/>
                  </a:lnTo>
                  <a:lnTo>
                    <a:pt x="111719" y="0"/>
                  </a:lnTo>
                  <a:lnTo>
                    <a:pt x="110338" y="512"/>
                  </a:lnTo>
                  <a:lnTo>
                    <a:pt x="106546" y="2491"/>
                  </a:lnTo>
                  <a:lnTo>
                    <a:pt x="90695" y="7910"/>
                  </a:lnTo>
                  <a:lnTo>
                    <a:pt x="57666" y="32573"/>
                  </a:lnTo>
                  <a:lnTo>
                    <a:pt x="19723" y="67606"/>
                  </a:lnTo>
                  <a:lnTo>
                    <a:pt x="3908" y="92978"/>
                  </a:lnTo>
                  <a:lnTo>
                    <a:pt x="0" y="108215"/>
                  </a:lnTo>
                  <a:lnTo>
                    <a:pt x="1344" y="118374"/>
                  </a:lnTo>
                  <a:lnTo>
                    <a:pt x="9106" y="138694"/>
                  </a:lnTo>
                  <a:lnTo>
                    <a:pt x="16116" y="146596"/>
                  </a:lnTo>
                  <a:lnTo>
                    <a:pt x="46555" y="169926"/>
                  </a:lnTo>
                  <a:lnTo>
                    <a:pt x="65412" y="176546"/>
                  </a:lnTo>
                  <a:lnTo>
                    <a:pt x="98218" y="178966"/>
                  </a:lnTo>
                  <a:lnTo>
                    <a:pt x="135621" y="179285"/>
                  </a:lnTo>
                  <a:lnTo>
                    <a:pt x="150756" y="1793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SMARTInkShape-381"/>
            <p:cNvSpPr/>
            <p:nvPr/>
          </p:nvSpPr>
          <p:spPr>
            <a:xfrm>
              <a:off x="6012281" y="6012180"/>
              <a:ext cx="22759" cy="143225"/>
            </a:xfrm>
            <a:custGeom>
              <a:avLst/>
              <a:gdLst/>
              <a:ahLst/>
              <a:cxnLst/>
              <a:rect l="0" t="0" r="0" b="0"/>
              <a:pathLst>
                <a:path w="22759" h="143225">
                  <a:moveTo>
                    <a:pt x="22758" y="0"/>
                  </a:moveTo>
                  <a:lnTo>
                    <a:pt x="22758" y="34252"/>
                  </a:lnTo>
                  <a:lnTo>
                    <a:pt x="20500" y="61705"/>
                  </a:lnTo>
                  <a:lnTo>
                    <a:pt x="14998" y="98311"/>
                  </a:lnTo>
                  <a:lnTo>
                    <a:pt x="7440" y="125707"/>
                  </a:lnTo>
                  <a:lnTo>
                    <a:pt x="1639" y="136905"/>
                  </a:lnTo>
                  <a:lnTo>
                    <a:pt x="242" y="143224"/>
                  </a:lnTo>
                  <a:lnTo>
                    <a:pt x="127" y="142896"/>
                  </a:lnTo>
                  <a:lnTo>
                    <a:pt x="0" y="140273"/>
                  </a:lnTo>
                  <a:lnTo>
                    <a:pt x="2201" y="136285"/>
                  </a:lnTo>
                  <a:lnTo>
                    <a:pt x="5155" y="131691"/>
                  </a:lnTo>
                  <a:lnTo>
                    <a:pt x="7519"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SMARTInkShape-382"/>
            <p:cNvSpPr/>
            <p:nvPr/>
          </p:nvSpPr>
          <p:spPr>
            <a:xfrm>
              <a:off x="6080760" y="5897880"/>
              <a:ext cx="1" cy="7621"/>
            </a:xfrm>
            <a:custGeom>
              <a:avLst/>
              <a:gdLst/>
              <a:ahLst/>
              <a:cxnLst/>
              <a:rect l="0" t="0" r="0" b="0"/>
              <a:pathLst>
                <a:path w="1" h="7621">
                  <a:moveTo>
                    <a:pt x="0"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SMARTInkShape-383"/>
            <p:cNvSpPr/>
            <p:nvPr/>
          </p:nvSpPr>
          <p:spPr>
            <a:xfrm>
              <a:off x="6111270" y="6012769"/>
              <a:ext cx="159991" cy="174671"/>
            </a:xfrm>
            <a:custGeom>
              <a:avLst/>
              <a:gdLst/>
              <a:ahLst/>
              <a:cxnLst/>
              <a:rect l="0" t="0" r="0" b="0"/>
              <a:pathLst>
                <a:path w="159991" h="174671">
                  <a:moveTo>
                    <a:pt x="45690" y="7031"/>
                  </a:moveTo>
                  <a:lnTo>
                    <a:pt x="44843" y="19197"/>
                  </a:lnTo>
                  <a:lnTo>
                    <a:pt x="39658" y="40165"/>
                  </a:lnTo>
                  <a:lnTo>
                    <a:pt x="32195" y="75960"/>
                  </a:lnTo>
                  <a:lnTo>
                    <a:pt x="20185" y="109711"/>
                  </a:lnTo>
                  <a:lnTo>
                    <a:pt x="7740" y="139715"/>
                  </a:lnTo>
                  <a:lnTo>
                    <a:pt x="5996" y="141207"/>
                  </a:lnTo>
                  <a:lnTo>
                    <a:pt x="322" y="144016"/>
                  </a:lnTo>
                  <a:lnTo>
                    <a:pt x="0" y="133569"/>
                  </a:lnTo>
                  <a:lnTo>
                    <a:pt x="2241" y="128745"/>
                  </a:lnTo>
                  <a:lnTo>
                    <a:pt x="4024" y="126274"/>
                  </a:lnTo>
                  <a:lnTo>
                    <a:pt x="11322" y="93991"/>
                  </a:lnTo>
                  <a:lnTo>
                    <a:pt x="31275" y="59781"/>
                  </a:lnTo>
                  <a:lnTo>
                    <a:pt x="50932" y="33820"/>
                  </a:lnTo>
                  <a:lnTo>
                    <a:pt x="87824" y="6118"/>
                  </a:lnTo>
                  <a:lnTo>
                    <a:pt x="99755" y="1398"/>
                  </a:lnTo>
                  <a:lnTo>
                    <a:pt x="108652" y="0"/>
                  </a:lnTo>
                  <a:lnTo>
                    <a:pt x="116288" y="4188"/>
                  </a:lnTo>
                  <a:lnTo>
                    <a:pt x="130943" y="16629"/>
                  </a:lnTo>
                  <a:lnTo>
                    <a:pt x="134380" y="24279"/>
                  </a:lnTo>
                  <a:lnTo>
                    <a:pt x="142919" y="58958"/>
                  </a:lnTo>
                  <a:lnTo>
                    <a:pt x="144509" y="91668"/>
                  </a:lnTo>
                  <a:lnTo>
                    <a:pt x="144718" y="125013"/>
                  </a:lnTo>
                  <a:lnTo>
                    <a:pt x="144748" y="162719"/>
                  </a:lnTo>
                  <a:lnTo>
                    <a:pt x="144749" y="168794"/>
                  </a:lnTo>
                  <a:lnTo>
                    <a:pt x="145596" y="170753"/>
                  </a:lnTo>
                  <a:lnTo>
                    <a:pt x="147007" y="172059"/>
                  </a:lnTo>
                  <a:lnTo>
                    <a:pt x="151310" y="174154"/>
                  </a:lnTo>
                  <a:lnTo>
                    <a:pt x="159990" y="1746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SMARTInkShape-384"/>
            <p:cNvSpPr/>
            <p:nvPr/>
          </p:nvSpPr>
          <p:spPr>
            <a:xfrm>
              <a:off x="6446519" y="5875466"/>
              <a:ext cx="144782" cy="296735"/>
            </a:xfrm>
            <a:custGeom>
              <a:avLst/>
              <a:gdLst/>
              <a:ahLst/>
              <a:cxnLst/>
              <a:rect l="0" t="0" r="0" b="0"/>
              <a:pathLst>
                <a:path w="144782" h="296735">
                  <a:moveTo>
                    <a:pt x="144781" y="68134"/>
                  </a:moveTo>
                  <a:lnTo>
                    <a:pt x="144781" y="45955"/>
                  </a:lnTo>
                  <a:lnTo>
                    <a:pt x="142522" y="39085"/>
                  </a:lnTo>
                  <a:lnTo>
                    <a:pt x="129342" y="22539"/>
                  </a:lnTo>
                  <a:lnTo>
                    <a:pt x="123525" y="17389"/>
                  </a:lnTo>
                  <a:lnTo>
                    <a:pt x="101143" y="4641"/>
                  </a:lnTo>
                  <a:lnTo>
                    <a:pt x="86224" y="1061"/>
                  </a:lnTo>
                  <a:lnTo>
                    <a:pt x="71080" y="0"/>
                  </a:lnTo>
                  <a:lnTo>
                    <a:pt x="55868" y="3731"/>
                  </a:lnTo>
                  <a:lnTo>
                    <a:pt x="44682" y="10199"/>
                  </a:lnTo>
                  <a:lnTo>
                    <a:pt x="28080" y="26053"/>
                  </a:lnTo>
                  <a:lnTo>
                    <a:pt x="15770" y="47749"/>
                  </a:lnTo>
                  <a:lnTo>
                    <a:pt x="10034" y="68867"/>
                  </a:lnTo>
                  <a:lnTo>
                    <a:pt x="8097" y="102803"/>
                  </a:lnTo>
                  <a:lnTo>
                    <a:pt x="7762" y="132123"/>
                  </a:lnTo>
                  <a:lnTo>
                    <a:pt x="7648" y="167133"/>
                  </a:lnTo>
                  <a:lnTo>
                    <a:pt x="9883" y="203526"/>
                  </a:lnTo>
                  <a:lnTo>
                    <a:pt x="14535" y="237924"/>
                  </a:lnTo>
                  <a:lnTo>
                    <a:pt x="14331" y="274752"/>
                  </a:lnTo>
                  <a:lnTo>
                    <a:pt x="11168" y="282166"/>
                  </a:lnTo>
                  <a:lnTo>
                    <a:pt x="0" y="2967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SMARTInkShape-385"/>
            <p:cNvSpPr/>
            <p:nvPr/>
          </p:nvSpPr>
          <p:spPr>
            <a:xfrm>
              <a:off x="6400800" y="6035039"/>
              <a:ext cx="99061" cy="22862"/>
            </a:xfrm>
            <a:custGeom>
              <a:avLst/>
              <a:gdLst/>
              <a:ahLst/>
              <a:cxnLst/>
              <a:rect l="0" t="0" r="0" b="0"/>
              <a:pathLst>
                <a:path w="99061" h="22862">
                  <a:moveTo>
                    <a:pt x="0" y="0"/>
                  </a:moveTo>
                  <a:lnTo>
                    <a:pt x="10605" y="0"/>
                  </a:lnTo>
                  <a:lnTo>
                    <a:pt x="47047" y="7761"/>
                  </a:lnTo>
                  <a:lnTo>
                    <a:pt x="83994" y="18134"/>
                  </a:lnTo>
                  <a:lnTo>
                    <a:pt x="99060"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SMARTInkShape-386"/>
            <p:cNvSpPr/>
            <p:nvPr/>
          </p:nvSpPr>
          <p:spPr>
            <a:xfrm>
              <a:off x="6614160" y="5982594"/>
              <a:ext cx="502921" cy="173216"/>
            </a:xfrm>
            <a:custGeom>
              <a:avLst/>
              <a:gdLst/>
              <a:ahLst/>
              <a:cxnLst/>
              <a:rect l="0" t="0" r="0" b="0"/>
              <a:pathLst>
                <a:path w="502921" h="173216">
                  <a:moveTo>
                    <a:pt x="0" y="75306"/>
                  </a:moveTo>
                  <a:lnTo>
                    <a:pt x="0" y="86657"/>
                  </a:lnTo>
                  <a:lnTo>
                    <a:pt x="2257" y="91075"/>
                  </a:lnTo>
                  <a:lnTo>
                    <a:pt x="4045" y="93439"/>
                  </a:lnTo>
                  <a:lnTo>
                    <a:pt x="10546" y="96065"/>
                  </a:lnTo>
                  <a:lnTo>
                    <a:pt x="48524" y="98111"/>
                  </a:lnTo>
                  <a:lnTo>
                    <a:pt x="60513" y="97295"/>
                  </a:lnTo>
                  <a:lnTo>
                    <a:pt x="82057" y="87557"/>
                  </a:lnTo>
                  <a:lnTo>
                    <a:pt x="101222" y="72726"/>
                  </a:lnTo>
                  <a:lnTo>
                    <a:pt x="104254" y="65410"/>
                  </a:lnTo>
                  <a:lnTo>
                    <a:pt x="106637" y="34758"/>
                  </a:lnTo>
                  <a:lnTo>
                    <a:pt x="105805" y="33034"/>
                  </a:lnTo>
                  <a:lnTo>
                    <a:pt x="104403" y="31884"/>
                  </a:lnTo>
                  <a:lnTo>
                    <a:pt x="102622" y="31118"/>
                  </a:lnTo>
                  <a:lnTo>
                    <a:pt x="78160" y="29720"/>
                  </a:lnTo>
                  <a:lnTo>
                    <a:pt x="58305" y="35696"/>
                  </a:lnTo>
                  <a:lnTo>
                    <a:pt x="43146" y="43437"/>
                  </a:lnTo>
                  <a:lnTo>
                    <a:pt x="28777" y="56080"/>
                  </a:lnTo>
                  <a:lnTo>
                    <a:pt x="13144" y="80530"/>
                  </a:lnTo>
                  <a:lnTo>
                    <a:pt x="3474" y="105970"/>
                  </a:lnTo>
                  <a:lnTo>
                    <a:pt x="1543" y="117439"/>
                  </a:lnTo>
                  <a:lnTo>
                    <a:pt x="2944" y="125923"/>
                  </a:lnTo>
                  <a:lnTo>
                    <a:pt x="10741" y="142313"/>
                  </a:lnTo>
                  <a:lnTo>
                    <a:pt x="17756" y="149678"/>
                  </a:lnTo>
                  <a:lnTo>
                    <a:pt x="44386" y="169179"/>
                  </a:lnTo>
                  <a:lnTo>
                    <a:pt x="62822" y="172829"/>
                  </a:lnTo>
                  <a:lnTo>
                    <a:pt x="91808" y="173215"/>
                  </a:lnTo>
                  <a:lnTo>
                    <a:pt x="129588" y="163720"/>
                  </a:lnTo>
                  <a:lnTo>
                    <a:pt x="167646" y="143153"/>
                  </a:lnTo>
                  <a:lnTo>
                    <a:pt x="200504" y="118389"/>
                  </a:lnTo>
                  <a:lnTo>
                    <a:pt x="237119" y="88843"/>
                  </a:lnTo>
                  <a:lnTo>
                    <a:pt x="264051" y="63540"/>
                  </a:lnTo>
                  <a:lnTo>
                    <a:pt x="269191" y="61610"/>
                  </a:lnTo>
                  <a:lnTo>
                    <a:pt x="270901" y="60248"/>
                  </a:lnTo>
                  <a:lnTo>
                    <a:pt x="273306" y="55980"/>
                  </a:lnTo>
                  <a:lnTo>
                    <a:pt x="273644" y="56495"/>
                  </a:lnTo>
                  <a:lnTo>
                    <a:pt x="274186" y="63405"/>
                  </a:lnTo>
                  <a:lnTo>
                    <a:pt x="272003" y="68041"/>
                  </a:lnTo>
                  <a:lnTo>
                    <a:pt x="261314" y="87362"/>
                  </a:lnTo>
                  <a:lnTo>
                    <a:pt x="246353" y="122105"/>
                  </a:lnTo>
                  <a:lnTo>
                    <a:pt x="221112" y="158962"/>
                  </a:lnTo>
                  <a:lnTo>
                    <a:pt x="221019" y="155032"/>
                  </a:lnTo>
                  <a:lnTo>
                    <a:pt x="223255" y="150815"/>
                  </a:lnTo>
                  <a:lnTo>
                    <a:pt x="225037" y="148505"/>
                  </a:lnTo>
                  <a:lnTo>
                    <a:pt x="227016" y="141423"/>
                  </a:lnTo>
                  <a:lnTo>
                    <a:pt x="232332" y="119034"/>
                  </a:lnTo>
                  <a:lnTo>
                    <a:pt x="252285" y="82663"/>
                  </a:lnTo>
                  <a:lnTo>
                    <a:pt x="276968" y="45638"/>
                  </a:lnTo>
                  <a:lnTo>
                    <a:pt x="297201" y="24885"/>
                  </a:lnTo>
                  <a:lnTo>
                    <a:pt x="321736" y="10497"/>
                  </a:lnTo>
                  <a:lnTo>
                    <a:pt x="328696" y="8401"/>
                  </a:lnTo>
                  <a:lnTo>
                    <a:pt x="331737" y="8689"/>
                  </a:lnTo>
                  <a:lnTo>
                    <a:pt x="345308" y="13434"/>
                  </a:lnTo>
                  <a:lnTo>
                    <a:pt x="350461" y="18455"/>
                  </a:lnTo>
                  <a:lnTo>
                    <a:pt x="354727" y="26333"/>
                  </a:lnTo>
                  <a:lnTo>
                    <a:pt x="357840" y="49909"/>
                  </a:lnTo>
                  <a:lnTo>
                    <a:pt x="357204" y="63359"/>
                  </a:lnTo>
                  <a:lnTo>
                    <a:pt x="344954" y="98210"/>
                  </a:lnTo>
                  <a:lnTo>
                    <a:pt x="344269" y="103275"/>
                  </a:lnTo>
                  <a:lnTo>
                    <a:pt x="342966" y="106652"/>
                  </a:lnTo>
                  <a:lnTo>
                    <a:pt x="341251" y="108903"/>
                  </a:lnTo>
                  <a:lnTo>
                    <a:pt x="339260" y="110404"/>
                  </a:lnTo>
                  <a:lnTo>
                    <a:pt x="337049" y="114329"/>
                  </a:lnTo>
                  <a:lnTo>
                    <a:pt x="335629" y="119703"/>
                  </a:lnTo>
                  <a:lnTo>
                    <a:pt x="335435" y="118180"/>
                  </a:lnTo>
                  <a:lnTo>
                    <a:pt x="335384" y="116588"/>
                  </a:lnTo>
                  <a:lnTo>
                    <a:pt x="336195" y="115527"/>
                  </a:lnTo>
                  <a:lnTo>
                    <a:pt x="339355" y="114348"/>
                  </a:lnTo>
                  <a:lnTo>
                    <a:pt x="340537" y="112341"/>
                  </a:lnTo>
                  <a:lnTo>
                    <a:pt x="346633" y="92277"/>
                  </a:lnTo>
                  <a:lnTo>
                    <a:pt x="367345" y="55973"/>
                  </a:lnTo>
                  <a:lnTo>
                    <a:pt x="390438" y="34861"/>
                  </a:lnTo>
                  <a:lnTo>
                    <a:pt x="428416" y="5896"/>
                  </a:lnTo>
                  <a:lnTo>
                    <a:pt x="444249" y="1118"/>
                  </a:lnTo>
                  <a:lnTo>
                    <a:pt x="454549" y="0"/>
                  </a:lnTo>
                  <a:lnTo>
                    <a:pt x="462513" y="1760"/>
                  </a:lnTo>
                  <a:lnTo>
                    <a:pt x="465822" y="3416"/>
                  </a:lnTo>
                  <a:lnTo>
                    <a:pt x="471756" y="9770"/>
                  </a:lnTo>
                  <a:lnTo>
                    <a:pt x="484203" y="27290"/>
                  </a:lnTo>
                  <a:lnTo>
                    <a:pt x="486993" y="45376"/>
                  </a:lnTo>
                  <a:lnTo>
                    <a:pt x="486528" y="56076"/>
                  </a:lnTo>
                  <a:lnTo>
                    <a:pt x="478255" y="91678"/>
                  </a:lnTo>
                  <a:lnTo>
                    <a:pt x="474163" y="106121"/>
                  </a:lnTo>
                  <a:lnTo>
                    <a:pt x="472540" y="130759"/>
                  </a:lnTo>
                  <a:lnTo>
                    <a:pt x="473353" y="132594"/>
                  </a:lnTo>
                  <a:lnTo>
                    <a:pt x="474742" y="133818"/>
                  </a:lnTo>
                  <a:lnTo>
                    <a:pt x="478543" y="135178"/>
                  </a:lnTo>
                  <a:lnTo>
                    <a:pt x="483054" y="135782"/>
                  </a:lnTo>
                  <a:lnTo>
                    <a:pt x="502920" y="12864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SMARTInkShape-387"/>
            <p:cNvSpPr/>
            <p:nvPr/>
          </p:nvSpPr>
          <p:spPr>
            <a:xfrm>
              <a:off x="7159648" y="6004672"/>
              <a:ext cx="201272" cy="144208"/>
            </a:xfrm>
            <a:custGeom>
              <a:avLst/>
              <a:gdLst/>
              <a:ahLst/>
              <a:cxnLst/>
              <a:rect l="0" t="0" r="0" b="0"/>
              <a:pathLst>
                <a:path w="201272" h="144208">
                  <a:moveTo>
                    <a:pt x="64112" y="45608"/>
                  </a:moveTo>
                  <a:lnTo>
                    <a:pt x="68157" y="45608"/>
                  </a:lnTo>
                  <a:lnTo>
                    <a:pt x="72400" y="43350"/>
                  </a:lnTo>
                  <a:lnTo>
                    <a:pt x="103381" y="24353"/>
                  </a:lnTo>
                  <a:lnTo>
                    <a:pt x="108982" y="10060"/>
                  </a:lnTo>
                  <a:lnTo>
                    <a:pt x="109579" y="4219"/>
                  </a:lnTo>
                  <a:lnTo>
                    <a:pt x="108817" y="2775"/>
                  </a:lnTo>
                  <a:lnTo>
                    <a:pt x="107462" y="1813"/>
                  </a:lnTo>
                  <a:lnTo>
                    <a:pt x="102852" y="743"/>
                  </a:lnTo>
                  <a:lnTo>
                    <a:pt x="85353" y="0"/>
                  </a:lnTo>
                  <a:lnTo>
                    <a:pt x="73039" y="3966"/>
                  </a:lnTo>
                  <a:lnTo>
                    <a:pt x="43683" y="28409"/>
                  </a:lnTo>
                  <a:lnTo>
                    <a:pt x="24408" y="61593"/>
                  </a:lnTo>
                  <a:lnTo>
                    <a:pt x="6484" y="98199"/>
                  </a:lnTo>
                  <a:lnTo>
                    <a:pt x="964" y="110186"/>
                  </a:lnTo>
                  <a:lnTo>
                    <a:pt x="0" y="114906"/>
                  </a:lnTo>
                  <a:lnTo>
                    <a:pt x="2569" y="131393"/>
                  </a:lnTo>
                  <a:lnTo>
                    <a:pt x="4457" y="134124"/>
                  </a:lnTo>
                  <a:lnTo>
                    <a:pt x="11069" y="139418"/>
                  </a:lnTo>
                  <a:lnTo>
                    <a:pt x="17396" y="142334"/>
                  </a:lnTo>
                  <a:lnTo>
                    <a:pt x="28355" y="144207"/>
                  </a:lnTo>
                  <a:lnTo>
                    <a:pt x="35802" y="139947"/>
                  </a:lnTo>
                  <a:lnTo>
                    <a:pt x="62044" y="119804"/>
                  </a:lnTo>
                  <a:lnTo>
                    <a:pt x="88331" y="86130"/>
                  </a:lnTo>
                  <a:lnTo>
                    <a:pt x="105830" y="63090"/>
                  </a:lnTo>
                  <a:lnTo>
                    <a:pt x="108646" y="53892"/>
                  </a:lnTo>
                  <a:lnTo>
                    <a:pt x="109041" y="51131"/>
                  </a:lnTo>
                  <a:lnTo>
                    <a:pt x="110151" y="49289"/>
                  </a:lnTo>
                  <a:lnTo>
                    <a:pt x="111738" y="48062"/>
                  </a:lnTo>
                  <a:lnTo>
                    <a:pt x="113642" y="47243"/>
                  </a:lnTo>
                  <a:lnTo>
                    <a:pt x="114912" y="45852"/>
                  </a:lnTo>
                  <a:lnTo>
                    <a:pt x="116700" y="41541"/>
                  </a:lnTo>
                  <a:lnTo>
                    <a:pt x="116950" y="42050"/>
                  </a:lnTo>
                  <a:lnTo>
                    <a:pt x="118292" y="63800"/>
                  </a:lnTo>
                  <a:lnTo>
                    <a:pt x="123481" y="77925"/>
                  </a:lnTo>
                  <a:lnTo>
                    <a:pt x="126859" y="91872"/>
                  </a:lnTo>
                  <a:lnTo>
                    <a:pt x="128803" y="96770"/>
                  </a:lnTo>
                  <a:lnTo>
                    <a:pt x="135479" y="104471"/>
                  </a:lnTo>
                  <a:lnTo>
                    <a:pt x="143244" y="111562"/>
                  </a:lnTo>
                  <a:lnTo>
                    <a:pt x="149517" y="120359"/>
                  </a:lnTo>
                  <a:lnTo>
                    <a:pt x="153221" y="123381"/>
                  </a:lnTo>
                  <a:lnTo>
                    <a:pt x="165680" y="127636"/>
                  </a:lnTo>
                  <a:lnTo>
                    <a:pt x="190987" y="129358"/>
                  </a:lnTo>
                  <a:lnTo>
                    <a:pt x="194724" y="127138"/>
                  </a:lnTo>
                  <a:lnTo>
                    <a:pt x="201271" y="1218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SMARTInkShape-388"/>
            <p:cNvSpPr/>
            <p:nvPr/>
          </p:nvSpPr>
          <p:spPr>
            <a:xfrm>
              <a:off x="7429595" y="5859780"/>
              <a:ext cx="15005" cy="266701"/>
            </a:xfrm>
            <a:custGeom>
              <a:avLst/>
              <a:gdLst/>
              <a:ahLst/>
              <a:cxnLst/>
              <a:rect l="0" t="0" r="0" b="0"/>
              <a:pathLst>
                <a:path w="15005" h="266701">
                  <a:moveTo>
                    <a:pt x="7524" y="0"/>
                  </a:moveTo>
                  <a:lnTo>
                    <a:pt x="7524" y="6560"/>
                  </a:lnTo>
                  <a:lnTo>
                    <a:pt x="11570" y="11351"/>
                  </a:lnTo>
                  <a:lnTo>
                    <a:pt x="13556" y="18027"/>
                  </a:lnTo>
                  <a:lnTo>
                    <a:pt x="15004" y="51995"/>
                  </a:lnTo>
                  <a:lnTo>
                    <a:pt x="9889" y="89883"/>
                  </a:lnTo>
                  <a:lnTo>
                    <a:pt x="7992" y="123869"/>
                  </a:lnTo>
                  <a:lnTo>
                    <a:pt x="3572" y="158899"/>
                  </a:lnTo>
                  <a:lnTo>
                    <a:pt x="628" y="190278"/>
                  </a:lnTo>
                  <a:lnTo>
                    <a:pt x="0" y="224526"/>
                  </a:lnTo>
                  <a:lnTo>
                    <a:pt x="770" y="246076"/>
                  </a:lnTo>
                  <a:lnTo>
                    <a:pt x="7524"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SMARTInkShape-389"/>
            <p:cNvSpPr/>
            <p:nvPr/>
          </p:nvSpPr>
          <p:spPr>
            <a:xfrm>
              <a:off x="7498080" y="5970760"/>
              <a:ext cx="182881" cy="207888"/>
            </a:xfrm>
            <a:custGeom>
              <a:avLst/>
              <a:gdLst/>
              <a:ahLst/>
              <a:cxnLst/>
              <a:rect l="0" t="0" r="0" b="0"/>
              <a:pathLst>
                <a:path w="182881" h="207888">
                  <a:moveTo>
                    <a:pt x="0" y="71900"/>
                  </a:moveTo>
                  <a:lnTo>
                    <a:pt x="14319" y="77931"/>
                  </a:lnTo>
                  <a:lnTo>
                    <a:pt x="49367" y="79457"/>
                  </a:lnTo>
                  <a:lnTo>
                    <a:pt x="68813" y="78655"/>
                  </a:lnTo>
                  <a:lnTo>
                    <a:pt x="84830" y="73430"/>
                  </a:lnTo>
                  <a:lnTo>
                    <a:pt x="119667" y="50035"/>
                  </a:lnTo>
                  <a:lnTo>
                    <a:pt x="133673" y="36191"/>
                  </a:lnTo>
                  <a:lnTo>
                    <a:pt x="141112" y="23690"/>
                  </a:lnTo>
                  <a:lnTo>
                    <a:pt x="143149" y="17171"/>
                  </a:lnTo>
                  <a:lnTo>
                    <a:pt x="142846" y="14247"/>
                  </a:lnTo>
                  <a:lnTo>
                    <a:pt x="140252" y="8741"/>
                  </a:lnTo>
                  <a:lnTo>
                    <a:pt x="134030" y="881"/>
                  </a:lnTo>
                  <a:lnTo>
                    <a:pt x="130840" y="0"/>
                  </a:lnTo>
                  <a:lnTo>
                    <a:pt x="122780" y="1280"/>
                  </a:lnTo>
                  <a:lnTo>
                    <a:pt x="108722" y="6760"/>
                  </a:lnTo>
                  <a:lnTo>
                    <a:pt x="79238" y="26967"/>
                  </a:lnTo>
                  <a:lnTo>
                    <a:pt x="43737" y="52530"/>
                  </a:lnTo>
                  <a:lnTo>
                    <a:pt x="15448" y="83554"/>
                  </a:lnTo>
                  <a:lnTo>
                    <a:pt x="5894" y="103575"/>
                  </a:lnTo>
                  <a:lnTo>
                    <a:pt x="4877" y="118151"/>
                  </a:lnTo>
                  <a:lnTo>
                    <a:pt x="11123" y="148204"/>
                  </a:lnTo>
                  <a:lnTo>
                    <a:pt x="20183" y="161129"/>
                  </a:lnTo>
                  <a:lnTo>
                    <a:pt x="49601" y="187602"/>
                  </a:lnTo>
                  <a:lnTo>
                    <a:pt x="85088" y="200713"/>
                  </a:lnTo>
                  <a:lnTo>
                    <a:pt x="120665" y="207410"/>
                  </a:lnTo>
                  <a:lnTo>
                    <a:pt x="151305" y="207887"/>
                  </a:lnTo>
                  <a:lnTo>
                    <a:pt x="168256" y="202880"/>
                  </a:lnTo>
                  <a:lnTo>
                    <a:pt x="182880" y="1938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5" name="SMARTInkShape-Group27"/>
          <p:cNvGrpSpPr/>
          <p:nvPr/>
        </p:nvGrpSpPr>
        <p:grpSpPr>
          <a:xfrm>
            <a:off x="2567940" y="6278880"/>
            <a:ext cx="2171701" cy="350052"/>
            <a:chOff x="2567940" y="6278880"/>
            <a:chExt cx="2171701" cy="350052"/>
          </a:xfrm>
        </p:grpSpPr>
        <p:sp>
          <p:nvSpPr>
            <p:cNvPr id="254" name="SMARTInkShape-390"/>
            <p:cNvSpPr/>
            <p:nvPr/>
          </p:nvSpPr>
          <p:spPr>
            <a:xfrm>
              <a:off x="2567940" y="6378074"/>
              <a:ext cx="449580" cy="243525"/>
            </a:xfrm>
            <a:custGeom>
              <a:avLst/>
              <a:gdLst/>
              <a:ahLst/>
              <a:cxnLst/>
              <a:rect l="0" t="0" r="0" b="0"/>
              <a:pathLst>
                <a:path w="449580" h="243525">
                  <a:moveTo>
                    <a:pt x="0" y="68445"/>
                  </a:moveTo>
                  <a:lnTo>
                    <a:pt x="12167" y="73682"/>
                  </a:lnTo>
                  <a:lnTo>
                    <a:pt x="46899" y="75856"/>
                  </a:lnTo>
                  <a:lnTo>
                    <a:pt x="78690" y="76024"/>
                  </a:lnTo>
                  <a:lnTo>
                    <a:pt x="113286" y="72012"/>
                  </a:lnTo>
                  <a:lnTo>
                    <a:pt x="149324" y="51592"/>
                  </a:lnTo>
                  <a:lnTo>
                    <a:pt x="160896" y="43320"/>
                  </a:lnTo>
                  <a:lnTo>
                    <a:pt x="169687" y="31461"/>
                  </a:lnTo>
                  <a:lnTo>
                    <a:pt x="173608" y="21269"/>
                  </a:lnTo>
                  <a:lnTo>
                    <a:pt x="173312" y="18368"/>
                  </a:lnTo>
                  <a:lnTo>
                    <a:pt x="168554" y="5041"/>
                  </a:lnTo>
                  <a:lnTo>
                    <a:pt x="166556" y="3316"/>
                  </a:lnTo>
                  <a:lnTo>
                    <a:pt x="159820" y="1399"/>
                  </a:lnTo>
                  <a:lnTo>
                    <a:pt x="127794" y="0"/>
                  </a:lnTo>
                  <a:lnTo>
                    <a:pt x="115781" y="4441"/>
                  </a:lnTo>
                  <a:lnTo>
                    <a:pt x="83011" y="21478"/>
                  </a:lnTo>
                  <a:lnTo>
                    <a:pt x="55437" y="46844"/>
                  </a:lnTo>
                  <a:lnTo>
                    <a:pt x="29063" y="83851"/>
                  </a:lnTo>
                  <a:lnTo>
                    <a:pt x="13182" y="117762"/>
                  </a:lnTo>
                  <a:lnTo>
                    <a:pt x="12349" y="131004"/>
                  </a:lnTo>
                  <a:lnTo>
                    <a:pt x="18714" y="156156"/>
                  </a:lnTo>
                  <a:lnTo>
                    <a:pt x="25676" y="172233"/>
                  </a:lnTo>
                  <a:lnTo>
                    <a:pt x="41192" y="187722"/>
                  </a:lnTo>
                  <a:lnTo>
                    <a:pt x="76607" y="204922"/>
                  </a:lnTo>
                  <a:lnTo>
                    <a:pt x="99180" y="210765"/>
                  </a:lnTo>
                  <a:lnTo>
                    <a:pt x="133609" y="212739"/>
                  </a:lnTo>
                  <a:lnTo>
                    <a:pt x="158967" y="209037"/>
                  </a:lnTo>
                  <a:lnTo>
                    <a:pt x="195528" y="194117"/>
                  </a:lnTo>
                  <a:lnTo>
                    <a:pt x="228088" y="174863"/>
                  </a:lnTo>
                  <a:lnTo>
                    <a:pt x="242765" y="164002"/>
                  </a:lnTo>
                  <a:lnTo>
                    <a:pt x="275349" y="132990"/>
                  </a:lnTo>
                  <a:lnTo>
                    <a:pt x="292836" y="111832"/>
                  </a:lnTo>
                  <a:lnTo>
                    <a:pt x="302185" y="93604"/>
                  </a:lnTo>
                  <a:lnTo>
                    <a:pt x="304786" y="76209"/>
                  </a:lnTo>
                  <a:lnTo>
                    <a:pt x="303952" y="103406"/>
                  </a:lnTo>
                  <a:lnTo>
                    <a:pt x="298239" y="137615"/>
                  </a:lnTo>
                  <a:lnTo>
                    <a:pt x="296542" y="172013"/>
                  </a:lnTo>
                  <a:lnTo>
                    <a:pt x="286601" y="206366"/>
                  </a:lnTo>
                  <a:lnTo>
                    <a:pt x="274358" y="243524"/>
                  </a:lnTo>
                  <a:lnTo>
                    <a:pt x="274321" y="217698"/>
                  </a:lnTo>
                  <a:lnTo>
                    <a:pt x="288640" y="180073"/>
                  </a:lnTo>
                  <a:lnTo>
                    <a:pt x="299538" y="145623"/>
                  </a:lnTo>
                  <a:lnTo>
                    <a:pt x="311331" y="113984"/>
                  </a:lnTo>
                  <a:lnTo>
                    <a:pt x="330486" y="76688"/>
                  </a:lnTo>
                  <a:lnTo>
                    <a:pt x="350576" y="42102"/>
                  </a:lnTo>
                  <a:lnTo>
                    <a:pt x="370690" y="19194"/>
                  </a:lnTo>
                  <a:lnTo>
                    <a:pt x="385924" y="9195"/>
                  </a:lnTo>
                  <a:lnTo>
                    <a:pt x="391866" y="7992"/>
                  </a:lnTo>
                  <a:lnTo>
                    <a:pt x="393324" y="8670"/>
                  </a:lnTo>
                  <a:lnTo>
                    <a:pt x="394296" y="9969"/>
                  </a:lnTo>
                  <a:lnTo>
                    <a:pt x="395376" y="14516"/>
                  </a:lnTo>
                  <a:lnTo>
                    <a:pt x="396830" y="26596"/>
                  </a:lnTo>
                  <a:lnTo>
                    <a:pt x="402220" y="48106"/>
                  </a:lnTo>
                  <a:lnTo>
                    <a:pt x="403644" y="84018"/>
                  </a:lnTo>
                  <a:lnTo>
                    <a:pt x="403817" y="116489"/>
                  </a:lnTo>
                  <a:lnTo>
                    <a:pt x="407896" y="151219"/>
                  </a:lnTo>
                  <a:lnTo>
                    <a:pt x="419297" y="184196"/>
                  </a:lnTo>
                  <a:lnTo>
                    <a:pt x="425253" y="205422"/>
                  </a:lnTo>
                  <a:lnTo>
                    <a:pt x="430583" y="212015"/>
                  </a:lnTo>
                  <a:lnTo>
                    <a:pt x="439713" y="219101"/>
                  </a:lnTo>
                  <a:lnTo>
                    <a:pt x="443219" y="220070"/>
                  </a:lnTo>
                  <a:lnTo>
                    <a:pt x="445339" y="220329"/>
                  </a:lnTo>
                  <a:lnTo>
                    <a:pt x="446753" y="219655"/>
                  </a:lnTo>
                  <a:lnTo>
                    <a:pt x="447695" y="218358"/>
                  </a:lnTo>
                  <a:lnTo>
                    <a:pt x="449579" y="2132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SMARTInkShape-391"/>
            <p:cNvSpPr/>
            <p:nvPr/>
          </p:nvSpPr>
          <p:spPr>
            <a:xfrm>
              <a:off x="3063332" y="6393180"/>
              <a:ext cx="159928" cy="213213"/>
            </a:xfrm>
            <a:custGeom>
              <a:avLst/>
              <a:gdLst/>
              <a:ahLst/>
              <a:cxnLst/>
              <a:rect l="0" t="0" r="0" b="0"/>
              <a:pathLst>
                <a:path w="159928" h="213213">
                  <a:moveTo>
                    <a:pt x="7527" y="15239"/>
                  </a:moveTo>
                  <a:lnTo>
                    <a:pt x="3482" y="19285"/>
                  </a:lnTo>
                  <a:lnTo>
                    <a:pt x="1496" y="23529"/>
                  </a:lnTo>
                  <a:lnTo>
                    <a:pt x="0" y="55330"/>
                  </a:lnTo>
                  <a:lnTo>
                    <a:pt x="8209" y="91702"/>
                  </a:lnTo>
                  <a:lnTo>
                    <a:pt x="20317" y="129574"/>
                  </a:lnTo>
                  <a:lnTo>
                    <a:pt x="32939" y="167644"/>
                  </a:lnTo>
                  <a:lnTo>
                    <a:pt x="45629" y="195193"/>
                  </a:lnTo>
                  <a:lnTo>
                    <a:pt x="55788" y="207702"/>
                  </a:lnTo>
                  <a:lnTo>
                    <a:pt x="60868" y="210845"/>
                  </a:lnTo>
                  <a:lnTo>
                    <a:pt x="68331" y="213029"/>
                  </a:lnTo>
                  <a:lnTo>
                    <a:pt x="72087" y="213212"/>
                  </a:lnTo>
                  <a:lnTo>
                    <a:pt x="76579" y="211037"/>
                  </a:lnTo>
                  <a:lnTo>
                    <a:pt x="78961" y="209271"/>
                  </a:lnTo>
                  <a:lnTo>
                    <a:pt x="101683" y="173868"/>
                  </a:lnTo>
                  <a:lnTo>
                    <a:pt x="113740" y="142247"/>
                  </a:lnTo>
                  <a:lnTo>
                    <a:pt x="128321" y="107684"/>
                  </a:lnTo>
                  <a:lnTo>
                    <a:pt x="141423" y="71161"/>
                  </a:lnTo>
                  <a:lnTo>
                    <a:pt x="149907" y="38609"/>
                  </a:lnTo>
                  <a:lnTo>
                    <a:pt x="152087" y="24780"/>
                  </a:lnTo>
                  <a:lnTo>
                    <a:pt x="15992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SMARTInkShape-392"/>
            <p:cNvSpPr/>
            <p:nvPr/>
          </p:nvSpPr>
          <p:spPr>
            <a:xfrm>
              <a:off x="3247209" y="6431280"/>
              <a:ext cx="37011" cy="129359"/>
            </a:xfrm>
            <a:custGeom>
              <a:avLst/>
              <a:gdLst/>
              <a:ahLst/>
              <a:cxnLst/>
              <a:rect l="0" t="0" r="0" b="0"/>
              <a:pathLst>
                <a:path w="37011" h="129359">
                  <a:moveTo>
                    <a:pt x="37010" y="0"/>
                  </a:moveTo>
                  <a:lnTo>
                    <a:pt x="32965" y="4045"/>
                  </a:lnTo>
                  <a:lnTo>
                    <a:pt x="30980" y="10546"/>
                  </a:lnTo>
                  <a:lnTo>
                    <a:pt x="23516" y="38642"/>
                  </a:lnTo>
                  <a:lnTo>
                    <a:pt x="16251" y="62822"/>
                  </a:lnTo>
                  <a:lnTo>
                    <a:pt x="9190" y="98458"/>
                  </a:lnTo>
                  <a:lnTo>
                    <a:pt x="6881" y="122541"/>
                  </a:lnTo>
                  <a:lnTo>
                    <a:pt x="5917" y="124874"/>
                  </a:lnTo>
                  <a:lnTo>
                    <a:pt x="4428" y="126429"/>
                  </a:lnTo>
                  <a:lnTo>
                    <a:pt x="0" y="128925"/>
                  </a:lnTo>
                  <a:lnTo>
                    <a:pt x="484" y="129130"/>
                  </a:lnTo>
                  <a:lnTo>
                    <a:pt x="3279" y="129358"/>
                  </a:lnTo>
                  <a:lnTo>
                    <a:pt x="4363" y="128572"/>
                  </a:lnTo>
                  <a:lnTo>
                    <a:pt x="5567" y="125440"/>
                  </a:lnTo>
                  <a:lnTo>
                    <a:pt x="6531" y="99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7" name="SMARTInkShape-393"/>
            <p:cNvSpPr/>
            <p:nvPr/>
          </p:nvSpPr>
          <p:spPr>
            <a:xfrm>
              <a:off x="3299459" y="6278880"/>
              <a:ext cx="11803" cy="7621"/>
            </a:xfrm>
            <a:custGeom>
              <a:avLst/>
              <a:gdLst/>
              <a:ahLst/>
              <a:cxnLst/>
              <a:rect l="0" t="0" r="0" b="0"/>
              <a:pathLst>
                <a:path w="11803" h="7621">
                  <a:moveTo>
                    <a:pt x="0" y="0"/>
                  </a:moveTo>
                  <a:lnTo>
                    <a:pt x="6561" y="0"/>
                  </a:lnTo>
                  <a:lnTo>
                    <a:pt x="11352" y="4045"/>
                  </a:lnTo>
                  <a:lnTo>
                    <a:pt x="11802" y="5237"/>
                  </a:lnTo>
                  <a:lnTo>
                    <a:pt x="11254" y="6030"/>
                  </a:lnTo>
                  <a:lnTo>
                    <a:pt x="7621"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SMARTInkShape-394"/>
            <p:cNvSpPr/>
            <p:nvPr/>
          </p:nvSpPr>
          <p:spPr>
            <a:xfrm>
              <a:off x="3390903" y="6400815"/>
              <a:ext cx="144778" cy="198054"/>
            </a:xfrm>
            <a:custGeom>
              <a:avLst/>
              <a:gdLst/>
              <a:ahLst/>
              <a:cxnLst/>
              <a:rect l="0" t="0" r="0" b="0"/>
              <a:pathLst>
                <a:path w="144778" h="198054">
                  <a:moveTo>
                    <a:pt x="15237" y="68565"/>
                  </a:moveTo>
                  <a:lnTo>
                    <a:pt x="15237" y="102030"/>
                  </a:lnTo>
                  <a:lnTo>
                    <a:pt x="15237" y="136691"/>
                  </a:lnTo>
                  <a:lnTo>
                    <a:pt x="14390" y="154037"/>
                  </a:lnTo>
                  <a:lnTo>
                    <a:pt x="7930" y="191484"/>
                  </a:lnTo>
                  <a:lnTo>
                    <a:pt x="6979" y="193691"/>
                  </a:lnTo>
                  <a:lnTo>
                    <a:pt x="5498" y="195162"/>
                  </a:lnTo>
                  <a:lnTo>
                    <a:pt x="92" y="198053"/>
                  </a:lnTo>
                  <a:lnTo>
                    <a:pt x="0" y="166086"/>
                  </a:lnTo>
                  <a:lnTo>
                    <a:pt x="2255" y="144308"/>
                  </a:lnTo>
                  <a:lnTo>
                    <a:pt x="10603" y="110149"/>
                  </a:lnTo>
                  <a:lnTo>
                    <a:pt x="21251" y="76873"/>
                  </a:lnTo>
                  <a:lnTo>
                    <a:pt x="38783" y="45841"/>
                  </a:lnTo>
                  <a:lnTo>
                    <a:pt x="58552" y="19296"/>
                  </a:lnTo>
                  <a:lnTo>
                    <a:pt x="73697" y="7024"/>
                  </a:lnTo>
                  <a:lnTo>
                    <a:pt x="84863" y="2070"/>
                  </a:lnTo>
                  <a:lnTo>
                    <a:pt x="119798" y="66"/>
                  </a:lnTo>
                  <a:lnTo>
                    <a:pt x="131658" y="0"/>
                  </a:lnTo>
                  <a:lnTo>
                    <a:pt x="136970" y="2249"/>
                  </a:lnTo>
                  <a:lnTo>
                    <a:pt x="144777" y="76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SMARTInkShape-395"/>
            <p:cNvSpPr/>
            <p:nvPr/>
          </p:nvSpPr>
          <p:spPr>
            <a:xfrm>
              <a:off x="3513333" y="6447680"/>
              <a:ext cx="151887" cy="164925"/>
            </a:xfrm>
            <a:custGeom>
              <a:avLst/>
              <a:gdLst/>
              <a:ahLst/>
              <a:cxnLst/>
              <a:rect l="0" t="0" r="0" b="0"/>
              <a:pathLst>
                <a:path w="151887" h="164925">
                  <a:moveTo>
                    <a:pt x="151886" y="21700"/>
                  </a:moveTo>
                  <a:lnTo>
                    <a:pt x="147841" y="21700"/>
                  </a:lnTo>
                  <a:lnTo>
                    <a:pt x="146650" y="20853"/>
                  </a:lnTo>
                  <a:lnTo>
                    <a:pt x="145856" y="19442"/>
                  </a:lnTo>
                  <a:lnTo>
                    <a:pt x="144580" y="15138"/>
                  </a:lnTo>
                  <a:lnTo>
                    <a:pt x="140314" y="10348"/>
                  </a:lnTo>
                  <a:lnTo>
                    <a:pt x="136019" y="8187"/>
                  </a:lnTo>
                  <a:lnTo>
                    <a:pt x="112269" y="0"/>
                  </a:lnTo>
                  <a:lnTo>
                    <a:pt x="81445" y="9547"/>
                  </a:lnTo>
                  <a:lnTo>
                    <a:pt x="58542" y="25351"/>
                  </a:lnTo>
                  <a:lnTo>
                    <a:pt x="23092" y="60054"/>
                  </a:lnTo>
                  <a:lnTo>
                    <a:pt x="8257" y="84466"/>
                  </a:lnTo>
                  <a:lnTo>
                    <a:pt x="2085" y="106055"/>
                  </a:lnTo>
                  <a:lnTo>
                    <a:pt x="0" y="132060"/>
                  </a:lnTo>
                  <a:lnTo>
                    <a:pt x="1972" y="140739"/>
                  </a:lnTo>
                  <a:lnTo>
                    <a:pt x="3684" y="144240"/>
                  </a:lnTo>
                  <a:lnTo>
                    <a:pt x="12359" y="150386"/>
                  </a:lnTo>
                  <a:lnTo>
                    <a:pt x="39815" y="162980"/>
                  </a:lnTo>
                  <a:lnTo>
                    <a:pt x="50148" y="164924"/>
                  </a:lnTo>
                  <a:lnTo>
                    <a:pt x="69531" y="161973"/>
                  </a:lnTo>
                  <a:lnTo>
                    <a:pt x="87315" y="155737"/>
                  </a:lnTo>
                  <a:lnTo>
                    <a:pt x="118772" y="123861"/>
                  </a:lnTo>
                  <a:lnTo>
                    <a:pt x="130034" y="108226"/>
                  </a:lnTo>
                  <a:lnTo>
                    <a:pt x="134687" y="88824"/>
                  </a:lnTo>
                  <a:lnTo>
                    <a:pt x="136475" y="55037"/>
                  </a:lnTo>
                  <a:lnTo>
                    <a:pt x="135766" y="39699"/>
                  </a:lnTo>
                  <a:lnTo>
                    <a:pt x="127238" y="14613"/>
                  </a:lnTo>
                  <a:lnTo>
                    <a:pt x="121407" y="6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SMARTInkShape-396"/>
            <p:cNvSpPr/>
            <p:nvPr/>
          </p:nvSpPr>
          <p:spPr>
            <a:xfrm>
              <a:off x="3712030" y="6435117"/>
              <a:ext cx="142063" cy="183028"/>
            </a:xfrm>
            <a:custGeom>
              <a:avLst/>
              <a:gdLst/>
              <a:ahLst/>
              <a:cxnLst/>
              <a:rect l="0" t="0" r="0" b="0"/>
              <a:pathLst>
                <a:path w="142063" h="183028">
                  <a:moveTo>
                    <a:pt x="44629" y="41883"/>
                  </a:moveTo>
                  <a:lnTo>
                    <a:pt x="40584" y="45928"/>
                  </a:lnTo>
                  <a:lnTo>
                    <a:pt x="38598" y="50172"/>
                  </a:lnTo>
                  <a:lnTo>
                    <a:pt x="38069" y="52488"/>
                  </a:lnTo>
                  <a:lnTo>
                    <a:pt x="31982" y="63984"/>
                  </a:lnTo>
                  <a:lnTo>
                    <a:pt x="29617" y="97361"/>
                  </a:lnTo>
                  <a:lnTo>
                    <a:pt x="27177" y="120261"/>
                  </a:lnTo>
                  <a:lnTo>
                    <a:pt x="21114" y="137073"/>
                  </a:lnTo>
                  <a:lnTo>
                    <a:pt x="17245" y="144303"/>
                  </a:lnTo>
                  <a:lnTo>
                    <a:pt x="14220" y="153133"/>
                  </a:lnTo>
                  <a:lnTo>
                    <a:pt x="9184" y="161111"/>
                  </a:lnTo>
                  <a:lnTo>
                    <a:pt x="6879" y="169897"/>
                  </a:lnTo>
                  <a:lnTo>
                    <a:pt x="5916" y="170406"/>
                  </a:lnTo>
                  <a:lnTo>
                    <a:pt x="0" y="171289"/>
                  </a:lnTo>
                  <a:lnTo>
                    <a:pt x="4362" y="165313"/>
                  </a:lnTo>
                  <a:lnTo>
                    <a:pt x="5887" y="157571"/>
                  </a:lnTo>
                  <a:lnTo>
                    <a:pt x="7186" y="144929"/>
                  </a:lnTo>
                  <a:lnTo>
                    <a:pt x="19510" y="109364"/>
                  </a:lnTo>
                  <a:lnTo>
                    <a:pt x="31703" y="77507"/>
                  </a:lnTo>
                  <a:lnTo>
                    <a:pt x="50166" y="46944"/>
                  </a:lnTo>
                  <a:lnTo>
                    <a:pt x="80060" y="10704"/>
                  </a:lnTo>
                  <a:lnTo>
                    <a:pt x="101411" y="0"/>
                  </a:lnTo>
                  <a:lnTo>
                    <a:pt x="102804" y="414"/>
                  </a:lnTo>
                  <a:lnTo>
                    <a:pt x="103733" y="1537"/>
                  </a:lnTo>
                  <a:lnTo>
                    <a:pt x="107022" y="2784"/>
                  </a:lnTo>
                  <a:lnTo>
                    <a:pt x="109084" y="3117"/>
                  </a:lnTo>
                  <a:lnTo>
                    <a:pt x="120078" y="11676"/>
                  </a:lnTo>
                  <a:lnTo>
                    <a:pt x="124729" y="20273"/>
                  </a:lnTo>
                  <a:lnTo>
                    <a:pt x="134154" y="51870"/>
                  </a:lnTo>
                  <a:lnTo>
                    <a:pt x="141054" y="87915"/>
                  </a:lnTo>
                  <a:lnTo>
                    <a:pt x="142062" y="109708"/>
                  </a:lnTo>
                  <a:lnTo>
                    <a:pt x="137026" y="142014"/>
                  </a:lnTo>
                  <a:lnTo>
                    <a:pt x="135412" y="164704"/>
                  </a:lnTo>
                  <a:lnTo>
                    <a:pt x="129172" y="178519"/>
                  </a:lnTo>
                  <a:lnTo>
                    <a:pt x="128664" y="183027"/>
                  </a:lnTo>
                  <a:lnTo>
                    <a:pt x="128450" y="1638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SMARTInkShape-397"/>
            <p:cNvSpPr/>
            <p:nvPr/>
          </p:nvSpPr>
          <p:spPr>
            <a:xfrm>
              <a:off x="3909164" y="6423964"/>
              <a:ext cx="250153" cy="197235"/>
            </a:xfrm>
            <a:custGeom>
              <a:avLst/>
              <a:gdLst/>
              <a:ahLst/>
              <a:cxnLst/>
              <a:rect l="0" t="0" r="0" b="0"/>
              <a:pathLst>
                <a:path w="250153" h="197235">
                  <a:moveTo>
                    <a:pt x="30376" y="14936"/>
                  </a:moveTo>
                  <a:lnTo>
                    <a:pt x="34421" y="18981"/>
                  </a:lnTo>
                  <a:lnTo>
                    <a:pt x="36407" y="25482"/>
                  </a:lnTo>
                  <a:lnTo>
                    <a:pt x="37903" y="58287"/>
                  </a:lnTo>
                  <a:lnTo>
                    <a:pt x="35726" y="91827"/>
                  </a:lnTo>
                  <a:lnTo>
                    <a:pt x="24997" y="128480"/>
                  </a:lnTo>
                  <a:lnTo>
                    <a:pt x="15077" y="149186"/>
                  </a:lnTo>
                  <a:lnTo>
                    <a:pt x="10876" y="155883"/>
                  </a:lnTo>
                  <a:lnTo>
                    <a:pt x="5921" y="167080"/>
                  </a:lnTo>
                  <a:lnTo>
                    <a:pt x="0" y="174820"/>
                  </a:lnTo>
                  <a:lnTo>
                    <a:pt x="744" y="142378"/>
                  </a:lnTo>
                  <a:lnTo>
                    <a:pt x="10442" y="111323"/>
                  </a:lnTo>
                  <a:lnTo>
                    <a:pt x="28414" y="76873"/>
                  </a:lnTo>
                  <a:lnTo>
                    <a:pt x="48270" y="45609"/>
                  </a:lnTo>
                  <a:lnTo>
                    <a:pt x="73571" y="11386"/>
                  </a:lnTo>
                  <a:lnTo>
                    <a:pt x="83722" y="4891"/>
                  </a:lnTo>
                  <a:lnTo>
                    <a:pt x="103033" y="380"/>
                  </a:lnTo>
                  <a:lnTo>
                    <a:pt x="108670" y="0"/>
                  </a:lnTo>
                  <a:lnTo>
                    <a:pt x="111358" y="1591"/>
                  </a:lnTo>
                  <a:lnTo>
                    <a:pt x="116603" y="7876"/>
                  </a:lnTo>
                  <a:lnTo>
                    <a:pt x="119499" y="16313"/>
                  </a:lnTo>
                  <a:lnTo>
                    <a:pt x="127643" y="47795"/>
                  </a:lnTo>
                  <a:lnTo>
                    <a:pt x="127792" y="60866"/>
                  </a:lnTo>
                  <a:lnTo>
                    <a:pt x="122770" y="92334"/>
                  </a:lnTo>
                  <a:lnTo>
                    <a:pt x="115921" y="120159"/>
                  </a:lnTo>
                  <a:lnTo>
                    <a:pt x="99306" y="151627"/>
                  </a:lnTo>
                  <a:lnTo>
                    <a:pt x="98987" y="137403"/>
                  </a:lnTo>
                  <a:lnTo>
                    <a:pt x="101227" y="130608"/>
                  </a:lnTo>
                  <a:lnTo>
                    <a:pt x="114395" y="97538"/>
                  </a:lnTo>
                  <a:lnTo>
                    <a:pt x="116868" y="90324"/>
                  </a:lnTo>
                  <a:lnTo>
                    <a:pt x="126390" y="77793"/>
                  </a:lnTo>
                  <a:lnTo>
                    <a:pt x="161906" y="41808"/>
                  </a:lnTo>
                  <a:lnTo>
                    <a:pt x="192194" y="26471"/>
                  </a:lnTo>
                  <a:lnTo>
                    <a:pt x="218238" y="23071"/>
                  </a:lnTo>
                  <a:lnTo>
                    <a:pt x="226194" y="25043"/>
                  </a:lnTo>
                  <a:lnTo>
                    <a:pt x="229501" y="26753"/>
                  </a:lnTo>
                  <a:lnTo>
                    <a:pt x="235434" y="33170"/>
                  </a:lnTo>
                  <a:lnTo>
                    <a:pt x="240046" y="41666"/>
                  </a:lnTo>
                  <a:lnTo>
                    <a:pt x="248648" y="76169"/>
                  </a:lnTo>
                  <a:lnTo>
                    <a:pt x="250152" y="87588"/>
                  </a:lnTo>
                  <a:lnTo>
                    <a:pt x="245166" y="122151"/>
                  </a:lnTo>
                  <a:lnTo>
                    <a:pt x="241902" y="142377"/>
                  </a:lnTo>
                  <a:lnTo>
                    <a:pt x="229893" y="179913"/>
                  </a:lnTo>
                  <a:lnTo>
                    <a:pt x="226859" y="187883"/>
                  </a:lnTo>
                  <a:lnTo>
                    <a:pt x="224864" y="191194"/>
                  </a:lnTo>
                  <a:lnTo>
                    <a:pt x="220391" y="194872"/>
                  </a:lnTo>
                  <a:lnTo>
                    <a:pt x="214665" y="197234"/>
                  </a:lnTo>
                  <a:lnTo>
                    <a:pt x="216140" y="195300"/>
                  </a:lnTo>
                  <a:lnTo>
                    <a:pt x="217718" y="193598"/>
                  </a:lnTo>
                  <a:lnTo>
                    <a:pt x="219473" y="189450"/>
                  </a:lnTo>
                  <a:lnTo>
                    <a:pt x="219940" y="187159"/>
                  </a:lnTo>
                  <a:lnTo>
                    <a:pt x="228495" y="1749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SMARTInkShape-398"/>
            <p:cNvSpPr/>
            <p:nvPr/>
          </p:nvSpPr>
          <p:spPr>
            <a:xfrm>
              <a:off x="4206332" y="6435904"/>
              <a:ext cx="312328" cy="193028"/>
            </a:xfrm>
            <a:custGeom>
              <a:avLst/>
              <a:gdLst/>
              <a:ahLst/>
              <a:cxnLst/>
              <a:rect l="0" t="0" r="0" b="0"/>
              <a:pathLst>
                <a:path w="312328" h="193028">
                  <a:moveTo>
                    <a:pt x="7527" y="56335"/>
                  </a:moveTo>
                  <a:lnTo>
                    <a:pt x="3482" y="56335"/>
                  </a:lnTo>
                  <a:lnTo>
                    <a:pt x="2291" y="57182"/>
                  </a:lnTo>
                  <a:lnTo>
                    <a:pt x="1496" y="58593"/>
                  </a:lnTo>
                  <a:lnTo>
                    <a:pt x="117" y="64096"/>
                  </a:lnTo>
                  <a:lnTo>
                    <a:pt x="0" y="67687"/>
                  </a:lnTo>
                  <a:lnTo>
                    <a:pt x="2207" y="72105"/>
                  </a:lnTo>
                  <a:lnTo>
                    <a:pt x="10522" y="81840"/>
                  </a:lnTo>
                  <a:lnTo>
                    <a:pt x="34788" y="98675"/>
                  </a:lnTo>
                  <a:lnTo>
                    <a:pt x="40246" y="100553"/>
                  </a:lnTo>
                  <a:lnTo>
                    <a:pt x="47751" y="99130"/>
                  </a:lnTo>
                  <a:lnTo>
                    <a:pt x="85504" y="81622"/>
                  </a:lnTo>
                  <a:lnTo>
                    <a:pt x="92419" y="76605"/>
                  </a:lnTo>
                  <a:lnTo>
                    <a:pt x="103757" y="60402"/>
                  </a:lnTo>
                  <a:lnTo>
                    <a:pt x="119553" y="28054"/>
                  </a:lnTo>
                  <a:lnTo>
                    <a:pt x="120311" y="24781"/>
                  </a:lnTo>
                  <a:lnTo>
                    <a:pt x="119970" y="21752"/>
                  </a:lnTo>
                  <a:lnTo>
                    <a:pt x="115134" y="8204"/>
                  </a:lnTo>
                  <a:lnTo>
                    <a:pt x="113978" y="6468"/>
                  </a:lnTo>
                  <a:lnTo>
                    <a:pt x="112361" y="5310"/>
                  </a:lnTo>
                  <a:lnTo>
                    <a:pt x="110437" y="4539"/>
                  </a:lnTo>
                  <a:lnTo>
                    <a:pt x="103783" y="5940"/>
                  </a:lnTo>
                  <a:lnTo>
                    <a:pt x="92774" y="11488"/>
                  </a:lnTo>
                  <a:lnTo>
                    <a:pt x="58086" y="44814"/>
                  </a:lnTo>
                  <a:lnTo>
                    <a:pt x="28673" y="81905"/>
                  </a:lnTo>
                  <a:lnTo>
                    <a:pt x="11209" y="119070"/>
                  </a:lnTo>
                  <a:lnTo>
                    <a:pt x="9164" y="129655"/>
                  </a:lnTo>
                  <a:lnTo>
                    <a:pt x="10513" y="140004"/>
                  </a:lnTo>
                  <a:lnTo>
                    <a:pt x="18277" y="160446"/>
                  </a:lnTo>
                  <a:lnTo>
                    <a:pt x="25287" y="168364"/>
                  </a:lnTo>
                  <a:lnTo>
                    <a:pt x="34047" y="173859"/>
                  </a:lnTo>
                  <a:lnTo>
                    <a:pt x="53469" y="177387"/>
                  </a:lnTo>
                  <a:lnTo>
                    <a:pt x="64353" y="177024"/>
                  </a:lnTo>
                  <a:lnTo>
                    <a:pt x="101656" y="165224"/>
                  </a:lnTo>
                  <a:lnTo>
                    <a:pt x="121778" y="156991"/>
                  </a:lnTo>
                  <a:lnTo>
                    <a:pt x="138840" y="143356"/>
                  </a:lnTo>
                  <a:lnTo>
                    <a:pt x="170020" y="107750"/>
                  </a:lnTo>
                  <a:lnTo>
                    <a:pt x="201962" y="70039"/>
                  </a:lnTo>
                  <a:lnTo>
                    <a:pt x="204009" y="66659"/>
                  </a:lnTo>
                  <a:lnTo>
                    <a:pt x="205162" y="60711"/>
                  </a:lnTo>
                  <a:lnTo>
                    <a:pt x="206171" y="59253"/>
                  </a:lnTo>
                  <a:lnTo>
                    <a:pt x="207690" y="58280"/>
                  </a:lnTo>
                  <a:lnTo>
                    <a:pt x="212166" y="56719"/>
                  </a:lnTo>
                  <a:lnTo>
                    <a:pt x="212533" y="57438"/>
                  </a:lnTo>
                  <a:lnTo>
                    <a:pt x="212941" y="60494"/>
                  </a:lnTo>
                  <a:lnTo>
                    <a:pt x="210865" y="64675"/>
                  </a:lnTo>
                  <a:lnTo>
                    <a:pt x="209126" y="66975"/>
                  </a:lnTo>
                  <a:lnTo>
                    <a:pt x="207193" y="74046"/>
                  </a:lnTo>
                  <a:lnTo>
                    <a:pt x="203525" y="108304"/>
                  </a:lnTo>
                  <a:lnTo>
                    <a:pt x="193514" y="140979"/>
                  </a:lnTo>
                  <a:lnTo>
                    <a:pt x="188764" y="166282"/>
                  </a:lnTo>
                  <a:lnTo>
                    <a:pt x="175292" y="193027"/>
                  </a:lnTo>
                  <a:lnTo>
                    <a:pt x="175178" y="182848"/>
                  </a:lnTo>
                  <a:lnTo>
                    <a:pt x="177430" y="178039"/>
                  </a:lnTo>
                  <a:lnTo>
                    <a:pt x="179216" y="175571"/>
                  </a:lnTo>
                  <a:lnTo>
                    <a:pt x="186519" y="139251"/>
                  </a:lnTo>
                  <a:lnTo>
                    <a:pt x="201807" y="108650"/>
                  </a:lnTo>
                  <a:lnTo>
                    <a:pt x="221132" y="73129"/>
                  </a:lnTo>
                  <a:lnTo>
                    <a:pt x="241256" y="41402"/>
                  </a:lnTo>
                  <a:lnTo>
                    <a:pt x="261537" y="17606"/>
                  </a:lnTo>
                  <a:lnTo>
                    <a:pt x="282883" y="1041"/>
                  </a:lnTo>
                  <a:lnTo>
                    <a:pt x="285925" y="0"/>
                  </a:lnTo>
                  <a:lnTo>
                    <a:pt x="288799" y="151"/>
                  </a:lnTo>
                  <a:lnTo>
                    <a:pt x="295450" y="2434"/>
                  </a:lnTo>
                  <a:lnTo>
                    <a:pt x="300647" y="6874"/>
                  </a:lnTo>
                  <a:lnTo>
                    <a:pt x="302903" y="13468"/>
                  </a:lnTo>
                  <a:lnTo>
                    <a:pt x="304602" y="50387"/>
                  </a:lnTo>
                  <a:lnTo>
                    <a:pt x="304694" y="87035"/>
                  </a:lnTo>
                  <a:lnTo>
                    <a:pt x="302446" y="109741"/>
                  </a:lnTo>
                  <a:lnTo>
                    <a:pt x="296947" y="146091"/>
                  </a:lnTo>
                  <a:lnTo>
                    <a:pt x="290236" y="167502"/>
                  </a:lnTo>
                  <a:lnTo>
                    <a:pt x="289569" y="176672"/>
                  </a:lnTo>
                  <a:lnTo>
                    <a:pt x="290382" y="176354"/>
                  </a:lnTo>
                  <a:lnTo>
                    <a:pt x="293542" y="173741"/>
                  </a:lnTo>
                  <a:lnTo>
                    <a:pt x="295512" y="169758"/>
                  </a:lnTo>
                  <a:lnTo>
                    <a:pt x="296037" y="167510"/>
                  </a:lnTo>
                  <a:lnTo>
                    <a:pt x="300821" y="160302"/>
                  </a:lnTo>
                  <a:lnTo>
                    <a:pt x="312327" y="1477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SMARTInkShape-399"/>
            <p:cNvSpPr/>
            <p:nvPr/>
          </p:nvSpPr>
          <p:spPr>
            <a:xfrm>
              <a:off x="4632959" y="6286500"/>
              <a:ext cx="60961" cy="342298"/>
            </a:xfrm>
            <a:custGeom>
              <a:avLst/>
              <a:gdLst/>
              <a:ahLst/>
              <a:cxnLst/>
              <a:rect l="0" t="0" r="0" b="0"/>
              <a:pathLst>
                <a:path w="60961" h="342298">
                  <a:moveTo>
                    <a:pt x="60960" y="0"/>
                  </a:moveTo>
                  <a:lnTo>
                    <a:pt x="60960" y="10605"/>
                  </a:lnTo>
                  <a:lnTo>
                    <a:pt x="53200" y="47893"/>
                  </a:lnTo>
                  <a:lnTo>
                    <a:pt x="48313" y="75903"/>
                  </a:lnTo>
                  <a:lnTo>
                    <a:pt x="45642" y="111483"/>
                  </a:lnTo>
                  <a:lnTo>
                    <a:pt x="42016" y="139294"/>
                  </a:lnTo>
                  <a:lnTo>
                    <a:pt x="37583" y="166330"/>
                  </a:lnTo>
                  <a:lnTo>
                    <a:pt x="32791" y="192458"/>
                  </a:lnTo>
                  <a:lnTo>
                    <a:pt x="25332" y="230120"/>
                  </a:lnTo>
                  <a:lnTo>
                    <a:pt x="18607" y="263105"/>
                  </a:lnTo>
                  <a:lnTo>
                    <a:pt x="13648" y="300076"/>
                  </a:lnTo>
                  <a:lnTo>
                    <a:pt x="1413" y="336038"/>
                  </a:lnTo>
                  <a:lnTo>
                    <a:pt x="124" y="342297"/>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 name="SMARTInkShape-400"/>
            <p:cNvSpPr/>
            <p:nvPr/>
          </p:nvSpPr>
          <p:spPr>
            <a:xfrm>
              <a:off x="4565439" y="6416039"/>
              <a:ext cx="174202" cy="53342"/>
            </a:xfrm>
            <a:custGeom>
              <a:avLst/>
              <a:gdLst/>
              <a:ahLst/>
              <a:cxnLst/>
              <a:rect l="0" t="0" r="0" b="0"/>
              <a:pathLst>
                <a:path w="174202" h="53342">
                  <a:moveTo>
                    <a:pt x="6561" y="0"/>
                  </a:moveTo>
                  <a:lnTo>
                    <a:pt x="0" y="0"/>
                  </a:lnTo>
                  <a:lnTo>
                    <a:pt x="3299" y="0"/>
                  </a:lnTo>
                  <a:lnTo>
                    <a:pt x="7369" y="2258"/>
                  </a:lnTo>
                  <a:lnTo>
                    <a:pt x="20926" y="10607"/>
                  </a:lnTo>
                  <a:lnTo>
                    <a:pt x="57684" y="25177"/>
                  </a:lnTo>
                  <a:lnTo>
                    <a:pt x="89724" y="36529"/>
                  </a:lnTo>
                  <a:lnTo>
                    <a:pt x="120666" y="45255"/>
                  </a:lnTo>
                  <a:lnTo>
                    <a:pt x="157417" y="51744"/>
                  </a:lnTo>
                  <a:lnTo>
                    <a:pt x="174201"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p:cNvPicPr>
            <a:picLocks noChangeAspect="1" noChangeArrowheads="1"/>
          </p:cNvPicPr>
          <p:nvPr/>
        </p:nvPicPr>
        <p:blipFill>
          <a:blip r:embed="rId2" cstate="print"/>
          <a:srcRect/>
          <a:stretch>
            <a:fillRect/>
          </a:stretch>
        </p:blipFill>
        <p:spPr bwMode="auto">
          <a:xfrm>
            <a:off x="0" y="0"/>
            <a:ext cx="3648075" cy="838200"/>
          </a:xfrm>
          <a:prstGeom prst="rect">
            <a:avLst/>
          </a:prstGeom>
          <a:noFill/>
          <a:ln w="9525">
            <a:noFill/>
            <a:miter lim="800000"/>
            <a:headEnd/>
            <a:tailEnd/>
          </a:ln>
        </p:spPr>
      </p:pic>
      <p:sp>
        <p:nvSpPr>
          <p:cNvPr id="201730" name="Rectangle 5"/>
          <p:cNvSpPr>
            <a:spLocks noChangeArrowheads="1"/>
          </p:cNvSpPr>
          <p:nvPr/>
        </p:nvSpPr>
        <p:spPr bwMode="auto">
          <a:xfrm>
            <a:off x="0" y="2308225"/>
            <a:ext cx="9144000" cy="0"/>
          </a:xfrm>
          <a:prstGeom prst="rect">
            <a:avLst/>
          </a:prstGeom>
          <a:solidFill>
            <a:srgbClr val="FFFFFF"/>
          </a:solidFill>
          <a:ln w="9525">
            <a:noFill/>
            <a:miter lim="800000"/>
            <a:headEnd/>
            <a:tailEnd/>
          </a:ln>
        </p:spPr>
        <p:txBody>
          <a:bodyPr wrap="none" anchor="ctr">
            <a:spAutoFit/>
          </a:bodyPr>
          <a:lstStyle/>
          <a:p>
            <a:endParaRPr lang="en-US"/>
          </a:p>
        </p:txBody>
      </p:sp>
      <p:graphicFrame>
        <p:nvGraphicFramePr>
          <p:cNvPr id="201755" name="Group 27"/>
          <p:cNvGraphicFramePr>
            <a:graphicFrameLocks noGrp="1"/>
          </p:cNvGraphicFramePr>
          <p:nvPr/>
        </p:nvGraphicFramePr>
        <p:xfrm>
          <a:off x="0" y="1219200"/>
          <a:ext cx="9144000" cy="3711576"/>
        </p:xfrm>
        <a:graphic>
          <a:graphicData uri="http://schemas.openxmlformats.org/drawingml/2006/table">
            <a:tbl>
              <a:tblPr/>
              <a:tblGrid>
                <a:gridCol w="398463"/>
                <a:gridCol w="1582737"/>
                <a:gridCol w="7162800"/>
              </a:tblGrid>
              <a:tr h="536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Britannic Bold"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Mechanism</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Britannic Bold" pitchFamily="34" charset="0"/>
                          <a:cs typeface="Times New Roman" pitchFamily="18" charset="0"/>
                        </a:rPr>
                        <a:t>Quick Explanation</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57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cs typeface="Times New Roman" pitchFamily="18" charset="0"/>
                        </a:rPr>
                        <a:t>Hybrid Inviability</a:t>
                      </a:r>
                      <a:endParaRPr kumimoji="0" lang="en-US" sz="22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58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cs typeface="Times New Roman" pitchFamily="18" charset="0"/>
                        </a:rPr>
                        <a:t>Hybrid Sterility</a:t>
                      </a:r>
                      <a:endParaRPr kumimoji="0" lang="en-US" sz="22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58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oper Black"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smtClean="0">
                          <a:ln>
                            <a:noFill/>
                          </a:ln>
                          <a:solidFill>
                            <a:schemeClr val="tx1"/>
                          </a:solidFill>
                          <a:effectLst/>
                          <a:latin typeface="Times New Roman" pitchFamily="18" charset="0"/>
                          <a:cs typeface="Times New Roman" pitchFamily="18" charset="0"/>
                        </a:rPr>
                        <a:t>Hybrid Breakdown</a:t>
                      </a:r>
                      <a:endParaRPr kumimoji="0" lang="en-US" sz="22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13" name="SMARTInkShape-Group28"/>
          <p:cNvGrpSpPr/>
          <p:nvPr/>
        </p:nvGrpSpPr>
        <p:grpSpPr>
          <a:xfrm>
            <a:off x="2194559" y="1988820"/>
            <a:ext cx="1371601" cy="538865"/>
            <a:chOff x="2194559" y="1988820"/>
            <a:chExt cx="1371601" cy="538865"/>
          </a:xfrm>
        </p:grpSpPr>
        <p:sp>
          <p:nvSpPr>
            <p:cNvPr id="5" name="SMARTInkShape-401"/>
            <p:cNvSpPr/>
            <p:nvPr/>
          </p:nvSpPr>
          <p:spPr>
            <a:xfrm>
              <a:off x="3342178" y="2111601"/>
              <a:ext cx="223982" cy="210812"/>
            </a:xfrm>
            <a:custGeom>
              <a:avLst/>
              <a:gdLst/>
              <a:ahLst/>
              <a:cxnLst/>
              <a:rect l="0" t="0" r="0" b="0"/>
              <a:pathLst>
                <a:path w="223982" h="210812">
                  <a:moveTo>
                    <a:pt x="18241" y="82958"/>
                  </a:moveTo>
                  <a:lnTo>
                    <a:pt x="22287" y="82958"/>
                  </a:lnTo>
                  <a:lnTo>
                    <a:pt x="26531" y="85216"/>
                  </a:lnTo>
                  <a:lnTo>
                    <a:pt x="31239" y="88195"/>
                  </a:lnTo>
                  <a:lnTo>
                    <a:pt x="39496" y="89872"/>
                  </a:lnTo>
                  <a:lnTo>
                    <a:pt x="72043" y="89670"/>
                  </a:lnTo>
                  <a:lnTo>
                    <a:pt x="109560" y="81168"/>
                  </a:lnTo>
                  <a:lnTo>
                    <a:pt x="114681" y="79225"/>
                  </a:lnTo>
                  <a:lnTo>
                    <a:pt x="122628" y="72550"/>
                  </a:lnTo>
                  <a:lnTo>
                    <a:pt x="150282" y="35841"/>
                  </a:lnTo>
                  <a:lnTo>
                    <a:pt x="151142" y="32074"/>
                  </a:lnTo>
                  <a:lnTo>
                    <a:pt x="149839" y="23372"/>
                  </a:lnTo>
                  <a:lnTo>
                    <a:pt x="144346" y="8953"/>
                  </a:lnTo>
                  <a:lnTo>
                    <a:pt x="139763" y="3500"/>
                  </a:lnTo>
                  <a:lnTo>
                    <a:pt x="137356" y="2046"/>
                  </a:lnTo>
                  <a:lnTo>
                    <a:pt x="125878" y="0"/>
                  </a:lnTo>
                  <a:lnTo>
                    <a:pt x="107707" y="3439"/>
                  </a:lnTo>
                  <a:lnTo>
                    <a:pt x="86236" y="13865"/>
                  </a:lnTo>
                  <a:lnTo>
                    <a:pt x="48644" y="45794"/>
                  </a:lnTo>
                  <a:lnTo>
                    <a:pt x="28096" y="70254"/>
                  </a:lnTo>
                  <a:lnTo>
                    <a:pt x="13541" y="98950"/>
                  </a:lnTo>
                  <a:lnTo>
                    <a:pt x="3867" y="128901"/>
                  </a:lnTo>
                  <a:lnTo>
                    <a:pt x="0" y="148251"/>
                  </a:lnTo>
                  <a:lnTo>
                    <a:pt x="1103" y="165317"/>
                  </a:lnTo>
                  <a:lnTo>
                    <a:pt x="6673" y="179111"/>
                  </a:lnTo>
                  <a:lnTo>
                    <a:pt x="10529" y="185160"/>
                  </a:lnTo>
                  <a:lnTo>
                    <a:pt x="21587" y="194139"/>
                  </a:lnTo>
                  <a:lnTo>
                    <a:pt x="53427" y="206802"/>
                  </a:lnTo>
                  <a:lnTo>
                    <a:pt x="86429" y="210811"/>
                  </a:lnTo>
                  <a:lnTo>
                    <a:pt x="118972" y="207953"/>
                  </a:lnTo>
                  <a:lnTo>
                    <a:pt x="150064" y="201744"/>
                  </a:lnTo>
                  <a:lnTo>
                    <a:pt x="185674" y="190368"/>
                  </a:lnTo>
                  <a:lnTo>
                    <a:pt x="223981" y="166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02"/>
            <p:cNvSpPr/>
            <p:nvPr/>
          </p:nvSpPr>
          <p:spPr>
            <a:xfrm>
              <a:off x="3131819" y="2110740"/>
              <a:ext cx="198122" cy="49766"/>
            </a:xfrm>
            <a:custGeom>
              <a:avLst/>
              <a:gdLst/>
              <a:ahLst/>
              <a:cxnLst/>
              <a:rect l="0" t="0" r="0" b="0"/>
              <a:pathLst>
                <a:path w="198122" h="49766">
                  <a:moveTo>
                    <a:pt x="0" y="45719"/>
                  </a:moveTo>
                  <a:lnTo>
                    <a:pt x="8091" y="49765"/>
                  </a:lnTo>
                  <a:lnTo>
                    <a:pt x="16578" y="49493"/>
                  </a:lnTo>
                  <a:lnTo>
                    <a:pt x="54127" y="43793"/>
                  </a:lnTo>
                  <a:lnTo>
                    <a:pt x="88021" y="35179"/>
                  </a:lnTo>
                  <a:lnTo>
                    <a:pt x="121245" y="20934"/>
                  </a:lnTo>
                  <a:lnTo>
                    <a:pt x="152267" y="14107"/>
                  </a:lnTo>
                  <a:lnTo>
                    <a:pt x="187562" y="2158"/>
                  </a:lnTo>
                  <a:lnTo>
                    <a:pt x="1981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03"/>
            <p:cNvSpPr/>
            <p:nvPr/>
          </p:nvSpPr>
          <p:spPr>
            <a:xfrm>
              <a:off x="3223259" y="1988820"/>
              <a:ext cx="53342" cy="304801"/>
            </a:xfrm>
            <a:custGeom>
              <a:avLst/>
              <a:gdLst/>
              <a:ahLst/>
              <a:cxnLst/>
              <a:rect l="0" t="0" r="0" b="0"/>
              <a:pathLst>
                <a:path w="53342" h="304801">
                  <a:moveTo>
                    <a:pt x="53341" y="0"/>
                  </a:moveTo>
                  <a:lnTo>
                    <a:pt x="46780" y="0"/>
                  </a:lnTo>
                  <a:lnTo>
                    <a:pt x="46427" y="846"/>
                  </a:lnTo>
                  <a:lnTo>
                    <a:pt x="41703" y="32563"/>
                  </a:lnTo>
                  <a:lnTo>
                    <a:pt x="32729" y="68301"/>
                  </a:lnTo>
                  <a:lnTo>
                    <a:pt x="25314" y="103022"/>
                  </a:lnTo>
                  <a:lnTo>
                    <a:pt x="17755" y="140968"/>
                  </a:lnTo>
                  <a:lnTo>
                    <a:pt x="12689" y="169332"/>
                  </a:lnTo>
                  <a:lnTo>
                    <a:pt x="7616" y="196614"/>
                  </a:lnTo>
                  <a:lnTo>
                    <a:pt x="2257" y="233516"/>
                  </a:lnTo>
                  <a:lnTo>
                    <a:pt x="446" y="268235"/>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04"/>
            <p:cNvSpPr/>
            <p:nvPr/>
          </p:nvSpPr>
          <p:spPr>
            <a:xfrm>
              <a:off x="2966223" y="2186940"/>
              <a:ext cx="163599" cy="173018"/>
            </a:xfrm>
            <a:custGeom>
              <a:avLst/>
              <a:gdLst/>
              <a:ahLst/>
              <a:cxnLst/>
              <a:rect l="0" t="0" r="0" b="0"/>
              <a:pathLst>
                <a:path w="163599" h="173018">
                  <a:moveTo>
                    <a:pt x="104636" y="0"/>
                  </a:moveTo>
                  <a:lnTo>
                    <a:pt x="78145" y="846"/>
                  </a:lnTo>
                  <a:lnTo>
                    <a:pt x="68592" y="4045"/>
                  </a:lnTo>
                  <a:lnTo>
                    <a:pt x="41355" y="25985"/>
                  </a:lnTo>
                  <a:lnTo>
                    <a:pt x="22386" y="48903"/>
                  </a:lnTo>
                  <a:lnTo>
                    <a:pt x="4852" y="86989"/>
                  </a:lnTo>
                  <a:lnTo>
                    <a:pt x="0" y="112981"/>
                  </a:lnTo>
                  <a:lnTo>
                    <a:pt x="2607" y="136769"/>
                  </a:lnTo>
                  <a:lnTo>
                    <a:pt x="8742" y="155859"/>
                  </a:lnTo>
                  <a:lnTo>
                    <a:pt x="15732" y="164661"/>
                  </a:lnTo>
                  <a:lnTo>
                    <a:pt x="19967" y="168194"/>
                  </a:lnTo>
                  <a:lnTo>
                    <a:pt x="31446" y="172119"/>
                  </a:lnTo>
                  <a:lnTo>
                    <a:pt x="45014" y="173017"/>
                  </a:lnTo>
                  <a:lnTo>
                    <a:pt x="76678" y="166695"/>
                  </a:lnTo>
                  <a:lnTo>
                    <a:pt x="103126" y="157482"/>
                  </a:lnTo>
                  <a:lnTo>
                    <a:pt x="130773" y="139198"/>
                  </a:lnTo>
                  <a:lnTo>
                    <a:pt x="155481" y="108202"/>
                  </a:lnTo>
                  <a:lnTo>
                    <a:pt x="161101" y="96350"/>
                  </a:lnTo>
                  <a:lnTo>
                    <a:pt x="163598" y="82615"/>
                  </a:lnTo>
                  <a:lnTo>
                    <a:pt x="162451" y="70302"/>
                  </a:lnTo>
                  <a:lnTo>
                    <a:pt x="154815" y="48600"/>
                  </a:lnTo>
                  <a:lnTo>
                    <a:pt x="147632" y="37165"/>
                  </a:lnTo>
                  <a:lnTo>
                    <a:pt x="136097" y="28415"/>
                  </a:lnTo>
                  <a:lnTo>
                    <a:pt x="121954" y="24506"/>
                  </a:lnTo>
                  <a:lnTo>
                    <a:pt x="104636"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05"/>
            <p:cNvSpPr/>
            <p:nvPr/>
          </p:nvSpPr>
          <p:spPr>
            <a:xfrm>
              <a:off x="2710469" y="2112292"/>
              <a:ext cx="256803" cy="415393"/>
            </a:xfrm>
            <a:custGeom>
              <a:avLst/>
              <a:gdLst/>
              <a:ahLst/>
              <a:cxnLst/>
              <a:rect l="0" t="0" r="0" b="0"/>
              <a:pathLst>
                <a:path w="256803" h="415393">
                  <a:moveTo>
                    <a:pt x="154650" y="6067"/>
                  </a:moveTo>
                  <a:lnTo>
                    <a:pt x="150605" y="6067"/>
                  </a:lnTo>
                  <a:lnTo>
                    <a:pt x="146362" y="3810"/>
                  </a:lnTo>
                  <a:lnTo>
                    <a:pt x="144045" y="2022"/>
                  </a:lnTo>
                  <a:lnTo>
                    <a:pt x="136954" y="36"/>
                  </a:lnTo>
                  <a:lnTo>
                    <a:pt x="127312" y="0"/>
                  </a:lnTo>
                  <a:lnTo>
                    <a:pt x="107603" y="5587"/>
                  </a:lnTo>
                  <a:lnTo>
                    <a:pt x="80446" y="22216"/>
                  </a:lnTo>
                  <a:lnTo>
                    <a:pt x="47230" y="53757"/>
                  </a:lnTo>
                  <a:lnTo>
                    <a:pt x="19602" y="90778"/>
                  </a:lnTo>
                  <a:lnTo>
                    <a:pt x="1633" y="126658"/>
                  </a:lnTo>
                  <a:lnTo>
                    <a:pt x="0" y="140379"/>
                  </a:lnTo>
                  <a:lnTo>
                    <a:pt x="3842" y="157623"/>
                  </a:lnTo>
                  <a:lnTo>
                    <a:pt x="5851" y="162985"/>
                  </a:lnTo>
                  <a:lnTo>
                    <a:pt x="8884" y="166559"/>
                  </a:lnTo>
                  <a:lnTo>
                    <a:pt x="16770" y="170530"/>
                  </a:lnTo>
                  <a:lnTo>
                    <a:pt x="34775" y="172766"/>
                  </a:lnTo>
                  <a:lnTo>
                    <a:pt x="64461" y="167438"/>
                  </a:lnTo>
                  <a:lnTo>
                    <a:pt x="90580" y="159809"/>
                  </a:lnTo>
                  <a:lnTo>
                    <a:pt x="117692" y="140231"/>
                  </a:lnTo>
                  <a:lnTo>
                    <a:pt x="147871" y="105579"/>
                  </a:lnTo>
                  <a:lnTo>
                    <a:pt x="164252" y="73536"/>
                  </a:lnTo>
                  <a:lnTo>
                    <a:pt x="171406" y="46948"/>
                  </a:lnTo>
                  <a:lnTo>
                    <a:pt x="173441" y="43481"/>
                  </a:lnTo>
                  <a:lnTo>
                    <a:pt x="173951" y="41170"/>
                  </a:lnTo>
                  <a:lnTo>
                    <a:pt x="173444" y="39629"/>
                  </a:lnTo>
                  <a:lnTo>
                    <a:pt x="172260" y="38602"/>
                  </a:lnTo>
                  <a:lnTo>
                    <a:pt x="171470" y="38764"/>
                  </a:lnTo>
                  <a:lnTo>
                    <a:pt x="170944" y="39718"/>
                  </a:lnTo>
                  <a:lnTo>
                    <a:pt x="163348" y="76654"/>
                  </a:lnTo>
                  <a:lnTo>
                    <a:pt x="170701" y="113012"/>
                  </a:lnTo>
                  <a:lnTo>
                    <a:pt x="180211" y="147325"/>
                  </a:lnTo>
                  <a:lnTo>
                    <a:pt x="191763" y="176709"/>
                  </a:lnTo>
                  <a:lnTo>
                    <a:pt x="205911" y="206864"/>
                  </a:lnTo>
                  <a:lnTo>
                    <a:pt x="220827" y="241293"/>
                  </a:lnTo>
                  <a:lnTo>
                    <a:pt x="235971" y="270215"/>
                  </a:lnTo>
                  <a:lnTo>
                    <a:pt x="250175" y="307980"/>
                  </a:lnTo>
                  <a:lnTo>
                    <a:pt x="256802" y="332872"/>
                  </a:lnTo>
                  <a:lnTo>
                    <a:pt x="254156" y="355487"/>
                  </a:lnTo>
                  <a:lnTo>
                    <a:pt x="247163" y="373289"/>
                  </a:lnTo>
                  <a:lnTo>
                    <a:pt x="233897" y="389288"/>
                  </a:lnTo>
                  <a:lnTo>
                    <a:pt x="214255" y="403906"/>
                  </a:lnTo>
                  <a:lnTo>
                    <a:pt x="191503" y="413129"/>
                  </a:lnTo>
                  <a:lnTo>
                    <a:pt x="163688" y="415392"/>
                  </a:lnTo>
                  <a:lnTo>
                    <a:pt x="133998" y="411923"/>
                  </a:lnTo>
                  <a:lnTo>
                    <a:pt x="104599" y="409672"/>
                  </a:lnTo>
                  <a:lnTo>
                    <a:pt x="79425" y="403173"/>
                  </a:lnTo>
                  <a:lnTo>
                    <a:pt x="45830" y="387858"/>
                  </a:lnTo>
                  <a:lnTo>
                    <a:pt x="44003" y="385901"/>
                  </a:lnTo>
                  <a:lnTo>
                    <a:pt x="40350" y="3794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06"/>
            <p:cNvSpPr/>
            <p:nvPr/>
          </p:nvSpPr>
          <p:spPr>
            <a:xfrm>
              <a:off x="2575590" y="2103120"/>
              <a:ext cx="15211" cy="289560"/>
            </a:xfrm>
            <a:custGeom>
              <a:avLst/>
              <a:gdLst/>
              <a:ahLst/>
              <a:cxnLst/>
              <a:rect l="0" t="0" r="0" b="0"/>
              <a:pathLst>
                <a:path w="15211" h="289560">
                  <a:moveTo>
                    <a:pt x="15210" y="0"/>
                  </a:moveTo>
                  <a:lnTo>
                    <a:pt x="15210" y="36045"/>
                  </a:lnTo>
                  <a:lnTo>
                    <a:pt x="15210" y="68142"/>
                  </a:lnTo>
                  <a:lnTo>
                    <a:pt x="15210" y="97142"/>
                  </a:lnTo>
                  <a:lnTo>
                    <a:pt x="14363" y="128877"/>
                  </a:lnTo>
                  <a:lnTo>
                    <a:pt x="11164" y="155492"/>
                  </a:lnTo>
                  <a:lnTo>
                    <a:pt x="8649" y="190945"/>
                  </a:lnTo>
                  <a:lnTo>
                    <a:pt x="3858" y="222899"/>
                  </a:lnTo>
                  <a:lnTo>
                    <a:pt x="738" y="256260"/>
                  </a:lnTo>
                  <a:lnTo>
                    <a:pt x="0" y="284171"/>
                  </a:lnTo>
                  <a:lnTo>
                    <a:pt x="836" y="285967"/>
                  </a:lnTo>
                  <a:lnTo>
                    <a:pt x="2241" y="287165"/>
                  </a:lnTo>
                  <a:lnTo>
                    <a:pt x="759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07"/>
            <p:cNvSpPr/>
            <p:nvPr/>
          </p:nvSpPr>
          <p:spPr>
            <a:xfrm>
              <a:off x="2468880" y="2194559"/>
              <a:ext cx="68580" cy="68582"/>
            </a:xfrm>
            <a:custGeom>
              <a:avLst/>
              <a:gdLst/>
              <a:ahLst/>
              <a:cxnLst/>
              <a:rect l="0" t="0" r="0" b="0"/>
              <a:pathLst>
                <a:path w="68580" h="68582">
                  <a:moveTo>
                    <a:pt x="0" y="0"/>
                  </a:moveTo>
                  <a:lnTo>
                    <a:pt x="0" y="4046"/>
                  </a:lnTo>
                  <a:lnTo>
                    <a:pt x="2257" y="8289"/>
                  </a:lnTo>
                  <a:lnTo>
                    <a:pt x="10605" y="17913"/>
                  </a:lnTo>
                  <a:lnTo>
                    <a:pt x="46898" y="47205"/>
                  </a:lnTo>
                  <a:lnTo>
                    <a:pt x="62541" y="58212"/>
                  </a:lnTo>
                  <a:lnTo>
                    <a:pt x="68579"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08"/>
            <p:cNvSpPr/>
            <p:nvPr/>
          </p:nvSpPr>
          <p:spPr>
            <a:xfrm>
              <a:off x="2194559" y="2013212"/>
              <a:ext cx="241403" cy="310749"/>
            </a:xfrm>
            <a:custGeom>
              <a:avLst/>
              <a:gdLst/>
              <a:ahLst/>
              <a:cxnLst/>
              <a:rect l="0" t="0" r="0" b="0"/>
              <a:pathLst>
                <a:path w="241403" h="310749">
                  <a:moveTo>
                    <a:pt x="0" y="59428"/>
                  </a:moveTo>
                  <a:lnTo>
                    <a:pt x="0" y="55382"/>
                  </a:lnTo>
                  <a:lnTo>
                    <a:pt x="4516" y="51139"/>
                  </a:lnTo>
                  <a:lnTo>
                    <a:pt x="35392" y="34251"/>
                  </a:lnTo>
                  <a:lnTo>
                    <a:pt x="72091" y="19835"/>
                  </a:lnTo>
                  <a:lnTo>
                    <a:pt x="105933" y="11478"/>
                  </a:lnTo>
                  <a:lnTo>
                    <a:pt x="138727" y="3639"/>
                  </a:lnTo>
                  <a:lnTo>
                    <a:pt x="169892" y="0"/>
                  </a:lnTo>
                  <a:lnTo>
                    <a:pt x="204680" y="4007"/>
                  </a:lnTo>
                  <a:lnTo>
                    <a:pt x="220509" y="5163"/>
                  </a:lnTo>
                  <a:lnTo>
                    <a:pt x="226593" y="7164"/>
                  </a:lnTo>
                  <a:lnTo>
                    <a:pt x="235610" y="13904"/>
                  </a:lnTo>
                  <a:lnTo>
                    <a:pt x="240183" y="22544"/>
                  </a:lnTo>
                  <a:lnTo>
                    <a:pt x="241402" y="27218"/>
                  </a:lnTo>
                  <a:lnTo>
                    <a:pt x="239073" y="45933"/>
                  </a:lnTo>
                  <a:lnTo>
                    <a:pt x="213297" y="81943"/>
                  </a:lnTo>
                  <a:lnTo>
                    <a:pt x="188788" y="116710"/>
                  </a:lnTo>
                  <a:lnTo>
                    <a:pt x="155468" y="154670"/>
                  </a:lnTo>
                  <a:lnTo>
                    <a:pt x="131186" y="183038"/>
                  </a:lnTo>
                  <a:lnTo>
                    <a:pt x="97761" y="219478"/>
                  </a:lnTo>
                  <a:lnTo>
                    <a:pt x="66408" y="247679"/>
                  </a:lnTo>
                  <a:lnTo>
                    <a:pt x="31867" y="283216"/>
                  </a:lnTo>
                  <a:lnTo>
                    <a:pt x="22630" y="290969"/>
                  </a:lnTo>
                  <a:lnTo>
                    <a:pt x="18525" y="297237"/>
                  </a:lnTo>
                  <a:lnTo>
                    <a:pt x="18277" y="300094"/>
                  </a:lnTo>
                  <a:lnTo>
                    <a:pt x="20259" y="305526"/>
                  </a:lnTo>
                  <a:lnTo>
                    <a:pt x="21973" y="307313"/>
                  </a:lnTo>
                  <a:lnTo>
                    <a:pt x="26135" y="309299"/>
                  </a:lnTo>
                  <a:lnTo>
                    <a:pt x="55356" y="310748"/>
                  </a:lnTo>
                  <a:lnTo>
                    <a:pt x="85912" y="304776"/>
                  </a:lnTo>
                  <a:lnTo>
                    <a:pt x="118119" y="297882"/>
                  </a:lnTo>
                  <a:lnTo>
                    <a:pt x="149487" y="290477"/>
                  </a:lnTo>
                  <a:lnTo>
                    <a:pt x="179383" y="282921"/>
                  </a:lnTo>
                  <a:lnTo>
                    <a:pt x="208154" y="272782"/>
                  </a:lnTo>
                  <a:lnTo>
                    <a:pt x="220981" y="2651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29"/>
          <p:cNvGrpSpPr/>
          <p:nvPr/>
        </p:nvGrpSpPr>
        <p:grpSpPr>
          <a:xfrm>
            <a:off x="4091940" y="1927859"/>
            <a:ext cx="3205569" cy="502921"/>
            <a:chOff x="4091940" y="1927859"/>
            <a:chExt cx="3205569" cy="502921"/>
          </a:xfrm>
        </p:grpSpPr>
        <p:sp>
          <p:nvSpPr>
            <p:cNvPr id="14" name="SMARTInkShape-409"/>
            <p:cNvSpPr/>
            <p:nvPr/>
          </p:nvSpPr>
          <p:spPr>
            <a:xfrm>
              <a:off x="7060106" y="2028530"/>
              <a:ext cx="237403" cy="234611"/>
            </a:xfrm>
            <a:custGeom>
              <a:avLst/>
              <a:gdLst/>
              <a:ahLst/>
              <a:cxnLst/>
              <a:rect l="0" t="0" r="0" b="0"/>
              <a:pathLst>
                <a:path w="237403" h="234611">
                  <a:moveTo>
                    <a:pt x="11254" y="120310"/>
                  </a:moveTo>
                  <a:lnTo>
                    <a:pt x="11254" y="116264"/>
                  </a:lnTo>
                  <a:lnTo>
                    <a:pt x="8995" y="112021"/>
                  </a:lnTo>
                  <a:lnTo>
                    <a:pt x="7208" y="109704"/>
                  </a:lnTo>
                  <a:lnTo>
                    <a:pt x="5222" y="102614"/>
                  </a:lnTo>
                  <a:lnTo>
                    <a:pt x="0" y="68343"/>
                  </a:lnTo>
                  <a:lnTo>
                    <a:pt x="6961" y="46921"/>
                  </a:lnTo>
                  <a:lnTo>
                    <a:pt x="13861" y="38868"/>
                  </a:lnTo>
                  <a:lnTo>
                    <a:pt x="50252" y="15427"/>
                  </a:lnTo>
                  <a:lnTo>
                    <a:pt x="84056" y="3825"/>
                  </a:lnTo>
                  <a:lnTo>
                    <a:pt x="113352" y="0"/>
                  </a:lnTo>
                  <a:lnTo>
                    <a:pt x="143481" y="2912"/>
                  </a:lnTo>
                  <a:lnTo>
                    <a:pt x="169812" y="13182"/>
                  </a:lnTo>
                  <a:lnTo>
                    <a:pt x="201465" y="37906"/>
                  </a:lnTo>
                  <a:lnTo>
                    <a:pt x="222834" y="60616"/>
                  </a:lnTo>
                  <a:lnTo>
                    <a:pt x="234435" y="87571"/>
                  </a:lnTo>
                  <a:lnTo>
                    <a:pt x="237402" y="112867"/>
                  </a:lnTo>
                  <a:lnTo>
                    <a:pt x="232448" y="140588"/>
                  </a:lnTo>
                  <a:lnTo>
                    <a:pt x="224991" y="157262"/>
                  </a:lnTo>
                  <a:lnTo>
                    <a:pt x="207228" y="176884"/>
                  </a:lnTo>
                  <a:lnTo>
                    <a:pt x="171539" y="198685"/>
                  </a:lnTo>
                  <a:lnTo>
                    <a:pt x="138521" y="213335"/>
                  </a:lnTo>
                  <a:lnTo>
                    <a:pt x="103749" y="226299"/>
                  </a:lnTo>
                  <a:lnTo>
                    <a:pt x="79833" y="2346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10"/>
            <p:cNvSpPr/>
            <p:nvPr/>
          </p:nvSpPr>
          <p:spPr>
            <a:xfrm>
              <a:off x="7063739" y="2156459"/>
              <a:ext cx="30273" cy="274321"/>
            </a:xfrm>
            <a:custGeom>
              <a:avLst/>
              <a:gdLst/>
              <a:ahLst/>
              <a:cxnLst/>
              <a:rect l="0" t="0" r="0" b="0"/>
              <a:pathLst>
                <a:path w="30273" h="274321">
                  <a:moveTo>
                    <a:pt x="22861" y="0"/>
                  </a:moveTo>
                  <a:lnTo>
                    <a:pt x="23707" y="27339"/>
                  </a:lnTo>
                  <a:lnTo>
                    <a:pt x="29421" y="61550"/>
                  </a:lnTo>
                  <a:lnTo>
                    <a:pt x="30272" y="97641"/>
                  </a:lnTo>
                  <a:lnTo>
                    <a:pt x="29572" y="128179"/>
                  </a:lnTo>
                  <a:lnTo>
                    <a:pt x="24378" y="163662"/>
                  </a:lnTo>
                  <a:lnTo>
                    <a:pt x="18324" y="199294"/>
                  </a:lnTo>
                  <a:lnTo>
                    <a:pt x="13592" y="234947"/>
                  </a:lnTo>
                  <a:lnTo>
                    <a:pt x="7007" y="270289"/>
                  </a:lnTo>
                  <a:lnTo>
                    <a:pt x="5518" y="271633"/>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11"/>
            <p:cNvSpPr/>
            <p:nvPr/>
          </p:nvSpPr>
          <p:spPr>
            <a:xfrm>
              <a:off x="6829501" y="2095500"/>
              <a:ext cx="163757" cy="174999"/>
            </a:xfrm>
            <a:custGeom>
              <a:avLst/>
              <a:gdLst/>
              <a:ahLst/>
              <a:cxnLst/>
              <a:rect l="0" t="0" r="0" b="0"/>
              <a:pathLst>
                <a:path w="163757" h="174999">
                  <a:moveTo>
                    <a:pt x="142799" y="22859"/>
                  </a:moveTo>
                  <a:lnTo>
                    <a:pt x="121194" y="23706"/>
                  </a:lnTo>
                  <a:lnTo>
                    <a:pt x="102813" y="29790"/>
                  </a:lnTo>
                  <a:lnTo>
                    <a:pt x="70395" y="47332"/>
                  </a:lnTo>
                  <a:lnTo>
                    <a:pt x="37873" y="75158"/>
                  </a:lnTo>
                  <a:lnTo>
                    <a:pt x="16145" y="100359"/>
                  </a:lnTo>
                  <a:lnTo>
                    <a:pt x="2477" y="128949"/>
                  </a:lnTo>
                  <a:lnTo>
                    <a:pt x="0" y="140848"/>
                  </a:lnTo>
                  <a:lnTo>
                    <a:pt x="1158" y="151781"/>
                  </a:lnTo>
                  <a:lnTo>
                    <a:pt x="4494" y="161438"/>
                  </a:lnTo>
                  <a:lnTo>
                    <a:pt x="8799" y="168552"/>
                  </a:lnTo>
                  <a:lnTo>
                    <a:pt x="11979" y="170788"/>
                  </a:lnTo>
                  <a:lnTo>
                    <a:pt x="20028" y="173272"/>
                  </a:lnTo>
                  <a:lnTo>
                    <a:pt x="52250" y="174998"/>
                  </a:lnTo>
                  <a:lnTo>
                    <a:pt x="74483" y="172924"/>
                  </a:lnTo>
                  <a:lnTo>
                    <a:pt x="97157" y="164690"/>
                  </a:lnTo>
                  <a:lnTo>
                    <a:pt x="127574" y="146737"/>
                  </a:lnTo>
                  <a:lnTo>
                    <a:pt x="138290" y="134643"/>
                  </a:lnTo>
                  <a:lnTo>
                    <a:pt x="154905" y="98728"/>
                  </a:lnTo>
                  <a:lnTo>
                    <a:pt x="163283" y="68514"/>
                  </a:lnTo>
                  <a:lnTo>
                    <a:pt x="163756" y="53310"/>
                  </a:lnTo>
                  <a:lnTo>
                    <a:pt x="159262" y="32164"/>
                  </a:lnTo>
                  <a:lnTo>
                    <a:pt x="154913" y="23326"/>
                  </a:lnTo>
                  <a:lnTo>
                    <a:pt x="133646" y="5343"/>
                  </a:lnTo>
                  <a:lnTo>
                    <a:pt x="128006" y="2375"/>
                  </a:lnTo>
                  <a:lnTo>
                    <a:pt x="1199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12"/>
            <p:cNvSpPr/>
            <p:nvPr/>
          </p:nvSpPr>
          <p:spPr>
            <a:xfrm>
              <a:off x="6744042" y="1927859"/>
              <a:ext cx="45378" cy="358142"/>
            </a:xfrm>
            <a:custGeom>
              <a:avLst/>
              <a:gdLst/>
              <a:ahLst/>
              <a:cxnLst/>
              <a:rect l="0" t="0" r="0" b="0"/>
              <a:pathLst>
                <a:path w="45378" h="358142">
                  <a:moveTo>
                    <a:pt x="45377" y="0"/>
                  </a:moveTo>
                  <a:lnTo>
                    <a:pt x="41332" y="0"/>
                  </a:lnTo>
                  <a:lnTo>
                    <a:pt x="40140" y="847"/>
                  </a:lnTo>
                  <a:lnTo>
                    <a:pt x="39346" y="2258"/>
                  </a:lnTo>
                  <a:lnTo>
                    <a:pt x="25668" y="40336"/>
                  </a:lnTo>
                  <a:lnTo>
                    <a:pt x="20882" y="77144"/>
                  </a:lnTo>
                  <a:lnTo>
                    <a:pt x="16671" y="109218"/>
                  </a:lnTo>
                  <a:lnTo>
                    <a:pt x="15423" y="145532"/>
                  </a:lnTo>
                  <a:lnTo>
                    <a:pt x="14285" y="171361"/>
                  </a:lnTo>
                  <a:lnTo>
                    <a:pt x="10956" y="199774"/>
                  </a:lnTo>
                  <a:lnTo>
                    <a:pt x="8912" y="227078"/>
                  </a:lnTo>
                  <a:lnTo>
                    <a:pt x="5504" y="263992"/>
                  </a:lnTo>
                  <a:lnTo>
                    <a:pt x="1390" y="296378"/>
                  </a:lnTo>
                  <a:lnTo>
                    <a:pt x="0" y="329572"/>
                  </a:lnTo>
                  <a:lnTo>
                    <a:pt x="2068" y="339234"/>
                  </a:lnTo>
                  <a:lnTo>
                    <a:pt x="6591" y="349881"/>
                  </a:lnTo>
                  <a:lnTo>
                    <a:pt x="7277"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13"/>
            <p:cNvSpPr/>
            <p:nvPr/>
          </p:nvSpPr>
          <p:spPr>
            <a:xfrm>
              <a:off x="6492239" y="2072906"/>
              <a:ext cx="137162" cy="181436"/>
            </a:xfrm>
            <a:custGeom>
              <a:avLst/>
              <a:gdLst/>
              <a:ahLst/>
              <a:cxnLst/>
              <a:rect l="0" t="0" r="0" b="0"/>
              <a:pathLst>
                <a:path w="137162" h="181436">
                  <a:moveTo>
                    <a:pt x="0" y="114034"/>
                  </a:moveTo>
                  <a:lnTo>
                    <a:pt x="18134" y="114034"/>
                  </a:lnTo>
                  <a:lnTo>
                    <a:pt x="53552" y="98595"/>
                  </a:lnTo>
                  <a:lnTo>
                    <a:pt x="89870" y="81278"/>
                  </a:lnTo>
                  <a:lnTo>
                    <a:pt x="100056" y="71535"/>
                  </a:lnTo>
                  <a:lnTo>
                    <a:pt x="119022" y="35911"/>
                  </a:lnTo>
                  <a:lnTo>
                    <a:pt x="126048" y="20236"/>
                  </a:lnTo>
                  <a:lnTo>
                    <a:pt x="127988" y="9975"/>
                  </a:lnTo>
                  <a:lnTo>
                    <a:pt x="127659" y="6561"/>
                  </a:lnTo>
                  <a:lnTo>
                    <a:pt x="126593" y="4285"/>
                  </a:lnTo>
                  <a:lnTo>
                    <a:pt x="125036" y="2768"/>
                  </a:lnTo>
                  <a:lnTo>
                    <a:pt x="121048" y="1082"/>
                  </a:lnTo>
                  <a:lnTo>
                    <a:pt x="111588" y="0"/>
                  </a:lnTo>
                  <a:lnTo>
                    <a:pt x="104346" y="4367"/>
                  </a:lnTo>
                  <a:lnTo>
                    <a:pt x="66939" y="39610"/>
                  </a:lnTo>
                  <a:lnTo>
                    <a:pt x="49097" y="69511"/>
                  </a:lnTo>
                  <a:lnTo>
                    <a:pt x="32402" y="104894"/>
                  </a:lnTo>
                  <a:lnTo>
                    <a:pt x="20700" y="136593"/>
                  </a:lnTo>
                  <a:lnTo>
                    <a:pt x="19924" y="149742"/>
                  </a:lnTo>
                  <a:lnTo>
                    <a:pt x="20903" y="155619"/>
                  </a:lnTo>
                  <a:lnTo>
                    <a:pt x="26506" y="164407"/>
                  </a:lnTo>
                  <a:lnTo>
                    <a:pt x="43900" y="176948"/>
                  </a:lnTo>
                  <a:lnTo>
                    <a:pt x="58634" y="180935"/>
                  </a:lnTo>
                  <a:lnTo>
                    <a:pt x="84866" y="181435"/>
                  </a:lnTo>
                  <a:lnTo>
                    <a:pt x="106990" y="175585"/>
                  </a:lnTo>
                  <a:lnTo>
                    <a:pt x="137161" y="1597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14"/>
            <p:cNvSpPr/>
            <p:nvPr/>
          </p:nvSpPr>
          <p:spPr>
            <a:xfrm>
              <a:off x="6370319" y="2080259"/>
              <a:ext cx="91442" cy="197633"/>
            </a:xfrm>
            <a:custGeom>
              <a:avLst/>
              <a:gdLst/>
              <a:ahLst/>
              <a:cxnLst/>
              <a:rect l="0" t="0" r="0" b="0"/>
              <a:pathLst>
                <a:path w="91442" h="197633">
                  <a:moveTo>
                    <a:pt x="0" y="30481"/>
                  </a:moveTo>
                  <a:lnTo>
                    <a:pt x="0" y="67719"/>
                  </a:lnTo>
                  <a:lnTo>
                    <a:pt x="0" y="92776"/>
                  </a:lnTo>
                  <a:lnTo>
                    <a:pt x="12063" y="129716"/>
                  </a:lnTo>
                  <a:lnTo>
                    <a:pt x="20993" y="166987"/>
                  </a:lnTo>
                  <a:lnTo>
                    <a:pt x="23461" y="186871"/>
                  </a:lnTo>
                  <a:lnTo>
                    <a:pt x="30156" y="197632"/>
                  </a:lnTo>
                  <a:lnTo>
                    <a:pt x="34430" y="193931"/>
                  </a:lnTo>
                  <a:lnTo>
                    <a:pt x="36469" y="187509"/>
                  </a:lnTo>
                  <a:lnTo>
                    <a:pt x="43122" y="157777"/>
                  </a:lnTo>
                  <a:lnTo>
                    <a:pt x="45797" y="129816"/>
                  </a:lnTo>
                  <a:lnTo>
                    <a:pt x="52423" y="96791"/>
                  </a:lnTo>
                  <a:lnTo>
                    <a:pt x="67145" y="59759"/>
                  </a:lnTo>
                  <a:lnTo>
                    <a:pt x="81091" y="22169"/>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15"/>
            <p:cNvSpPr/>
            <p:nvPr/>
          </p:nvSpPr>
          <p:spPr>
            <a:xfrm>
              <a:off x="6146059" y="2077936"/>
              <a:ext cx="148061" cy="221615"/>
            </a:xfrm>
            <a:custGeom>
              <a:avLst/>
              <a:gdLst/>
              <a:ahLst/>
              <a:cxnLst/>
              <a:rect l="0" t="0" r="0" b="0"/>
              <a:pathLst>
                <a:path w="148061" h="221615">
                  <a:moveTo>
                    <a:pt x="10901" y="93764"/>
                  </a:moveTo>
                  <a:lnTo>
                    <a:pt x="10901" y="111897"/>
                  </a:lnTo>
                  <a:lnTo>
                    <a:pt x="11747" y="113472"/>
                  </a:lnTo>
                  <a:lnTo>
                    <a:pt x="13159" y="114523"/>
                  </a:lnTo>
                  <a:lnTo>
                    <a:pt x="16984" y="115690"/>
                  </a:lnTo>
                  <a:lnTo>
                    <a:pt x="32858" y="116501"/>
                  </a:lnTo>
                  <a:lnTo>
                    <a:pt x="42108" y="112053"/>
                  </a:lnTo>
                  <a:lnTo>
                    <a:pt x="67723" y="96705"/>
                  </a:lnTo>
                  <a:lnTo>
                    <a:pt x="86439" y="87956"/>
                  </a:lnTo>
                  <a:lnTo>
                    <a:pt x="98100" y="75015"/>
                  </a:lnTo>
                  <a:lnTo>
                    <a:pt x="112276" y="46411"/>
                  </a:lnTo>
                  <a:lnTo>
                    <a:pt x="116009" y="28745"/>
                  </a:lnTo>
                  <a:lnTo>
                    <a:pt x="114625" y="18017"/>
                  </a:lnTo>
                  <a:lnTo>
                    <a:pt x="109085" y="4716"/>
                  </a:lnTo>
                  <a:lnTo>
                    <a:pt x="106837" y="1378"/>
                  </a:lnTo>
                  <a:lnTo>
                    <a:pt x="103644" y="0"/>
                  </a:lnTo>
                  <a:lnTo>
                    <a:pt x="95583" y="726"/>
                  </a:lnTo>
                  <a:lnTo>
                    <a:pt x="81523" y="5895"/>
                  </a:lnTo>
                  <a:lnTo>
                    <a:pt x="47452" y="34845"/>
                  </a:lnTo>
                  <a:lnTo>
                    <a:pt x="25144" y="68924"/>
                  </a:lnTo>
                  <a:lnTo>
                    <a:pt x="11708" y="105508"/>
                  </a:lnTo>
                  <a:lnTo>
                    <a:pt x="3519" y="138448"/>
                  </a:lnTo>
                  <a:lnTo>
                    <a:pt x="0" y="158496"/>
                  </a:lnTo>
                  <a:lnTo>
                    <a:pt x="2681" y="195892"/>
                  </a:lnTo>
                  <a:lnTo>
                    <a:pt x="4574" y="200796"/>
                  </a:lnTo>
                  <a:lnTo>
                    <a:pt x="11193" y="208502"/>
                  </a:lnTo>
                  <a:lnTo>
                    <a:pt x="24440" y="217601"/>
                  </a:lnTo>
                  <a:lnTo>
                    <a:pt x="43134" y="221614"/>
                  </a:lnTo>
                  <a:lnTo>
                    <a:pt x="64760" y="218758"/>
                  </a:lnTo>
                  <a:lnTo>
                    <a:pt x="87254" y="208504"/>
                  </a:lnTo>
                  <a:lnTo>
                    <a:pt x="121447" y="182669"/>
                  </a:lnTo>
                  <a:lnTo>
                    <a:pt x="148060" y="1623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16"/>
            <p:cNvSpPr/>
            <p:nvPr/>
          </p:nvSpPr>
          <p:spPr>
            <a:xfrm>
              <a:off x="5849299" y="1947754"/>
              <a:ext cx="223841" cy="348628"/>
            </a:xfrm>
            <a:custGeom>
              <a:avLst/>
              <a:gdLst/>
              <a:ahLst/>
              <a:cxnLst/>
              <a:rect l="0" t="0" r="0" b="0"/>
              <a:pathLst>
                <a:path w="223841" h="348628">
                  <a:moveTo>
                    <a:pt x="155261" y="170605"/>
                  </a:moveTo>
                  <a:lnTo>
                    <a:pt x="161821" y="170605"/>
                  </a:lnTo>
                  <a:lnTo>
                    <a:pt x="162567" y="158470"/>
                  </a:lnTo>
                  <a:lnTo>
                    <a:pt x="160483" y="150254"/>
                  </a:lnTo>
                  <a:lnTo>
                    <a:pt x="152247" y="138081"/>
                  </a:lnTo>
                  <a:lnTo>
                    <a:pt x="140915" y="130112"/>
                  </a:lnTo>
                  <a:lnTo>
                    <a:pt x="137230" y="130063"/>
                  </a:lnTo>
                  <a:lnTo>
                    <a:pt x="133927" y="131724"/>
                  </a:lnTo>
                  <a:lnTo>
                    <a:pt x="124292" y="139866"/>
                  </a:lnTo>
                  <a:lnTo>
                    <a:pt x="92808" y="153872"/>
                  </a:lnTo>
                  <a:lnTo>
                    <a:pt x="71845" y="167435"/>
                  </a:lnTo>
                  <a:lnTo>
                    <a:pt x="46904" y="196602"/>
                  </a:lnTo>
                  <a:lnTo>
                    <a:pt x="27482" y="227133"/>
                  </a:lnTo>
                  <a:lnTo>
                    <a:pt x="13260" y="260732"/>
                  </a:lnTo>
                  <a:lnTo>
                    <a:pt x="870" y="298381"/>
                  </a:lnTo>
                  <a:lnTo>
                    <a:pt x="0" y="314601"/>
                  </a:lnTo>
                  <a:lnTo>
                    <a:pt x="2436" y="328584"/>
                  </a:lnTo>
                  <a:lnTo>
                    <a:pt x="8567" y="341215"/>
                  </a:lnTo>
                  <a:lnTo>
                    <a:pt x="13299" y="347468"/>
                  </a:lnTo>
                  <a:lnTo>
                    <a:pt x="17439" y="348627"/>
                  </a:lnTo>
                  <a:lnTo>
                    <a:pt x="28813" y="347657"/>
                  </a:lnTo>
                  <a:lnTo>
                    <a:pt x="51574" y="339289"/>
                  </a:lnTo>
                  <a:lnTo>
                    <a:pt x="87075" y="317394"/>
                  </a:lnTo>
                  <a:lnTo>
                    <a:pt x="117239" y="284487"/>
                  </a:lnTo>
                  <a:lnTo>
                    <a:pt x="139197" y="250256"/>
                  </a:lnTo>
                  <a:lnTo>
                    <a:pt x="156804" y="213303"/>
                  </a:lnTo>
                  <a:lnTo>
                    <a:pt x="167518" y="188171"/>
                  </a:lnTo>
                  <a:lnTo>
                    <a:pt x="177924" y="160632"/>
                  </a:lnTo>
                  <a:lnTo>
                    <a:pt x="186500" y="132306"/>
                  </a:lnTo>
                  <a:lnTo>
                    <a:pt x="190311" y="105606"/>
                  </a:lnTo>
                  <a:lnTo>
                    <a:pt x="196502" y="70819"/>
                  </a:lnTo>
                  <a:lnTo>
                    <a:pt x="199249" y="35654"/>
                  </a:lnTo>
                  <a:lnTo>
                    <a:pt x="193640" y="1057"/>
                  </a:lnTo>
                  <a:lnTo>
                    <a:pt x="192700" y="0"/>
                  </a:lnTo>
                  <a:lnTo>
                    <a:pt x="191227" y="142"/>
                  </a:lnTo>
                  <a:lnTo>
                    <a:pt x="189398" y="1083"/>
                  </a:lnTo>
                  <a:lnTo>
                    <a:pt x="188179" y="2557"/>
                  </a:lnTo>
                  <a:lnTo>
                    <a:pt x="186824" y="6453"/>
                  </a:lnTo>
                  <a:lnTo>
                    <a:pt x="185836" y="42041"/>
                  </a:lnTo>
                  <a:lnTo>
                    <a:pt x="185769" y="72305"/>
                  </a:lnTo>
                  <a:lnTo>
                    <a:pt x="185749" y="108083"/>
                  </a:lnTo>
                  <a:lnTo>
                    <a:pt x="185744" y="135198"/>
                  </a:lnTo>
                  <a:lnTo>
                    <a:pt x="186589" y="163335"/>
                  </a:lnTo>
                  <a:lnTo>
                    <a:pt x="189787" y="189952"/>
                  </a:lnTo>
                  <a:lnTo>
                    <a:pt x="191772" y="215893"/>
                  </a:lnTo>
                  <a:lnTo>
                    <a:pt x="195147" y="252040"/>
                  </a:lnTo>
                  <a:lnTo>
                    <a:pt x="201509" y="281941"/>
                  </a:lnTo>
                  <a:lnTo>
                    <a:pt x="210236" y="319819"/>
                  </a:lnTo>
                  <a:lnTo>
                    <a:pt x="215038" y="328491"/>
                  </a:lnTo>
                  <a:lnTo>
                    <a:pt x="216279" y="329202"/>
                  </a:lnTo>
                  <a:lnTo>
                    <a:pt x="223840" y="3306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17"/>
            <p:cNvSpPr/>
            <p:nvPr/>
          </p:nvSpPr>
          <p:spPr>
            <a:xfrm>
              <a:off x="5433324" y="2095500"/>
              <a:ext cx="142509" cy="150753"/>
            </a:xfrm>
            <a:custGeom>
              <a:avLst/>
              <a:gdLst/>
              <a:ahLst/>
              <a:cxnLst/>
              <a:rect l="0" t="0" r="0" b="0"/>
              <a:pathLst>
                <a:path w="142509" h="150753">
                  <a:moveTo>
                    <a:pt x="98795" y="0"/>
                  </a:moveTo>
                  <a:lnTo>
                    <a:pt x="94750" y="0"/>
                  </a:lnTo>
                  <a:lnTo>
                    <a:pt x="93558" y="846"/>
                  </a:lnTo>
                  <a:lnTo>
                    <a:pt x="92765" y="2257"/>
                  </a:lnTo>
                  <a:lnTo>
                    <a:pt x="92235" y="4045"/>
                  </a:lnTo>
                  <a:lnTo>
                    <a:pt x="91035" y="5236"/>
                  </a:lnTo>
                  <a:lnTo>
                    <a:pt x="83026" y="9406"/>
                  </a:lnTo>
                  <a:lnTo>
                    <a:pt x="45243" y="45964"/>
                  </a:lnTo>
                  <a:lnTo>
                    <a:pt x="20028" y="77235"/>
                  </a:lnTo>
                  <a:lnTo>
                    <a:pt x="6500" y="98520"/>
                  </a:lnTo>
                  <a:lnTo>
                    <a:pt x="1740" y="115927"/>
                  </a:lnTo>
                  <a:lnTo>
                    <a:pt x="0" y="138074"/>
                  </a:lnTo>
                  <a:lnTo>
                    <a:pt x="1605" y="141156"/>
                  </a:lnTo>
                  <a:lnTo>
                    <a:pt x="7905" y="146838"/>
                  </a:lnTo>
                  <a:lnTo>
                    <a:pt x="16349" y="149928"/>
                  </a:lnTo>
                  <a:lnTo>
                    <a:pt x="20971" y="150752"/>
                  </a:lnTo>
                  <a:lnTo>
                    <a:pt x="30622" y="149409"/>
                  </a:lnTo>
                  <a:lnTo>
                    <a:pt x="47834" y="141636"/>
                  </a:lnTo>
                  <a:lnTo>
                    <a:pt x="83022" y="118965"/>
                  </a:lnTo>
                  <a:lnTo>
                    <a:pt x="120696" y="83626"/>
                  </a:lnTo>
                  <a:lnTo>
                    <a:pt x="135702" y="59165"/>
                  </a:lnTo>
                  <a:lnTo>
                    <a:pt x="141904" y="37568"/>
                  </a:lnTo>
                  <a:lnTo>
                    <a:pt x="142508" y="24316"/>
                  </a:lnTo>
                  <a:lnTo>
                    <a:pt x="139955" y="15605"/>
                  </a:lnTo>
                  <a:lnTo>
                    <a:pt x="133757" y="5940"/>
                  </a:lnTo>
                  <a:lnTo>
                    <a:pt x="126752" y="2640"/>
                  </a:lnTo>
                  <a:lnTo>
                    <a:pt x="108457" y="521"/>
                  </a:lnTo>
                  <a:lnTo>
                    <a:pt x="93568" y="4199"/>
                  </a:lnTo>
                  <a:lnTo>
                    <a:pt x="60695"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18"/>
            <p:cNvSpPr/>
            <p:nvPr/>
          </p:nvSpPr>
          <p:spPr>
            <a:xfrm>
              <a:off x="5219700" y="2087879"/>
              <a:ext cx="198120" cy="60962"/>
            </a:xfrm>
            <a:custGeom>
              <a:avLst/>
              <a:gdLst/>
              <a:ahLst/>
              <a:cxnLst/>
              <a:rect l="0" t="0" r="0" b="0"/>
              <a:pathLst>
                <a:path w="198120" h="60962">
                  <a:moveTo>
                    <a:pt x="0" y="60961"/>
                  </a:moveTo>
                  <a:lnTo>
                    <a:pt x="0" y="56915"/>
                  </a:lnTo>
                  <a:lnTo>
                    <a:pt x="846" y="55724"/>
                  </a:lnTo>
                  <a:lnTo>
                    <a:pt x="2257" y="54929"/>
                  </a:lnTo>
                  <a:lnTo>
                    <a:pt x="39489" y="41252"/>
                  </a:lnTo>
                  <a:lnTo>
                    <a:pt x="71111" y="34207"/>
                  </a:lnTo>
                  <a:lnTo>
                    <a:pt x="102068" y="23965"/>
                  </a:lnTo>
                  <a:lnTo>
                    <a:pt x="133535" y="15568"/>
                  </a:lnTo>
                  <a:lnTo>
                    <a:pt x="170969" y="5145"/>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19"/>
            <p:cNvSpPr/>
            <p:nvPr/>
          </p:nvSpPr>
          <p:spPr>
            <a:xfrm>
              <a:off x="5280660" y="1935479"/>
              <a:ext cx="91441" cy="325961"/>
            </a:xfrm>
            <a:custGeom>
              <a:avLst/>
              <a:gdLst/>
              <a:ahLst/>
              <a:cxnLst/>
              <a:rect l="0" t="0" r="0" b="0"/>
              <a:pathLst>
                <a:path w="91441" h="325961">
                  <a:moveTo>
                    <a:pt x="91440" y="0"/>
                  </a:moveTo>
                  <a:lnTo>
                    <a:pt x="91440" y="32564"/>
                  </a:lnTo>
                  <a:lnTo>
                    <a:pt x="85356" y="68302"/>
                  </a:lnTo>
                  <a:lnTo>
                    <a:pt x="78442" y="103023"/>
                  </a:lnTo>
                  <a:lnTo>
                    <a:pt x="70185" y="140969"/>
                  </a:lnTo>
                  <a:lnTo>
                    <a:pt x="61955" y="169333"/>
                  </a:lnTo>
                  <a:lnTo>
                    <a:pt x="52653" y="196615"/>
                  </a:lnTo>
                  <a:lnTo>
                    <a:pt x="42874" y="222851"/>
                  </a:lnTo>
                  <a:lnTo>
                    <a:pt x="28696" y="259729"/>
                  </a:lnTo>
                  <a:lnTo>
                    <a:pt x="15891" y="293546"/>
                  </a:lnTo>
                  <a:lnTo>
                    <a:pt x="457" y="325960"/>
                  </a:lnTo>
                  <a:lnTo>
                    <a:pt x="304" y="325680"/>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20"/>
            <p:cNvSpPr/>
            <p:nvPr/>
          </p:nvSpPr>
          <p:spPr>
            <a:xfrm>
              <a:off x="4777740" y="2110740"/>
              <a:ext cx="163004" cy="182154"/>
            </a:xfrm>
            <a:custGeom>
              <a:avLst/>
              <a:gdLst/>
              <a:ahLst/>
              <a:cxnLst/>
              <a:rect l="0" t="0" r="0" b="0"/>
              <a:pathLst>
                <a:path w="163004" h="182154">
                  <a:moveTo>
                    <a:pt x="121920" y="0"/>
                  </a:moveTo>
                  <a:lnTo>
                    <a:pt x="110568" y="0"/>
                  </a:lnTo>
                  <a:lnTo>
                    <a:pt x="75676" y="12997"/>
                  </a:lnTo>
                  <a:lnTo>
                    <a:pt x="38120" y="27966"/>
                  </a:lnTo>
                  <a:lnTo>
                    <a:pt x="921" y="45274"/>
                  </a:lnTo>
                  <a:lnTo>
                    <a:pt x="2667" y="47779"/>
                  </a:lnTo>
                  <a:lnTo>
                    <a:pt x="4318" y="49633"/>
                  </a:lnTo>
                  <a:lnTo>
                    <a:pt x="8410" y="51692"/>
                  </a:lnTo>
                  <a:lnTo>
                    <a:pt x="32591" y="53123"/>
                  </a:lnTo>
                  <a:lnTo>
                    <a:pt x="61377" y="55554"/>
                  </a:lnTo>
                  <a:lnTo>
                    <a:pt x="95567" y="63937"/>
                  </a:lnTo>
                  <a:lnTo>
                    <a:pt x="128003" y="79829"/>
                  </a:lnTo>
                  <a:lnTo>
                    <a:pt x="145265" y="94302"/>
                  </a:lnTo>
                  <a:lnTo>
                    <a:pt x="161954" y="115377"/>
                  </a:lnTo>
                  <a:lnTo>
                    <a:pt x="163003" y="119251"/>
                  </a:lnTo>
                  <a:lnTo>
                    <a:pt x="161910" y="128071"/>
                  </a:lnTo>
                  <a:lnTo>
                    <a:pt x="156534" y="142557"/>
                  </a:lnTo>
                  <a:lnTo>
                    <a:pt x="145535" y="157574"/>
                  </a:lnTo>
                  <a:lnTo>
                    <a:pt x="127505" y="168702"/>
                  </a:lnTo>
                  <a:lnTo>
                    <a:pt x="97811" y="179201"/>
                  </a:lnTo>
                  <a:lnTo>
                    <a:pt x="64727" y="182153"/>
                  </a:lnTo>
                  <a:lnTo>
                    <a:pt x="44578" y="180406"/>
                  </a:lnTo>
                  <a:lnTo>
                    <a:pt x="6964" y="169000"/>
                  </a:lnTo>
                  <a:lnTo>
                    <a:pt x="0"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21"/>
            <p:cNvSpPr/>
            <p:nvPr/>
          </p:nvSpPr>
          <p:spPr>
            <a:xfrm>
              <a:off x="4649483" y="1958340"/>
              <a:ext cx="52058" cy="335281"/>
            </a:xfrm>
            <a:custGeom>
              <a:avLst/>
              <a:gdLst/>
              <a:ahLst/>
              <a:cxnLst/>
              <a:rect l="0" t="0" r="0" b="0"/>
              <a:pathLst>
                <a:path w="52058" h="335281">
                  <a:moveTo>
                    <a:pt x="52057" y="0"/>
                  </a:moveTo>
                  <a:lnTo>
                    <a:pt x="52057" y="33134"/>
                  </a:lnTo>
                  <a:lnTo>
                    <a:pt x="48012" y="65529"/>
                  </a:lnTo>
                  <a:lnTo>
                    <a:pt x="45496" y="98626"/>
                  </a:lnTo>
                  <a:lnTo>
                    <a:pt x="40705" y="135244"/>
                  </a:lnTo>
                  <a:lnTo>
                    <a:pt x="33923" y="172904"/>
                  </a:lnTo>
                  <a:lnTo>
                    <a:pt x="26552" y="210874"/>
                  </a:lnTo>
                  <a:lnTo>
                    <a:pt x="14960" y="248936"/>
                  </a:lnTo>
                  <a:lnTo>
                    <a:pt x="7194" y="286709"/>
                  </a:lnTo>
                  <a:lnTo>
                    <a:pt x="0" y="316790"/>
                  </a:lnTo>
                  <a:lnTo>
                    <a:pt x="1545" y="325086"/>
                  </a:lnTo>
                  <a:lnTo>
                    <a:pt x="6336"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22"/>
            <p:cNvSpPr/>
            <p:nvPr/>
          </p:nvSpPr>
          <p:spPr>
            <a:xfrm>
              <a:off x="4549140" y="2026920"/>
              <a:ext cx="7620" cy="7621"/>
            </a:xfrm>
            <a:custGeom>
              <a:avLst/>
              <a:gdLst/>
              <a:ahLst/>
              <a:cxnLst/>
              <a:rect l="0" t="0" r="0" b="0"/>
              <a:pathLst>
                <a:path w="7620" h="7621">
                  <a:moveTo>
                    <a:pt x="7619"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23"/>
            <p:cNvSpPr/>
            <p:nvPr/>
          </p:nvSpPr>
          <p:spPr>
            <a:xfrm>
              <a:off x="4541519" y="2164079"/>
              <a:ext cx="7622" cy="144781"/>
            </a:xfrm>
            <a:custGeom>
              <a:avLst/>
              <a:gdLst/>
              <a:ahLst/>
              <a:cxnLst/>
              <a:rect l="0" t="0" r="0" b="0"/>
              <a:pathLst>
                <a:path w="7622" h="144781">
                  <a:moveTo>
                    <a:pt x="7621" y="0"/>
                  </a:moveTo>
                  <a:lnTo>
                    <a:pt x="7621" y="32564"/>
                  </a:lnTo>
                  <a:lnTo>
                    <a:pt x="5363" y="68855"/>
                  </a:lnTo>
                  <a:lnTo>
                    <a:pt x="707" y="105870"/>
                  </a:lnTo>
                  <a:lnTo>
                    <a:pt x="6" y="143663"/>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24"/>
            <p:cNvSpPr/>
            <p:nvPr/>
          </p:nvSpPr>
          <p:spPr>
            <a:xfrm>
              <a:off x="4252455" y="2164079"/>
              <a:ext cx="228105" cy="159525"/>
            </a:xfrm>
            <a:custGeom>
              <a:avLst/>
              <a:gdLst/>
              <a:ahLst/>
              <a:cxnLst/>
              <a:rect l="0" t="0" r="0" b="0"/>
              <a:pathLst>
                <a:path w="228105" h="159525">
                  <a:moveTo>
                    <a:pt x="136664" y="0"/>
                  </a:moveTo>
                  <a:lnTo>
                    <a:pt x="132619" y="0"/>
                  </a:lnTo>
                  <a:lnTo>
                    <a:pt x="128376" y="2258"/>
                  </a:lnTo>
                  <a:lnTo>
                    <a:pt x="126059" y="4046"/>
                  </a:lnTo>
                  <a:lnTo>
                    <a:pt x="118968" y="6032"/>
                  </a:lnTo>
                  <a:lnTo>
                    <a:pt x="105457" y="9407"/>
                  </a:lnTo>
                  <a:lnTo>
                    <a:pt x="95701" y="14341"/>
                  </a:lnTo>
                  <a:lnTo>
                    <a:pt x="59433" y="41008"/>
                  </a:lnTo>
                  <a:lnTo>
                    <a:pt x="32038" y="63291"/>
                  </a:lnTo>
                  <a:lnTo>
                    <a:pt x="17611" y="84511"/>
                  </a:lnTo>
                  <a:lnTo>
                    <a:pt x="3268" y="121165"/>
                  </a:lnTo>
                  <a:lnTo>
                    <a:pt x="0" y="145381"/>
                  </a:lnTo>
                  <a:lnTo>
                    <a:pt x="1982" y="151539"/>
                  </a:lnTo>
                  <a:lnTo>
                    <a:pt x="3697" y="154366"/>
                  </a:lnTo>
                  <a:lnTo>
                    <a:pt x="5686" y="156251"/>
                  </a:lnTo>
                  <a:lnTo>
                    <a:pt x="10154" y="158345"/>
                  </a:lnTo>
                  <a:lnTo>
                    <a:pt x="25520" y="159524"/>
                  </a:lnTo>
                  <a:lnTo>
                    <a:pt x="42114" y="155828"/>
                  </a:lnTo>
                  <a:lnTo>
                    <a:pt x="77160" y="138050"/>
                  </a:lnTo>
                  <a:lnTo>
                    <a:pt x="99542" y="113818"/>
                  </a:lnTo>
                  <a:lnTo>
                    <a:pt x="123761" y="76224"/>
                  </a:lnTo>
                  <a:lnTo>
                    <a:pt x="133865" y="56105"/>
                  </a:lnTo>
                  <a:lnTo>
                    <a:pt x="136418" y="38343"/>
                  </a:lnTo>
                  <a:lnTo>
                    <a:pt x="136616" y="32034"/>
                  </a:lnTo>
                  <a:lnTo>
                    <a:pt x="137511" y="67062"/>
                  </a:lnTo>
                  <a:lnTo>
                    <a:pt x="145272" y="101133"/>
                  </a:lnTo>
                  <a:lnTo>
                    <a:pt x="161358" y="122894"/>
                  </a:lnTo>
                  <a:lnTo>
                    <a:pt x="183803" y="139563"/>
                  </a:lnTo>
                  <a:lnTo>
                    <a:pt x="191764" y="142462"/>
                  </a:lnTo>
                  <a:lnTo>
                    <a:pt x="196257" y="143235"/>
                  </a:lnTo>
                  <a:lnTo>
                    <a:pt x="203508" y="141836"/>
                  </a:lnTo>
                  <a:lnTo>
                    <a:pt x="228104"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25"/>
            <p:cNvSpPr/>
            <p:nvPr/>
          </p:nvSpPr>
          <p:spPr>
            <a:xfrm>
              <a:off x="4091940" y="2240279"/>
              <a:ext cx="106680" cy="38101"/>
            </a:xfrm>
            <a:custGeom>
              <a:avLst/>
              <a:gdLst/>
              <a:ahLst/>
              <a:cxnLst/>
              <a:rect l="0" t="0" r="0" b="0"/>
              <a:pathLst>
                <a:path w="106680" h="38101">
                  <a:moveTo>
                    <a:pt x="0" y="38100"/>
                  </a:moveTo>
                  <a:lnTo>
                    <a:pt x="4045" y="38100"/>
                  </a:lnTo>
                  <a:lnTo>
                    <a:pt x="39488" y="25103"/>
                  </a:lnTo>
                  <a:lnTo>
                    <a:pt x="76383" y="12661"/>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26"/>
            <p:cNvSpPr/>
            <p:nvPr/>
          </p:nvSpPr>
          <p:spPr>
            <a:xfrm>
              <a:off x="4138055" y="1981642"/>
              <a:ext cx="174865" cy="403418"/>
            </a:xfrm>
            <a:custGeom>
              <a:avLst/>
              <a:gdLst/>
              <a:ahLst/>
              <a:cxnLst/>
              <a:rect l="0" t="0" r="0" b="0"/>
              <a:pathLst>
                <a:path w="174865" h="403418">
                  <a:moveTo>
                    <a:pt x="174864" y="30037"/>
                  </a:moveTo>
                  <a:lnTo>
                    <a:pt x="174864" y="25992"/>
                  </a:lnTo>
                  <a:lnTo>
                    <a:pt x="172607" y="21749"/>
                  </a:lnTo>
                  <a:lnTo>
                    <a:pt x="167934" y="17040"/>
                  </a:lnTo>
                  <a:lnTo>
                    <a:pt x="150392" y="4598"/>
                  </a:lnTo>
                  <a:lnTo>
                    <a:pt x="140281" y="1798"/>
                  </a:lnTo>
                  <a:lnTo>
                    <a:pt x="117139" y="0"/>
                  </a:lnTo>
                  <a:lnTo>
                    <a:pt x="97365" y="3734"/>
                  </a:lnTo>
                  <a:lnTo>
                    <a:pt x="60394" y="23302"/>
                  </a:lnTo>
                  <a:lnTo>
                    <a:pt x="34096" y="42912"/>
                  </a:lnTo>
                  <a:lnTo>
                    <a:pt x="17820" y="62074"/>
                  </a:lnTo>
                  <a:lnTo>
                    <a:pt x="11934" y="76450"/>
                  </a:lnTo>
                  <a:lnTo>
                    <a:pt x="4109" y="110420"/>
                  </a:lnTo>
                  <a:lnTo>
                    <a:pt x="939" y="139744"/>
                  </a:lnTo>
                  <a:lnTo>
                    <a:pt x="0" y="173927"/>
                  </a:lnTo>
                  <a:lnTo>
                    <a:pt x="3767" y="206821"/>
                  </a:lnTo>
                  <a:lnTo>
                    <a:pt x="10245" y="238016"/>
                  </a:lnTo>
                  <a:lnTo>
                    <a:pt x="17527" y="268708"/>
                  </a:lnTo>
                  <a:lnTo>
                    <a:pt x="26726" y="303336"/>
                  </a:lnTo>
                  <a:lnTo>
                    <a:pt x="31679" y="334636"/>
                  </a:lnTo>
                  <a:lnTo>
                    <a:pt x="37175" y="369993"/>
                  </a:lnTo>
                  <a:lnTo>
                    <a:pt x="37352" y="373515"/>
                  </a:lnTo>
                  <a:lnTo>
                    <a:pt x="33555" y="386561"/>
                  </a:lnTo>
                  <a:lnTo>
                    <a:pt x="31551" y="389640"/>
                  </a:lnTo>
                  <a:lnTo>
                    <a:pt x="25533" y="394820"/>
                  </a:lnTo>
                  <a:lnTo>
                    <a:pt x="22464" y="40341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SMARTInkShape-Group30"/>
          <p:cNvGrpSpPr/>
          <p:nvPr/>
        </p:nvGrpSpPr>
        <p:grpSpPr>
          <a:xfrm>
            <a:off x="2247900" y="3033361"/>
            <a:ext cx="5318761" cy="601380"/>
            <a:chOff x="2247900" y="3033361"/>
            <a:chExt cx="5318761" cy="601380"/>
          </a:xfrm>
        </p:grpSpPr>
        <p:sp>
          <p:nvSpPr>
            <p:cNvPr id="33" name="SMARTInkShape-427"/>
            <p:cNvSpPr/>
            <p:nvPr/>
          </p:nvSpPr>
          <p:spPr>
            <a:xfrm>
              <a:off x="7318430" y="3202028"/>
              <a:ext cx="248231" cy="206056"/>
            </a:xfrm>
            <a:custGeom>
              <a:avLst/>
              <a:gdLst/>
              <a:ahLst/>
              <a:cxnLst/>
              <a:rect l="0" t="0" r="0" b="0"/>
              <a:pathLst>
                <a:path w="248231" h="206056">
                  <a:moveTo>
                    <a:pt x="4389" y="82191"/>
                  </a:moveTo>
                  <a:lnTo>
                    <a:pt x="344" y="82191"/>
                  </a:lnTo>
                  <a:lnTo>
                    <a:pt x="0" y="83038"/>
                  </a:lnTo>
                  <a:lnTo>
                    <a:pt x="3644" y="88752"/>
                  </a:lnTo>
                  <a:lnTo>
                    <a:pt x="15562" y="94839"/>
                  </a:lnTo>
                  <a:lnTo>
                    <a:pt x="25951" y="96664"/>
                  </a:lnTo>
                  <a:lnTo>
                    <a:pt x="58562" y="97330"/>
                  </a:lnTo>
                  <a:lnTo>
                    <a:pt x="95939" y="95160"/>
                  </a:lnTo>
                  <a:lnTo>
                    <a:pt x="110271" y="90495"/>
                  </a:lnTo>
                  <a:lnTo>
                    <a:pt x="142615" y="72958"/>
                  </a:lnTo>
                  <a:lnTo>
                    <a:pt x="172711" y="50312"/>
                  </a:lnTo>
                  <a:lnTo>
                    <a:pt x="181639" y="37844"/>
                  </a:lnTo>
                  <a:lnTo>
                    <a:pt x="185601" y="23425"/>
                  </a:lnTo>
                  <a:lnTo>
                    <a:pt x="184270" y="15715"/>
                  </a:lnTo>
                  <a:lnTo>
                    <a:pt x="182729" y="12474"/>
                  </a:lnTo>
                  <a:lnTo>
                    <a:pt x="176503" y="6615"/>
                  </a:lnTo>
                  <a:lnTo>
                    <a:pt x="168091" y="2035"/>
                  </a:lnTo>
                  <a:lnTo>
                    <a:pt x="158708" y="0"/>
                  </a:lnTo>
                  <a:lnTo>
                    <a:pt x="139860" y="2899"/>
                  </a:lnTo>
                  <a:lnTo>
                    <a:pt x="115127" y="18394"/>
                  </a:lnTo>
                  <a:lnTo>
                    <a:pt x="81642" y="45036"/>
                  </a:lnTo>
                  <a:lnTo>
                    <a:pt x="50317" y="78803"/>
                  </a:lnTo>
                  <a:lnTo>
                    <a:pt x="31357" y="112138"/>
                  </a:lnTo>
                  <a:lnTo>
                    <a:pt x="23104" y="140736"/>
                  </a:lnTo>
                  <a:lnTo>
                    <a:pt x="24704" y="165295"/>
                  </a:lnTo>
                  <a:lnTo>
                    <a:pt x="30634" y="178676"/>
                  </a:lnTo>
                  <a:lnTo>
                    <a:pt x="34586" y="184614"/>
                  </a:lnTo>
                  <a:lnTo>
                    <a:pt x="45749" y="193470"/>
                  </a:lnTo>
                  <a:lnTo>
                    <a:pt x="77659" y="206055"/>
                  </a:lnTo>
                  <a:lnTo>
                    <a:pt x="106626" y="206005"/>
                  </a:lnTo>
                  <a:lnTo>
                    <a:pt x="140703" y="200627"/>
                  </a:lnTo>
                  <a:lnTo>
                    <a:pt x="177611" y="189626"/>
                  </a:lnTo>
                  <a:lnTo>
                    <a:pt x="207268" y="179688"/>
                  </a:lnTo>
                  <a:lnTo>
                    <a:pt x="248230" y="1660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428"/>
            <p:cNvSpPr/>
            <p:nvPr/>
          </p:nvSpPr>
          <p:spPr>
            <a:xfrm>
              <a:off x="7110359" y="3230880"/>
              <a:ext cx="143881" cy="188862"/>
            </a:xfrm>
            <a:custGeom>
              <a:avLst/>
              <a:gdLst/>
              <a:ahLst/>
              <a:cxnLst/>
              <a:rect l="0" t="0" r="0" b="0"/>
              <a:pathLst>
                <a:path w="143881" h="188862">
                  <a:moveTo>
                    <a:pt x="128641" y="0"/>
                  </a:moveTo>
                  <a:lnTo>
                    <a:pt x="106683" y="0"/>
                  </a:lnTo>
                  <a:lnTo>
                    <a:pt x="97433" y="4515"/>
                  </a:lnTo>
                  <a:lnTo>
                    <a:pt x="65359" y="24845"/>
                  </a:lnTo>
                  <a:lnTo>
                    <a:pt x="30046" y="53514"/>
                  </a:lnTo>
                  <a:lnTo>
                    <a:pt x="9352" y="77739"/>
                  </a:lnTo>
                  <a:lnTo>
                    <a:pt x="3657" y="92124"/>
                  </a:lnTo>
                  <a:lnTo>
                    <a:pt x="0" y="118010"/>
                  </a:lnTo>
                  <a:lnTo>
                    <a:pt x="3412" y="134213"/>
                  </a:lnTo>
                  <a:lnTo>
                    <a:pt x="18234" y="154859"/>
                  </a:lnTo>
                  <a:lnTo>
                    <a:pt x="33368" y="169309"/>
                  </a:lnTo>
                  <a:lnTo>
                    <a:pt x="68179" y="184970"/>
                  </a:lnTo>
                  <a:lnTo>
                    <a:pt x="94734" y="188861"/>
                  </a:lnTo>
                  <a:lnTo>
                    <a:pt x="127520" y="184253"/>
                  </a:lnTo>
                  <a:lnTo>
                    <a:pt x="14388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429"/>
            <p:cNvSpPr/>
            <p:nvPr/>
          </p:nvSpPr>
          <p:spPr>
            <a:xfrm>
              <a:off x="6904069" y="3253740"/>
              <a:ext cx="140605" cy="152229"/>
            </a:xfrm>
            <a:custGeom>
              <a:avLst/>
              <a:gdLst/>
              <a:ahLst/>
              <a:cxnLst/>
              <a:rect l="0" t="0" r="0" b="0"/>
              <a:pathLst>
                <a:path w="140605" h="152229">
                  <a:moveTo>
                    <a:pt x="22511" y="30479"/>
                  </a:moveTo>
                  <a:lnTo>
                    <a:pt x="18465" y="34525"/>
                  </a:lnTo>
                  <a:lnTo>
                    <a:pt x="14221" y="36511"/>
                  </a:lnTo>
                  <a:lnTo>
                    <a:pt x="11904" y="37040"/>
                  </a:lnTo>
                  <a:lnTo>
                    <a:pt x="10360" y="38240"/>
                  </a:lnTo>
                  <a:lnTo>
                    <a:pt x="3632" y="52658"/>
                  </a:lnTo>
                  <a:lnTo>
                    <a:pt x="0" y="88004"/>
                  </a:lnTo>
                  <a:lnTo>
                    <a:pt x="518" y="124407"/>
                  </a:lnTo>
                  <a:lnTo>
                    <a:pt x="5740" y="138837"/>
                  </a:lnTo>
                  <a:lnTo>
                    <a:pt x="10259" y="145807"/>
                  </a:lnTo>
                  <a:lnTo>
                    <a:pt x="13496" y="148005"/>
                  </a:lnTo>
                  <a:lnTo>
                    <a:pt x="25296" y="151097"/>
                  </a:lnTo>
                  <a:lnTo>
                    <a:pt x="44034" y="152228"/>
                  </a:lnTo>
                  <a:lnTo>
                    <a:pt x="62472" y="148304"/>
                  </a:lnTo>
                  <a:lnTo>
                    <a:pt x="79977" y="137733"/>
                  </a:lnTo>
                  <a:lnTo>
                    <a:pt x="116435" y="104024"/>
                  </a:lnTo>
                  <a:lnTo>
                    <a:pt x="126625" y="93928"/>
                  </a:lnTo>
                  <a:lnTo>
                    <a:pt x="132284" y="81539"/>
                  </a:lnTo>
                  <a:lnTo>
                    <a:pt x="140604" y="51503"/>
                  </a:lnTo>
                  <a:lnTo>
                    <a:pt x="137008" y="20793"/>
                  </a:lnTo>
                  <a:lnTo>
                    <a:pt x="134641" y="15450"/>
                  </a:lnTo>
                  <a:lnTo>
                    <a:pt x="131613" y="10253"/>
                  </a:lnTo>
                  <a:lnTo>
                    <a:pt x="1291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430"/>
            <p:cNvSpPr/>
            <p:nvPr/>
          </p:nvSpPr>
          <p:spPr>
            <a:xfrm>
              <a:off x="6592682" y="3056145"/>
              <a:ext cx="211979" cy="372856"/>
            </a:xfrm>
            <a:custGeom>
              <a:avLst/>
              <a:gdLst/>
              <a:ahLst/>
              <a:cxnLst/>
              <a:rect l="0" t="0" r="0" b="0"/>
              <a:pathLst>
                <a:path w="211979" h="372856">
                  <a:moveTo>
                    <a:pt x="97678" y="197595"/>
                  </a:moveTo>
                  <a:lnTo>
                    <a:pt x="101723" y="197595"/>
                  </a:lnTo>
                  <a:lnTo>
                    <a:pt x="105966" y="195337"/>
                  </a:lnTo>
                  <a:lnTo>
                    <a:pt x="110674" y="192358"/>
                  </a:lnTo>
                  <a:lnTo>
                    <a:pt x="133225" y="183507"/>
                  </a:lnTo>
                  <a:lnTo>
                    <a:pt x="134076" y="182276"/>
                  </a:lnTo>
                  <a:lnTo>
                    <a:pt x="135022" y="178651"/>
                  </a:lnTo>
                  <a:lnTo>
                    <a:pt x="134426" y="176499"/>
                  </a:lnTo>
                  <a:lnTo>
                    <a:pt x="131509" y="171850"/>
                  </a:lnTo>
                  <a:lnTo>
                    <a:pt x="127389" y="169219"/>
                  </a:lnTo>
                  <a:lnTo>
                    <a:pt x="118052" y="167738"/>
                  </a:lnTo>
                  <a:lnTo>
                    <a:pt x="93964" y="168043"/>
                  </a:lnTo>
                  <a:lnTo>
                    <a:pt x="74563" y="174069"/>
                  </a:lnTo>
                  <a:lnTo>
                    <a:pt x="43133" y="199681"/>
                  </a:lnTo>
                  <a:lnTo>
                    <a:pt x="19703" y="229333"/>
                  </a:lnTo>
                  <a:lnTo>
                    <a:pt x="5618" y="256293"/>
                  </a:lnTo>
                  <a:lnTo>
                    <a:pt x="0" y="288588"/>
                  </a:lnTo>
                  <a:lnTo>
                    <a:pt x="79" y="303229"/>
                  </a:lnTo>
                  <a:lnTo>
                    <a:pt x="2936" y="315381"/>
                  </a:lnTo>
                  <a:lnTo>
                    <a:pt x="9286" y="324168"/>
                  </a:lnTo>
                  <a:lnTo>
                    <a:pt x="18599" y="330896"/>
                  </a:lnTo>
                  <a:lnTo>
                    <a:pt x="38123" y="338597"/>
                  </a:lnTo>
                  <a:lnTo>
                    <a:pt x="60840" y="340408"/>
                  </a:lnTo>
                  <a:lnTo>
                    <a:pt x="86951" y="335113"/>
                  </a:lnTo>
                  <a:lnTo>
                    <a:pt x="107011" y="322349"/>
                  </a:lnTo>
                  <a:lnTo>
                    <a:pt x="139578" y="288405"/>
                  </a:lnTo>
                  <a:lnTo>
                    <a:pt x="160925" y="252346"/>
                  </a:lnTo>
                  <a:lnTo>
                    <a:pt x="175496" y="222660"/>
                  </a:lnTo>
                  <a:lnTo>
                    <a:pt x="185552" y="192416"/>
                  </a:lnTo>
                  <a:lnTo>
                    <a:pt x="193047" y="161159"/>
                  </a:lnTo>
                  <a:lnTo>
                    <a:pt x="195644" y="126309"/>
                  </a:lnTo>
                  <a:lnTo>
                    <a:pt x="196413" y="95005"/>
                  </a:lnTo>
                  <a:lnTo>
                    <a:pt x="196674" y="61243"/>
                  </a:lnTo>
                  <a:lnTo>
                    <a:pt x="194461" y="37814"/>
                  </a:lnTo>
                  <a:lnTo>
                    <a:pt x="189145" y="0"/>
                  </a:lnTo>
                  <a:lnTo>
                    <a:pt x="186861" y="25480"/>
                  </a:lnTo>
                  <a:lnTo>
                    <a:pt x="182557" y="57481"/>
                  </a:lnTo>
                  <a:lnTo>
                    <a:pt x="177766" y="86464"/>
                  </a:lnTo>
                  <a:lnTo>
                    <a:pt x="175029" y="120546"/>
                  </a:lnTo>
                  <a:lnTo>
                    <a:pt x="170174" y="153411"/>
                  </a:lnTo>
                  <a:lnTo>
                    <a:pt x="167998" y="178804"/>
                  </a:lnTo>
                  <a:lnTo>
                    <a:pt x="167031" y="205330"/>
                  </a:lnTo>
                  <a:lnTo>
                    <a:pt x="166487" y="239303"/>
                  </a:lnTo>
                  <a:lnTo>
                    <a:pt x="166325" y="270818"/>
                  </a:lnTo>
                  <a:lnTo>
                    <a:pt x="167125" y="300759"/>
                  </a:lnTo>
                  <a:lnTo>
                    <a:pt x="176866" y="337867"/>
                  </a:lnTo>
                  <a:lnTo>
                    <a:pt x="184171" y="354491"/>
                  </a:lnTo>
                  <a:lnTo>
                    <a:pt x="193692" y="362717"/>
                  </a:lnTo>
                  <a:lnTo>
                    <a:pt x="211978" y="3728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431"/>
            <p:cNvSpPr/>
            <p:nvPr/>
          </p:nvSpPr>
          <p:spPr>
            <a:xfrm>
              <a:off x="6408994" y="3238593"/>
              <a:ext cx="143693" cy="157973"/>
            </a:xfrm>
            <a:custGeom>
              <a:avLst/>
              <a:gdLst/>
              <a:ahLst/>
              <a:cxnLst/>
              <a:rect l="0" t="0" r="0" b="0"/>
              <a:pathLst>
                <a:path w="143693" h="157973">
                  <a:moveTo>
                    <a:pt x="83245" y="7526"/>
                  </a:moveTo>
                  <a:lnTo>
                    <a:pt x="75939" y="220"/>
                  </a:lnTo>
                  <a:lnTo>
                    <a:pt x="71673" y="0"/>
                  </a:lnTo>
                  <a:lnTo>
                    <a:pt x="67378" y="2206"/>
                  </a:lnTo>
                  <a:lnTo>
                    <a:pt x="31988" y="35952"/>
                  </a:lnTo>
                  <a:lnTo>
                    <a:pt x="12882" y="61966"/>
                  </a:lnTo>
                  <a:lnTo>
                    <a:pt x="3789" y="83205"/>
                  </a:lnTo>
                  <a:lnTo>
                    <a:pt x="0" y="111263"/>
                  </a:lnTo>
                  <a:lnTo>
                    <a:pt x="3641" y="126787"/>
                  </a:lnTo>
                  <a:lnTo>
                    <a:pt x="14127" y="142111"/>
                  </a:lnTo>
                  <a:lnTo>
                    <a:pt x="27958" y="153331"/>
                  </a:lnTo>
                  <a:lnTo>
                    <a:pt x="37790" y="156995"/>
                  </a:lnTo>
                  <a:lnTo>
                    <a:pt x="42781" y="157972"/>
                  </a:lnTo>
                  <a:lnTo>
                    <a:pt x="61942" y="155302"/>
                  </a:lnTo>
                  <a:lnTo>
                    <a:pt x="95636" y="141964"/>
                  </a:lnTo>
                  <a:lnTo>
                    <a:pt x="120595" y="125867"/>
                  </a:lnTo>
                  <a:lnTo>
                    <a:pt x="135434" y="106381"/>
                  </a:lnTo>
                  <a:lnTo>
                    <a:pt x="140307" y="96335"/>
                  </a:lnTo>
                  <a:lnTo>
                    <a:pt x="143692" y="71015"/>
                  </a:lnTo>
                  <a:lnTo>
                    <a:pt x="140008" y="55783"/>
                  </a:lnTo>
                  <a:lnTo>
                    <a:pt x="133554" y="40545"/>
                  </a:lnTo>
                  <a:lnTo>
                    <a:pt x="126489" y="32644"/>
                  </a:lnTo>
                  <a:lnTo>
                    <a:pt x="101226" y="11001"/>
                  </a:lnTo>
                  <a:lnTo>
                    <a:pt x="91319" y="7662"/>
                  </a:lnTo>
                  <a:lnTo>
                    <a:pt x="95045" y="7567"/>
                  </a:lnTo>
                  <a:lnTo>
                    <a:pt x="96192" y="8400"/>
                  </a:lnTo>
                  <a:lnTo>
                    <a:pt x="98486" y="151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432"/>
            <p:cNvSpPr/>
            <p:nvPr/>
          </p:nvSpPr>
          <p:spPr>
            <a:xfrm>
              <a:off x="6251928" y="3230880"/>
              <a:ext cx="179353" cy="188825"/>
            </a:xfrm>
            <a:custGeom>
              <a:avLst/>
              <a:gdLst/>
              <a:ahLst/>
              <a:cxnLst/>
              <a:rect l="0" t="0" r="0" b="0"/>
              <a:pathLst>
                <a:path w="179353" h="188825">
                  <a:moveTo>
                    <a:pt x="65052" y="45720"/>
                  </a:moveTo>
                  <a:lnTo>
                    <a:pt x="64205" y="72211"/>
                  </a:lnTo>
                  <a:lnTo>
                    <a:pt x="51208" y="107779"/>
                  </a:lnTo>
                  <a:lnTo>
                    <a:pt x="33052" y="144924"/>
                  </a:lnTo>
                  <a:lnTo>
                    <a:pt x="19465" y="172352"/>
                  </a:lnTo>
                  <a:lnTo>
                    <a:pt x="5605" y="188824"/>
                  </a:lnTo>
                  <a:lnTo>
                    <a:pt x="4254" y="188536"/>
                  </a:lnTo>
                  <a:lnTo>
                    <a:pt x="495" y="185958"/>
                  </a:lnTo>
                  <a:lnTo>
                    <a:pt x="0" y="184085"/>
                  </a:lnTo>
                  <a:lnTo>
                    <a:pt x="517" y="181990"/>
                  </a:lnTo>
                  <a:lnTo>
                    <a:pt x="1708" y="179747"/>
                  </a:lnTo>
                  <a:lnTo>
                    <a:pt x="12288" y="142300"/>
                  </a:lnTo>
                  <a:lnTo>
                    <a:pt x="25334" y="105507"/>
                  </a:lnTo>
                  <a:lnTo>
                    <a:pt x="40618" y="70104"/>
                  </a:lnTo>
                  <a:lnTo>
                    <a:pt x="51603" y="48429"/>
                  </a:lnTo>
                  <a:lnTo>
                    <a:pt x="67840" y="31282"/>
                  </a:lnTo>
                  <a:lnTo>
                    <a:pt x="98282" y="11269"/>
                  </a:lnTo>
                  <a:lnTo>
                    <a:pt x="124297" y="2476"/>
                  </a:lnTo>
                  <a:lnTo>
                    <a:pt x="158599" y="217"/>
                  </a:lnTo>
                  <a:lnTo>
                    <a:pt x="17935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433"/>
            <p:cNvSpPr/>
            <p:nvPr/>
          </p:nvSpPr>
          <p:spPr>
            <a:xfrm>
              <a:off x="5966460" y="3240350"/>
              <a:ext cx="220069" cy="157439"/>
            </a:xfrm>
            <a:custGeom>
              <a:avLst/>
              <a:gdLst/>
              <a:ahLst/>
              <a:cxnLst/>
              <a:rect l="0" t="0" r="0" b="0"/>
              <a:pathLst>
                <a:path w="220069" h="157439">
                  <a:moveTo>
                    <a:pt x="22859" y="59109"/>
                  </a:moveTo>
                  <a:lnTo>
                    <a:pt x="22859" y="55064"/>
                  </a:lnTo>
                  <a:lnTo>
                    <a:pt x="25117" y="50821"/>
                  </a:lnTo>
                  <a:lnTo>
                    <a:pt x="28096" y="46112"/>
                  </a:lnTo>
                  <a:lnTo>
                    <a:pt x="30620" y="38701"/>
                  </a:lnTo>
                  <a:lnTo>
                    <a:pt x="40993" y="26078"/>
                  </a:lnTo>
                  <a:lnTo>
                    <a:pt x="66516" y="10848"/>
                  </a:lnTo>
                  <a:lnTo>
                    <a:pt x="92537" y="1536"/>
                  </a:lnTo>
                  <a:lnTo>
                    <a:pt x="114625" y="0"/>
                  </a:lnTo>
                  <a:lnTo>
                    <a:pt x="147101" y="6637"/>
                  </a:lnTo>
                  <a:lnTo>
                    <a:pt x="177788" y="16101"/>
                  </a:lnTo>
                  <a:lnTo>
                    <a:pt x="205403" y="36941"/>
                  </a:lnTo>
                  <a:lnTo>
                    <a:pt x="210595" y="41790"/>
                  </a:lnTo>
                  <a:lnTo>
                    <a:pt x="216364" y="53952"/>
                  </a:lnTo>
                  <a:lnTo>
                    <a:pt x="220068" y="78410"/>
                  </a:lnTo>
                  <a:lnTo>
                    <a:pt x="216059" y="91394"/>
                  </a:lnTo>
                  <a:lnTo>
                    <a:pt x="204282" y="110727"/>
                  </a:lnTo>
                  <a:lnTo>
                    <a:pt x="185132" y="132429"/>
                  </a:lnTo>
                  <a:lnTo>
                    <a:pt x="166050" y="143863"/>
                  </a:lnTo>
                  <a:lnTo>
                    <a:pt x="130762" y="154466"/>
                  </a:lnTo>
                  <a:lnTo>
                    <a:pt x="93437" y="157438"/>
                  </a:lnTo>
                  <a:lnTo>
                    <a:pt x="69172" y="155695"/>
                  </a:lnTo>
                  <a:lnTo>
                    <a:pt x="31404" y="145144"/>
                  </a:lnTo>
                  <a:lnTo>
                    <a:pt x="10562" y="135245"/>
                  </a:lnTo>
                  <a:lnTo>
                    <a:pt x="0" y="1276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434"/>
            <p:cNvSpPr/>
            <p:nvPr/>
          </p:nvSpPr>
          <p:spPr>
            <a:xfrm>
              <a:off x="5943600" y="3284219"/>
              <a:ext cx="76201" cy="304801"/>
            </a:xfrm>
            <a:custGeom>
              <a:avLst/>
              <a:gdLst/>
              <a:ahLst/>
              <a:cxnLst/>
              <a:rect l="0" t="0" r="0" b="0"/>
              <a:pathLst>
                <a:path w="76201" h="304801">
                  <a:moveTo>
                    <a:pt x="76200" y="0"/>
                  </a:moveTo>
                  <a:lnTo>
                    <a:pt x="76200" y="10607"/>
                  </a:lnTo>
                  <a:lnTo>
                    <a:pt x="73942" y="15439"/>
                  </a:lnTo>
                  <a:lnTo>
                    <a:pt x="72154" y="17913"/>
                  </a:lnTo>
                  <a:lnTo>
                    <a:pt x="64848" y="51728"/>
                  </a:lnTo>
                  <a:lnTo>
                    <a:pt x="60881" y="85195"/>
                  </a:lnTo>
                  <a:lnTo>
                    <a:pt x="56797" y="118753"/>
                  </a:lnTo>
                  <a:lnTo>
                    <a:pt x="58503" y="155507"/>
                  </a:lnTo>
                  <a:lnTo>
                    <a:pt x="53553" y="192362"/>
                  </a:lnTo>
                  <a:lnTo>
                    <a:pt x="42584" y="224260"/>
                  </a:lnTo>
                  <a:lnTo>
                    <a:pt x="28606" y="258223"/>
                  </a:lnTo>
                  <a:lnTo>
                    <a:pt x="11763" y="285747"/>
                  </a:lnTo>
                  <a:lnTo>
                    <a:pt x="8001" y="298403"/>
                  </a:lnTo>
                  <a:lnTo>
                    <a:pt x="6181" y="300535"/>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435"/>
            <p:cNvSpPr/>
            <p:nvPr/>
          </p:nvSpPr>
          <p:spPr>
            <a:xfrm>
              <a:off x="5701699" y="3216122"/>
              <a:ext cx="196182" cy="203513"/>
            </a:xfrm>
            <a:custGeom>
              <a:avLst/>
              <a:gdLst/>
              <a:ahLst/>
              <a:cxnLst/>
              <a:rect l="0" t="0" r="0" b="0"/>
              <a:pathLst>
                <a:path w="196182" h="203513">
                  <a:moveTo>
                    <a:pt x="20920" y="68097"/>
                  </a:moveTo>
                  <a:lnTo>
                    <a:pt x="27482" y="68097"/>
                  </a:lnTo>
                  <a:lnTo>
                    <a:pt x="46712" y="80248"/>
                  </a:lnTo>
                  <a:lnTo>
                    <a:pt x="57537" y="82422"/>
                  </a:lnTo>
                  <a:lnTo>
                    <a:pt x="92422" y="83257"/>
                  </a:lnTo>
                  <a:lnTo>
                    <a:pt x="112379" y="82467"/>
                  </a:lnTo>
                  <a:lnTo>
                    <a:pt x="139969" y="72729"/>
                  </a:lnTo>
                  <a:lnTo>
                    <a:pt x="148055" y="65640"/>
                  </a:lnTo>
                  <a:lnTo>
                    <a:pt x="153625" y="57692"/>
                  </a:lnTo>
                  <a:lnTo>
                    <a:pt x="156100" y="51337"/>
                  </a:lnTo>
                  <a:lnTo>
                    <a:pt x="157493" y="38954"/>
                  </a:lnTo>
                  <a:lnTo>
                    <a:pt x="153862" y="24561"/>
                  </a:lnTo>
                  <a:lnTo>
                    <a:pt x="147457" y="16857"/>
                  </a:lnTo>
                  <a:lnTo>
                    <a:pt x="129547" y="5012"/>
                  </a:lnTo>
                  <a:lnTo>
                    <a:pt x="104466" y="603"/>
                  </a:lnTo>
                  <a:lnTo>
                    <a:pt x="93048" y="0"/>
                  </a:lnTo>
                  <a:lnTo>
                    <a:pt x="73054" y="7751"/>
                  </a:lnTo>
                  <a:lnTo>
                    <a:pt x="39041" y="35354"/>
                  </a:lnTo>
                  <a:lnTo>
                    <a:pt x="23562" y="54445"/>
                  </a:lnTo>
                  <a:lnTo>
                    <a:pt x="9244" y="89735"/>
                  </a:lnTo>
                  <a:lnTo>
                    <a:pt x="521" y="127060"/>
                  </a:lnTo>
                  <a:lnTo>
                    <a:pt x="0" y="142563"/>
                  </a:lnTo>
                  <a:lnTo>
                    <a:pt x="8810" y="175720"/>
                  </a:lnTo>
                  <a:lnTo>
                    <a:pt x="12847" y="181332"/>
                  </a:lnTo>
                  <a:lnTo>
                    <a:pt x="24106" y="189826"/>
                  </a:lnTo>
                  <a:lnTo>
                    <a:pt x="48769" y="199368"/>
                  </a:lnTo>
                  <a:lnTo>
                    <a:pt x="77526" y="203512"/>
                  </a:lnTo>
                  <a:lnTo>
                    <a:pt x="107496" y="200695"/>
                  </a:lnTo>
                  <a:lnTo>
                    <a:pt x="137824" y="198543"/>
                  </a:lnTo>
                  <a:lnTo>
                    <a:pt x="171483" y="191733"/>
                  </a:lnTo>
                  <a:lnTo>
                    <a:pt x="196181" y="1823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436"/>
            <p:cNvSpPr/>
            <p:nvPr/>
          </p:nvSpPr>
          <p:spPr>
            <a:xfrm>
              <a:off x="5540894" y="3223259"/>
              <a:ext cx="120767" cy="167467"/>
            </a:xfrm>
            <a:custGeom>
              <a:avLst/>
              <a:gdLst/>
              <a:ahLst/>
              <a:cxnLst/>
              <a:rect l="0" t="0" r="0" b="0"/>
              <a:pathLst>
                <a:path w="120767" h="167467">
                  <a:moveTo>
                    <a:pt x="14086" y="60960"/>
                  </a:moveTo>
                  <a:lnTo>
                    <a:pt x="18131" y="65006"/>
                  </a:lnTo>
                  <a:lnTo>
                    <a:pt x="20116" y="71507"/>
                  </a:lnTo>
                  <a:lnTo>
                    <a:pt x="21566" y="107606"/>
                  </a:lnTo>
                  <a:lnTo>
                    <a:pt x="21693" y="144193"/>
                  </a:lnTo>
                  <a:lnTo>
                    <a:pt x="20853" y="153833"/>
                  </a:lnTo>
                  <a:lnTo>
                    <a:pt x="14399" y="167052"/>
                  </a:lnTo>
                  <a:lnTo>
                    <a:pt x="10133" y="167466"/>
                  </a:lnTo>
                  <a:lnTo>
                    <a:pt x="8911" y="166677"/>
                  </a:lnTo>
                  <a:lnTo>
                    <a:pt x="8096" y="165305"/>
                  </a:lnTo>
                  <a:lnTo>
                    <a:pt x="7552" y="163544"/>
                  </a:lnTo>
                  <a:lnTo>
                    <a:pt x="1443" y="153786"/>
                  </a:lnTo>
                  <a:lnTo>
                    <a:pt x="0" y="145679"/>
                  </a:lnTo>
                  <a:lnTo>
                    <a:pt x="9553" y="112651"/>
                  </a:lnTo>
                  <a:lnTo>
                    <a:pt x="21778" y="78241"/>
                  </a:lnTo>
                  <a:lnTo>
                    <a:pt x="35925" y="52238"/>
                  </a:lnTo>
                  <a:lnTo>
                    <a:pt x="70054" y="20694"/>
                  </a:lnTo>
                  <a:lnTo>
                    <a:pt x="85232" y="11870"/>
                  </a:lnTo>
                  <a:lnTo>
                    <a:pt x="103273" y="6202"/>
                  </a:lnTo>
                  <a:lnTo>
                    <a:pt x="109604" y="2757"/>
                  </a:lnTo>
                  <a:lnTo>
                    <a:pt x="12076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437"/>
            <p:cNvSpPr/>
            <p:nvPr/>
          </p:nvSpPr>
          <p:spPr>
            <a:xfrm>
              <a:off x="5013960" y="3246119"/>
              <a:ext cx="190501" cy="30482"/>
            </a:xfrm>
            <a:custGeom>
              <a:avLst/>
              <a:gdLst/>
              <a:ahLst/>
              <a:cxnLst/>
              <a:rect l="0" t="0" r="0" b="0"/>
              <a:pathLst>
                <a:path w="190501" h="30482">
                  <a:moveTo>
                    <a:pt x="0" y="30481"/>
                  </a:moveTo>
                  <a:lnTo>
                    <a:pt x="0" y="26435"/>
                  </a:lnTo>
                  <a:lnTo>
                    <a:pt x="1693" y="25244"/>
                  </a:lnTo>
                  <a:lnTo>
                    <a:pt x="16577" y="23331"/>
                  </a:lnTo>
                  <a:lnTo>
                    <a:pt x="53829" y="17686"/>
                  </a:lnTo>
                  <a:lnTo>
                    <a:pt x="88010" y="15118"/>
                  </a:lnTo>
                  <a:lnTo>
                    <a:pt x="124102" y="10218"/>
                  </a:lnTo>
                  <a:lnTo>
                    <a:pt x="155774" y="7544"/>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438"/>
            <p:cNvSpPr/>
            <p:nvPr/>
          </p:nvSpPr>
          <p:spPr>
            <a:xfrm>
              <a:off x="5067300" y="3048000"/>
              <a:ext cx="68581" cy="386769"/>
            </a:xfrm>
            <a:custGeom>
              <a:avLst/>
              <a:gdLst/>
              <a:ahLst/>
              <a:cxnLst/>
              <a:rect l="0" t="0" r="0" b="0"/>
              <a:pathLst>
                <a:path w="68581" h="386769">
                  <a:moveTo>
                    <a:pt x="68580" y="0"/>
                  </a:moveTo>
                  <a:lnTo>
                    <a:pt x="68580" y="4045"/>
                  </a:lnTo>
                  <a:lnTo>
                    <a:pt x="66322" y="8289"/>
                  </a:lnTo>
                  <a:lnTo>
                    <a:pt x="64534" y="10605"/>
                  </a:lnTo>
                  <a:lnTo>
                    <a:pt x="62548" y="17696"/>
                  </a:lnTo>
                  <a:lnTo>
                    <a:pt x="55085" y="53130"/>
                  </a:lnTo>
                  <a:lnTo>
                    <a:pt x="48024" y="82817"/>
                  </a:lnTo>
                  <a:lnTo>
                    <a:pt x="40570" y="118894"/>
                  </a:lnTo>
                  <a:lnTo>
                    <a:pt x="35528" y="146822"/>
                  </a:lnTo>
                  <a:lnTo>
                    <a:pt x="30466" y="178425"/>
                  </a:lnTo>
                  <a:lnTo>
                    <a:pt x="25393" y="211380"/>
                  </a:lnTo>
                  <a:lnTo>
                    <a:pt x="20317" y="242960"/>
                  </a:lnTo>
                  <a:lnTo>
                    <a:pt x="15238" y="271671"/>
                  </a:lnTo>
                  <a:lnTo>
                    <a:pt x="11006" y="298543"/>
                  </a:lnTo>
                  <a:lnTo>
                    <a:pt x="7776" y="335777"/>
                  </a:lnTo>
                  <a:lnTo>
                    <a:pt x="1191" y="371971"/>
                  </a:lnTo>
                  <a:lnTo>
                    <a:pt x="352" y="382370"/>
                  </a:lnTo>
                  <a:lnTo>
                    <a:pt x="1082" y="384453"/>
                  </a:lnTo>
                  <a:lnTo>
                    <a:pt x="2414" y="385842"/>
                  </a:lnTo>
                  <a:lnTo>
                    <a:pt x="4149" y="386768"/>
                  </a:lnTo>
                  <a:lnTo>
                    <a:pt x="5306" y="386538"/>
                  </a:lnTo>
                  <a:lnTo>
                    <a:pt x="6077" y="385539"/>
                  </a:lnTo>
                  <a:lnTo>
                    <a:pt x="6591" y="384026"/>
                  </a:lnTo>
                  <a:lnTo>
                    <a:pt x="0"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439"/>
            <p:cNvSpPr/>
            <p:nvPr/>
          </p:nvSpPr>
          <p:spPr>
            <a:xfrm>
              <a:off x="4798176" y="3269293"/>
              <a:ext cx="150077" cy="166388"/>
            </a:xfrm>
            <a:custGeom>
              <a:avLst/>
              <a:gdLst/>
              <a:ahLst/>
              <a:cxnLst/>
              <a:rect l="0" t="0" r="0" b="0"/>
              <a:pathLst>
                <a:path w="150077" h="166388">
                  <a:moveTo>
                    <a:pt x="131963" y="7307"/>
                  </a:moveTo>
                  <a:lnTo>
                    <a:pt x="131963" y="3261"/>
                  </a:lnTo>
                  <a:lnTo>
                    <a:pt x="131117" y="2070"/>
                  </a:lnTo>
                  <a:lnTo>
                    <a:pt x="129706" y="1275"/>
                  </a:lnTo>
                  <a:lnTo>
                    <a:pt x="121357" y="0"/>
                  </a:lnTo>
                  <a:lnTo>
                    <a:pt x="105472" y="595"/>
                  </a:lnTo>
                  <a:lnTo>
                    <a:pt x="81020" y="10301"/>
                  </a:lnTo>
                  <a:lnTo>
                    <a:pt x="61835" y="25691"/>
                  </a:lnTo>
                  <a:lnTo>
                    <a:pt x="38681" y="58884"/>
                  </a:lnTo>
                  <a:lnTo>
                    <a:pt x="17801" y="93036"/>
                  </a:lnTo>
                  <a:lnTo>
                    <a:pt x="1416" y="128098"/>
                  </a:lnTo>
                  <a:lnTo>
                    <a:pt x="0" y="141707"/>
                  </a:lnTo>
                  <a:lnTo>
                    <a:pt x="2193" y="152553"/>
                  </a:lnTo>
                  <a:lnTo>
                    <a:pt x="5990" y="160196"/>
                  </a:lnTo>
                  <a:lnTo>
                    <a:pt x="9881" y="162573"/>
                  </a:lnTo>
                  <a:lnTo>
                    <a:pt x="32119" y="166387"/>
                  </a:lnTo>
                  <a:lnTo>
                    <a:pt x="64284" y="166356"/>
                  </a:lnTo>
                  <a:lnTo>
                    <a:pt x="79023" y="163226"/>
                  </a:lnTo>
                  <a:lnTo>
                    <a:pt x="89526" y="156755"/>
                  </a:lnTo>
                  <a:lnTo>
                    <a:pt x="123043" y="126710"/>
                  </a:lnTo>
                  <a:lnTo>
                    <a:pt x="136940" y="105621"/>
                  </a:lnTo>
                  <a:lnTo>
                    <a:pt x="149222" y="75739"/>
                  </a:lnTo>
                  <a:lnTo>
                    <a:pt x="150076" y="62839"/>
                  </a:lnTo>
                  <a:lnTo>
                    <a:pt x="143725" y="40759"/>
                  </a:lnTo>
                  <a:lnTo>
                    <a:pt x="136909" y="32617"/>
                  </a:lnTo>
                  <a:lnTo>
                    <a:pt x="122780" y="20491"/>
                  </a:lnTo>
                  <a:lnTo>
                    <a:pt x="112642" y="17399"/>
                  </a:lnTo>
                  <a:lnTo>
                    <a:pt x="75532" y="15023"/>
                  </a:lnTo>
                  <a:lnTo>
                    <a:pt x="71004" y="149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440"/>
            <p:cNvSpPr/>
            <p:nvPr/>
          </p:nvSpPr>
          <p:spPr>
            <a:xfrm>
              <a:off x="4594891" y="3216711"/>
              <a:ext cx="175229" cy="242770"/>
            </a:xfrm>
            <a:custGeom>
              <a:avLst/>
              <a:gdLst/>
              <a:ahLst/>
              <a:cxnLst/>
              <a:rect l="0" t="0" r="0" b="0"/>
              <a:pathLst>
                <a:path w="175229" h="242770">
                  <a:moveTo>
                    <a:pt x="60928" y="52269"/>
                  </a:moveTo>
                  <a:lnTo>
                    <a:pt x="54368" y="52269"/>
                  </a:lnTo>
                  <a:lnTo>
                    <a:pt x="54015" y="53115"/>
                  </a:lnTo>
                  <a:lnTo>
                    <a:pt x="49291" y="84832"/>
                  </a:lnTo>
                  <a:lnTo>
                    <a:pt x="43905" y="121123"/>
                  </a:lnTo>
                  <a:lnTo>
                    <a:pt x="31907" y="158984"/>
                  </a:lnTo>
                  <a:lnTo>
                    <a:pt x="13697" y="193008"/>
                  </a:lnTo>
                  <a:lnTo>
                    <a:pt x="7948" y="207602"/>
                  </a:lnTo>
                  <a:lnTo>
                    <a:pt x="6135" y="209164"/>
                  </a:lnTo>
                  <a:lnTo>
                    <a:pt x="330" y="212106"/>
                  </a:lnTo>
                  <a:lnTo>
                    <a:pt x="0" y="197621"/>
                  </a:lnTo>
                  <a:lnTo>
                    <a:pt x="8262" y="163383"/>
                  </a:lnTo>
                  <a:lnTo>
                    <a:pt x="17881" y="125299"/>
                  </a:lnTo>
                  <a:lnTo>
                    <a:pt x="29453" y="91217"/>
                  </a:lnTo>
                  <a:lnTo>
                    <a:pt x="43606" y="58352"/>
                  </a:lnTo>
                  <a:lnTo>
                    <a:pt x="68796" y="23837"/>
                  </a:lnTo>
                  <a:lnTo>
                    <a:pt x="80229" y="11128"/>
                  </a:lnTo>
                  <a:lnTo>
                    <a:pt x="93213" y="4350"/>
                  </a:lnTo>
                  <a:lnTo>
                    <a:pt x="118200" y="0"/>
                  </a:lnTo>
                  <a:lnTo>
                    <a:pt x="128998" y="3920"/>
                  </a:lnTo>
                  <a:lnTo>
                    <a:pt x="138595" y="11307"/>
                  </a:lnTo>
                  <a:lnTo>
                    <a:pt x="154433" y="34781"/>
                  </a:lnTo>
                  <a:lnTo>
                    <a:pt x="158891" y="67033"/>
                  </a:lnTo>
                  <a:lnTo>
                    <a:pt x="159663" y="96060"/>
                  </a:lnTo>
                  <a:lnTo>
                    <a:pt x="159045" y="126110"/>
                  </a:lnTo>
                  <a:lnTo>
                    <a:pt x="154723" y="156462"/>
                  </a:lnTo>
                  <a:lnTo>
                    <a:pt x="152833" y="192544"/>
                  </a:lnTo>
                  <a:lnTo>
                    <a:pt x="153276" y="221009"/>
                  </a:lnTo>
                  <a:lnTo>
                    <a:pt x="156441" y="228300"/>
                  </a:lnTo>
                  <a:lnTo>
                    <a:pt x="158470" y="230583"/>
                  </a:lnTo>
                  <a:lnTo>
                    <a:pt x="175228" y="2427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41"/>
            <p:cNvSpPr/>
            <p:nvPr/>
          </p:nvSpPr>
          <p:spPr>
            <a:xfrm>
              <a:off x="4054778" y="3243929"/>
              <a:ext cx="501659" cy="211929"/>
            </a:xfrm>
            <a:custGeom>
              <a:avLst/>
              <a:gdLst/>
              <a:ahLst/>
              <a:cxnLst/>
              <a:rect l="0" t="0" r="0" b="0"/>
              <a:pathLst>
                <a:path w="501659" h="211929">
                  <a:moveTo>
                    <a:pt x="181941" y="32671"/>
                  </a:moveTo>
                  <a:lnTo>
                    <a:pt x="177896" y="28625"/>
                  </a:lnTo>
                  <a:lnTo>
                    <a:pt x="173653" y="26639"/>
                  </a:lnTo>
                  <a:lnTo>
                    <a:pt x="171336" y="26110"/>
                  </a:lnTo>
                  <a:lnTo>
                    <a:pt x="164029" y="21319"/>
                  </a:lnTo>
                  <a:lnTo>
                    <a:pt x="160687" y="20870"/>
                  </a:lnTo>
                  <a:lnTo>
                    <a:pt x="147892" y="24282"/>
                  </a:lnTo>
                  <a:lnTo>
                    <a:pt x="112268" y="39600"/>
                  </a:lnTo>
                  <a:lnTo>
                    <a:pt x="80408" y="64519"/>
                  </a:lnTo>
                  <a:lnTo>
                    <a:pt x="45798" y="93901"/>
                  </a:lnTo>
                  <a:lnTo>
                    <a:pt x="20586" y="128554"/>
                  </a:lnTo>
                  <a:lnTo>
                    <a:pt x="6191" y="147817"/>
                  </a:lnTo>
                  <a:lnTo>
                    <a:pt x="470" y="167238"/>
                  </a:lnTo>
                  <a:lnTo>
                    <a:pt x="0" y="170642"/>
                  </a:lnTo>
                  <a:lnTo>
                    <a:pt x="534" y="172912"/>
                  </a:lnTo>
                  <a:lnTo>
                    <a:pt x="1737" y="174425"/>
                  </a:lnTo>
                  <a:lnTo>
                    <a:pt x="3385" y="175433"/>
                  </a:lnTo>
                  <a:lnTo>
                    <a:pt x="27604" y="177273"/>
                  </a:lnTo>
                  <a:lnTo>
                    <a:pt x="46465" y="173353"/>
                  </a:lnTo>
                  <a:lnTo>
                    <a:pt x="80845" y="155974"/>
                  </a:lnTo>
                  <a:lnTo>
                    <a:pt x="92137" y="148432"/>
                  </a:lnTo>
                  <a:lnTo>
                    <a:pt x="127832" y="113567"/>
                  </a:lnTo>
                  <a:lnTo>
                    <a:pt x="147561" y="77444"/>
                  </a:lnTo>
                  <a:lnTo>
                    <a:pt x="150691" y="63967"/>
                  </a:lnTo>
                  <a:lnTo>
                    <a:pt x="151309" y="57197"/>
                  </a:lnTo>
                  <a:lnTo>
                    <a:pt x="151448" y="66283"/>
                  </a:lnTo>
                  <a:lnTo>
                    <a:pt x="144547" y="101739"/>
                  </a:lnTo>
                  <a:lnTo>
                    <a:pt x="144750" y="134091"/>
                  </a:lnTo>
                  <a:lnTo>
                    <a:pt x="147914" y="144351"/>
                  </a:lnTo>
                  <a:lnTo>
                    <a:pt x="158501" y="159647"/>
                  </a:lnTo>
                  <a:lnTo>
                    <a:pt x="177248" y="173902"/>
                  </a:lnTo>
                  <a:lnTo>
                    <a:pt x="193063" y="181385"/>
                  </a:lnTo>
                  <a:lnTo>
                    <a:pt x="228122" y="184585"/>
                  </a:lnTo>
                  <a:lnTo>
                    <a:pt x="263469" y="178891"/>
                  </a:lnTo>
                  <a:lnTo>
                    <a:pt x="295789" y="167356"/>
                  </a:lnTo>
                  <a:lnTo>
                    <a:pt x="333435" y="143258"/>
                  </a:lnTo>
                  <a:lnTo>
                    <a:pt x="366212" y="107008"/>
                  </a:lnTo>
                  <a:lnTo>
                    <a:pt x="394843" y="71258"/>
                  </a:lnTo>
                  <a:lnTo>
                    <a:pt x="395165" y="74960"/>
                  </a:lnTo>
                  <a:lnTo>
                    <a:pt x="385889" y="109133"/>
                  </a:lnTo>
                  <a:lnTo>
                    <a:pt x="374746" y="140389"/>
                  </a:lnTo>
                  <a:lnTo>
                    <a:pt x="362250" y="173542"/>
                  </a:lnTo>
                  <a:lnTo>
                    <a:pt x="342964" y="207452"/>
                  </a:lnTo>
                  <a:lnTo>
                    <a:pt x="342259" y="211928"/>
                  </a:lnTo>
                  <a:lnTo>
                    <a:pt x="341973" y="193485"/>
                  </a:lnTo>
                  <a:lnTo>
                    <a:pt x="348047" y="163245"/>
                  </a:lnTo>
                  <a:lnTo>
                    <a:pt x="359658" y="129677"/>
                  </a:lnTo>
                  <a:lnTo>
                    <a:pt x="373169" y="98384"/>
                  </a:lnTo>
                  <a:lnTo>
                    <a:pt x="387898" y="64559"/>
                  </a:lnTo>
                  <a:lnTo>
                    <a:pt x="408044" y="30879"/>
                  </a:lnTo>
                  <a:lnTo>
                    <a:pt x="439438" y="4881"/>
                  </a:lnTo>
                  <a:lnTo>
                    <a:pt x="445046" y="1444"/>
                  </a:lnTo>
                  <a:lnTo>
                    <a:pt x="450478" y="0"/>
                  </a:lnTo>
                  <a:lnTo>
                    <a:pt x="476489" y="1735"/>
                  </a:lnTo>
                  <a:lnTo>
                    <a:pt x="480753" y="3580"/>
                  </a:lnTo>
                  <a:lnTo>
                    <a:pt x="487749" y="10146"/>
                  </a:lnTo>
                  <a:lnTo>
                    <a:pt x="496447" y="23363"/>
                  </a:lnTo>
                  <a:lnTo>
                    <a:pt x="500342" y="42048"/>
                  </a:lnTo>
                  <a:lnTo>
                    <a:pt x="501658" y="77201"/>
                  </a:lnTo>
                  <a:lnTo>
                    <a:pt x="499660" y="114500"/>
                  </a:lnTo>
                  <a:lnTo>
                    <a:pt x="491363" y="150622"/>
                  </a:lnTo>
                  <a:lnTo>
                    <a:pt x="479251" y="188618"/>
                  </a:lnTo>
                  <a:lnTo>
                    <a:pt x="471502" y="2003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42"/>
            <p:cNvSpPr/>
            <p:nvPr/>
          </p:nvSpPr>
          <p:spPr>
            <a:xfrm>
              <a:off x="3826633" y="3216699"/>
              <a:ext cx="173868" cy="227542"/>
            </a:xfrm>
            <a:custGeom>
              <a:avLst/>
              <a:gdLst/>
              <a:ahLst/>
              <a:cxnLst/>
              <a:rect l="0" t="0" r="0" b="0"/>
              <a:pathLst>
                <a:path w="173868" h="227542">
                  <a:moveTo>
                    <a:pt x="173867" y="6560"/>
                  </a:moveTo>
                  <a:lnTo>
                    <a:pt x="169821" y="6560"/>
                  </a:lnTo>
                  <a:lnTo>
                    <a:pt x="165577" y="4303"/>
                  </a:lnTo>
                  <a:lnTo>
                    <a:pt x="163261" y="2515"/>
                  </a:lnTo>
                  <a:lnTo>
                    <a:pt x="147864" y="0"/>
                  </a:lnTo>
                  <a:lnTo>
                    <a:pt x="116266" y="7369"/>
                  </a:lnTo>
                  <a:lnTo>
                    <a:pt x="100007" y="12846"/>
                  </a:lnTo>
                  <a:lnTo>
                    <a:pt x="66324" y="34994"/>
                  </a:lnTo>
                  <a:lnTo>
                    <a:pt x="37383" y="66238"/>
                  </a:lnTo>
                  <a:lnTo>
                    <a:pt x="14482" y="100005"/>
                  </a:lnTo>
                  <a:lnTo>
                    <a:pt x="5662" y="118365"/>
                  </a:lnTo>
                  <a:lnTo>
                    <a:pt x="0" y="153105"/>
                  </a:lnTo>
                  <a:lnTo>
                    <a:pt x="919" y="170751"/>
                  </a:lnTo>
                  <a:lnTo>
                    <a:pt x="15855" y="201352"/>
                  </a:lnTo>
                  <a:lnTo>
                    <a:pt x="31940" y="217147"/>
                  </a:lnTo>
                  <a:lnTo>
                    <a:pt x="47852" y="222921"/>
                  </a:lnTo>
                  <a:lnTo>
                    <a:pt x="80366" y="226172"/>
                  </a:lnTo>
                  <a:lnTo>
                    <a:pt x="120526" y="227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43"/>
            <p:cNvSpPr/>
            <p:nvPr/>
          </p:nvSpPr>
          <p:spPr>
            <a:xfrm>
              <a:off x="3274076" y="3033361"/>
              <a:ext cx="208265" cy="372780"/>
            </a:xfrm>
            <a:custGeom>
              <a:avLst/>
              <a:gdLst/>
              <a:ahLst/>
              <a:cxnLst/>
              <a:rect l="0" t="0" r="0" b="0"/>
              <a:pathLst>
                <a:path w="208265" h="372780">
                  <a:moveTo>
                    <a:pt x="154924" y="151798"/>
                  </a:moveTo>
                  <a:lnTo>
                    <a:pt x="150878" y="151798"/>
                  </a:lnTo>
                  <a:lnTo>
                    <a:pt x="149687" y="150952"/>
                  </a:lnTo>
                  <a:lnTo>
                    <a:pt x="148892" y="149541"/>
                  </a:lnTo>
                  <a:lnTo>
                    <a:pt x="148363" y="147753"/>
                  </a:lnTo>
                  <a:lnTo>
                    <a:pt x="147163" y="146561"/>
                  </a:lnTo>
                  <a:lnTo>
                    <a:pt x="143572" y="145238"/>
                  </a:lnTo>
                  <a:lnTo>
                    <a:pt x="117827" y="144206"/>
                  </a:lnTo>
                  <a:lnTo>
                    <a:pt x="99623" y="152277"/>
                  </a:lnTo>
                  <a:lnTo>
                    <a:pt x="71563" y="171021"/>
                  </a:lnTo>
                  <a:lnTo>
                    <a:pt x="46578" y="200563"/>
                  </a:lnTo>
                  <a:lnTo>
                    <a:pt x="33957" y="220038"/>
                  </a:lnTo>
                  <a:lnTo>
                    <a:pt x="21244" y="253956"/>
                  </a:lnTo>
                  <a:lnTo>
                    <a:pt x="7976" y="285831"/>
                  </a:lnTo>
                  <a:lnTo>
                    <a:pt x="0" y="315878"/>
                  </a:lnTo>
                  <a:lnTo>
                    <a:pt x="2246" y="339550"/>
                  </a:lnTo>
                  <a:lnTo>
                    <a:pt x="6069" y="348979"/>
                  </a:lnTo>
                  <a:lnTo>
                    <a:pt x="12848" y="355992"/>
                  </a:lnTo>
                  <a:lnTo>
                    <a:pt x="21506" y="361084"/>
                  </a:lnTo>
                  <a:lnTo>
                    <a:pt x="30998" y="363348"/>
                  </a:lnTo>
                  <a:lnTo>
                    <a:pt x="56973" y="358717"/>
                  </a:lnTo>
                  <a:lnTo>
                    <a:pt x="86563" y="347392"/>
                  </a:lnTo>
                  <a:lnTo>
                    <a:pt x="101681" y="336942"/>
                  </a:lnTo>
                  <a:lnTo>
                    <a:pt x="129825" y="302639"/>
                  </a:lnTo>
                  <a:lnTo>
                    <a:pt x="148898" y="273256"/>
                  </a:lnTo>
                  <a:lnTo>
                    <a:pt x="168378" y="238586"/>
                  </a:lnTo>
                  <a:lnTo>
                    <a:pt x="182616" y="200655"/>
                  </a:lnTo>
                  <a:lnTo>
                    <a:pt x="192198" y="165710"/>
                  </a:lnTo>
                  <a:lnTo>
                    <a:pt x="200399" y="130803"/>
                  </a:lnTo>
                  <a:lnTo>
                    <a:pt x="205933" y="99011"/>
                  </a:lnTo>
                  <a:lnTo>
                    <a:pt x="205315" y="68142"/>
                  </a:lnTo>
                  <a:lnTo>
                    <a:pt x="201566" y="35461"/>
                  </a:lnTo>
                  <a:lnTo>
                    <a:pt x="194164" y="6251"/>
                  </a:lnTo>
                  <a:lnTo>
                    <a:pt x="192937" y="3967"/>
                  </a:lnTo>
                  <a:lnTo>
                    <a:pt x="191272" y="2444"/>
                  </a:lnTo>
                  <a:lnTo>
                    <a:pt x="186563" y="0"/>
                  </a:lnTo>
                  <a:lnTo>
                    <a:pt x="181702" y="7667"/>
                  </a:lnTo>
                  <a:lnTo>
                    <a:pt x="178558" y="31512"/>
                  </a:lnTo>
                  <a:lnTo>
                    <a:pt x="177936" y="65197"/>
                  </a:lnTo>
                  <a:lnTo>
                    <a:pt x="177829" y="99892"/>
                  </a:lnTo>
                  <a:lnTo>
                    <a:pt x="176957" y="125342"/>
                  </a:lnTo>
                  <a:lnTo>
                    <a:pt x="173747" y="153587"/>
                  </a:lnTo>
                  <a:lnTo>
                    <a:pt x="174014" y="180816"/>
                  </a:lnTo>
                  <a:lnTo>
                    <a:pt x="176666" y="217687"/>
                  </a:lnTo>
                  <a:lnTo>
                    <a:pt x="177452" y="250061"/>
                  </a:lnTo>
                  <a:lnTo>
                    <a:pt x="177686" y="281102"/>
                  </a:lnTo>
                  <a:lnTo>
                    <a:pt x="181809" y="317887"/>
                  </a:lnTo>
                  <a:lnTo>
                    <a:pt x="191624" y="344375"/>
                  </a:lnTo>
                  <a:lnTo>
                    <a:pt x="208264" y="372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44"/>
            <p:cNvSpPr/>
            <p:nvPr/>
          </p:nvSpPr>
          <p:spPr>
            <a:xfrm>
              <a:off x="3154680" y="3108959"/>
              <a:ext cx="7621" cy="15242"/>
            </a:xfrm>
            <a:custGeom>
              <a:avLst/>
              <a:gdLst/>
              <a:ahLst/>
              <a:cxnLst/>
              <a:rect l="0" t="0" r="0" b="0"/>
              <a:pathLst>
                <a:path w="7621" h="15242">
                  <a:moveTo>
                    <a:pt x="0" y="0"/>
                  </a:moveTo>
                  <a:lnTo>
                    <a:pt x="4389" y="0"/>
                  </a:lnTo>
                  <a:lnTo>
                    <a:pt x="2515" y="0"/>
                  </a:lnTo>
                  <a:lnTo>
                    <a:pt x="2523" y="847"/>
                  </a:lnTo>
                  <a:lnTo>
                    <a:pt x="5733" y="6084"/>
                  </a:lnTo>
                  <a:lnTo>
                    <a:pt x="7620" y="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45"/>
            <p:cNvSpPr/>
            <p:nvPr/>
          </p:nvSpPr>
          <p:spPr>
            <a:xfrm>
              <a:off x="3150357" y="3215640"/>
              <a:ext cx="19563" cy="174632"/>
            </a:xfrm>
            <a:custGeom>
              <a:avLst/>
              <a:gdLst/>
              <a:ahLst/>
              <a:cxnLst/>
              <a:rect l="0" t="0" r="0" b="0"/>
              <a:pathLst>
                <a:path w="19563" h="174632">
                  <a:moveTo>
                    <a:pt x="19562" y="0"/>
                  </a:moveTo>
                  <a:lnTo>
                    <a:pt x="18716" y="19080"/>
                  </a:lnTo>
                  <a:lnTo>
                    <a:pt x="13531" y="42872"/>
                  </a:lnTo>
                  <a:lnTo>
                    <a:pt x="8211" y="79682"/>
                  </a:lnTo>
                  <a:lnTo>
                    <a:pt x="5475" y="109499"/>
                  </a:lnTo>
                  <a:lnTo>
                    <a:pt x="3703" y="142984"/>
                  </a:lnTo>
                  <a:lnTo>
                    <a:pt x="0" y="160429"/>
                  </a:lnTo>
                  <a:lnTo>
                    <a:pt x="4104" y="174631"/>
                  </a:lnTo>
                  <a:lnTo>
                    <a:pt x="4323"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46"/>
            <p:cNvSpPr/>
            <p:nvPr/>
          </p:nvSpPr>
          <p:spPr>
            <a:xfrm>
              <a:off x="2922135" y="3215640"/>
              <a:ext cx="163966" cy="228110"/>
            </a:xfrm>
            <a:custGeom>
              <a:avLst/>
              <a:gdLst/>
              <a:ahLst/>
              <a:cxnLst/>
              <a:rect l="0" t="0" r="0" b="0"/>
              <a:pathLst>
                <a:path w="163966" h="228110">
                  <a:moveTo>
                    <a:pt x="19184" y="76200"/>
                  </a:moveTo>
                  <a:lnTo>
                    <a:pt x="19184" y="86805"/>
                  </a:lnTo>
                  <a:lnTo>
                    <a:pt x="26098" y="123246"/>
                  </a:lnTo>
                  <a:lnTo>
                    <a:pt x="28923" y="154920"/>
                  </a:lnTo>
                  <a:lnTo>
                    <a:pt x="33338" y="185447"/>
                  </a:lnTo>
                  <a:lnTo>
                    <a:pt x="31160" y="191364"/>
                  </a:lnTo>
                  <a:lnTo>
                    <a:pt x="14646" y="214174"/>
                  </a:lnTo>
                  <a:lnTo>
                    <a:pt x="12478" y="223008"/>
                  </a:lnTo>
                  <a:lnTo>
                    <a:pt x="11327" y="224872"/>
                  </a:lnTo>
                  <a:lnTo>
                    <a:pt x="9712" y="226115"/>
                  </a:lnTo>
                  <a:lnTo>
                    <a:pt x="5084" y="228109"/>
                  </a:lnTo>
                  <a:lnTo>
                    <a:pt x="4704" y="227425"/>
                  </a:lnTo>
                  <a:lnTo>
                    <a:pt x="4282" y="224409"/>
                  </a:lnTo>
                  <a:lnTo>
                    <a:pt x="1837" y="220246"/>
                  </a:lnTo>
                  <a:lnTo>
                    <a:pt x="0" y="217951"/>
                  </a:lnTo>
                  <a:lnTo>
                    <a:pt x="468" y="213880"/>
                  </a:lnTo>
                  <a:lnTo>
                    <a:pt x="8871" y="189097"/>
                  </a:lnTo>
                  <a:lnTo>
                    <a:pt x="15078" y="155697"/>
                  </a:lnTo>
                  <a:lnTo>
                    <a:pt x="22013" y="126471"/>
                  </a:lnTo>
                  <a:lnTo>
                    <a:pt x="33475" y="96363"/>
                  </a:lnTo>
                  <a:lnTo>
                    <a:pt x="47596" y="65993"/>
                  </a:lnTo>
                  <a:lnTo>
                    <a:pt x="66555" y="31811"/>
                  </a:lnTo>
                  <a:lnTo>
                    <a:pt x="80634" y="17892"/>
                  </a:lnTo>
                  <a:lnTo>
                    <a:pt x="90522" y="12185"/>
                  </a:lnTo>
                  <a:lnTo>
                    <a:pt x="125877" y="1856"/>
                  </a:lnTo>
                  <a:lnTo>
                    <a:pt x="16396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47"/>
            <p:cNvSpPr/>
            <p:nvPr/>
          </p:nvSpPr>
          <p:spPr>
            <a:xfrm>
              <a:off x="2644243" y="3063240"/>
              <a:ext cx="203698" cy="418882"/>
            </a:xfrm>
            <a:custGeom>
              <a:avLst/>
              <a:gdLst/>
              <a:ahLst/>
              <a:cxnLst/>
              <a:rect l="0" t="0" r="0" b="0"/>
              <a:pathLst>
                <a:path w="203698" h="418882">
                  <a:moveTo>
                    <a:pt x="53237" y="0"/>
                  </a:moveTo>
                  <a:lnTo>
                    <a:pt x="49192" y="8090"/>
                  </a:lnTo>
                  <a:lnTo>
                    <a:pt x="46323" y="38161"/>
                  </a:lnTo>
                  <a:lnTo>
                    <a:pt x="45826" y="68504"/>
                  </a:lnTo>
                  <a:lnTo>
                    <a:pt x="45709" y="94793"/>
                  </a:lnTo>
                  <a:lnTo>
                    <a:pt x="45658" y="123410"/>
                  </a:lnTo>
                  <a:lnTo>
                    <a:pt x="44788" y="154755"/>
                  </a:lnTo>
                  <a:lnTo>
                    <a:pt x="41579" y="191264"/>
                  </a:lnTo>
                  <a:lnTo>
                    <a:pt x="39589" y="227811"/>
                  </a:lnTo>
                  <a:lnTo>
                    <a:pt x="38704" y="262962"/>
                  </a:lnTo>
                  <a:lnTo>
                    <a:pt x="38311" y="295518"/>
                  </a:lnTo>
                  <a:lnTo>
                    <a:pt x="31363" y="324664"/>
                  </a:lnTo>
                  <a:lnTo>
                    <a:pt x="19944" y="360356"/>
                  </a:lnTo>
                  <a:lnTo>
                    <a:pt x="12041" y="395172"/>
                  </a:lnTo>
                  <a:lnTo>
                    <a:pt x="7564" y="413495"/>
                  </a:lnTo>
                  <a:lnTo>
                    <a:pt x="5855" y="415363"/>
                  </a:lnTo>
                  <a:lnTo>
                    <a:pt x="245" y="418881"/>
                  </a:lnTo>
                  <a:lnTo>
                    <a:pt x="0" y="414990"/>
                  </a:lnTo>
                  <a:lnTo>
                    <a:pt x="6466" y="379969"/>
                  </a:lnTo>
                  <a:lnTo>
                    <a:pt x="23386" y="349744"/>
                  </a:lnTo>
                  <a:lnTo>
                    <a:pt x="37713" y="313977"/>
                  </a:lnTo>
                  <a:lnTo>
                    <a:pt x="56222" y="276132"/>
                  </a:lnTo>
                  <a:lnTo>
                    <a:pt x="76185" y="244198"/>
                  </a:lnTo>
                  <a:lnTo>
                    <a:pt x="86296" y="230452"/>
                  </a:lnTo>
                  <a:lnTo>
                    <a:pt x="106584" y="214729"/>
                  </a:lnTo>
                  <a:lnTo>
                    <a:pt x="130943" y="203470"/>
                  </a:lnTo>
                  <a:lnTo>
                    <a:pt x="148698" y="199705"/>
                  </a:lnTo>
                  <a:lnTo>
                    <a:pt x="159446" y="201082"/>
                  </a:lnTo>
                  <a:lnTo>
                    <a:pt x="169867" y="205363"/>
                  </a:lnTo>
                  <a:lnTo>
                    <a:pt x="184408" y="217293"/>
                  </a:lnTo>
                  <a:lnTo>
                    <a:pt x="194455" y="232399"/>
                  </a:lnTo>
                  <a:lnTo>
                    <a:pt x="201947" y="253432"/>
                  </a:lnTo>
                  <a:lnTo>
                    <a:pt x="203697" y="280736"/>
                  </a:lnTo>
                  <a:lnTo>
                    <a:pt x="197132" y="318046"/>
                  </a:lnTo>
                  <a:lnTo>
                    <a:pt x="194887" y="326331"/>
                  </a:lnTo>
                  <a:lnTo>
                    <a:pt x="183361" y="342309"/>
                  </a:lnTo>
                  <a:lnTo>
                    <a:pt x="149990" y="373992"/>
                  </a:lnTo>
                  <a:lnTo>
                    <a:pt x="113893" y="394616"/>
                  </a:lnTo>
                  <a:lnTo>
                    <a:pt x="88894" y="407271"/>
                  </a:lnTo>
                  <a:lnTo>
                    <a:pt x="75011" y="409609"/>
                  </a:lnTo>
                  <a:lnTo>
                    <a:pt x="62632" y="408391"/>
                  </a:lnTo>
                  <a:lnTo>
                    <a:pt x="44932" y="404754"/>
                  </a:lnTo>
                  <a:lnTo>
                    <a:pt x="41774" y="402763"/>
                  </a:lnTo>
                  <a:lnTo>
                    <a:pt x="33283" y="393563"/>
                  </a:lnTo>
                  <a:lnTo>
                    <a:pt x="22757"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448"/>
            <p:cNvSpPr/>
            <p:nvPr/>
          </p:nvSpPr>
          <p:spPr>
            <a:xfrm>
              <a:off x="2499359" y="3215640"/>
              <a:ext cx="91442" cy="419101"/>
            </a:xfrm>
            <a:custGeom>
              <a:avLst/>
              <a:gdLst/>
              <a:ahLst/>
              <a:cxnLst/>
              <a:rect l="0" t="0" r="0" b="0"/>
              <a:pathLst>
                <a:path w="91442" h="419101">
                  <a:moveTo>
                    <a:pt x="91441" y="0"/>
                  </a:moveTo>
                  <a:lnTo>
                    <a:pt x="91441" y="10605"/>
                  </a:lnTo>
                  <a:lnTo>
                    <a:pt x="78443" y="47893"/>
                  </a:lnTo>
                  <a:lnTo>
                    <a:pt x="71032" y="75903"/>
                  </a:lnTo>
                  <a:lnTo>
                    <a:pt x="63474" y="110637"/>
                  </a:lnTo>
                  <a:lnTo>
                    <a:pt x="56719" y="148586"/>
                  </a:lnTo>
                  <a:lnTo>
                    <a:pt x="54842" y="176951"/>
                  </a:lnTo>
                  <a:lnTo>
                    <a:pt x="47234" y="208749"/>
                  </a:lnTo>
                  <a:lnTo>
                    <a:pt x="37080" y="241790"/>
                  </a:lnTo>
                  <a:lnTo>
                    <a:pt x="29745" y="273409"/>
                  </a:lnTo>
                  <a:lnTo>
                    <a:pt x="23662" y="302137"/>
                  </a:lnTo>
                  <a:lnTo>
                    <a:pt x="17736" y="339853"/>
                  </a:lnTo>
                  <a:lnTo>
                    <a:pt x="11688" y="374847"/>
                  </a:lnTo>
                  <a:lnTo>
                    <a:pt x="5898" y="401126"/>
                  </a:lnTo>
                  <a:lnTo>
                    <a:pt x="2622" y="407725"/>
                  </a:lnTo>
                  <a:lnTo>
                    <a:pt x="0"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49"/>
            <p:cNvSpPr/>
            <p:nvPr/>
          </p:nvSpPr>
          <p:spPr>
            <a:xfrm>
              <a:off x="2476500" y="3284219"/>
              <a:ext cx="53341" cy="182882"/>
            </a:xfrm>
            <a:custGeom>
              <a:avLst/>
              <a:gdLst/>
              <a:ahLst/>
              <a:cxnLst/>
              <a:rect l="0" t="0" r="0" b="0"/>
              <a:pathLst>
                <a:path w="53341" h="182882">
                  <a:moveTo>
                    <a:pt x="0" y="0"/>
                  </a:moveTo>
                  <a:lnTo>
                    <a:pt x="0" y="36046"/>
                  </a:lnTo>
                  <a:lnTo>
                    <a:pt x="8289" y="69313"/>
                  </a:lnTo>
                  <a:lnTo>
                    <a:pt x="21254" y="106777"/>
                  </a:lnTo>
                  <a:lnTo>
                    <a:pt x="29484" y="121963"/>
                  </a:lnTo>
                  <a:lnTo>
                    <a:pt x="30662" y="128723"/>
                  </a:lnTo>
                  <a:lnTo>
                    <a:pt x="29755" y="134922"/>
                  </a:lnTo>
                  <a:lnTo>
                    <a:pt x="27456" y="140748"/>
                  </a:lnTo>
                  <a:lnTo>
                    <a:pt x="27160" y="151737"/>
                  </a:lnTo>
                  <a:lnTo>
                    <a:pt x="33869" y="172590"/>
                  </a:lnTo>
                  <a:lnTo>
                    <a:pt x="38477" y="178307"/>
                  </a:lnTo>
                  <a:lnTo>
                    <a:pt x="44289" y="181977"/>
                  </a:lnTo>
                  <a:lnTo>
                    <a:pt x="5334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50"/>
            <p:cNvSpPr/>
            <p:nvPr/>
          </p:nvSpPr>
          <p:spPr>
            <a:xfrm>
              <a:off x="2247900" y="3131819"/>
              <a:ext cx="160021" cy="369434"/>
            </a:xfrm>
            <a:custGeom>
              <a:avLst/>
              <a:gdLst/>
              <a:ahLst/>
              <a:cxnLst/>
              <a:rect l="0" t="0" r="0" b="0"/>
              <a:pathLst>
                <a:path w="160021" h="369434">
                  <a:moveTo>
                    <a:pt x="30479" y="0"/>
                  </a:moveTo>
                  <a:lnTo>
                    <a:pt x="30479" y="36609"/>
                  </a:lnTo>
                  <a:lnTo>
                    <a:pt x="30479" y="64564"/>
                  </a:lnTo>
                  <a:lnTo>
                    <a:pt x="30479" y="102386"/>
                  </a:lnTo>
                  <a:lnTo>
                    <a:pt x="30479" y="128761"/>
                  </a:lnTo>
                  <a:lnTo>
                    <a:pt x="30479" y="156288"/>
                  </a:lnTo>
                  <a:lnTo>
                    <a:pt x="30479" y="188277"/>
                  </a:lnTo>
                  <a:lnTo>
                    <a:pt x="28222" y="217735"/>
                  </a:lnTo>
                  <a:lnTo>
                    <a:pt x="22703" y="244938"/>
                  </a:lnTo>
                  <a:lnTo>
                    <a:pt x="11783" y="271139"/>
                  </a:lnTo>
                  <a:lnTo>
                    <a:pt x="3491" y="305645"/>
                  </a:lnTo>
                  <a:lnTo>
                    <a:pt x="689" y="340716"/>
                  </a:lnTo>
                  <a:lnTo>
                    <a:pt x="17" y="369433"/>
                  </a:lnTo>
                  <a:lnTo>
                    <a:pt x="0" y="332874"/>
                  </a:lnTo>
                  <a:lnTo>
                    <a:pt x="0" y="315302"/>
                  </a:lnTo>
                  <a:lnTo>
                    <a:pt x="6773" y="296203"/>
                  </a:lnTo>
                  <a:lnTo>
                    <a:pt x="20351" y="264153"/>
                  </a:lnTo>
                  <a:lnTo>
                    <a:pt x="29736" y="232361"/>
                  </a:lnTo>
                  <a:lnTo>
                    <a:pt x="40493" y="198864"/>
                  </a:lnTo>
                  <a:lnTo>
                    <a:pt x="52261" y="179526"/>
                  </a:lnTo>
                  <a:lnTo>
                    <a:pt x="66473" y="167117"/>
                  </a:lnTo>
                  <a:lnTo>
                    <a:pt x="76392" y="163174"/>
                  </a:lnTo>
                  <a:lnTo>
                    <a:pt x="96558" y="160643"/>
                  </a:lnTo>
                  <a:lnTo>
                    <a:pt x="111771" y="164250"/>
                  </a:lnTo>
                  <a:lnTo>
                    <a:pt x="122958" y="170681"/>
                  </a:lnTo>
                  <a:lnTo>
                    <a:pt x="135680" y="186039"/>
                  </a:lnTo>
                  <a:lnTo>
                    <a:pt x="149066" y="214831"/>
                  </a:lnTo>
                  <a:lnTo>
                    <a:pt x="157605" y="252253"/>
                  </a:lnTo>
                  <a:lnTo>
                    <a:pt x="157253" y="271286"/>
                  </a:lnTo>
                  <a:lnTo>
                    <a:pt x="150075" y="296281"/>
                  </a:lnTo>
                  <a:lnTo>
                    <a:pt x="151926" y="331117"/>
                  </a:lnTo>
                  <a:lnTo>
                    <a:pt x="152358" y="348427"/>
                  </a:lnTo>
                  <a:lnTo>
                    <a:pt x="153218" y="349125"/>
                  </a:lnTo>
                  <a:lnTo>
                    <a:pt x="160020"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2" name="SMARTInkShape-Group31"/>
          <p:cNvGrpSpPr/>
          <p:nvPr/>
        </p:nvGrpSpPr>
        <p:grpSpPr>
          <a:xfrm>
            <a:off x="2202180" y="3992880"/>
            <a:ext cx="5036821" cy="640080"/>
            <a:chOff x="2202180" y="3992880"/>
            <a:chExt cx="5036821" cy="640080"/>
          </a:xfrm>
        </p:grpSpPr>
        <p:sp>
          <p:nvSpPr>
            <p:cNvPr id="58" name="SMARTInkShape-451"/>
            <p:cNvSpPr/>
            <p:nvPr/>
          </p:nvSpPr>
          <p:spPr>
            <a:xfrm>
              <a:off x="7010400" y="3992880"/>
              <a:ext cx="228601" cy="510540"/>
            </a:xfrm>
            <a:custGeom>
              <a:avLst/>
              <a:gdLst/>
              <a:ahLst/>
              <a:cxnLst/>
              <a:rect l="0" t="0" r="0" b="0"/>
              <a:pathLst>
                <a:path w="228601" h="510540">
                  <a:moveTo>
                    <a:pt x="228600" y="0"/>
                  </a:moveTo>
                  <a:lnTo>
                    <a:pt x="222039" y="0"/>
                  </a:lnTo>
                  <a:lnTo>
                    <a:pt x="212732" y="33133"/>
                  </a:lnTo>
                  <a:lnTo>
                    <a:pt x="199031" y="69574"/>
                  </a:lnTo>
                  <a:lnTo>
                    <a:pt x="184936" y="105187"/>
                  </a:lnTo>
                  <a:lnTo>
                    <a:pt x="175045" y="132263"/>
                  </a:lnTo>
                  <a:lnTo>
                    <a:pt x="165004" y="161230"/>
                  </a:lnTo>
                  <a:lnTo>
                    <a:pt x="154897" y="191037"/>
                  </a:lnTo>
                  <a:lnTo>
                    <a:pt x="142503" y="223476"/>
                  </a:lnTo>
                  <a:lnTo>
                    <a:pt x="128528" y="257649"/>
                  </a:lnTo>
                  <a:lnTo>
                    <a:pt x="113850" y="292593"/>
                  </a:lnTo>
                  <a:lnTo>
                    <a:pt x="98859" y="327879"/>
                  </a:lnTo>
                  <a:lnTo>
                    <a:pt x="83731" y="362470"/>
                  </a:lnTo>
                  <a:lnTo>
                    <a:pt x="68540" y="394778"/>
                  </a:lnTo>
                  <a:lnTo>
                    <a:pt x="53323" y="423812"/>
                  </a:lnTo>
                  <a:lnTo>
                    <a:pt x="32732" y="461700"/>
                  </a:lnTo>
                  <a:lnTo>
                    <a:pt x="10604" y="496753"/>
                  </a:lnTo>
                  <a:lnTo>
                    <a:pt x="0" y="5105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52"/>
            <p:cNvSpPr/>
            <p:nvPr/>
          </p:nvSpPr>
          <p:spPr>
            <a:xfrm>
              <a:off x="6614160" y="3993469"/>
              <a:ext cx="381001" cy="372199"/>
            </a:xfrm>
            <a:custGeom>
              <a:avLst/>
              <a:gdLst/>
              <a:ahLst/>
              <a:cxnLst/>
              <a:rect l="0" t="0" r="0" b="0"/>
              <a:pathLst>
                <a:path w="381001" h="372199">
                  <a:moveTo>
                    <a:pt x="0" y="189911"/>
                  </a:moveTo>
                  <a:lnTo>
                    <a:pt x="0" y="193956"/>
                  </a:lnTo>
                  <a:lnTo>
                    <a:pt x="1693" y="195147"/>
                  </a:lnTo>
                  <a:lnTo>
                    <a:pt x="33134" y="203422"/>
                  </a:lnTo>
                  <a:lnTo>
                    <a:pt x="56384" y="202381"/>
                  </a:lnTo>
                  <a:lnTo>
                    <a:pt x="84721" y="196710"/>
                  </a:lnTo>
                  <a:lnTo>
                    <a:pt x="112310" y="187410"/>
                  </a:lnTo>
                  <a:lnTo>
                    <a:pt x="144387" y="169097"/>
                  </a:lnTo>
                  <a:lnTo>
                    <a:pt x="163478" y="150159"/>
                  </a:lnTo>
                  <a:lnTo>
                    <a:pt x="185099" y="115767"/>
                  </a:lnTo>
                  <a:lnTo>
                    <a:pt x="205677" y="83637"/>
                  </a:lnTo>
                  <a:lnTo>
                    <a:pt x="222002" y="52831"/>
                  </a:lnTo>
                  <a:lnTo>
                    <a:pt x="227296" y="28370"/>
                  </a:lnTo>
                  <a:lnTo>
                    <a:pt x="228585" y="0"/>
                  </a:lnTo>
                  <a:lnTo>
                    <a:pt x="227752" y="19372"/>
                  </a:lnTo>
                  <a:lnTo>
                    <a:pt x="220311" y="50579"/>
                  </a:lnTo>
                  <a:lnTo>
                    <a:pt x="215420" y="84845"/>
                  </a:lnTo>
                  <a:lnTo>
                    <a:pt x="213428" y="110195"/>
                  </a:lnTo>
                  <a:lnTo>
                    <a:pt x="209721" y="138395"/>
                  </a:lnTo>
                  <a:lnTo>
                    <a:pt x="205250" y="170119"/>
                  </a:lnTo>
                  <a:lnTo>
                    <a:pt x="200442" y="202281"/>
                  </a:lnTo>
                  <a:lnTo>
                    <a:pt x="195483" y="230686"/>
                  </a:lnTo>
                  <a:lnTo>
                    <a:pt x="190457" y="257422"/>
                  </a:lnTo>
                  <a:lnTo>
                    <a:pt x="182867" y="291758"/>
                  </a:lnTo>
                  <a:lnTo>
                    <a:pt x="176261" y="327124"/>
                  </a:lnTo>
                  <a:lnTo>
                    <a:pt x="175271" y="349427"/>
                  </a:lnTo>
                  <a:lnTo>
                    <a:pt x="175260" y="317354"/>
                  </a:lnTo>
                  <a:lnTo>
                    <a:pt x="181343" y="286863"/>
                  </a:lnTo>
                  <a:lnTo>
                    <a:pt x="189103" y="254667"/>
                  </a:lnTo>
                  <a:lnTo>
                    <a:pt x="202598" y="224149"/>
                  </a:lnTo>
                  <a:lnTo>
                    <a:pt x="232764" y="186830"/>
                  </a:lnTo>
                  <a:lnTo>
                    <a:pt x="252693" y="174228"/>
                  </a:lnTo>
                  <a:lnTo>
                    <a:pt x="266595" y="169177"/>
                  </a:lnTo>
                  <a:lnTo>
                    <a:pt x="270016" y="169315"/>
                  </a:lnTo>
                  <a:lnTo>
                    <a:pt x="276076" y="171726"/>
                  </a:lnTo>
                  <a:lnTo>
                    <a:pt x="284248" y="177843"/>
                  </a:lnTo>
                  <a:lnTo>
                    <a:pt x="292030" y="193108"/>
                  </a:lnTo>
                  <a:lnTo>
                    <a:pt x="296501" y="228432"/>
                  </a:lnTo>
                  <a:lnTo>
                    <a:pt x="293001" y="262619"/>
                  </a:lnTo>
                  <a:lnTo>
                    <a:pt x="290579" y="291981"/>
                  </a:lnTo>
                  <a:lnTo>
                    <a:pt x="284524" y="325313"/>
                  </a:lnTo>
                  <a:lnTo>
                    <a:pt x="283552" y="343577"/>
                  </a:lnTo>
                  <a:lnTo>
                    <a:pt x="288249" y="358866"/>
                  </a:lnTo>
                  <a:lnTo>
                    <a:pt x="292647" y="366038"/>
                  </a:lnTo>
                  <a:lnTo>
                    <a:pt x="295851" y="368289"/>
                  </a:lnTo>
                  <a:lnTo>
                    <a:pt x="303927" y="370790"/>
                  </a:lnTo>
                  <a:lnTo>
                    <a:pt x="317993" y="372198"/>
                  </a:lnTo>
                  <a:lnTo>
                    <a:pt x="355027" y="358392"/>
                  </a:lnTo>
                  <a:lnTo>
                    <a:pt x="381000" y="3423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453"/>
            <p:cNvSpPr/>
            <p:nvPr/>
          </p:nvSpPr>
          <p:spPr>
            <a:xfrm>
              <a:off x="6659880" y="4008119"/>
              <a:ext cx="83821" cy="358141"/>
            </a:xfrm>
            <a:custGeom>
              <a:avLst/>
              <a:gdLst/>
              <a:ahLst/>
              <a:cxnLst/>
              <a:rect l="0" t="0" r="0" b="0"/>
              <a:pathLst>
                <a:path w="83821" h="358141">
                  <a:moveTo>
                    <a:pt x="83820" y="0"/>
                  </a:moveTo>
                  <a:lnTo>
                    <a:pt x="83820" y="4046"/>
                  </a:lnTo>
                  <a:lnTo>
                    <a:pt x="76059" y="35099"/>
                  </a:lnTo>
                  <a:lnTo>
                    <a:pt x="65792" y="72252"/>
                  </a:lnTo>
                  <a:lnTo>
                    <a:pt x="54772" y="110026"/>
                  </a:lnTo>
                  <a:lnTo>
                    <a:pt x="48896" y="138648"/>
                  </a:lnTo>
                  <a:lnTo>
                    <a:pt x="43462" y="168302"/>
                  </a:lnTo>
                  <a:lnTo>
                    <a:pt x="35967" y="198414"/>
                  </a:lnTo>
                  <a:lnTo>
                    <a:pt x="26992" y="227884"/>
                  </a:lnTo>
                  <a:lnTo>
                    <a:pt x="17358" y="255093"/>
                  </a:lnTo>
                  <a:lnTo>
                    <a:pt x="6460" y="290167"/>
                  </a:lnTo>
                  <a:lnTo>
                    <a:pt x="1276" y="325428"/>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454"/>
            <p:cNvSpPr/>
            <p:nvPr/>
          </p:nvSpPr>
          <p:spPr>
            <a:xfrm>
              <a:off x="6499860" y="4069080"/>
              <a:ext cx="45721" cy="312421"/>
            </a:xfrm>
            <a:custGeom>
              <a:avLst/>
              <a:gdLst/>
              <a:ahLst/>
              <a:cxnLst/>
              <a:rect l="0" t="0" r="0" b="0"/>
              <a:pathLst>
                <a:path w="45721" h="312421">
                  <a:moveTo>
                    <a:pt x="45720" y="0"/>
                  </a:moveTo>
                  <a:lnTo>
                    <a:pt x="43462" y="35723"/>
                  </a:lnTo>
                  <a:lnTo>
                    <a:pt x="39158" y="72155"/>
                  </a:lnTo>
                  <a:lnTo>
                    <a:pt x="34369" y="105951"/>
                  </a:lnTo>
                  <a:lnTo>
                    <a:pt x="29950" y="132603"/>
                  </a:lnTo>
                  <a:lnTo>
                    <a:pt x="25164" y="160534"/>
                  </a:lnTo>
                  <a:lnTo>
                    <a:pt x="20214" y="187059"/>
                  </a:lnTo>
                  <a:lnTo>
                    <a:pt x="15193" y="212959"/>
                  </a:lnTo>
                  <a:lnTo>
                    <a:pt x="9864" y="249083"/>
                  </a:lnTo>
                  <a:lnTo>
                    <a:pt x="4018" y="283539"/>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455"/>
            <p:cNvSpPr/>
            <p:nvPr/>
          </p:nvSpPr>
          <p:spPr>
            <a:xfrm>
              <a:off x="6218598" y="4229536"/>
              <a:ext cx="205063" cy="173239"/>
            </a:xfrm>
            <a:custGeom>
              <a:avLst/>
              <a:gdLst/>
              <a:ahLst/>
              <a:cxnLst/>
              <a:rect l="0" t="0" r="0" b="0"/>
              <a:pathLst>
                <a:path w="205063" h="173239">
                  <a:moveTo>
                    <a:pt x="151721" y="30044"/>
                  </a:moveTo>
                  <a:lnTo>
                    <a:pt x="123711" y="2880"/>
                  </a:lnTo>
                  <a:lnTo>
                    <a:pt x="118670" y="1038"/>
                  </a:lnTo>
                  <a:lnTo>
                    <a:pt x="107028" y="0"/>
                  </a:lnTo>
                  <a:lnTo>
                    <a:pt x="97708" y="4273"/>
                  </a:lnTo>
                  <a:lnTo>
                    <a:pt x="65585" y="32715"/>
                  </a:lnTo>
                  <a:lnTo>
                    <a:pt x="34733" y="69342"/>
                  </a:lnTo>
                  <a:lnTo>
                    <a:pt x="10926" y="104724"/>
                  </a:lnTo>
                  <a:lnTo>
                    <a:pt x="4479" y="120808"/>
                  </a:lnTo>
                  <a:lnTo>
                    <a:pt x="0" y="151404"/>
                  </a:lnTo>
                  <a:lnTo>
                    <a:pt x="1881" y="158206"/>
                  </a:lnTo>
                  <a:lnTo>
                    <a:pt x="3568" y="161205"/>
                  </a:lnTo>
                  <a:lnTo>
                    <a:pt x="14032" y="169471"/>
                  </a:lnTo>
                  <a:lnTo>
                    <a:pt x="23812" y="173238"/>
                  </a:lnTo>
                  <a:lnTo>
                    <a:pt x="31656" y="171861"/>
                  </a:lnTo>
                  <a:lnTo>
                    <a:pt x="65470" y="156870"/>
                  </a:lnTo>
                  <a:lnTo>
                    <a:pt x="80633" y="145327"/>
                  </a:lnTo>
                  <a:lnTo>
                    <a:pt x="106005" y="112990"/>
                  </a:lnTo>
                  <a:lnTo>
                    <a:pt x="125319" y="76495"/>
                  </a:lnTo>
                  <a:lnTo>
                    <a:pt x="143644" y="45899"/>
                  </a:lnTo>
                  <a:lnTo>
                    <a:pt x="144041" y="53654"/>
                  </a:lnTo>
                  <a:lnTo>
                    <a:pt x="144100" y="88922"/>
                  </a:lnTo>
                  <a:lnTo>
                    <a:pt x="144948" y="114111"/>
                  </a:lnTo>
                  <a:lnTo>
                    <a:pt x="154707" y="141502"/>
                  </a:lnTo>
                  <a:lnTo>
                    <a:pt x="166059" y="156954"/>
                  </a:lnTo>
                  <a:lnTo>
                    <a:pt x="173051" y="162648"/>
                  </a:lnTo>
                  <a:lnTo>
                    <a:pt x="181749" y="165854"/>
                  </a:lnTo>
                  <a:lnTo>
                    <a:pt x="192272" y="166937"/>
                  </a:lnTo>
                  <a:lnTo>
                    <a:pt x="197402" y="164827"/>
                  </a:lnTo>
                  <a:lnTo>
                    <a:pt x="205062" y="1595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456"/>
            <p:cNvSpPr/>
            <p:nvPr/>
          </p:nvSpPr>
          <p:spPr>
            <a:xfrm>
              <a:off x="6076988" y="4192551"/>
              <a:ext cx="132836" cy="226208"/>
            </a:xfrm>
            <a:custGeom>
              <a:avLst/>
              <a:gdLst/>
              <a:ahLst/>
              <a:cxnLst/>
              <a:rect l="0" t="0" r="0" b="0"/>
              <a:pathLst>
                <a:path w="132836" h="226208">
                  <a:moveTo>
                    <a:pt x="26631" y="82268"/>
                  </a:moveTo>
                  <a:lnTo>
                    <a:pt x="26631" y="88829"/>
                  </a:lnTo>
                  <a:lnTo>
                    <a:pt x="30677" y="93620"/>
                  </a:lnTo>
                  <a:lnTo>
                    <a:pt x="34921" y="95781"/>
                  </a:lnTo>
                  <a:lnTo>
                    <a:pt x="47886" y="97281"/>
                  </a:lnTo>
                  <a:lnTo>
                    <a:pt x="60681" y="96594"/>
                  </a:lnTo>
                  <a:lnTo>
                    <a:pt x="85187" y="86893"/>
                  </a:lnTo>
                  <a:lnTo>
                    <a:pt x="104438" y="72331"/>
                  </a:lnTo>
                  <a:lnTo>
                    <a:pt x="112858" y="62612"/>
                  </a:lnTo>
                  <a:lnTo>
                    <a:pt x="129690" y="27851"/>
                  </a:lnTo>
                  <a:lnTo>
                    <a:pt x="132835" y="11676"/>
                  </a:lnTo>
                  <a:lnTo>
                    <a:pt x="130842" y="6303"/>
                  </a:lnTo>
                  <a:lnTo>
                    <a:pt x="129125" y="3685"/>
                  </a:lnTo>
                  <a:lnTo>
                    <a:pt x="127134" y="1939"/>
                  </a:lnTo>
                  <a:lnTo>
                    <a:pt x="122664" y="0"/>
                  </a:lnTo>
                  <a:lnTo>
                    <a:pt x="107296" y="2953"/>
                  </a:lnTo>
                  <a:lnTo>
                    <a:pt x="71015" y="27007"/>
                  </a:lnTo>
                  <a:lnTo>
                    <a:pt x="42454" y="58998"/>
                  </a:lnTo>
                  <a:lnTo>
                    <a:pt x="25017" y="87979"/>
                  </a:lnTo>
                  <a:lnTo>
                    <a:pt x="10819" y="118015"/>
                  </a:lnTo>
                  <a:lnTo>
                    <a:pt x="5013" y="147517"/>
                  </a:lnTo>
                  <a:lnTo>
                    <a:pt x="0" y="172722"/>
                  </a:lnTo>
                  <a:lnTo>
                    <a:pt x="1530" y="188510"/>
                  </a:lnTo>
                  <a:lnTo>
                    <a:pt x="7291" y="199478"/>
                  </a:lnTo>
                  <a:lnTo>
                    <a:pt x="24787" y="217463"/>
                  </a:lnTo>
                  <a:lnTo>
                    <a:pt x="34561" y="222788"/>
                  </a:lnTo>
                  <a:lnTo>
                    <a:pt x="58678" y="226207"/>
                  </a:lnTo>
                  <a:lnTo>
                    <a:pt x="80436" y="222754"/>
                  </a:lnTo>
                  <a:lnTo>
                    <a:pt x="102831" y="2118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457"/>
            <p:cNvSpPr/>
            <p:nvPr/>
          </p:nvSpPr>
          <p:spPr>
            <a:xfrm>
              <a:off x="5791233" y="4046219"/>
              <a:ext cx="208851" cy="388622"/>
            </a:xfrm>
            <a:custGeom>
              <a:avLst/>
              <a:gdLst/>
              <a:ahLst/>
              <a:cxnLst/>
              <a:rect l="0" t="0" r="0" b="0"/>
              <a:pathLst>
                <a:path w="208851" h="388622">
                  <a:moveTo>
                    <a:pt x="60927" y="0"/>
                  </a:moveTo>
                  <a:lnTo>
                    <a:pt x="56882" y="4046"/>
                  </a:lnTo>
                  <a:lnTo>
                    <a:pt x="54895" y="8290"/>
                  </a:lnTo>
                  <a:lnTo>
                    <a:pt x="53399" y="44136"/>
                  </a:lnTo>
                  <a:lnTo>
                    <a:pt x="53334" y="76201"/>
                  </a:lnTo>
                  <a:lnTo>
                    <a:pt x="53319" y="102447"/>
                  </a:lnTo>
                  <a:lnTo>
                    <a:pt x="52466" y="131046"/>
                  </a:lnTo>
                  <a:lnTo>
                    <a:pt x="49264" y="160690"/>
                  </a:lnTo>
                  <a:lnTo>
                    <a:pt x="45019" y="190798"/>
                  </a:lnTo>
                  <a:lnTo>
                    <a:pt x="40310" y="221112"/>
                  </a:lnTo>
                  <a:lnTo>
                    <a:pt x="35395" y="251519"/>
                  </a:lnTo>
                  <a:lnTo>
                    <a:pt x="30388" y="279709"/>
                  </a:lnTo>
                  <a:lnTo>
                    <a:pt x="24494" y="303809"/>
                  </a:lnTo>
                  <a:lnTo>
                    <a:pt x="10147" y="338892"/>
                  </a:lnTo>
                  <a:lnTo>
                    <a:pt x="79" y="357958"/>
                  </a:lnTo>
                  <a:lnTo>
                    <a:pt x="0" y="354041"/>
                  </a:lnTo>
                  <a:lnTo>
                    <a:pt x="10576" y="321527"/>
                  </a:lnTo>
                  <a:lnTo>
                    <a:pt x="21924" y="293576"/>
                  </a:lnTo>
                  <a:lnTo>
                    <a:pt x="36012" y="259800"/>
                  </a:lnTo>
                  <a:lnTo>
                    <a:pt x="59001" y="222981"/>
                  </a:lnTo>
                  <a:lnTo>
                    <a:pt x="91026" y="185628"/>
                  </a:lnTo>
                  <a:lnTo>
                    <a:pt x="125411" y="159682"/>
                  </a:lnTo>
                  <a:lnTo>
                    <a:pt x="138693" y="157894"/>
                  </a:lnTo>
                  <a:lnTo>
                    <a:pt x="158193" y="161648"/>
                  </a:lnTo>
                  <a:lnTo>
                    <a:pt x="169349" y="166671"/>
                  </a:lnTo>
                  <a:lnTo>
                    <a:pt x="195442" y="188502"/>
                  </a:lnTo>
                  <a:lnTo>
                    <a:pt x="201144" y="202877"/>
                  </a:lnTo>
                  <a:lnTo>
                    <a:pt x="208850" y="239700"/>
                  </a:lnTo>
                  <a:lnTo>
                    <a:pt x="207955" y="269519"/>
                  </a:lnTo>
                  <a:lnTo>
                    <a:pt x="206373" y="299803"/>
                  </a:lnTo>
                  <a:lnTo>
                    <a:pt x="201859" y="330225"/>
                  </a:lnTo>
                  <a:lnTo>
                    <a:pt x="192552" y="364426"/>
                  </a:lnTo>
                  <a:lnTo>
                    <a:pt x="190589" y="386591"/>
                  </a:lnTo>
                  <a:lnTo>
                    <a:pt x="191394" y="387268"/>
                  </a:lnTo>
                  <a:lnTo>
                    <a:pt x="198086"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458"/>
            <p:cNvSpPr/>
            <p:nvPr/>
          </p:nvSpPr>
          <p:spPr>
            <a:xfrm>
              <a:off x="5201934" y="4115744"/>
              <a:ext cx="231127" cy="326716"/>
            </a:xfrm>
            <a:custGeom>
              <a:avLst/>
              <a:gdLst/>
              <a:ahLst/>
              <a:cxnLst/>
              <a:rect l="0" t="0" r="0" b="0"/>
              <a:pathLst>
                <a:path w="231127" h="326716">
                  <a:moveTo>
                    <a:pt x="139685" y="166696"/>
                  </a:moveTo>
                  <a:lnTo>
                    <a:pt x="110201" y="166696"/>
                  </a:lnTo>
                  <a:lnTo>
                    <a:pt x="100899" y="171211"/>
                  </a:lnTo>
                  <a:lnTo>
                    <a:pt x="65014" y="199830"/>
                  </a:lnTo>
                  <a:lnTo>
                    <a:pt x="33896" y="235625"/>
                  </a:lnTo>
                  <a:lnTo>
                    <a:pt x="11967" y="273422"/>
                  </a:lnTo>
                  <a:lnTo>
                    <a:pt x="1277" y="288159"/>
                  </a:lnTo>
                  <a:lnTo>
                    <a:pt x="0" y="292544"/>
                  </a:lnTo>
                  <a:lnTo>
                    <a:pt x="839" y="301933"/>
                  </a:lnTo>
                  <a:lnTo>
                    <a:pt x="4034" y="309492"/>
                  </a:lnTo>
                  <a:lnTo>
                    <a:pt x="12983" y="321244"/>
                  </a:lnTo>
                  <a:lnTo>
                    <a:pt x="17117" y="322221"/>
                  </a:lnTo>
                  <a:lnTo>
                    <a:pt x="34224" y="319551"/>
                  </a:lnTo>
                  <a:lnTo>
                    <a:pt x="64817" y="308661"/>
                  </a:lnTo>
                  <a:lnTo>
                    <a:pt x="77060" y="299218"/>
                  </a:lnTo>
                  <a:lnTo>
                    <a:pt x="109989" y="264298"/>
                  </a:lnTo>
                  <a:lnTo>
                    <a:pt x="139841" y="226866"/>
                  </a:lnTo>
                  <a:lnTo>
                    <a:pt x="160334" y="194684"/>
                  </a:lnTo>
                  <a:lnTo>
                    <a:pt x="170876" y="169821"/>
                  </a:lnTo>
                  <a:lnTo>
                    <a:pt x="178383" y="141838"/>
                  </a:lnTo>
                  <a:lnTo>
                    <a:pt x="187370" y="105614"/>
                  </a:lnTo>
                  <a:lnTo>
                    <a:pt x="195395" y="73432"/>
                  </a:lnTo>
                  <a:lnTo>
                    <a:pt x="204846" y="39147"/>
                  </a:lnTo>
                  <a:lnTo>
                    <a:pt x="206745" y="26469"/>
                  </a:lnTo>
                  <a:lnTo>
                    <a:pt x="201571" y="2243"/>
                  </a:lnTo>
                  <a:lnTo>
                    <a:pt x="200416" y="1180"/>
                  </a:lnTo>
                  <a:lnTo>
                    <a:pt x="196875" y="0"/>
                  </a:lnTo>
                  <a:lnTo>
                    <a:pt x="195592" y="531"/>
                  </a:lnTo>
                  <a:lnTo>
                    <a:pt x="194736" y="1733"/>
                  </a:lnTo>
                  <a:lnTo>
                    <a:pt x="193786" y="6172"/>
                  </a:lnTo>
                  <a:lnTo>
                    <a:pt x="193126" y="35689"/>
                  </a:lnTo>
                  <a:lnTo>
                    <a:pt x="193056" y="63626"/>
                  </a:lnTo>
                  <a:lnTo>
                    <a:pt x="193035" y="97398"/>
                  </a:lnTo>
                  <a:lnTo>
                    <a:pt x="190772" y="124043"/>
                  </a:lnTo>
                  <a:lnTo>
                    <a:pt x="187791" y="152819"/>
                  </a:lnTo>
                  <a:lnTo>
                    <a:pt x="186466" y="182542"/>
                  </a:lnTo>
                  <a:lnTo>
                    <a:pt x="185877" y="210427"/>
                  </a:lnTo>
                  <a:lnTo>
                    <a:pt x="187803" y="247668"/>
                  </a:lnTo>
                  <a:lnTo>
                    <a:pt x="193735" y="277894"/>
                  </a:lnTo>
                  <a:lnTo>
                    <a:pt x="199268" y="294010"/>
                  </a:lnTo>
                  <a:lnTo>
                    <a:pt x="217408" y="319503"/>
                  </a:lnTo>
                  <a:lnTo>
                    <a:pt x="223053" y="323510"/>
                  </a:lnTo>
                  <a:lnTo>
                    <a:pt x="231126" y="3267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459"/>
            <p:cNvSpPr/>
            <p:nvPr/>
          </p:nvSpPr>
          <p:spPr>
            <a:xfrm>
              <a:off x="4991100" y="4271519"/>
              <a:ext cx="190501" cy="177042"/>
            </a:xfrm>
            <a:custGeom>
              <a:avLst/>
              <a:gdLst/>
              <a:ahLst/>
              <a:cxnLst/>
              <a:rect l="0" t="0" r="0" b="0"/>
              <a:pathLst>
                <a:path w="190501" h="177042">
                  <a:moveTo>
                    <a:pt x="0" y="71881"/>
                  </a:moveTo>
                  <a:lnTo>
                    <a:pt x="0" y="78441"/>
                  </a:lnTo>
                  <a:lnTo>
                    <a:pt x="10605" y="90014"/>
                  </a:lnTo>
                  <a:lnTo>
                    <a:pt x="17695" y="92639"/>
                  </a:lnTo>
                  <a:lnTo>
                    <a:pt x="54988" y="94617"/>
                  </a:lnTo>
                  <a:lnTo>
                    <a:pt x="92643" y="84124"/>
                  </a:lnTo>
                  <a:lnTo>
                    <a:pt x="119152" y="71821"/>
                  </a:lnTo>
                  <a:lnTo>
                    <a:pt x="135578" y="57664"/>
                  </a:lnTo>
                  <a:lnTo>
                    <a:pt x="140690" y="48346"/>
                  </a:lnTo>
                  <a:lnTo>
                    <a:pt x="144241" y="24378"/>
                  </a:lnTo>
                  <a:lnTo>
                    <a:pt x="144708" y="8815"/>
                  </a:lnTo>
                  <a:lnTo>
                    <a:pt x="142490" y="3494"/>
                  </a:lnTo>
                  <a:lnTo>
                    <a:pt x="140713" y="889"/>
                  </a:lnTo>
                  <a:lnTo>
                    <a:pt x="137835" y="0"/>
                  </a:lnTo>
                  <a:lnTo>
                    <a:pt x="130123" y="1269"/>
                  </a:lnTo>
                  <a:lnTo>
                    <a:pt x="101427" y="13728"/>
                  </a:lnTo>
                  <a:lnTo>
                    <a:pt x="71104" y="39330"/>
                  </a:lnTo>
                  <a:lnTo>
                    <a:pt x="51644" y="65357"/>
                  </a:lnTo>
                  <a:lnTo>
                    <a:pt x="36005" y="98459"/>
                  </a:lnTo>
                  <a:lnTo>
                    <a:pt x="32117" y="118702"/>
                  </a:lnTo>
                  <a:lnTo>
                    <a:pt x="35010" y="136742"/>
                  </a:lnTo>
                  <a:lnTo>
                    <a:pt x="41230" y="148766"/>
                  </a:lnTo>
                  <a:lnTo>
                    <a:pt x="48435" y="157691"/>
                  </a:lnTo>
                  <a:lnTo>
                    <a:pt x="80682" y="173432"/>
                  </a:lnTo>
                  <a:lnTo>
                    <a:pt x="100388" y="177041"/>
                  </a:lnTo>
                  <a:lnTo>
                    <a:pt x="134192" y="172177"/>
                  </a:lnTo>
                  <a:lnTo>
                    <a:pt x="168419" y="164654"/>
                  </a:lnTo>
                  <a:lnTo>
                    <a:pt x="190500" y="155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460"/>
            <p:cNvSpPr/>
            <p:nvPr/>
          </p:nvSpPr>
          <p:spPr>
            <a:xfrm>
              <a:off x="4825416" y="4274819"/>
              <a:ext cx="142824" cy="174091"/>
            </a:xfrm>
            <a:custGeom>
              <a:avLst/>
              <a:gdLst/>
              <a:ahLst/>
              <a:cxnLst/>
              <a:rect l="0" t="0" r="0" b="0"/>
              <a:pathLst>
                <a:path w="142824" h="174091">
                  <a:moveTo>
                    <a:pt x="119964" y="0"/>
                  </a:moveTo>
                  <a:lnTo>
                    <a:pt x="100883" y="847"/>
                  </a:lnTo>
                  <a:lnTo>
                    <a:pt x="91445" y="4046"/>
                  </a:lnTo>
                  <a:lnTo>
                    <a:pt x="76612" y="14652"/>
                  </a:lnTo>
                  <a:lnTo>
                    <a:pt x="42243" y="49913"/>
                  </a:lnTo>
                  <a:lnTo>
                    <a:pt x="24498" y="73868"/>
                  </a:lnTo>
                  <a:lnTo>
                    <a:pt x="6472" y="111736"/>
                  </a:lnTo>
                  <a:lnTo>
                    <a:pt x="540" y="128781"/>
                  </a:lnTo>
                  <a:lnTo>
                    <a:pt x="0" y="139363"/>
                  </a:lnTo>
                  <a:lnTo>
                    <a:pt x="4456" y="153994"/>
                  </a:lnTo>
                  <a:lnTo>
                    <a:pt x="8795" y="161011"/>
                  </a:lnTo>
                  <a:lnTo>
                    <a:pt x="20044" y="169722"/>
                  </a:lnTo>
                  <a:lnTo>
                    <a:pt x="38146" y="173619"/>
                  </a:lnTo>
                  <a:lnTo>
                    <a:pt x="61782" y="174090"/>
                  </a:lnTo>
                  <a:lnTo>
                    <a:pt x="82687" y="168234"/>
                  </a:lnTo>
                  <a:lnTo>
                    <a:pt x="110249" y="151515"/>
                  </a:lnTo>
                  <a:lnTo>
                    <a:pt x="142823"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461"/>
            <p:cNvSpPr/>
            <p:nvPr/>
          </p:nvSpPr>
          <p:spPr>
            <a:xfrm>
              <a:off x="4652116" y="4267200"/>
              <a:ext cx="108723" cy="189921"/>
            </a:xfrm>
            <a:custGeom>
              <a:avLst/>
              <a:gdLst/>
              <a:ahLst/>
              <a:cxnLst/>
              <a:rect l="0" t="0" r="0" b="0"/>
              <a:pathLst>
                <a:path w="108723" h="189921">
                  <a:moveTo>
                    <a:pt x="18943" y="53340"/>
                  </a:moveTo>
                  <a:lnTo>
                    <a:pt x="12912" y="67660"/>
                  </a:lnTo>
                  <a:lnTo>
                    <a:pt x="5431" y="100317"/>
                  </a:lnTo>
                  <a:lnTo>
                    <a:pt x="1958" y="120034"/>
                  </a:lnTo>
                  <a:lnTo>
                    <a:pt x="0" y="125743"/>
                  </a:lnTo>
                  <a:lnTo>
                    <a:pt x="82" y="136601"/>
                  </a:lnTo>
                  <a:lnTo>
                    <a:pt x="4920" y="162486"/>
                  </a:lnTo>
                  <a:lnTo>
                    <a:pt x="20808" y="183905"/>
                  </a:lnTo>
                  <a:lnTo>
                    <a:pt x="26263" y="187568"/>
                  </a:lnTo>
                  <a:lnTo>
                    <a:pt x="34094" y="189631"/>
                  </a:lnTo>
                  <a:lnTo>
                    <a:pt x="36664" y="189920"/>
                  </a:lnTo>
                  <a:lnTo>
                    <a:pt x="48371" y="186283"/>
                  </a:lnTo>
                  <a:lnTo>
                    <a:pt x="62564" y="175797"/>
                  </a:lnTo>
                  <a:lnTo>
                    <a:pt x="86081" y="143099"/>
                  </a:lnTo>
                  <a:lnTo>
                    <a:pt x="96504" y="125467"/>
                  </a:lnTo>
                  <a:lnTo>
                    <a:pt x="102374" y="93018"/>
                  </a:lnTo>
                  <a:lnTo>
                    <a:pt x="108550" y="61271"/>
                  </a:lnTo>
                  <a:lnTo>
                    <a:pt x="108722" y="46705"/>
                  </a:lnTo>
                  <a:lnTo>
                    <a:pt x="102551" y="19093"/>
                  </a:lnTo>
                  <a:lnTo>
                    <a:pt x="99000" y="13283"/>
                  </a:lnTo>
                  <a:lnTo>
                    <a:pt x="94600" y="10137"/>
                  </a:lnTo>
                  <a:lnTo>
                    <a:pt x="92241" y="9298"/>
                  </a:lnTo>
                  <a:lnTo>
                    <a:pt x="90668" y="7892"/>
                  </a:lnTo>
                  <a:lnTo>
                    <a:pt x="8752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462"/>
            <p:cNvSpPr/>
            <p:nvPr/>
          </p:nvSpPr>
          <p:spPr>
            <a:xfrm>
              <a:off x="4362979" y="4101655"/>
              <a:ext cx="193781" cy="407802"/>
            </a:xfrm>
            <a:custGeom>
              <a:avLst/>
              <a:gdLst/>
              <a:ahLst/>
              <a:cxnLst/>
              <a:rect l="0" t="0" r="0" b="0"/>
              <a:pathLst>
                <a:path w="193781" h="407802">
                  <a:moveTo>
                    <a:pt x="140440" y="256985"/>
                  </a:moveTo>
                  <a:lnTo>
                    <a:pt x="140440" y="252940"/>
                  </a:lnTo>
                  <a:lnTo>
                    <a:pt x="139594" y="251748"/>
                  </a:lnTo>
                  <a:lnTo>
                    <a:pt x="138183" y="250953"/>
                  </a:lnTo>
                  <a:lnTo>
                    <a:pt x="136395" y="250424"/>
                  </a:lnTo>
                  <a:lnTo>
                    <a:pt x="125002" y="243473"/>
                  </a:lnTo>
                  <a:lnTo>
                    <a:pt x="107409" y="241846"/>
                  </a:lnTo>
                  <a:lnTo>
                    <a:pt x="100078" y="246305"/>
                  </a:lnTo>
                  <a:lnTo>
                    <a:pt x="71662" y="274883"/>
                  </a:lnTo>
                  <a:lnTo>
                    <a:pt x="41197" y="310674"/>
                  </a:lnTo>
                  <a:lnTo>
                    <a:pt x="21244" y="340874"/>
                  </a:lnTo>
                  <a:lnTo>
                    <a:pt x="6179" y="377220"/>
                  </a:lnTo>
                  <a:lnTo>
                    <a:pt x="900" y="386058"/>
                  </a:lnTo>
                  <a:lnTo>
                    <a:pt x="0" y="389600"/>
                  </a:lnTo>
                  <a:lnTo>
                    <a:pt x="247" y="392808"/>
                  </a:lnTo>
                  <a:lnTo>
                    <a:pt x="2779" y="398631"/>
                  </a:lnTo>
                  <a:lnTo>
                    <a:pt x="6727" y="404040"/>
                  </a:lnTo>
                  <a:lnTo>
                    <a:pt x="13561" y="407010"/>
                  </a:lnTo>
                  <a:lnTo>
                    <a:pt x="17754" y="407801"/>
                  </a:lnTo>
                  <a:lnTo>
                    <a:pt x="26929" y="406423"/>
                  </a:lnTo>
                  <a:lnTo>
                    <a:pt x="46616" y="398639"/>
                  </a:lnTo>
                  <a:lnTo>
                    <a:pt x="80999" y="362721"/>
                  </a:lnTo>
                  <a:lnTo>
                    <a:pt x="104177" y="326914"/>
                  </a:lnTo>
                  <a:lnTo>
                    <a:pt x="119912" y="296425"/>
                  </a:lnTo>
                  <a:lnTo>
                    <a:pt x="134452" y="260957"/>
                  </a:lnTo>
                  <a:lnTo>
                    <a:pt x="141448" y="236172"/>
                  </a:lnTo>
                  <a:lnTo>
                    <a:pt x="149637" y="208788"/>
                  </a:lnTo>
                  <a:lnTo>
                    <a:pt x="157228" y="180530"/>
                  </a:lnTo>
                  <a:lnTo>
                    <a:pt x="160601" y="153860"/>
                  </a:lnTo>
                  <a:lnTo>
                    <a:pt x="166546" y="119091"/>
                  </a:lnTo>
                  <a:lnTo>
                    <a:pt x="169624" y="87340"/>
                  </a:lnTo>
                  <a:lnTo>
                    <a:pt x="170664" y="52354"/>
                  </a:lnTo>
                  <a:lnTo>
                    <a:pt x="170887" y="17336"/>
                  </a:lnTo>
                  <a:lnTo>
                    <a:pt x="170917" y="0"/>
                  </a:lnTo>
                  <a:lnTo>
                    <a:pt x="170921" y="31363"/>
                  </a:lnTo>
                  <a:lnTo>
                    <a:pt x="171767" y="58806"/>
                  </a:lnTo>
                  <a:lnTo>
                    <a:pt x="176157" y="94219"/>
                  </a:lnTo>
                  <a:lnTo>
                    <a:pt x="177481" y="121991"/>
                  </a:lnTo>
                  <a:lnTo>
                    <a:pt x="178070" y="151267"/>
                  </a:lnTo>
                  <a:lnTo>
                    <a:pt x="177484" y="181213"/>
                  </a:lnTo>
                  <a:lnTo>
                    <a:pt x="174402" y="211455"/>
                  </a:lnTo>
                  <a:lnTo>
                    <a:pt x="172468" y="239571"/>
                  </a:lnTo>
                  <a:lnTo>
                    <a:pt x="171379" y="276943"/>
                  </a:lnTo>
                  <a:lnTo>
                    <a:pt x="171057" y="307207"/>
                  </a:lnTo>
                  <a:lnTo>
                    <a:pt x="173219" y="330003"/>
                  </a:lnTo>
                  <a:lnTo>
                    <a:pt x="184790" y="364513"/>
                  </a:lnTo>
                  <a:lnTo>
                    <a:pt x="186093" y="366770"/>
                  </a:lnTo>
                  <a:lnTo>
                    <a:pt x="187809" y="368275"/>
                  </a:lnTo>
                  <a:lnTo>
                    <a:pt x="193780" y="3712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463"/>
            <p:cNvSpPr/>
            <p:nvPr/>
          </p:nvSpPr>
          <p:spPr>
            <a:xfrm>
              <a:off x="4145774" y="4298265"/>
              <a:ext cx="142647" cy="189916"/>
            </a:xfrm>
            <a:custGeom>
              <a:avLst/>
              <a:gdLst/>
              <a:ahLst/>
              <a:cxnLst/>
              <a:rect l="0" t="0" r="0" b="0"/>
              <a:pathLst>
                <a:path w="142647" h="189916">
                  <a:moveTo>
                    <a:pt x="7126" y="83235"/>
                  </a:moveTo>
                  <a:lnTo>
                    <a:pt x="7126" y="87280"/>
                  </a:lnTo>
                  <a:lnTo>
                    <a:pt x="7972" y="88471"/>
                  </a:lnTo>
                  <a:lnTo>
                    <a:pt x="9383" y="89266"/>
                  </a:lnTo>
                  <a:lnTo>
                    <a:pt x="11171" y="89795"/>
                  </a:lnTo>
                  <a:lnTo>
                    <a:pt x="17731" y="94586"/>
                  </a:lnTo>
                  <a:lnTo>
                    <a:pt x="33128" y="97323"/>
                  </a:lnTo>
                  <a:lnTo>
                    <a:pt x="69421" y="98373"/>
                  </a:lnTo>
                  <a:lnTo>
                    <a:pt x="81661" y="93914"/>
                  </a:lnTo>
                  <a:lnTo>
                    <a:pt x="118788" y="69208"/>
                  </a:lnTo>
                  <a:lnTo>
                    <a:pt x="138751" y="33377"/>
                  </a:lnTo>
                  <a:lnTo>
                    <a:pt x="142646" y="17474"/>
                  </a:lnTo>
                  <a:lnTo>
                    <a:pt x="141299" y="9417"/>
                  </a:lnTo>
                  <a:lnTo>
                    <a:pt x="139755" y="6083"/>
                  </a:lnTo>
                  <a:lnTo>
                    <a:pt x="137032" y="3860"/>
                  </a:lnTo>
                  <a:lnTo>
                    <a:pt x="129491" y="1390"/>
                  </a:lnTo>
                  <a:lnTo>
                    <a:pt x="115725" y="0"/>
                  </a:lnTo>
                  <a:lnTo>
                    <a:pt x="81766" y="10072"/>
                  </a:lnTo>
                  <a:lnTo>
                    <a:pt x="64049" y="21387"/>
                  </a:lnTo>
                  <a:lnTo>
                    <a:pt x="31712" y="53641"/>
                  </a:lnTo>
                  <a:lnTo>
                    <a:pt x="17514" y="75878"/>
                  </a:lnTo>
                  <a:lnTo>
                    <a:pt x="3257" y="112902"/>
                  </a:lnTo>
                  <a:lnTo>
                    <a:pt x="0" y="145258"/>
                  </a:lnTo>
                  <a:lnTo>
                    <a:pt x="3697" y="163324"/>
                  </a:lnTo>
                  <a:lnTo>
                    <a:pt x="10118" y="171888"/>
                  </a:lnTo>
                  <a:lnTo>
                    <a:pt x="19462" y="178516"/>
                  </a:lnTo>
                  <a:lnTo>
                    <a:pt x="39003" y="186161"/>
                  </a:lnTo>
                  <a:lnTo>
                    <a:pt x="75890" y="189420"/>
                  </a:lnTo>
                  <a:lnTo>
                    <a:pt x="106185" y="1899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464"/>
            <p:cNvSpPr/>
            <p:nvPr/>
          </p:nvSpPr>
          <p:spPr>
            <a:xfrm>
              <a:off x="3965654" y="4297680"/>
              <a:ext cx="149147" cy="197973"/>
            </a:xfrm>
            <a:custGeom>
              <a:avLst/>
              <a:gdLst/>
              <a:ahLst/>
              <a:cxnLst/>
              <a:rect l="0" t="0" r="0" b="0"/>
              <a:pathLst>
                <a:path w="149147" h="197973">
                  <a:moveTo>
                    <a:pt x="42465" y="38100"/>
                  </a:moveTo>
                  <a:lnTo>
                    <a:pt x="41619" y="57677"/>
                  </a:lnTo>
                  <a:lnTo>
                    <a:pt x="36435" y="78812"/>
                  </a:lnTo>
                  <a:lnTo>
                    <a:pt x="29818" y="114644"/>
                  </a:lnTo>
                  <a:lnTo>
                    <a:pt x="23521" y="152445"/>
                  </a:lnTo>
                  <a:lnTo>
                    <a:pt x="17864" y="179959"/>
                  </a:lnTo>
                  <a:lnTo>
                    <a:pt x="4488" y="197972"/>
                  </a:lnTo>
                  <a:lnTo>
                    <a:pt x="357" y="194031"/>
                  </a:lnTo>
                  <a:lnTo>
                    <a:pt x="0" y="191160"/>
                  </a:lnTo>
                  <a:lnTo>
                    <a:pt x="5564" y="157781"/>
                  </a:lnTo>
                  <a:lnTo>
                    <a:pt x="16386" y="129817"/>
                  </a:lnTo>
                  <a:lnTo>
                    <a:pt x="30317" y="95943"/>
                  </a:lnTo>
                  <a:lnTo>
                    <a:pt x="45169" y="64928"/>
                  </a:lnTo>
                  <a:lnTo>
                    <a:pt x="70427" y="27427"/>
                  </a:lnTo>
                  <a:lnTo>
                    <a:pt x="90730" y="11563"/>
                  </a:lnTo>
                  <a:lnTo>
                    <a:pt x="105967" y="3802"/>
                  </a:lnTo>
                  <a:lnTo>
                    <a:pt x="135494" y="222"/>
                  </a:lnTo>
                  <a:lnTo>
                    <a:pt x="14914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465"/>
            <p:cNvSpPr/>
            <p:nvPr/>
          </p:nvSpPr>
          <p:spPr>
            <a:xfrm>
              <a:off x="3642359" y="4366259"/>
              <a:ext cx="83822" cy="7622"/>
            </a:xfrm>
            <a:custGeom>
              <a:avLst/>
              <a:gdLst/>
              <a:ahLst/>
              <a:cxnLst/>
              <a:rect l="0" t="0" r="0" b="0"/>
              <a:pathLst>
                <a:path w="83822" h="7622">
                  <a:moveTo>
                    <a:pt x="0" y="0"/>
                  </a:moveTo>
                  <a:lnTo>
                    <a:pt x="10607" y="0"/>
                  </a:lnTo>
                  <a:lnTo>
                    <a:pt x="47047" y="6914"/>
                  </a:lnTo>
                  <a:lnTo>
                    <a:pt x="8382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466"/>
            <p:cNvSpPr/>
            <p:nvPr/>
          </p:nvSpPr>
          <p:spPr>
            <a:xfrm>
              <a:off x="3680459" y="4274819"/>
              <a:ext cx="38101" cy="1"/>
            </a:xfrm>
            <a:custGeom>
              <a:avLst/>
              <a:gdLst/>
              <a:ahLst/>
              <a:cxnLst/>
              <a:rect l="0" t="0" r="0" b="0"/>
              <a:pathLst>
                <a:path w="38101" h="1">
                  <a:moveTo>
                    <a:pt x="0" y="0"/>
                  </a:moveTo>
                  <a:lnTo>
                    <a:pt x="381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467"/>
            <p:cNvSpPr/>
            <p:nvPr/>
          </p:nvSpPr>
          <p:spPr>
            <a:xfrm>
              <a:off x="3332010" y="4107774"/>
              <a:ext cx="199576" cy="315588"/>
            </a:xfrm>
            <a:custGeom>
              <a:avLst/>
              <a:gdLst/>
              <a:ahLst/>
              <a:cxnLst/>
              <a:rect l="0" t="0" r="0" b="0"/>
              <a:pathLst>
                <a:path w="199576" h="315588">
                  <a:moveTo>
                    <a:pt x="142709" y="113706"/>
                  </a:moveTo>
                  <a:lnTo>
                    <a:pt x="136149" y="113706"/>
                  </a:lnTo>
                  <a:lnTo>
                    <a:pt x="120767" y="101058"/>
                  </a:lnTo>
                  <a:lnTo>
                    <a:pt x="112920" y="99618"/>
                  </a:lnTo>
                  <a:lnTo>
                    <a:pt x="106045" y="101235"/>
                  </a:lnTo>
                  <a:lnTo>
                    <a:pt x="95157" y="109164"/>
                  </a:lnTo>
                  <a:lnTo>
                    <a:pt x="64091" y="141351"/>
                  </a:lnTo>
                  <a:lnTo>
                    <a:pt x="35552" y="178151"/>
                  </a:lnTo>
                  <a:lnTo>
                    <a:pt x="17073" y="207966"/>
                  </a:lnTo>
                  <a:lnTo>
                    <a:pt x="4919" y="238249"/>
                  </a:lnTo>
                  <a:lnTo>
                    <a:pt x="0" y="264625"/>
                  </a:lnTo>
                  <a:lnTo>
                    <a:pt x="2588" y="284481"/>
                  </a:lnTo>
                  <a:lnTo>
                    <a:pt x="12762" y="301090"/>
                  </a:lnTo>
                  <a:lnTo>
                    <a:pt x="19480" y="307054"/>
                  </a:lnTo>
                  <a:lnTo>
                    <a:pt x="34736" y="314928"/>
                  </a:lnTo>
                  <a:lnTo>
                    <a:pt x="39401" y="315587"/>
                  </a:lnTo>
                  <a:lnTo>
                    <a:pt x="49099" y="314062"/>
                  </a:lnTo>
                  <a:lnTo>
                    <a:pt x="64079" y="308443"/>
                  </a:lnTo>
                  <a:lnTo>
                    <a:pt x="98504" y="279320"/>
                  </a:lnTo>
                  <a:lnTo>
                    <a:pt x="121685" y="244382"/>
                  </a:lnTo>
                  <a:lnTo>
                    <a:pt x="138268" y="214043"/>
                  </a:lnTo>
                  <a:lnTo>
                    <a:pt x="157198" y="178619"/>
                  </a:lnTo>
                  <a:lnTo>
                    <a:pt x="169768" y="141312"/>
                  </a:lnTo>
                  <a:lnTo>
                    <a:pt x="182994" y="104293"/>
                  </a:lnTo>
                  <a:lnTo>
                    <a:pt x="191805" y="72346"/>
                  </a:lnTo>
                  <a:lnTo>
                    <a:pt x="199536" y="34505"/>
                  </a:lnTo>
                  <a:lnTo>
                    <a:pt x="199575" y="23190"/>
                  </a:lnTo>
                  <a:lnTo>
                    <a:pt x="196111" y="0"/>
                  </a:lnTo>
                  <a:lnTo>
                    <a:pt x="195215" y="7300"/>
                  </a:lnTo>
                  <a:lnTo>
                    <a:pt x="189490" y="38545"/>
                  </a:lnTo>
                  <a:lnTo>
                    <a:pt x="184699" y="68764"/>
                  </a:lnTo>
                  <a:lnTo>
                    <a:pt x="177917" y="104528"/>
                  </a:lnTo>
                  <a:lnTo>
                    <a:pt x="173033" y="131640"/>
                  </a:lnTo>
                  <a:lnTo>
                    <a:pt x="168887" y="159776"/>
                  </a:lnTo>
                  <a:lnTo>
                    <a:pt x="166552" y="197724"/>
                  </a:lnTo>
                  <a:lnTo>
                    <a:pt x="165764" y="234160"/>
                  </a:lnTo>
                  <a:lnTo>
                    <a:pt x="167885" y="258051"/>
                  </a:lnTo>
                  <a:lnTo>
                    <a:pt x="173338" y="284361"/>
                  </a:lnTo>
                  <a:lnTo>
                    <a:pt x="176924" y="290588"/>
                  </a:lnTo>
                  <a:lnTo>
                    <a:pt x="179913" y="292587"/>
                  </a:lnTo>
                  <a:lnTo>
                    <a:pt x="196049" y="2965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468"/>
            <p:cNvSpPr/>
            <p:nvPr/>
          </p:nvSpPr>
          <p:spPr>
            <a:xfrm>
              <a:off x="3238500" y="4099873"/>
              <a:ext cx="15241" cy="7308"/>
            </a:xfrm>
            <a:custGeom>
              <a:avLst/>
              <a:gdLst/>
              <a:ahLst/>
              <a:cxnLst/>
              <a:rect l="0" t="0" r="0" b="0"/>
              <a:pathLst>
                <a:path w="15241" h="7308">
                  <a:moveTo>
                    <a:pt x="15240" y="7307"/>
                  </a:moveTo>
                  <a:lnTo>
                    <a:pt x="15240" y="746"/>
                  </a:lnTo>
                  <a:lnTo>
                    <a:pt x="14393" y="393"/>
                  </a:lnTo>
                  <a:lnTo>
                    <a:pt x="11195" y="0"/>
                  </a:lnTo>
                  <a:lnTo>
                    <a:pt x="10003" y="742"/>
                  </a:lnTo>
                  <a:lnTo>
                    <a:pt x="9208" y="2084"/>
                  </a:lnTo>
                  <a:lnTo>
                    <a:pt x="8679" y="3825"/>
                  </a:lnTo>
                  <a:lnTo>
                    <a:pt x="7479" y="4985"/>
                  </a:lnTo>
                  <a:lnTo>
                    <a:pt x="0" y="73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469"/>
            <p:cNvSpPr/>
            <p:nvPr/>
          </p:nvSpPr>
          <p:spPr>
            <a:xfrm>
              <a:off x="3200749" y="4267200"/>
              <a:ext cx="22511" cy="129457"/>
            </a:xfrm>
            <a:custGeom>
              <a:avLst/>
              <a:gdLst/>
              <a:ahLst/>
              <a:cxnLst/>
              <a:rect l="0" t="0" r="0" b="0"/>
              <a:pathLst>
                <a:path w="22511" h="129457">
                  <a:moveTo>
                    <a:pt x="22510" y="0"/>
                  </a:moveTo>
                  <a:lnTo>
                    <a:pt x="22510" y="4045"/>
                  </a:lnTo>
                  <a:lnTo>
                    <a:pt x="10360" y="39489"/>
                  </a:lnTo>
                  <a:lnTo>
                    <a:pt x="5623" y="71112"/>
                  </a:lnTo>
                  <a:lnTo>
                    <a:pt x="437" y="107546"/>
                  </a:lnTo>
                  <a:lnTo>
                    <a:pt x="0" y="118636"/>
                  </a:lnTo>
                  <a:lnTo>
                    <a:pt x="730" y="122270"/>
                  </a:lnTo>
                  <a:lnTo>
                    <a:pt x="2064" y="124693"/>
                  </a:lnTo>
                  <a:lnTo>
                    <a:pt x="6966" y="129256"/>
                  </a:lnTo>
                  <a:lnTo>
                    <a:pt x="11225" y="129456"/>
                  </a:lnTo>
                  <a:lnTo>
                    <a:pt x="12447" y="128637"/>
                  </a:lnTo>
                  <a:lnTo>
                    <a:pt x="13262" y="127244"/>
                  </a:lnTo>
                  <a:lnTo>
                    <a:pt x="14891"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470"/>
            <p:cNvSpPr/>
            <p:nvPr/>
          </p:nvSpPr>
          <p:spPr>
            <a:xfrm>
              <a:off x="2964208" y="4213859"/>
              <a:ext cx="159993" cy="228416"/>
            </a:xfrm>
            <a:custGeom>
              <a:avLst/>
              <a:gdLst/>
              <a:ahLst/>
              <a:cxnLst/>
              <a:rect l="0" t="0" r="0" b="0"/>
              <a:pathLst>
                <a:path w="159993" h="228416">
                  <a:moveTo>
                    <a:pt x="15211" y="53341"/>
                  </a:moveTo>
                  <a:lnTo>
                    <a:pt x="15211" y="89165"/>
                  </a:lnTo>
                  <a:lnTo>
                    <a:pt x="15211" y="120593"/>
                  </a:lnTo>
                  <a:lnTo>
                    <a:pt x="15211" y="154396"/>
                  </a:lnTo>
                  <a:lnTo>
                    <a:pt x="15211" y="189390"/>
                  </a:lnTo>
                  <a:lnTo>
                    <a:pt x="15211" y="221472"/>
                  </a:lnTo>
                  <a:lnTo>
                    <a:pt x="14365" y="223848"/>
                  </a:lnTo>
                  <a:lnTo>
                    <a:pt x="12954" y="225432"/>
                  </a:lnTo>
                  <a:lnTo>
                    <a:pt x="7905" y="228415"/>
                  </a:lnTo>
                  <a:lnTo>
                    <a:pt x="3639" y="224501"/>
                  </a:lnTo>
                  <a:lnTo>
                    <a:pt x="1602" y="218029"/>
                  </a:lnTo>
                  <a:lnTo>
                    <a:pt x="115" y="185726"/>
                  </a:lnTo>
                  <a:lnTo>
                    <a:pt x="0" y="148918"/>
                  </a:lnTo>
                  <a:lnTo>
                    <a:pt x="4025" y="115056"/>
                  </a:lnTo>
                  <a:lnTo>
                    <a:pt x="19054" y="77855"/>
                  </a:lnTo>
                  <a:lnTo>
                    <a:pt x="43323" y="42364"/>
                  </a:lnTo>
                  <a:lnTo>
                    <a:pt x="64352" y="21508"/>
                  </a:lnTo>
                  <a:lnTo>
                    <a:pt x="100868" y="3714"/>
                  </a:lnTo>
                  <a:lnTo>
                    <a:pt x="138139" y="145"/>
                  </a:lnTo>
                  <a:lnTo>
                    <a:pt x="15999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471"/>
            <p:cNvSpPr/>
            <p:nvPr/>
          </p:nvSpPr>
          <p:spPr>
            <a:xfrm>
              <a:off x="2677849" y="4023359"/>
              <a:ext cx="215826" cy="434167"/>
            </a:xfrm>
            <a:custGeom>
              <a:avLst/>
              <a:gdLst/>
              <a:ahLst/>
              <a:cxnLst/>
              <a:rect l="0" t="0" r="0" b="0"/>
              <a:pathLst>
                <a:path w="215826" h="434167">
                  <a:moveTo>
                    <a:pt x="4391" y="0"/>
                  </a:moveTo>
                  <a:lnTo>
                    <a:pt x="2133" y="35724"/>
                  </a:lnTo>
                  <a:lnTo>
                    <a:pt x="0" y="53977"/>
                  </a:lnTo>
                  <a:lnTo>
                    <a:pt x="2714" y="88054"/>
                  </a:lnTo>
                  <a:lnTo>
                    <a:pt x="4740" y="125809"/>
                  </a:lnTo>
                  <a:lnTo>
                    <a:pt x="8215" y="154129"/>
                  </a:lnTo>
                  <a:lnTo>
                    <a:pt x="12581" y="185906"/>
                  </a:lnTo>
                  <a:lnTo>
                    <a:pt x="16498" y="219785"/>
                  </a:lnTo>
                  <a:lnTo>
                    <a:pt x="18238" y="254598"/>
                  </a:lnTo>
                  <a:lnTo>
                    <a:pt x="21269" y="287568"/>
                  </a:lnTo>
                  <a:lnTo>
                    <a:pt x="24592" y="318308"/>
                  </a:lnTo>
                  <a:lnTo>
                    <a:pt x="26069" y="346082"/>
                  </a:lnTo>
                  <a:lnTo>
                    <a:pt x="26901" y="377427"/>
                  </a:lnTo>
                  <a:lnTo>
                    <a:pt x="26335" y="403844"/>
                  </a:lnTo>
                  <a:lnTo>
                    <a:pt x="19723" y="426216"/>
                  </a:lnTo>
                  <a:lnTo>
                    <a:pt x="19632" y="388900"/>
                  </a:lnTo>
                  <a:lnTo>
                    <a:pt x="21889" y="355938"/>
                  </a:lnTo>
                  <a:lnTo>
                    <a:pt x="30177" y="327008"/>
                  </a:lnTo>
                  <a:lnTo>
                    <a:pt x="44103" y="290937"/>
                  </a:lnTo>
                  <a:lnTo>
                    <a:pt x="56421" y="271154"/>
                  </a:lnTo>
                  <a:lnTo>
                    <a:pt x="70795" y="258612"/>
                  </a:lnTo>
                  <a:lnTo>
                    <a:pt x="96059" y="247636"/>
                  </a:lnTo>
                  <a:lnTo>
                    <a:pt x="127511" y="244340"/>
                  </a:lnTo>
                  <a:lnTo>
                    <a:pt x="145481" y="248034"/>
                  </a:lnTo>
                  <a:lnTo>
                    <a:pt x="165575" y="258536"/>
                  </a:lnTo>
                  <a:lnTo>
                    <a:pt x="193066" y="287196"/>
                  </a:lnTo>
                  <a:lnTo>
                    <a:pt x="206728" y="318695"/>
                  </a:lnTo>
                  <a:lnTo>
                    <a:pt x="215322" y="350255"/>
                  </a:lnTo>
                  <a:lnTo>
                    <a:pt x="215825" y="365642"/>
                  </a:lnTo>
                  <a:lnTo>
                    <a:pt x="209248" y="393959"/>
                  </a:lnTo>
                  <a:lnTo>
                    <a:pt x="203812" y="405387"/>
                  </a:lnTo>
                  <a:lnTo>
                    <a:pt x="195751" y="416110"/>
                  </a:lnTo>
                  <a:lnTo>
                    <a:pt x="177648" y="427622"/>
                  </a:lnTo>
                  <a:lnTo>
                    <a:pt x="148775" y="433013"/>
                  </a:lnTo>
                  <a:lnTo>
                    <a:pt x="111018" y="434166"/>
                  </a:lnTo>
                  <a:lnTo>
                    <a:pt x="76190" y="433459"/>
                  </a:lnTo>
                  <a:lnTo>
                    <a:pt x="62830" y="430280"/>
                  </a:lnTo>
                  <a:lnTo>
                    <a:pt x="45789" y="419685"/>
                  </a:lnTo>
                  <a:lnTo>
                    <a:pt x="34061" y="405821"/>
                  </a:lnTo>
                  <a:lnTo>
                    <a:pt x="27251" y="388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472"/>
            <p:cNvSpPr/>
            <p:nvPr/>
          </p:nvSpPr>
          <p:spPr>
            <a:xfrm>
              <a:off x="2529840" y="4183380"/>
              <a:ext cx="60961" cy="449580"/>
            </a:xfrm>
            <a:custGeom>
              <a:avLst/>
              <a:gdLst/>
              <a:ahLst/>
              <a:cxnLst/>
              <a:rect l="0" t="0" r="0" b="0"/>
              <a:pathLst>
                <a:path w="60961" h="449580">
                  <a:moveTo>
                    <a:pt x="60960" y="0"/>
                  </a:moveTo>
                  <a:lnTo>
                    <a:pt x="56914" y="0"/>
                  </a:lnTo>
                  <a:lnTo>
                    <a:pt x="55723" y="846"/>
                  </a:lnTo>
                  <a:lnTo>
                    <a:pt x="54928" y="2257"/>
                  </a:lnTo>
                  <a:lnTo>
                    <a:pt x="53811" y="10546"/>
                  </a:lnTo>
                  <a:lnTo>
                    <a:pt x="47318" y="45572"/>
                  </a:lnTo>
                  <a:lnTo>
                    <a:pt x="41207" y="76062"/>
                  </a:lnTo>
                  <a:lnTo>
                    <a:pt x="39481" y="102385"/>
                  </a:lnTo>
                  <a:lnTo>
                    <a:pt x="36456" y="131017"/>
                  </a:lnTo>
                  <a:lnTo>
                    <a:pt x="32289" y="160676"/>
                  </a:lnTo>
                  <a:lnTo>
                    <a:pt x="27615" y="190791"/>
                  </a:lnTo>
                  <a:lnTo>
                    <a:pt x="24973" y="223367"/>
                  </a:lnTo>
                  <a:lnTo>
                    <a:pt x="22952" y="256754"/>
                  </a:lnTo>
                  <a:lnTo>
                    <a:pt x="19232" y="288526"/>
                  </a:lnTo>
                  <a:lnTo>
                    <a:pt x="14756" y="319580"/>
                  </a:lnTo>
                  <a:lnTo>
                    <a:pt x="10791" y="349469"/>
                  </a:lnTo>
                  <a:lnTo>
                    <a:pt x="9029" y="376864"/>
                  </a:lnTo>
                  <a:lnTo>
                    <a:pt x="3992" y="407996"/>
                  </a:lnTo>
                  <a:lnTo>
                    <a:pt x="233" y="444688"/>
                  </a:lnTo>
                  <a:lnTo>
                    <a:pt x="0" y="449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473"/>
            <p:cNvSpPr/>
            <p:nvPr/>
          </p:nvSpPr>
          <p:spPr>
            <a:xfrm>
              <a:off x="2446019" y="4236719"/>
              <a:ext cx="83822" cy="181205"/>
            </a:xfrm>
            <a:custGeom>
              <a:avLst/>
              <a:gdLst/>
              <a:ahLst/>
              <a:cxnLst/>
              <a:rect l="0" t="0" r="0" b="0"/>
              <a:pathLst>
                <a:path w="83822" h="181205">
                  <a:moveTo>
                    <a:pt x="0" y="0"/>
                  </a:moveTo>
                  <a:lnTo>
                    <a:pt x="847" y="20425"/>
                  </a:lnTo>
                  <a:lnTo>
                    <a:pt x="7761" y="56179"/>
                  </a:lnTo>
                  <a:lnTo>
                    <a:pt x="18028" y="84381"/>
                  </a:lnTo>
                  <a:lnTo>
                    <a:pt x="34924" y="121994"/>
                  </a:lnTo>
                  <a:lnTo>
                    <a:pt x="48177" y="155985"/>
                  </a:lnTo>
                  <a:lnTo>
                    <a:pt x="55561" y="164718"/>
                  </a:lnTo>
                  <a:lnTo>
                    <a:pt x="62794" y="171422"/>
                  </a:lnTo>
                  <a:lnTo>
                    <a:pt x="67713" y="179109"/>
                  </a:lnTo>
                  <a:lnTo>
                    <a:pt x="71864" y="181204"/>
                  </a:lnTo>
                  <a:lnTo>
                    <a:pt x="74156" y="180916"/>
                  </a:lnTo>
                  <a:lnTo>
                    <a:pt x="82380" y="176172"/>
                  </a:lnTo>
                  <a:lnTo>
                    <a:pt x="83180" y="173408"/>
                  </a:lnTo>
                  <a:lnTo>
                    <a:pt x="83821"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474"/>
            <p:cNvSpPr/>
            <p:nvPr/>
          </p:nvSpPr>
          <p:spPr>
            <a:xfrm>
              <a:off x="2202180" y="4030980"/>
              <a:ext cx="182880" cy="411010"/>
            </a:xfrm>
            <a:custGeom>
              <a:avLst/>
              <a:gdLst/>
              <a:ahLst/>
              <a:cxnLst/>
              <a:rect l="0" t="0" r="0" b="0"/>
              <a:pathLst>
                <a:path w="182880" h="411010">
                  <a:moveTo>
                    <a:pt x="7620" y="0"/>
                  </a:moveTo>
                  <a:lnTo>
                    <a:pt x="7620" y="4045"/>
                  </a:lnTo>
                  <a:lnTo>
                    <a:pt x="1059" y="32563"/>
                  </a:lnTo>
                  <a:lnTo>
                    <a:pt x="1055" y="67455"/>
                  </a:lnTo>
                  <a:lnTo>
                    <a:pt x="5298" y="97785"/>
                  </a:lnTo>
                  <a:lnTo>
                    <a:pt x="6932" y="134054"/>
                  </a:lnTo>
                  <a:lnTo>
                    <a:pt x="7314" y="162026"/>
                  </a:lnTo>
                  <a:lnTo>
                    <a:pt x="7484" y="191391"/>
                  </a:lnTo>
                  <a:lnTo>
                    <a:pt x="7559" y="220529"/>
                  </a:lnTo>
                  <a:lnTo>
                    <a:pt x="7593" y="247591"/>
                  </a:lnTo>
                  <a:lnTo>
                    <a:pt x="7607" y="273729"/>
                  </a:lnTo>
                  <a:lnTo>
                    <a:pt x="7616" y="309986"/>
                  </a:lnTo>
                  <a:lnTo>
                    <a:pt x="7619" y="339921"/>
                  </a:lnTo>
                  <a:lnTo>
                    <a:pt x="3574" y="372791"/>
                  </a:lnTo>
                  <a:lnTo>
                    <a:pt x="12" y="410774"/>
                  </a:lnTo>
                  <a:lnTo>
                    <a:pt x="8" y="411009"/>
                  </a:lnTo>
                  <a:lnTo>
                    <a:pt x="0" y="378904"/>
                  </a:lnTo>
                  <a:lnTo>
                    <a:pt x="6930" y="342329"/>
                  </a:lnTo>
                  <a:lnTo>
                    <a:pt x="14651" y="316399"/>
                  </a:lnTo>
                  <a:lnTo>
                    <a:pt x="21469" y="290199"/>
                  </a:lnTo>
                  <a:lnTo>
                    <a:pt x="30068" y="253907"/>
                  </a:lnTo>
                  <a:lnTo>
                    <a:pt x="40235" y="223962"/>
                  </a:lnTo>
                  <a:lnTo>
                    <a:pt x="58841" y="191089"/>
                  </a:lnTo>
                  <a:lnTo>
                    <a:pt x="69739" y="175904"/>
                  </a:lnTo>
                  <a:lnTo>
                    <a:pt x="82376" y="166043"/>
                  </a:lnTo>
                  <a:lnTo>
                    <a:pt x="92799" y="161804"/>
                  </a:lnTo>
                  <a:lnTo>
                    <a:pt x="105295" y="160548"/>
                  </a:lnTo>
                  <a:lnTo>
                    <a:pt x="112555" y="162512"/>
                  </a:lnTo>
                  <a:lnTo>
                    <a:pt x="123660" y="170636"/>
                  </a:lnTo>
                  <a:lnTo>
                    <a:pt x="132007" y="179978"/>
                  </a:lnTo>
                  <a:lnTo>
                    <a:pt x="146975" y="213981"/>
                  </a:lnTo>
                  <a:lnTo>
                    <a:pt x="152175" y="250046"/>
                  </a:lnTo>
                  <a:lnTo>
                    <a:pt x="158166" y="279733"/>
                  </a:lnTo>
                  <a:lnTo>
                    <a:pt x="164456" y="309132"/>
                  </a:lnTo>
                  <a:lnTo>
                    <a:pt x="169269" y="342250"/>
                  </a:lnTo>
                  <a:lnTo>
                    <a:pt x="174909" y="379035"/>
                  </a:lnTo>
                  <a:lnTo>
                    <a:pt x="175872" y="382230"/>
                  </a:lnTo>
                  <a:lnTo>
                    <a:pt x="177361" y="384360"/>
                  </a:lnTo>
                  <a:lnTo>
                    <a:pt x="182879"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7" name="SMARTInkShape-Group32"/>
          <p:cNvGrpSpPr/>
          <p:nvPr/>
        </p:nvGrpSpPr>
        <p:grpSpPr>
          <a:xfrm>
            <a:off x="7277805" y="4015740"/>
            <a:ext cx="1515676" cy="556261"/>
            <a:chOff x="7277805" y="4015740"/>
            <a:chExt cx="1515676" cy="556261"/>
          </a:xfrm>
        </p:grpSpPr>
        <p:sp>
          <p:nvSpPr>
            <p:cNvPr id="83" name="SMARTInkShape-475"/>
            <p:cNvSpPr/>
            <p:nvPr/>
          </p:nvSpPr>
          <p:spPr>
            <a:xfrm>
              <a:off x="8648700" y="4198619"/>
              <a:ext cx="144781" cy="373382"/>
            </a:xfrm>
            <a:custGeom>
              <a:avLst/>
              <a:gdLst/>
              <a:ahLst/>
              <a:cxnLst/>
              <a:rect l="0" t="0" r="0" b="0"/>
              <a:pathLst>
                <a:path w="144781" h="373382">
                  <a:moveTo>
                    <a:pt x="144780" y="0"/>
                  </a:moveTo>
                  <a:lnTo>
                    <a:pt x="140734" y="4046"/>
                  </a:lnTo>
                  <a:lnTo>
                    <a:pt x="138748" y="8290"/>
                  </a:lnTo>
                  <a:lnTo>
                    <a:pt x="126647" y="40091"/>
                  </a:lnTo>
                  <a:lnTo>
                    <a:pt x="110687" y="75904"/>
                  </a:lnTo>
                  <a:lnTo>
                    <a:pt x="96201" y="111484"/>
                  </a:lnTo>
                  <a:lnTo>
                    <a:pt x="86219" y="139296"/>
                  </a:lnTo>
                  <a:lnTo>
                    <a:pt x="76137" y="168589"/>
                  </a:lnTo>
                  <a:lnTo>
                    <a:pt x="66012" y="199389"/>
                  </a:lnTo>
                  <a:lnTo>
                    <a:pt x="55867" y="232833"/>
                  </a:lnTo>
                  <a:lnTo>
                    <a:pt x="43457" y="267453"/>
                  </a:lnTo>
                  <a:lnTo>
                    <a:pt x="30320" y="300055"/>
                  </a:lnTo>
                  <a:lnTo>
                    <a:pt x="14251" y="336603"/>
                  </a:lnTo>
                  <a:lnTo>
                    <a:pt x="0"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476"/>
            <p:cNvSpPr/>
            <p:nvPr/>
          </p:nvSpPr>
          <p:spPr>
            <a:xfrm>
              <a:off x="8595360" y="4244340"/>
              <a:ext cx="99060" cy="76201"/>
            </a:xfrm>
            <a:custGeom>
              <a:avLst/>
              <a:gdLst/>
              <a:ahLst/>
              <a:cxnLst/>
              <a:rect l="0" t="0" r="0" b="0"/>
              <a:pathLst>
                <a:path w="99060" h="76201">
                  <a:moveTo>
                    <a:pt x="0" y="0"/>
                  </a:moveTo>
                  <a:lnTo>
                    <a:pt x="15438" y="17695"/>
                  </a:lnTo>
                  <a:lnTo>
                    <a:pt x="29659" y="40963"/>
                  </a:lnTo>
                  <a:lnTo>
                    <a:pt x="57810" y="62037"/>
                  </a:lnTo>
                  <a:lnTo>
                    <a:pt x="78619" y="72524"/>
                  </a:lnTo>
                  <a:lnTo>
                    <a:pt x="99059"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477"/>
            <p:cNvSpPr/>
            <p:nvPr/>
          </p:nvSpPr>
          <p:spPr>
            <a:xfrm>
              <a:off x="8397239" y="4236719"/>
              <a:ext cx="175262" cy="14925"/>
            </a:xfrm>
            <a:custGeom>
              <a:avLst/>
              <a:gdLst/>
              <a:ahLst/>
              <a:cxnLst/>
              <a:rect l="0" t="0" r="0" b="0"/>
              <a:pathLst>
                <a:path w="175262" h="14925">
                  <a:moveTo>
                    <a:pt x="0" y="0"/>
                  </a:moveTo>
                  <a:lnTo>
                    <a:pt x="4046" y="0"/>
                  </a:lnTo>
                  <a:lnTo>
                    <a:pt x="5237" y="847"/>
                  </a:lnTo>
                  <a:lnTo>
                    <a:pt x="6032" y="2258"/>
                  </a:lnTo>
                  <a:lnTo>
                    <a:pt x="6561" y="4046"/>
                  </a:lnTo>
                  <a:lnTo>
                    <a:pt x="8608" y="5237"/>
                  </a:lnTo>
                  <a:lnTo>
                    <a:pt x="26317" y="7150"/>
                  </a:lnTo>
                  <a:lnTo>
                    <a:pt x="62263" y="8405"/>
                  </a:lnTo>
                  <a:lnTo>
                    <a:pt x="97561" y="13639"/>
                  </a:lnTo>
                  <a:lnTo>
                    <a:pt x="129245" y="14924"/>
                  </a:lnTo>
                  <a:lnTo>
                    <a:pt x="164629" y="8652"/>
                  </a:lnTo>
                  <a:lnTo>
                    <a:pt x="175261"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478"/>
            <p:cNvSpPr/>
            <p:nvPr/>
          </p:nvSpPr>
          <p:spPr>
            <a:xfrm>
              <a:off x="8412480" y="4030980"/>
              <a:ext cx="88211" cy="358140"/>
            </a:xfrm>
            <a:custGeom>
              <a:avLst/>
              <a:gdLst/>
              <a:ahLst/>
              <a:cxnLst/>
              <a:rect l="0" t="0" r="0" b="0"/>
              <a:pathLst>
                <a:path w="88211" h="358140">
                  <a:moveTo>
                    <a:pt x="83820" y="0"/>
                  </a:moveTo>
                  <a:lnTo>
                    <a:pt x="88210" y="0"/>
                  </a:lnTo>
                  <a:lnTo>
                    <a:pt x="86335" y="0"/>
                  </a:lnTo>
                  <a:lnTo>
                    <a:pt x="85497" y="1693"/>
                  </a:lnTo>
                  <a:lnTo>
                    <a:pt x="75629" y="33133"/>
                  </a:lnTo>
                  <a:lnTo>
                    <a:pt x="70668" y="56384"/>
                  </a:lnTo>
                  <a:lnTo>
                    <a:pt x="66941" y="86979"/>
                  </a:lnTo>
                  <a:lnTo>
                    <a:pt x="62771" y="111471"/>
                  </a:lnTo>
                  <a:lnTo>
                    <a:pt x="58096" y="139289"/>
                  </a:lnTo>
                  <a:lnTo>
                    <a:pt x="53196" y="168586"/>
                  </a:lnTo>
                  <a:lnTo>
                    <a:pt x="47349" y="198540"/>
                  </a:lnTo>
                  <a:lnTo>
                    <a:pt x="39106" y="228786"/>
                  </a:lnTo>
                  <a:lnTo>
                    <a:pt x="29798" y="256905"/>
                  </a:lnTo>
                  <a:lnTo>
                    <a:pt x="17296" y="294277"/>
                  </a:lnTo>
                  <a:lnTo>
                    <a:pt x="9531" y="329156"/>
                  </a:lnTo>
                  <a:lnTo>
                    <a:pt x="6212" y="339049"/>
                  </a:lnTo>
                  <a:lnTo>
                    <a:pt x="1840" y="349378"/>
                  </a:lnTo>
                  <a:lnTo>
                    <a:pt x="0" y="3581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479"/>
            <p:cNvSpPr/>
            <p:nvPr/>
          </p:nvSpPr>
          <p:spPr>
            <a:xfrm>
              <a:off x="8351519" y="4145280"/>
              <a:ext cx="7621" cy="7621"/>
            </a:xfrm>
            <a:custGeom>
              <a:avLst/>
              <a:gdLst/>
              <a:ahLst/>
              <a:cxnLst/>
              <a:rect l="0" t="0" r="0" b="0"/>
              <a:pathLst>
                <a:path w="7621" h="7621">
                  <a:moveTo>
                    <a:pt x="7620" y="7620"/>
                  </a:moveTo>
                  <a:lnTo>
                    <a:pt x="7620" y="3574"/>
                  </a:lnTo>
                  <a:lnTo>
                    <a:pt x="6773" y="2383"/>
                  </a:lnTo>
                  <a:lnTo>
                    <a:pt x="5363" y="1588"/>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480"/>
            <p:cNvSpPr/>
            <p:nvPr/>
          </p:nvSpPr>
          <p:spPr>
            <a:xfrm>
              <a:off x="8298180" y="4229100"/>
              <a:ext cx="30481" cy="205741"/>
            </a:xfrm>
            <a:custGeom>
              <a:avLst/>
              <a:gdLst/>
              <a:ahLst/>
              <a:cxnLst/>
              <a:rect l="0" t="0" r="0" b="0"/>
              <a:pathLst>
                <a:path w="30481" h="205741">
                  <a:moveTo>
                    <a:pt x="30480" y="0"/>
                  </a:moveTo>
                  <a:lnTo>
                    <a:pt x="30480" y="32575"/>
                  </a:lnTo>
                  <a:lnTo>
                    <a:pt x="28221" y="63631"/>
                  </a:lnTo>
                  <a:lnTo>
                    <a:pt x="24448" y="92231"/>
                  </a:lnTo>
                  <a:lnTo>
                    <a:pt x="21073" y="122154"/>
                  </a:lnTo>
                  <a:lnTo>
                    <a:pt x="16392" y="158561"/>
                  </a:lnTo>
                  <a:lnTo>
                    <a:pt x="8780" y="195005"/>
                  </a:lnTo>
                  <a:lnTo>
                    <a:pt x="7547" y="198584"/>
                  </a:lnTo>
                  <a:lnTo>
                    <a:pt x="5877" y="200969"/>
                  </a:lnTo>
                  <a:lnTo>
                    <a:pt x="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481"/>
            <p:cNvSpPr/>
            <p:nvPr/>
          </p:nvSpPr>
          <p:spPr>
            <a:xfrm>
              <a:off x="8172248" y="4015740"/>
              <a:ext cx="87833" cy="388620"/>
            </a:xfrm>
            <a:custGeom>
              <a:avLst/>
              <a:gdLst/>
              <a:ahLst/>
              <a:cxnLst/>
              <a:rect l="0" t="0" r="0" b="0"/>
              <a:pathLst>
                <a:path w="87833" h="388620">
                  <a:moveTo>
                    <a:pt x="87832" y="0"/>
                  </a:moveTo>
                  <a:lnTo>
                    <a:pt x="87832" y="10605"/>
                  </a:lnTo>
                  <a:lnTo>
                    <a:pt x="80918" y="42656"/>
                  </a:lnTo>
                  <a:lnTo>
                    <a:pt x="78093" y="79859"/>
                  </a:lnTo>
                  <a:lnTo>
                    <a:pt x="71964" y="115384"/>
                  </a:lnTo>
                  <a:lnTo>
                    <a:pt x="66386" y="141028"/>
                  </a:lnTo>
                  <a:lnTo>
                    <a:pt x="58262" y="169359"/>
                  </a:lnTo>
                  <a:lnTo>
                    <a:pt x="51265" y="198884"/>
                  </a:lnTo>
                  <a:lnTo>
                    <a:pt x="44486" y="228939"/>
                  </a:lnTo>
                  <a:lnTo>
                    <a:pt x="35830" y="259230"/>
                  </a:lnTo>
                  <a:lnTo>
                    <a:pt x="26337" y="287369"/>
                  </a:lnTo>
                  <a:lnTo>
                    <a:pt x="13731" y="324753"/>
                  </a:lnTo>
                  <a:lnTo>
                    <a:pt x="5931" y="359635"/>
                  </a:lnTo>
                  <a:lnTo>
                    <a:pt x="2607" y="369528"/>
                  </a:lnTo>
                  <a:lnTo>
                    <a:pt x="535" y="373352"/>
                  </a:lnTo>
                  <a:lnTo>
                    <a:pt x="0" y="376748"/>
                  </a:lnTo>
                  <a:lnTo>
                    <a:pt x="491" y="379858"/>
                  </a:lnTo>
                  <a:lnTo>
                    <a:pt x="4012"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482"/>
            <p:cNvSpPr/>
            <p:nvPr/>
          </p:nvSpPr>
          <p:spPr>
            <a:xfrm>
              <a:off x="8122919" y="4130040"/>
              <a:ext cx="15242" cy="22861"/>
            </a:xfrm>
            <a:custGeom>
              <a:avLst/>
              <a:gdLst/>
              <a:ahLst/>
              <a:cxnLst/>
              <a:rect l="0" t="0" r="0" b="0"/>
              <a:pathLst>
                <a:path w="15242" h="22861">
                  <a:moveTo>
                    <a:pt x="15241" y="22860"/>
                  </a:moveTo>
                  <a:lnTo>
                    <a:pt x="15241" y="18814"/>
                  </a:lnTo>
                  <a:lnTo>
                    <a:pt x="14394" y="17623"/>
                  </a:lnTo>
                  <a:lnTo>
                    <a:pt x="12982" y="16828"/>
                  </a:lnTo>
                  <a:lnTo>
                    <a:pt x="11195" y="16299"/>
                  </a:lnTo>
                  <a:lnTo>
                    <a:pt x="10004" y="15099"/>
                  </a:lnTo>
                  <a:lnTo>
                    <a:pt x="8680" y="11508"/>
                  </a:lnTo>
                  <a:lnTo>
                    <a:pt x="7935" y="4726"/>
                  </a:lnTo>
                  <a:lnTo>
                    <a:pt x="6983" y="3151"/>
                  </a:lnTo>
                  <a:lnTo>
                    <a:pt x="5502" y="210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483"/>
            <p:cNvSpPr/>
            <p:nvPr/>
          </p:nvSpPr>
          <p:spPr>
            <a:xfrm>
              <a:off x="8100412" y="4251959"/>
              <a:ext cx="49758" cy="165870"/>
            </a:xfrm>
            <a:custGeom>
              <a:avLst/>
              <a:gdLst/>
              <a:ahLst/>
              <a:cxnLst/>
              <a:rect l="0" t="0" r="0" b="0"/>
              <a:pathLst>
                <a:path w="49758" h="165870">
                  <a:moveTo>
                    <a:pt x="45368" y="0"/>
                  </a:moveTo>
                  <a:lnTo>
                    <a:pt x="49413" y="0"/>
                  </a:lnTo>
                  <a:lnTo>
                    <a:pt x="49757" y="847"/>
                  </a:lnTo>
                  <a:lnTo>
                    <a:pt x="46486" y="8289"/>
                  </a:lnTo>
                  <a:lnTo>
                    <a:pt x="39432" y="31729"/>
                  </a:lnTo>
                  <a:lnTo>
                    <a:pt x="27475" y="66340"/>
                  </a:lnTo>
                  <a:lnTo>
                    <a:pt x="17405" y="98618"/>
                  </a:lnTo>
                  <a:lnTo>
                    <a:pt x="9520" y="129453"/>
                  </a:lnTo>
                  <a:lnTo>
                    <a:pt x="7422" y="143048"/>
                  </a:lnTo>
                  <a:lnTo>
                    <a:pt x="0" y="165869"/>
                  </a:lnTo>
                  <a:lnTo>
                    <a:pt x="729" y="165613"/>
                  </a:lnTo>
                  <a:lnTo>
                    <a:pt x="7268"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484"/>
            <p:cNvSpPr/>
            <p:nvPr/>
          </p:nvSpPr>
          <p:spPr>
            <a:xfrm>
              <a:off x="7825770" y="4038600"/>
              <a:ext cx="210599" cy="356494"/>
            </a:xfrm>
            <a:custGeom>
              <a:avLst/>
              <a:gdLst/>
              <a:ahLst/>
              <a:cxnLst/>
              <a:rect l="0" t="0" r="0" b="0"/>
              <a:pathLst>
                <a:path w="210599" h="356494">
                  <a:moveTo>
                    <a:pt x="15210" y="0"/>
                  </a:moveTo>
                  <a:lnTo>
                    <a:pt x="11164" y="0"/>
                  </a:lnTo>
                  <a:lnTo>
                    <a:pt x="9973" y="846"/>
                  </a:lnTo>
                  <a:lnTo>
                    <a:pt x="9178" y="2257"/>
                  </a:lnTo>
                  <a:lnTo>
                    <a:pt x="7903" y="10605"/>
                  </a:lnTo>
                  <a:lnTo>
                    <a:pt x="7617" y="44135"/>
                  </a:lnTo>
                  <a:lnTo>
                    <a:pt x="7598" y="76200"/>
                  </a:lnTo>
                  <a:lnTo>
                    <a:pt x="7592" y="112512"/>
                  </a:lnTo>
                  <a:lnTo>
                    <a:pt x="11636" y="150083"/>
                  </a:lnTo>
                  <a:lnTo>
                    <a:pt x="13622" y="177616"/>
                  </a:lnTo>
                  <a:lnTo>
                    <a:pt x="14504" y="205940"/>
                  </a:lnTo>
                  <a:lnTo>
                    <a:pt x="14896" y="232640"/>
                  </a:lnTo>
                  <a:lnTo>
                    <a:pt x="15117" y="267426"/>
                  </a:lnTo>
                  <a:lnTo>
                    <a:pt x="14345" y="302591"/>
                  </a:lnTo>
                  <a:lnTo>
                    <a:pt x="8646" y="328069"/>
                  </a:lnTo>
                  <a:lnTo>
                    <a:pt x="7447" y="330473"/>
                  </a:lnTo>
                  <a:lnTo>
                    <a:pt x="5801" y="332075"/>
                  </a:lnTo>
                  <a:lnTo>
                    <a:pt x="311" y="335092"/>
                  </a:lnTo>
                  <a:lnTo>
                    <a:pt x="0" y="320612"/>
                  </a:lnTo>
                  <a:lnTo>
                    <a:pt x="10578" y="283836"/>
                  </a:lnTo>
                  <a:lnTo>
                    <a:pt x="20378" y="246598"/>
                  </a:lnTo>
                  <a:lnTo>
                    <a:pt x="32725" y="213904"/>
                  </a:lnTo>
                  <a:lnTo>
                    <a:pt x="51218" y="187032"/>
                  </a:lnTo>
                  <a:lnTo>
                    <a:pt x="70188" y="174702"/>
                  </a:lnTo>
                  <a:lnTo>
                    <a:pt x="87850" y="169732"/>
                  </a:lnTo>
                  <a:lnTo>
                    <a:pt x="107853" y="168260"/>
                  </a:lnTo>
                  <a:lnTo>
                    <a:pt x="122425" y="172430"/>
                  </a:lnTo>
                  <a:lnTo>
                    <a:pt x="160060" y="193671"/>
                  </a:lnTo>
                  <a:lnTo>
                    <a:pt x="181177" y="208467"/>
                  </a:lnTo>
                  <a:lnTo>
                    <a:pt x="203786" y="237749"/>
                  </a:lnTo>
                  <a:lnTo>
                    <a:pt x="209088" y="252140"/>
                  </a:lnTo>
                  <a:lnTo>
                    <a:pt x="210598" y="266155"/>
                  </a:lnTo>
                  <a:lnTo>
                    <a:pt x="202475" y="298279"/>
                  </a:lnTo>
                  <a:lnTo>
                    <a:pt x="191298" y="316320"/>
                  </a:lnTo>
                  <a:lnTo>
                    <a:pt x="161353" y="340486"/>
                  </a:lnTo>
                  <a:lnTo>
                    <a:pt x="140638" y="349805"/>
                  </a:lnTo>
                  <a:lnTo>
                    <a:pt x="107342" y="356493"/>
                  </a:lnTo>
                  <a:lnTo>
                    <a:pt x="76307" y="352578"/>
                  </a:lnTo>
                  <a:lnTo>
                    <a:pt x="47974" y="348668"/>
                  </a:lnTo>
                  <a:lnTo>
                    <a:pt x="21437" y="337576"/>
                  </a:lnTo>
                  <a:lnTo>
                    <a:pt x="14308" y="332631"/>
                  </a:lnTo>
                  <a:lnTo>
                    <a:pt x="12069" y="329281"/>
                  </a:lnTo>
                  <a:lnTo>
                    <a:pt x="759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485"/>
            <p:cNvSpPr/>
            <p:nvPr/>
          </p:nvSpPr>
          <p:spPr>
            <a:xfrm>
              <a:off x="7574857" y="4237779"/>
              <a:ext cx="235644" cy="168897"/>
            </a:xfrm>
            <a:custGeom>
              <a:avLst/>
              <a:gdLst/>
              <a:ahLst/>
              <a:cxnLst/>
              <a:rect l="0" t="0" r="0" b="0"/>
              <a:pathLst>
                <a:path w="235644" h="168897">
                  <a:moveTo>
                    <a:pt x="113723" y="6561"/>
                  </a:moveTo>
                  <a:lnTo>
                    <a:pt x="109677" y="6561"/>
                  </a:lnTo>
                  <a:lnTo>
                    <a:pt x="105433" y="4303"/>
                  </a:lnTo>
                  <a:lnTo>
                    <a:pt x="100725" y="1324"/>
                  </a:lnTo>
                  <a:lnTo>
                    <a:pt x="95811" y="0"/>
                  </a:lnTo>
                  <a:lnTo>
                    <a:pt x="84238" y="3300"/>
                  </a:lnTo>
                  <a:lnTo>
                    <a:pt x="74130" y="9640"/>
                  </a:lnTo>
                  <a:lnTo>
                    <a:pt x="42367" y="41603"/>
                  </a:lnTo>
                  <a:lnTo>
                    <a:pt x="22236" y="74286"/>
                  </a:lnTo>
                  <a:lnTo>
                    <a:pt x="5998" y="105452"/>
                  </a:lnTo>
                  <a:lnTo>
                    <a:pt x="288" y="141440"/>
                  </a:lnTo>
                  <a:lnTo>
                    <a:pt x="0" y="147280"/>
                  </a:lnTo>
                  <a:lnTo>
                    <a:pt x="1500" y="152021"/>
                  </a:lnTo>
                  <a:lnTo>
                    <a:pt x="7684" y="159545"/>
                  </a:lnTo>
                  <a:lnTo>
                    <a:pt x="13820" y="163453"/>
                  </a:lnTo>
                  <a:lnTo>
                    <a:pt x="21061" y="165191"/>
                  </a:lnTo>
                  <a:lnTo>
                    <a:pt x="38572" y="165322"/>
                  </a:lnTo>
                  <a:lnTo>
                    <a:pt x="65266" y="155921"/>
                  </a:lnTo>
                  <a:lnTo>
                    <a:pt x="80644" y="144607"/>
                  </a:lnTo>
                  <a:lnTo>
                    <a:pt x="107133" y="109075"/>
                  </a:lnTo>
                  <a:lnTo>
                    <a:pt x="117657" y="81937"/>
                  </a:lnTo>
                  <a:lnTo>
                    <a:pt x="121019" y="43898"/>
                  </a:lnTo>
                  <a:lnTo>
                    <a:pt x="121339" y="29603"/>
                  </a:lnTo>
                  <a:lnTo>
                    <a:pt x="120494" y="41623"/>
                  </a:lnTo>
                  <a:lnTo>
                    <a:pt x="114782" y="65249"/>
                  </a:lnTo>
                  <a:lnTo>
                    <a:pt x="120377" y="102045"/>
                  </a:lnTo>
                  <a:lnTo>
                    <a:pt x="129147" y="122059"/>
                  </a:lnTo>
                  <a:lnTo>
                    <a:pt x="157142" y="156080"/>
                  </a:lnTo>
                  <a:lnTo>
                    <a:pt x="172214" y="167514"/>
                  </a:lnTo>
                  <a:lnTo>
                    <a:pt x="177270" y="168896"/>
                  </a:lnTo>
                  <a:lnTo>
                    <a:pt x="187404" y="168174"/>
                  </a:lnTo>
                  <a:lnTo>
                    <a:pt x="217864" y="156114"/>
                  </a:lnTo>
                  <a:lnTo>
                    <a:pt x="235643" y="143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486"/>
            <p:cNvSpPr/>
            <p:nvPr/>
          </p:nvSpPr>
          <p:spPr>
            <a:xfrm>
              <a:off x="7536180" y="413004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487"/>
            <p:cNvSpPr/>
            <p:nvPr/>
          </p:nvSpPr>
          <p:spPr>
            <a:xfrm>
              <a:off x="7482870" y="4236719"/>
              <a:ext cx="15211" cy="197493"/>
            </a:xfrm>
            <a:custGeom>
              <a:avLst/>
              <a:gdLst/>
              <a:ahLst/>
              <a:cxnLst/>
              <a:rect l="0" t="0" r="0" b="0"/>
              <a:pathLst>
                <a:path w="15211" h="197493">
                  <a:moveTo>
                    <a:pt x="15210" y="0"/>
                  </a:moveTo>
                  <a:lnTo>
                    <a:pt x="15210" y="32575"/>
                  </a:lnTo>
                  <a:lnTo>
                    <a:pt x="12952" y="63632"/>
                  </a:lnTo>
                  <a:lnTo>
                    <a:pt x="9178" y="92232"/>
                  </a:lnTo>
                  <a:lnTo>
                    <a:pt x="5803" y="122155"/>
                  </a:lnTo>
                  <a:lnTo>
                    <a:pt x="1122" y="158562"/>
                  </a:lnTo>
                  <a:lnTo>
                    <a:pt x="0" y="195999"/>
                  </a:lnTo>
                  <a:lnTo>
                    <a:pt x="836" y="196706"/>
                  </a:lnTo>
                  <a:lnTo>
                    <a:pt x="4024" y="197492"/>
                  </a:lnTo>
                  <a:lnTo>
                    <a:pt x="5213" y="196008"/>
                  </a:lnTo>
                  <a:lnTo>
                    <a:pt x="7120" y="183718"/>
                  </a:lnTo>
                  <a:lnTo>
                    <a:pt x="759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488"/>
            <p:cNvSpPr/>
            <p:nvPr/>
          </p:nvSpPr>
          <p:spPr>
            <a:xfrm>
              <a:off x="7277805" y="4160519"/>
              <a:ext cx="159315" cy="258802"/>
            </a:xfrm>
            <a:custGeom>
              <a:avLst/>
              <a:gdLst/>
              <a:ahLst/>
              <a:cxnLst/>
              <a:rect l="0" t="0" r="0" b="0"/>
              <a:pathLst>
                <a:path w="159315" h="258802">
                  <a:moveTo>
                    <a:pt x="6914" y="30481"/>
                  </a:moveTo>
                  <a:lnTo>
                    <a:pt x="6914" y="23175"/>
                  </a:lnTo>
                  <a:lnTo>
                    <a:pt x="2869" y="22953"/>
                  </a:lnTo>
                  <a:lnTo>
                    <a:pt x="1677" y="23769"/>
                  </a:lnTo>
                  <a:lnTo>
                    <a:pt x="883" y="25160"/>
                  </a:lnTo>
                  <a:lnTo>
                    <a:pt x="0" y="29809"/>
                  </a:lnTo>
                  <a:lnTo>
                    <a:pt x="350" y="42793"/>
                  </a:lnTo>
                  <a:lnTo>
                    <a:pt x="5882" y="76818"/>
                  </a:lnTo>
                  <a:lnTo>
                    <a:pt x="12794" y="112039"/>
                  </a:lnTo>
                  <a:lnTo>
                    <a:pt x="20054" y="146592"/>
                  </a:lnTo>
                  <a:lnTo>
                    <a:pt x="23790" y="175797"/>
                  </a:lnTo>
                  <a:lnTo>
                    <a:pt x="32637" y="211961"/>
                  </a:lnTo>
                  <a:lnTo>
                    <a:pt x="36977" y="248352"/>
                  </a:lnTo>
                  <a:lnTo>
                    <a:pt x="37963" y="251928"/>
                  </a:lnTo>
                  <a:lnTo>
                    <a:pt x="39466" y="254312"/>
                  </a:lnTo>
                  <a:lnTo>
                    <a:pt x="44690" y="258801"/>
                  </a:lnTo>
                  <a:lnTo>
                    <a:pt x="55592" y="248450"/>
                  </a:lnTo>
                  <a:lnTo>
                    <a:pt x="70451" y="212427"/>
                  </a:lnTo>
                  <a:lnTo>
                    <a:pt x="81428" y="176613"/>
                  </a:lnTo>
                  <a:lnTo>
                    <a:pt x="93434" y="146968"/>
                  </a:lnTo>
                  <a:lnTo>
                    <a:pt x="105504" y="108869"/>
                  </a:lnTo>
                  <a:lnTo>
                    <a:pt x="120086" y="72588"/>
                  </a:lnTo>
                  <a:lnTo>
                    <a:pt x="135971" y="39297"/>
                  </a:lnTo>
                  <a:lnTo>
                    <a:pt x="151519" y="11351"/>
                  </a:lnTo>
                  <a:lnTo>
                    <a:pt x="153270" y="10108"/>
                  </a:lnTo>
                  <a:lnTo>
                    <a:pt x="155285" y="9279"/>
                  </a:lnTo>
                  <a:lnTo>
                    <a:pt x="156628" y="7879"/>
                  </a:lnTo>
                  <a:lnTo>
                    <a:pt x="15931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5"/>
          <p:cNvPicPr>
            <a:picLocks noChangeAspect="1" noChangeArrowheads="1"/>
          </p:cNvPicPr>
          <p:nvPr/>
        </p:nvPicPr>
        <p:blipFill>
          <a:blip r:embed="rId2" cstate="print"/>
          <a:srcRect/>
          <a:stretch>
            <a:fillRect/>
          </a:stretch>
        </p:blipFill>
        <p:spPr bwMode="auto">
          <a:xfrm>
            <a:off x="0" y="762000"/>
            <a:ext cx="9144000" cy="2562225"/>
          </a:xfrm>
          <a:prstGeom prst="rect">
            <a:avLst/>
          </a:prstGeom>
          <a:noFill/>
          <a:ln w="9525">
            <a:noFill/>
            <a:miter lim="800000"/>
            <a:headEnd/>
            <a:tailEnd/>
          </a:ln>
        </p:spPr>
      </p:pic>
      <p:sp>
        <p:nvSpPr>
          <p:cNvPr id="202754" name="WordArt 4"/>
          <p:cNvSpPr>
            <a:spLocks noChangeArrowheads="1" noChangeShapeType="1" noTextEdit="1"/>
          </p:cNvSpPr>
          <p:nvPr/>
        </p:nvSpPr>
        <p:spPr bwMode="auto">
          <a:xfrm>
            <a:off x="152400" y="381000"/>
            <a:ext cx="7391400" cy="609600"/>
          </a:xfrm>
          <a:prstGeom prst="rect">
            <a:avLst/>
          </a:prstGeom>
        </p:spPr>
        <p:txBody>
          <a:bodyPr wrap="none" fromWordArt="1">
            <a:prstTxWarp prst="textPlain">
              <a:avLst>
                <a:gd name="adj" fmla="val 50000"/>
              </a:avLst>
            </a:prstTxWarp>
          </a:bodyPr>
          <a:lstStyle/>
          <a:p>
            <a:pPr algn="ctr"/>
            <a:r>
              <a:rPr lang="en-US" kern="10">
                <a:ln w="31750">
                  <a:solidFill>
                    <a:srgbClr val="000000"/>
                  </a:solidFill>
                  <a:round/>
                  <a:headEnd/>
                  <a:tailEnd/>
                </a:ln>
                <a:solidFill>
                  <a:srgbClr val="3366FF"/>
                </a:solidFill>
                <a:latin typeface="Cooper Black"/>
              </a:rPr>
              <a:t>Patterns of Evolution</a:t>
            </a:r>
          </a:p>
        </p:txBody>
      </p:sp>
      <p:pic>
        <p:nvPicPr>
          <p:cNvPr id="202755" name="Picture 7" descr="parallel"/>
          <p:cNvPicPr>
            <a:picLocks noChangeAspect="1" noChangeArrowheads="1"/>
          </p:cNvPicPr>
          <p:nvPr/>
        </p:nvPicPr>
        <p:blipFill>
          <a:blip r:embed="rId3" cstate="print"/>
          <a:srcRect/>
          <a:stretch>
            <a:fillRect/>
          </a:stretch>
        </p:blipFill>
        <p:spPr bwMode="auto">
          <a:xfrm>
            <a:off x="0" y="3048000"/>
            <a:ext cx="3262313" cy="3543300"/>
          </a:xfrm>
          <a:prstGeom prst="rect">
            <a:avLst/>
          </a:prstGeom>
          <a:noFill/>
          <a:ln w="9525">
            <a:noFill/>
            <a:miter lim="800000"/>
            <a:headEnd/>
            <a:tailEnd/>
          </a:ln>
        </p:spPr>
      </p:pic>
      <p:pic>
        <p:nvPicPr>
          <p:cNvPr id="202756" name="Picture 9" descr="divergent_evolution1"/>
          <p:cNvPicPr>
            <a:picLocks noChangeAspect="1" noChangeArrowheads="1"/>
          </p:cNvPicPr>
          <p:nvPr/>
        </p:nvPicPr>
        <p:blipFill>
          <a:blip r:embed="rId4" cstate="print"/>
          <a:srcRect/>
          <a:stretch>
            <a:fillRect/>
          </a:stretch>
        </p:blipFill>
        <p:spPr bwMode="auto">
          <a:xfrm>
            <a:off x="3657600" y="2819400"/>
            <a:ext cx="2895600" cy="4038600"/>
          </a:xfrm>
          <a:prstGeom prst="rect">
            <a:avLst/>
          </a:prstGeom>
          <a:noFill/>
          <a:ln w="9525">
            <a:noFill/>
            <a:miter lim="800000"/>
            <a:headEnd/>
            <a:tailEnd/>
          </a:ln>
        </p:spPr>
      </p:pic>
      <p:pic>
        <p:nvPicPr>
          <p:cNvPr id="202757" name="Picture 10"/>
          <p:cNvPicPr>
            <a:picLocks noChangeAspect="1" noChangeArrowheads="1"/>
          </p:cNvPicPr>
          <p:nvPr/>
        </p:nvPicPr>
        <p:blipFill>
          <a:blip r:embed="rId5" cstate="print"/>
          <a:srcRect/>
          <a:stretch>
            <a:fillRect/>
          </a:stretch>
        </p:blipFill>
        <p:spPr bwMode="auto">
          <a:xfrm>
            <a:off x="6400800" y="2819400"/>
            <a:ext cx="2701925" cy="3352800"/>
          </a:xfrm>
          <a:prstGeom prst="rect">
            <a:avLst/>
          </a:prstGeom>
          <a:noFill/>
          <a:ln w="9525">
            <a:noFill/>
            <a:miter lim="800000"/>
            <a:headEnd/>
            <a:tailEnd/>
          </a:ln>
        </p:spPr>
      </p:pic>
      <p:grpSp>
        <p:nvGrpSpPr>
          <p:cNvPr id="31" name="SMARTInkShape-Group33"/>
          <p:cNvGrpSpPr/>
          <p:nvPr/>
        </p:nvGrpSpPr>
        <p:grpSpPr>
          <a:xfrm>
            <a:off x="2958113" y="1885597"/>
            <a:ext cx="4905727" cy="522324"/>
            <a:chOff x="2958113" y="1885597"/>
            <a:chExt cx="4905727" cy="522324"/>
          </a:xfrm>
        </p:grpSpPr>
        <p:sp>
          <p:nvSpPr>
            <p:cNvPr id="7" name="SMARTInkShape-489"/>
            <p:cNvSpPr/>
            <p:nvPr/>
          </p:nvSpPr>
          <p:spPr>
            <a:xfrm>
              <a:off x="2958113" y="1928445"/>
              <a:ext cx="234668" cy="347790"/>
            </a:xfrm>
            <a:custGeom>
              <a:avLst/>
              <a:gdLst/>
              <a:ahLst/>
              <a:cxnLst/>
              <a:rect l="0" t="0" r="0" b="0"/>
              <a:pathLst>
                <a:path w="234668" h="347790">
                  <a:moveTo>
                    <a:pt x="13687" y="98475"/>
                  </a:moveTo>
                  <a:lnTo>
                    <a:pt x="9641" y="98475"/>
                  </a:lnTo>
                  <a:lnTo>
                    <a:pt x="8450" y="96781"/>
                  </a:lnTo>
                  <a:lnTo>
                    <a:pt x="6381" y="81308"/>
                  </a:lnTo>
                  <a:lnTo>
                    <a:pt x="19082" y="44716"/>
                  </a:lnTo>
                  <a:lnTo>
                    <a:pt x="23987" y="33377"/>
                  </a:lnTo>
                  <a:lnTo>
                    <a:pt x="39598" y="17474"/>
                  </a:lnTo>
                  <a:lnTo>
                    <a:pt x="56266" y="6083"/>
                  </a:lnTo>
                  <a:lnTo>
                    <a:pt x="71929" y="1390"/>
                  </a:lnTo>
                  <a:lnTo>
                    <a:pt x="91339" y="0"/>
                  </a:lnTo>
                  <a:lnTo>
                    <a:pt x="96781" y="1498"/>
                  </a:lnTo>
                  <a:lnTo>
                    <a:pt x="109333" y="11697"/>
                  </a:lnTo>
                  <a:lnTo>
                    <a:pt x="118567" y="20678"/>
                  </a:lnTo>
                  <a:lnTo>
                    <a:pt x="123800" y="34829"/>
                  </a:lnTo>
                  <a:lnTo>
                    <a:pt x="131205" y="71509"/>
                  </a:lnTo>
                  <a:lnTo>
                    <a:pt x="130257" y="109394"/>
                  </a:lnTo>
                  <a:lnTo>
                    <a:pt x="124480" y="138041"/>
                  </a:lnTo>
                  <a:lnTo>
                    <a:pt x="116268" y="167706"/>
                  </a:lnTo>
                  <a:lnTo>
                    <a:pt x="106974" y="197824"/>
                  </a:lnTo>
                  <a:lnTo>
                    <a:pt x="94941" y="228143"/>
                  </a:lnTo>
                  <a:lnTo>
                    <a:pt x="81973" y="256859"/>
                  </a:lnTo>
                  <a:lnTo>
                    <a:pt x="64306" y="291218"/>
                  </a:lnTo>
                  <a:lnTo>
                    <a:pt x="38267" y="323755"/>
                  </a:lnTo>
                  <a:lnTo>
                    <a:pt x="17456" y="345107"/>
                  </a:lnTo>
                  <a:lnTo>
                    <a:pt x="11693" y="347789"/>
                  </a:lnTo>
                  <a:lnTo>
                    <a:pt x="8971" y="347658"/>
                  </a:lnTo>
                  <a:lnTo>
                    <a:pt x="3689" y="345254"/>
                  </a:lnTo>
                  <a:lnTo>
                    <a:pt x="1941" y="342581"/>
                  </a:lnTo>
                  <a:lnTo>
                    <a:pt x="0" y="335095"/>
                  </a:lnTo>
                  <a:lnTo>
                    <a:pt x="6940" y="303264"/>
                  </a:lnTo>
                  <a:lnTo>
                    <a:pt x="19728" y="266836"/>
                  </a:lnTo>
                  <a:lnTo>
                    <a:pt x="33351" y="249301"/>
                  </a:lnTo>
                  <a:lnTo>
                    <a:pt x="52251" y="235074"/>
                  </a:lnTo>
                  <a:lnTo>
                    <a:pt x="63564" y="231152"/>
                  </a:lnTo>
                  <a:lnTo>
                    <a:pt x="83499" y="232989"/>
                  </a:lnTo>
                  <a:lnTo>
                    <a:pt x="118271" y="243575"/>
                  </a:lnTo>
                  <a:lnTo>
                    <a:pt x="129595" y="249324"/>
                  </a:lnTo>
                  <a:lnTo>
                    <a:pt x="166161" y="277431"/>
                  </a:lnTo>
                  <a:lnTo>
                    <a:pt x="204127" y="312849"/>
                  </a:lnTo>
                  <a:lnTo>
                    <a:pt x="224275" y="324014"/>
                  </a:lnTo>
                  <a:lnTo>
                    <a:pt x="234667" y="3270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90"/>
            <p:cNvSpPr/>
            <p:nvPr/>
          </p:nvSpPr>
          <p:spPr>
            <a:xfrm>
              <a:off x="3440958" y="2095500"/>
              <a:ext cx="136097" cy="182880"/>
            </a:xfrm>
            <a:custGeom>
              <a:avLst/>
              <a:gdLst/>
              <a:ahLst/>
              <a:cxnLst/>
              <a:rect l="0" t="0" r="0" b="0"/>
              <a:pathLst>
                <a:path w="136097" h="182880">
                  <a:moveTo>
                    <a:pt x="102342" y="0"/>
                  </a:moveTo>
                  <a:lnTo>
                    <a:pt x="98296" y="0"/>
                  </a:lnTo>
                  <a:lnTo>
                    <a:pt x="87690" y="4045"/>
                  </a:lnTo>
                  <a:lnTo>
                    <a:pt x="74173" y="12150"/>
                  </a:lnTo>
                  <a:lnTo>
                    <a:pt x="53817" y="19145"/>
                  </a:lnTo>
                  <a:lnTo>
                    <a:pt x="17768" y="40422"/>
                  </a:lnTo>
                  <a:lnTo>
                    <a:pt x="11695" y="43365"/>
                  </a:lnTo>
                  <a:lnTo>
                    <a:pt x="6175" y="45520"/>
                  </a:lnTo>
                  <a:lnTo>
                    <a:pt x="898" y="49300"/>
                  </a:lnTo>
                  <a:lnTo>
                    <a:pt x="0" y="51493"/>
                  </a:lnTo>
                  <a:lnTo>
                    <a:pt x="247" y="53802"/>
                  </a:lnTo>
                  <a:lnTo>
                    <a:pt x="1258" y="56188"/>
                  </a:lnTo>
                  <a:lnTo>
                    <a:pt x="2779" y="57778"/>
                  </a:lnTo>
                  <a:lnTo>
                    <a:pt x="17854" y="65917"/>
                  </a:lnTo>
                  <a:lnTo>
                    <a:pt x="51995" y="73583"/>
                  </a:lnTo>
                  <a:lnTo>
                    <a:pt x="87496" y="79900"/>
                  </a:lnTo>
                  <a:lnTo>
                    <a:pt x="106033" y="90749"/>
                  </a:lnTo>
                  <a:lnTo>
                    <a:pt x="121384" y="104348"/>
                  </a:lnTo>
                  <a:lnTo>
                    <a:pt x="135193" y="127361"/>
                  </a:lnTo>
                  <a:lnTo>
                    <a:pt x="136096" y="131474"/>
                  </a:lnTo>
                  <a:lnTo>
                    <a:pt x="135851" y="135063"/>
                  </a:lnTo>
                  <a:lnTo>
                    <a:pt x="133322" y="141308"/>
                  </a:lnTo>
                  <a:lnTo>
                    <a:pt x="122393" y="154817"/>
                  </a:lnTo>
                  <a:lnTo>
                    <a:pt x="105518" y="165075"/>
                  </a:lnTo>
                  <a:lnTo>
                    <a:pt x="80861" y="172997"/>
                  </a:lnTo>
                  <a:lnTo>
                    <a:pt x="43091" y="181092"/>
                  </a:lnTo>
                  <a:lnTo>
                    <a:pt x="26142"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91"/>
            <p:cNvSpPr/>
            <p:nvPr/>
          </p:nvSpPr>
          <p:spPr>
            <a:xfrm>
              <a:off x="3634740" y="2156459"/>
              <a:ext cx="22861" cy="251462"/>
            </a:xfrm>
            <a:custGeom>
              <a:avLst/>
              <a:gdLst/>
              <a:ahLst/>
              <a:cxnLst/>
              <a:rect l="0" t="0" r="0" b="0"/>
              <a:pathLst>
                <a:path w="22861" h="251462">
                  <a:moveTo>
                    <a:pt x="22860" y="0"/>
                  </a:moveTo>
                  <a:lnTo>
                    <a:pt x="22860" y="33772"/>
                  </a:lnTo>
                  <a:lnTo>
                    <a:pt x="22860" y="65134"/>
                  </a:lnTo>
                  <a:lnTo>
                    <a:pt x="22860" y="97099"/>
                  </a:lnTo>
                  <a:lnTo>
                    <a:pt x="22013" y="133004"/>
                  </a:lnTo>
                  <a:lnTo>
                    <a:pt x="17623" y="169607"/>
                  </a:lnTo>
                  <a:lnTo>
                    <a:pt x="15946" y="200585"/>
                  </a:lnTo>
                  <a:lnTo>
                    <a:pt x="13121" y="227080"/>
                  </a:lnTo>
                  <a:lnTo>
                    <a:pt x="7941" y="249420"/>
                  </a:lnTo>
                  <a:lnTo>
                    <a:pt x="6988" y="250100"/>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92"/>
            <p:cNvSpPr/>
            <p:nvPr/>
          </p:nvSpPr>
          <p:spPr>
            <a:xfrm>
              <a:off x="3634740" y="2080736"/>
              <a:ext cx="170402" cy="174785"/>
            </a:xfrm>
            <a:custGeom>
              <a:avLst/>
              <a:gdLst/>
              <a:ahLst/>
              <a:cxnLst/>
              <a:rect l="0" t="0" r="0" b="0"/>
              <a:pathLst>
                <a:path w="170402" h="174785">
                  <a:moveTo>
                    <a:pt x="0" y="83343"/>
                  </a:moveTo>
                  <a:lnTo>
                    <a:pt x="0" y="67947"/>
                  </a:lnTo>
                  <a:lnTo>
                    <a:pt x="2257" y="61543"/>
                  </a:lnTo>
                  <a:lnTo>
                    <a:pt x="13843" y="42686"/>
                  </a:lnTo>
                  <a:lnTo>
                    <a:pt x="50943" y="13381"/>
                  </a:lnTo>
                  <a:lnTo>
                    <a:pt x="77231" y="3139"/>
                  </a:lnTo>
                  <a:lnTo>
                    <a:pt x="110390" y="0"/>
                  </a:lnTo>
                  <a:lnTo>
                    <a:pt x="126594" y="3710"/>
                  </a:lnTo>
                  <a:lnTo>
                    <a:pt x="146164" y="14216"/>
                  </a:lnTo>
                  <a:lnTo>
                    <a:pt x="156120" y="25527"/>
                  </a:lnTo>
                  <a:lnTo>
                    <a:pt x="169409" y="53484"/>
                  </a:lnTo>
                  <a:lnTo>
                    <a:pt x="170401" y="70637"/>
                  </a:lnTo>
                  <a:lnTo>
                    <a:pt x="164140" y="105199"/>
                  </a:lnTo>
                  <a:lnTo>
                    <a:pt x="153150" y="128766"/>
                  </a:lnTo>
                  <a:lnTo>
                    <a:pt x="143984" y="139656"/>
                  </a:lnTo>
                  <a:lnTo>
                    <a:pt x="113192" y="161628"/>
                  </a:lnTo>
                  <a:lnTo>
                    <a:pt x="91958" y="170509"/>
                  </a:lnTo>
                  <a:lnTo>
                    <a:pt x="54298" y="174408"/>
                  </a:lnTo>
                  <a:lnTo>
                    <a:pt x="30479" y="1747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93"/>
            <p:cNvSpPr/>
            <p:nvPr/>
          </p:nvSpPr>
          <p:spPr>
            <a:xfrm>
              <a:off x="3826047" y="2084518"/>
              <a:ext cx="124971" cy="177445"/>
            </a:xfrm>
            <a:custGeom>
              <a:avLst/>
              <a:gdLst/>
              <a:ahLst/>
              <a:cxnLst/>
              <a:rect l="0" t="0" r="0" b="0"/>
              <a:pathLst>
                <a:path w="124971" h="177445">
                  <a:moveTo>
                    <a:pt x="14433" y="79561"/>
                  </a:moveTo>
                  <a:lnTo>
                    <a:pt x="14433" y="86122"/>
                  </a:lnTo>
                  <a:lnTo>
                    <a:pt x="18478" y="90913"/>
                  </a:lnTo>
                  <a:lnTo>
                    <a:pt x="22721" y="93073"/>
                  </a:lnTo>
                  <a:lnTo>
                    <a:pt x="35687" y="94574"/>
                  </a:lnTo>
                  <a:lnTo>
                    <a:pt x="48482" y="93887"/>
                  </a:lnTo>
                  <a:lnTo>
                    <a:pt x="83073" y="79359"/>
                  </a:lnTo>
                  <a:lnTo>
                    <a:pt x="92352" y="73545"/>
                  </a:lnTo>
                  <a:lnTo>
                    <a:pt x="115048" y="46236"/>
                  </a:lnTo>
                  <a:lnTo>
                    <a:pt x="124970" y="22118"/>
                  </a:lnTo>
                  <a:lnTo>
                    <a:pt x="124531" y="19253"/>
                  </a:lnTo>
                  <a:lnTo>
                    <a:pt x="121785" y="13811"/>
                  </a:lnTo>
                  <a:lnTo>
                    <a:pt x="110707" y="860"/>
                  </a:lnTo>
                  <a:lnTo>
                    <a:pt x="107402" y="0"/>
                  </a:lnTo>
                  <a:lnTo>
                    <a:pt x="85085" y="2752"/>
                  </a:lnTo>
                  <a:lnTo>
                    <a:pt x="75185" y="7606"/>
                  </a:lnTo>
                  <a:lnTo>
                    <a:pt x="38863" y="36472"/>
                  </a:lnTo>
                  <a:lnTo>
                    <a:pt x="24776" y="57481"/>
                  </a:lnTo>
                  <a:lnTo>
                    <a:pt x="5321" y="94904"/>
                  </a:lnTo>
                  <a:lnTo>
                    <a:pt x="0" y="132915"/>
                  </a:lnTo>
                  <a:lnTo>
                    <a:pt x="3477" y="151720"/>
                  </a:lnTo>
                  <a:lnTo>
                    <a:pt x="9845" y="160456"/>
                  </a:lnTo>
                  <a:lnTo>
                    <a:pt x="27732" y="172964"/>
                  </a:lnTo>
                  <a:lnTo>
                    <a:pt x="46595" y="176945"/>
                  </a:lnTo>
                  <a:lnTo>
                    <a:pt x="69641" y="177444"/>
                  </a:lnTo>
                  <a:lnTo>
                    <a:pt x="105872" y="1710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94"/>
            <p:cNvSpPr/>
            <p:nvPr/>
          </p:nvSpPr>
          <p:spPr>
            <a:xfrm>
              <a:off x="3981402" y="2103120"/>
              <a:ext cx="110539" cy="143235"/>
            </a:xfrm>
            <a:custGeom>
              <a:avLst/>
              <a:gdLst/>
              <a:ahLst/>
              <a:cxnLst/>
              <a:rect l="0" t="0" r="0" b="0"/>
              <a:pathLst>
                <a:path w="110539" h="143235">
                  <a:moveTo>
                    <a:pt x="110538" y="0"/>
                  </a:moveTo>
                  <a:lnTo>
                    <a:pt x="99931" y="0"/>
                  </a:lnTo>
                  <a:lnTo>
                    <a:pt x="95099" y="2257"/>
                  </a:lnTo>
                  <a:lnTo>
                    <a:pt x="92626" y="4045"/>
                  </a:lnTo>
                  <a:lnTo>
                    <a:pt x="76488" y="8607"/>
                  </a:lnTo>
                  <a:lnTo>
                    <a:pt x="41897" y="38455"/>
                  </a:lnTo>
                  <a:lnTo>
                    <a:pt x="32617" y="49264"/>
                  </a:lnTo>
                  <a:lnTo>
                    <a:pt x="9922" y="85667"/>
                  </a:lnTo>
                  <a:lnTo>
                    <a:pt x="0" y="115932"/>
                  </a:lnTo>
                  <a:lnTo>
                    <a:pt x="1578" y="122927"/>
                  </a:lnTo>
                  <a:lnTo>
                    <a:pt x="7227" y="131625"/>
                  </a:lnTo>
                  <a:lnTo>
                    <a:pt x="18308" y="139565"/>
                  </a:lnTo>
                  <a:lnTo>
                    <a:pt x="32316" y="143234"/>
                  </a:lnTo>
                  <a:lnTo>
                    <a:pt x="51237" y="140276"/>
                  </a:lnTo>
                  <a:lnTo>
                    <a:pt x="88882" y="130872"/>
                  </a:lnTo>
                  <a:lnTo>
                    <a:pt x="98938" y="127874"/>
                  </a:lnTo>
                  <a:lnTo>
                    <a:pt x="110538"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95"/>
            <p:cNvSpPr/>
            <p:nvPr/>
          </p:nvSpPr>
          <p:spPr>
            <a:xfrm>
              <a:off x="4168140" y="2080259"/>
              <a:ext cx="22861" cy="174614"/>
            </a:xfrm>
            <a:custGeom>
              <a:avLst/>
              <a:gdLst/>
              <a:ahLst/>
              <a:cxnLst/>
              <a:rect l="0" t="0" r="0" b="0"/>
              <a:pathLst>
                <a:path w="22861" h="174614">
                  <a:moveTo>
                    <a:pt x="22860" y="0"/>
                  </a:moveTo>
                  <a:lnTo>
                    <a:pt x="22860" y="4046"/>
                  </a:lnTo>
                  <a:lnTo>
                    <a:pt x="10709" y="39489"/>
                  </a:lnTo>
                  <a:lnTo>
                    <a:pt x="5972" y="71113"/>
                  </a:lnTo>
                  <a:lnTo>
                    <a:pt x="1179" y="105675"/>
                  </a:lnTo>
                  <a:lnTo>
                    <a:pt x="232" y="141352"/>
                  </a:lnTo>
                  <a:lnTo>
                    <a:pt x="2" y="174613"/>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96"/>
            <p:cNvSpPr/>
            <p:nvPr/>
          </p:nvSpPr>
          <p:spPr>
            <a:xfrm>
              <a:off x="4191000" y="2026920"/>
              <a:ext cx="7620" cy="7621"/>
            </a:xfrm>
            <a:custGeom>
              <a:avLst/>
              <a:gdLst/>
              <a:ahLst/>
              <a:cxnLst/>
              <a:rect l="0" t="0" r="0" b="0"/>
              <a:pathLst>
                <a:path w="7620" h="7621">
                  <a:moveTo>
                    <a:pt x="7619" y="0"/>
                  </a:moveTo>
                  <a:lnTo>
                    <a:pt x="3574" y="0"/>
                  </a:lnTo>
                  <a:lnTo>
                    <a:pt x="2383" y="846"/>
                  </a:lnTo>
                  <a:lnTo>
                    <a:pt x="1589" y="2257"/>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97"/>
            <p:cNvSpPr/>
            <p:nvPr/>
          </p:nvSpPr>
          <p:spPr>
            <a:xfrm>
              <a:off x="4230767" y="2073217"/>
              <a:ext cx="138552" cy="189924"/>
            </a:xfrm>
            <a:custGeom>
              <a:avLst/>
              <a:gdLst/>
              <a:ahLst/>
              <a:cxnLst/>
              <a:rect l="0" t="0" r="0" b="0"/>
              <a:pathLst>
                <a:path w="138552" h="189924">
                  <a:moveTo>
                    <a:pt x="36433" y="52762"/>
                  </a:moveTo>
                  <a:lnTo>
                    <a:pt x="36433" y="56808"/>
                  </a:lnTo>
                  <a:lnTo>
                    <a:pt x="38690" y="61051"/>
                  </a:lnTo>
                  <a:lnTo>
                    <a:pt x="41669" y="65760"/>
                  </a:lnTo>
                  <a:lnTo>
                    <a:pt x="44193" y="73171"/>
                  </a:lnTo>
                  <a:lnTo>
                    <a:pt x="54566" y="85794"/>
                  </a:lnTo>
                  <a:lnTo>
                    <a:pt x="59450" y="88610"/>
                  </a:lnTo>
                  <a:lnTo>
                    <a:pt x="69217" y="90195"/>
                  </a:lnTo>
                  <a:lnTo>
                    <a:pt x="87688" y="90731"/>
                  </a:lnTo>
                  <a:lnTo>
                    <a:pt x="95337" y="88546"/>
                  </a:lnTo>
                  <a:lnTo>
                    <a:pt x="106661" y="80298"/>
                  </a:lnTo>
                  <a:lnTo>
                    <a:pt x="118483" y="67130"/>
                  </a:lnTo>
                  <a:lnTo>
                    <a:pt x="137929" y="32392"/>
                  </a:lnTo>
                  <a:lnTo>
                    <a:pt x="138551" y="22260"/>
                  </a:lnTo>
                  <a:lnTo>
                    <a:pt x="136097" y="6003"/>
                  </a:lnTo>
                  <a:lnTo>
                    <a:pt x="134202" y="3810"/>
                  </a:lnTo>
                  <a:lnTo>
                    <a:pt x="127581" y="1372"/>
                  </a:lnTo>
                  <a:lnTo>
                    <a:pt x="118379" y="0"/>
                  </a:lnTo>
                  <a:lnTo>
                    <a:pt x="81319" y="10079"/>
                  </a:lnTo>
                  <a:lnTo>
                    <a:pt x="63091" y="21395"/>
                  </a:lnTo>
                  <a:lnTo>
                    <a:pt x="30567" y="53649"/>
                  </a:lnTo>
                  <a:lnTo>
                    <a:pt x="16350" y="75885"/>
                  </a:lnTo>
                  <a:lnTo>
                    <a:pt x="2085" y="112910"/>
                  </a:lnTo>
                  <a:lnTo>
                    <a:pt x="0" y="124933"/>
                  </a:lnTo>
                  <a:lnTo>
                    <a:pt x="2872" y="145266"/>
                  </a:lnTo>
                  <a:lnTo>
                    <a:pt x="13130" y="163332"/>
                  </a:lnTo>
                  <a:lnTo>
                    <a:pt x="26894" y="175365"/>
                  </a:lnTo>
                  <a:lnTo>
                    <a:pt x="45742" y="184292"/>
                  </a:lnTo>
                  <a:lnTo>
                    <a:pt x="80950" y="188810"/>
                  </a:lnTo>
                  <a:lnTo>
                    <a:pt x="120252" y="1899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98"/>
            <p:cNvSpPr/>
            <p:nvPr/>
          </p:nvSpPr>
          <p:spPr>
            <a:xfrm>
              <a:off x="4442459" y="2065020"/>
              <a:ext cx="165655" cy="190357"/>
            </a:xfrm>
            <a:custGeom>
              <a:avLst/>
              <a:gdLst/>
              <a:ahLst/>
              <a:cxnLst/>
              <a:rect l="0" t="0" r="0" b="0"/>
              <a:pathLst>
                <a:path w="165655" h="190357">
                  <a:moveTo>
                    <a:pt x="129541" y="0"/>
                  </a:moveTo>
                  <a:lnTo>
                    <a:pt x="125495" y="4045"/>
                  </a:lnTo>
                  <a:lnTo>
                    <a:pt x="118994" y="6031"/>
                  </a:lnTo>
                  <a:lnTo>
                    <a:pt x="82843" y="13641"/>
                  </a:lnTo>
                  <a:lnTo>
                    <a:pt x="48070" y="30535"/>
                  </a:lnTo>
                  <a:lnTo>
                    <a:pt x="36025" y="40650"/>
                  </a:lnTo>
                  <a:lnTo>
                    <a:pt x="32944" y="47982"/>
                  </a:lnTo>
                  <a:lnTo>
                    <a:pt x="32123" y="52308"/>
                  </a:lnTo>
                  <a:lnTo>
                    <a:pt x="32422" y="55192"/>
                  </a:lnTo>
                  <a:lnTo>
                    <a:pt x="33468" y="57114"/>
                  </a:lnTo>
                  <a:lnTo>
                    <a:pt x="59041" y="71340"/>
                  </a:lnTo>
                  <a:lnTo>
                    <a:pt x="93000" y="86379"/>
                  </a:lnTo>
                  <a:lnTo>
                    <a:pt x="127488" y="99062"/>
                  </a:lnTo>
                  <a:lnTo>
                    <a:pt x="144173" y="108938"/>
                  </a:lnTo>
                  <a:lnTo>
                    <a:pt x="160935" y="123400"/>
                  </a:lnTo>
                  <a:lnTo>
                    <a:pt x="164660" y="131327"/>
                  </a:lnTo>
                  <a:lnTo>
                    <a:pt x="165654" y="135811"/>
                  </a:lnTo>
                  <a:lnTo>
                    <a:pt x="164500" y="145309"/>
                  </a:lnTo>
                  <a:lnTo>
                    <a:pt x="156860" y="165204"/>
                  </a:lnTo>
                  <a:lnTo>
                    <a:pt x="149867" y="173048"/>
                  </a:lnTo>
                  <a:lnTo>
                    <a:pt x="134152" y="182224"/>
                  </a:lnTo>
                  <a:lnTo>
                    <a:pt x="120584" y="186822"/>
                  </a:lnTo>
                  <a:lnTo>
                    <a:pt x="88919" y="189773"/>
                  </a:lnTo>
                  <a:lnTo>
                    <a:pt x="54348" y="190356"/>
                  </a:lnTo>
                  <a:lnTo>
                    <a:pt x="18315" y="183926"/>
                  </a:lnTo>
                  <a:lnTo>
                    <a:pt x="0"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99"/>
            <p:cNvSpPr/>
            <p:nvPr/>
          </p:nvSpPr>
          <p:spPr>
            <a:xfrm>
              <a:off x="4847259" y="1885597"/>
              <a:ext cx="212422" cy="354683"/>
            </a:xfrm>
            <a:custGeom>
              <a:avLst/>
              <a:gdLst/>
              <a:ahLst/>
              <a:cxnLst/>
              <a:rect l="0" t="0" r="0" b="0"/>
              <a:pathLst>
                <a:path w="212422" h="354683">
                  <a:moveTo>
                    <a:pt x="212421" y="19403"/>
                  </a:moveTo>
                  <a:lnTo>
                    <a:pt x="212421" y="8051"/>
                  </a:lnTo>
                  <a:lnTo>
                    <a:pt x="210727" y="6755"/>
                  </a:lnTo>
                  <a:lnTo>
                    <a:pt x="185579" y="0"/>
                  </a:lnTo>
                  <a:lnTo>
                    <a:pt x="156036" y="5347"/>
                  </a:lnTo>
                  <a:lnTo>
                    <a:pt x="127698" y="12134"/>
                  </a:lnTo>
                  <a:lnTo>
                    <a:pt x="108726" y="18712"/>
                  </a:lnTo>
                  <a:lnTo>
                    <a:pt x="73592" y="41373"/>
                  </a:lnTo>
                  <a:lnTo>
                    <a:pt x="38336" y="66452"/>
                  </a:lnTo>
                  <a:lnTo>
                    <a:pt x="13843" y="95865"/>
                  </a:lnTo>
                  <a:lnTo>
                    <a:pt x="3817" y="119387"/>
                  </a:lnTo>
                  <a:lnTo>
                    <a:pt x="0" y="157247"/>
                  </a:lnTo>
                  <a:lnTo>
                    <a:pt x="1597" y="184987"/>
                  </a:lnTo>
                  <a:lnTo>
                    <a:pt x="13767" y="221162"/>
                  </a:lnTo>
                  <a:lnTo>
                    <a:pt x="26393" y="255683"/>
                  </a:lnTo>
                  <a:lnTo>
                    <a:pt x="34783" y="289721"/>
                  </a:lnTo>
                  <a:lnTo>
                    <a:pt x="36952" y="323851"/>
                  </a:lnTo>
                  <a:lnTo>
                    <a:pt x="37119" y="340408"/>
                  </a:lnTo>
                  <a:lnTo>
                    <a:pt x="36286" y="342626"/>
                  </a:lnTo>
                  <a:lnTo>
                    <a:pt x="34884" y="344105"/>
                  </a:lnTo>
                  <a:lnTo>
                    <a:pt x="33103" y="345091"/>
                  </a:lnTo>
                  <a:lnTo>
                    <a:pt x="31916" y="346595"/>
                  </a:lnTo>
                  <a:lnTo>
                    <a:pt x="29541" y="3546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00"/>
            <p:cNvSpPr/>
            <p:nvPr/>
          </p:nvSpPr>
          <p:spPr>
            <a:xfrm>
              <a:off x="4777740" y="2133600"/>
              <a:ext cx="68580" cy="15241"/>
            </a:xfrm>
            <a:custGeom>
              <a:avLst/>
              <a:gdLst/>
              <a:ahLst/>
              <a:cxnLst/>
              <a:rect l="0" t="0" r="0" b="0"/>
              <a:pathLst>
                <a:path w="68580" h="15241">
                  <a:moveTo>
                    <a:pt x="0" y="15240"/>
                  </a:moveTo>
                  <a:lnTo>
                    <a:pt x="10605" y="15240"/>
                  </a:lnTo>
                  <a:lnTo>
                    <a:pt x="46200" y="7479"/>
                  </a:lnTo>
                  <a:lnTo>
                    <a:pt x="685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01"/>
            <p:cNvSpPr/>
            <p:nvPr/>
          </p:nvSpPr>
          <p:spPr>
            <a:xfrm>
              <a:off x="5006348" y="2049779"/>
              <a:ext cx="114292" cy="182699"/>
            </a:xfrm>
            <a:custGeom>
              <a:avLst/>
              <a:gdLst/>
              <a:ahLst/>
              <a:cxnLst/>
              <a:rect l="0" t="0" r="0" b="0"/>
              <a:pathLst>
                <a:path w="114292" h="182699">
                  <a:moveTo>
                    <a:pt x="30471" y="60961"/>
                  </a:moveTo>
                  <a:lnTo>
                    <a:pt x="25234" y="73127"/>
                  </a:lnTo>
                  <a:lnTo>
                    <a:pt x="17824" y="107860"/>
                  </a:lnTo>
                  <a:lnTo>
                    <a:pt x="11528" y="144936"/>
                  </a:lnTo>
                  <a:lnTo>
                    <a:pt x="7642" y="182264"/>
                  </a:lnTo>
                  <a:lnTo>
                    <a:pt x="3575" y="182698"/>
                  </a:lnTo>
                  <a:lnTo>
                    <a:pt x="2381" y="181912"/>
                  </a:lnTo>
                  <a:lnTo>
                    <a:pt x="1584" y="180542"/>
                  </a:lnTo>
                  <a:lnTo>
                    <a:pt x="699" y="175914"/>
                  </a:lnTo>
                  <a:lnTo>
                    <a:pt x="33" y="140006"/>
                  </a:lnTo>
                  <a:lnTo>
                    <a:pt x="0" y="107243"/>
                  </a:lnTo>
                  <a:lnTo>
                    <a:pt x="6077" y="71921"/>
                  </a:lnTo>
                  <a:lnTo>
                    <a:pt x="17904" y="37370"/>
                  </a:lnTo>
                  <a:lnTo>
                    <a:pt x="25168" y="27051"/>
                  </a:lnTo>
                  <a:lnTo>
                    <a:pt x="48556" y="10712"/>
                  </a:lnTo>
                  <a:lnTo>
                    <a:pt x="64429" y="3551"/>
                  </a:lnTo>
                  <a:lnTo>
                    <a:pt x="100047" y="312"/>
                  </a:lnTo>
                  <a:lnTo>
                    <a:pt x="1142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02"/>
            <p:cNvSpPr/>
            <p:nvPr/>
          </p:nvSpPr>
          <p:spPr>
            <a:xfrm>
              <a:off x="5128741" y="2087879"/>
              <a:ext cx="173123" cy="165652"/>
            </a:xfrm>
            <a:custGeom>
              <a:avLst/>
              <a:gdLst/>
              <a:ahLst/>
              <a:cxnLst/>
              <a:rect l="0" t="0" r="0" b="0"/>
              <a:pathLst>
                <a:path w="173123" h="165652">
                  <a:moveTo>
                    <a:pt x="83339" y="0"/>
                  </a:moveTo>
                  <a:lnTo>
                    <a:pt x="76408" y="6084"/>
                  </a:lnTo>
                  <a:lnTo>
                    <a:pt x="65104" y="13844"/>
                  </a:lnTo>
                  <a:lnTo>
                    <a:pt x="38735" y="50944"/>
                  </a:lnTo>
                  <a:lnTo>
                    <a:pt x="16829" y="84508"/>
                  </a:lnTo>
                  <a:lnTo>
                    <a:pt x="3178" y="121164"/>
                  </a:lnTo>
                  <a:lnTo>
                    <a:pt x="0" y="149426"/>
                  </a:lnTo>
                  <a:lnTo>
                    <a:pt x="1533" y="153804"/>
                  </a:lnTo>
                  <a:lnTo>
                    <a:pt x="7752" y="160927"/>
                  </a:lnTo>
                  <a:lnTo>
                    <a:pt x="16160" y="164657"/>
                  </a:lnTo>
                  <a:lnTo>
                    <a:pt x="20773" y="165651"/>
                  </a:lnTo>
                  <a:lnTo>
                    <a:pt x="46426" y="161164"/>
                  </a:lnTo>
                  <a:lnTo>
                    <a:pt x="83495" y="149677"/>
                  </a:lnTo>
                  <a:lnTo>
                    <a:pt x="118239" y="133581"/>
                  </a:lnTo>
                  <a:lnTo>
                    <a:pt x="148623" y="109084"/>
                  </a:lnTo>
                  <a:lnTo>
                    <a:pt x="166390" y="83802"/>
                  </a:lnTo>
                  <a:lnTo>
                    <a:pt x="171050" y="73653"/>
                  </a:lnTo>
                  <a:lnTo>
                    <a:pt x="173122" y="63497"/>
                  </a:lnTo>
                  <a:lnTo>
                    <a:pt x="171785" y="53339"/>
                  </a:lnTo>
                  <a:lnTo>
                    <a:pt x="167521" y="43180"/>
                  </a:lnTo>
                  <a:lnTo>
                    <a:pt x="150263" y="21826"/>
                  </a:lnTo>
                  <a:lnTo>
                    <a:pt x="123610" y="5213"/>
                  </a:lnTo>
                  <a:lnTo>
                    <a:pt x="104433" y="1030"/>
                  </a:lnTo>
                  <a:close/>
                </a:path>
              </a:pathLst>
            </a:custGeom>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ARTInkShape-503"/>
            <p:cNvSpPr/>
            <p:nvPr/>
          </p:nvSpPr>
          <p:spPr>
            <a:xfrm>
              <a:off x="5364481" y="2035288"/>
              <a:ext cx="220980" cy="227255"/>
            </a:xfrm>
            <a:custGeom>
              <a:avLst/>
              <a:gdLst/>
              <a:ahLst/>
              <a:cxnLst/>
              <a:rect l="0" t="0" r="0" b="0"/>
              <a:pathLst>
                <a:path w="220980" h="227255">
                  <a:moveTo>
                    <a:pt x="15238" y="60212"/>
                  </a:moveTo>
                  <a:lnTo>
                    <a:pt x="16085" y="72378"/>
                  </a:lnTo>
                  <a:lnTo>
                    <a:pt x="21270" y="93346"/>
                  </a:lnTo>
                  <a:lnTo>
                    <a:pt x="21305" y="107111"/>
                  </a:lnTo>
                  <a:lnTo>
                    <a:pt x="16205" y="144187"/>
                  </a:lnTo>
                  <a:lnTo>
                    <a:pt x="14582" y="178932"/>
                  </a:lnTo>
                  <a:lnTo>
                    <a:pt x="7494" y="213801"/>
                  </a:lnTo>
                  <a:lnTo>
                    <a:pt x="341" y="227254"/>
                  </a:lnTo>
                  <a:lnTo>
                    <a:pt x="7" y="195273"/>
                  </a:lnTo>
                  <a:lnTo>
                    <a:pt x="0" y="164784"/>
                  </a:lnTo>
                  <a:lnTo>
                    <a:pt x="846" y="132588"/>
                  </a:lnTo>
                  <a:lnTo>
                    <a:pt x="6929" y="102071"/>
                  </a:lnTo>
                  <a:lnTo>
                    <a:pt x="21468" y="68574"/>
                  </a:lnTo>
                  <a:lnTo>
                    <a:pt x="28167" y="54615"/>
                  </a:lnTo>
                  <a:lnTo>
                    <a:pt x="41459" y="41996"/>
                  </a:lnTo>
                  <a:lnTo>
                    <a:pt x="51163" y="35747"/>
                  </a:lnTo>
                  <a:lnTo>
                    <a:pt x="55275" y="34588"/>
                  </a:lnTo>
                  <a:lnTo>
                    <a:pt x="58863" y="34663"/>
                  </a:lnTo>
                  <a:lnTo>
                    <a:pt x="74750" y="40866"/>
                  </a:lnTo>
                  <a:lnTo>
                    <a:pt x="82046" y="49920"/>
                  </a:lnTo>
                  <a:lnTo>
                    <a:pt x="96285" y="84570"/>
                  </a:lnTo>
                  <a:lnTo>
                    <a:pt x="104375" y="119711"/>
                  </a:lnTo>
                  <a:lnTo>
                    <a:pt x="106223" y="151363"/>
                  </a:lnTo>
                  <a:lnTo>
                    <a:pt x="100078" y="189256"/>
                  </a:lnTo>
                  <a:lnTo>
                    <a:pt x="99118" y="201287"/>
                  </a:lnTo>
                  <a:lnTo>
                    <a:pt x="99059" y="164868"/>
                  </a:lnTo>
                  <a:lnTo>
                    <a:pt x="99905" y="129928"/>
                  </a:lnTo>
                  <a:lnTo>
                    <a:pt x="105142" y="100436"/>
                  </a:lnTo>
                  <a:lnTo>
                    <a:pt x="112056" y="70248"/>
                  </a:lnTo>
                  <a:lnTo>
                    <a:pt x="120313" y="40702"/>
                  </a:lnTo>
                  <a:lnTo>
                    <a:pt x="133108" y="17177"/>
                  </a:lnTo>
                  <a:lnTo>
                    <a:pt x="142696" y="7783"/>
                  </a:lnTo>
                  <a:lnTo>
                    <a:pt x="152602" y="3043"/>
                  </a:lnTo>
                  <a:lnTo>
                    <a:pt x="172759" y="0"/>
                  </a:lnTo>
                  <a:lnTo>
                    <a:pt x="176979" y="1444"/>
                  </a:lnTo>
                  <a:lnTo>
                    <a:pt x="196641" y="20529"/>
                  </a:lnTo>
                  <a:lnTo>
                    <a:pt x="201696" y="32415"/>
                  </a:lnTo>
                  <a:lnTo>
                    <a:pt x="208985" y="64787"/>
                  </a:lnTo>
                  <a:lnTo>
                    <a:pt x="212063" y="93835"/>
                  </a:lnTo>
                  <a:lnTo>
                    <a:pt x="212975" y="123890"/>
                  </a:lnTo>
                  <a:lnTo>
                    <a:pt x="209200" y="154245"/>
                  </a:lnTo>
                  <a:lnTo>
                    <a:pt x="206042" y="189899"/>
                  </a:lnTo>
                  <a:lnTo>
                    <a:pt x="206788" y="192390"/>
                  </a:lnTo>
                  <a:lnTo>
                    <a:pt x="208131" y="194050"/>
                  </a:lnTo>
                  <a:lnTo>
                    <a:pt x="211882" y="195895"/>
                  </a:lnTo>
                  <a:lnTo>
                    <a:pt x="220979" y="1973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04"/>
            <p:cNvSpPr/>
            <p:nvPr/>
          </p:nvSpPr>
          <p:spPr>
            <a:xfrm>
              <a:off x="5772939" y="1913236"/>
              <a:ext cx="246862" cy="334350"/>
            </a:xfrm>
            <a:custGeom>
              <a:avLst/>
              <a:gdLst/>
              <a:ahLst/>
              <a:cxnLst/>
              <a:rect l="0" t="0" r="0" b="0"/>
              <a:pathLst>
                <a:path w="246862" h="334350">
                  <a:moveTo>
                    <a:pt x="124941" y="14623"/>
                  </a:moveTo>
                  <a:lnTo>
                    <a:pt x="120895" y="14623"/>
                  </a:lnTo>
                  <a:lnTo>
                    <a:pt x="119704" y="15470"/>
                  </a:lnTo>
                  <a:lnTo>
                    <a:pt x="118909" y="16881"/>
                  </a:lnTo>
                  <a:lnTo>
                    <a:pt x="118379" y="18669"/>
                  </a:lnTo>
                  <a:lnTo>
                    <a:pt x="99436" y="54714"/>
                  </a:lnTo>
                  <a:lnTo>
                    <a:pt x="82430" y="83597"/>
                  </a:lnTo>
                  <a:lnTo>
                    <a:pt x="56250" y="117310"/>
                  </a:lnTo>
                  <a:lnTo>
                    <a:pt x="37667" y="135683"/>
                  </a:lnTo>
                  <a:lnTo>
                    <a:pt x="36279" y="138510"/>
                  </a:lnTo>
                  <a:lnTo>
                    <a:pt x="35352" y="139548"/>
                  </a:lnTo>
                  <a:lnTo>
                    <a:pt x="34735" y="139393"/>
                  </a:lnTo>
                  <a:lnTo>
                    <a:pt x="33744" y="137106"/>
                  </a:lnTo>
                  <a:lnTo>
                    <a:pt x="55464" y="103995"/>
                  </a:lnTo>
                  <a:lnTo>
                    <a:pt x="79437" y="67691"/>
                  </a:lnTo>
                  <a:lnTo>
                    <a:pt x="104649" y="30674"/>
                  </a:lnTo>
                  <a:lnTo>
                    <a:pt x="125979" y="6410"/>
                  </a:lnTo>
                  <a:lnTo>
                    <a:pt x="131893" y="2506"/>
                  </a:lnTo>
                  <a:lnTo>
                    <a:pt x="138543" y="0"/>
                  </a:lnTo>
                  <a:lnTo>
                    <a:pt x="139089" y="641"/>
                  </a:lnTo>
                  <a:lnTo>
                    <a:pt x="139857" y="5589"/>
                  </a:lnTo>
                  <a:lnTo>
                    <a:pt x="140138" y="21357"/>
                  </a:lnTo>
                  <a:lnTo>
                    <a:pt x="129571" y="58419"/>
                  </a:lnTo>
                  <a:lnTo>
                    <a:pt x="126313" y="86678"/>
                  </a:lnTo>
                  <a:lnTo>
                    <a:pt x="125347" y="116500"/>
                  </a:lnTo>
                  <a:lnTo>
                    <a:pt x="125061" y="146786"/>
                  </a:lnTo>
                  <a:lnTo>
                    <a:pt x="125811" y="181276"/>
                  </a:lnTo>
                  <a:lnTo>
                    <a:pt x="133234" y="212548"/>
                  </a:lnTo>
                  <a:lnTo>
                    <a:pt x="145349" y="245581"/>
                  </a:lnTo>
                  <a:lnTo>
                    <a:pt x="153927" y="273544"/>
                  </a:lnTo>
                  <a:lnTo>
                    <a:pt x="154978" y="287109"/>
                  </a:lnTo>
                  <a:lnTo>
                    <a:pt x="152966" y="294619"/>
                  </a:lnTo>
                  <a:lnTo>
                    <a:pt x="144775" y="306339"/>
                  </a:lnTo>
                  <a:lnTo>
                    <a:pt x="133452" y="314230"/>
                  </a:lnTo>
                  <a:lnTo>
                    <a:pt x="100431" y="323013"/>
                  </a:lnTo>
                  <a:lnTo>
                    <a:pt x="66021" y="326513"/>
                  </a:lnTo>
                  <a:lnTo>
                    <a:pt x="33612" y="326974"/>
                  </a:lnTo>
                  <a:lnTo>
                    <a:pt x="9955" y="327034"/>
                  </a:lnTo>
                  <a:lnTo>
                    <a:pt x="3844" y="329297"/>
                  </a:lnTo>
                  <a:lnTo>
                    <a:pt x="1030" y="331086"/>
                  </a:lnTo>
                  <a:lnTo>
                    <a:pt x="0" y="332278"/>
                  </a:lnTo>
                  <a:lnTo>
                    <a:pt x="160" y="333073"/>
                  </a:lnTo>
                  <a:lnTo>
                    <a:pt x="1113" y="333603"/>
                  </a:lnTo>
                  <a:lnTo>
                    <a:pt x="6501" y="334349"/>
                  </a:lnTo>
                  <a:lnTo>
                    <a:pt x="42095" y="328075"/>
                  </a:lnTo>
                  <a:lnTo>
                    <a:pt x="78723" y="322010"/>
                  </a:lnTo>
                  <a:lnTo>
                    <a:pt x="113598" y="320190"/>
                  </a:lnTo>
                  <a:lnTo>
                    <a:pt x="149896" y="318804"/>
                  </a:lnTo>
                  <a:lnTo>
                    <a:pt x="181630" y="314254"/>
                  </a:lnTo>
                  <a:lnTo>
                    <a:pt x="215537" y="312288"/>
                  </a:lnTo>
                  <a:lnTo>
                    <a:pt x="246861" y="3118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05"/>
            <p:cNvSpPr/>
            <p:nvPr/>
          </p:nvSpPr>
          <p:spPr>
            <a:xfrm>
              <a:off x="6258071" y="2089650"/>
              <a:ext cx="447530" cy="158251"/>
            </a:xfrm>
            <a:custGeom>
              <a:avLst/>
              <a:gdLst/>
              <a:ahLst/>
              <a:cxnLst/>
              <a:rect l="0" t="0" r="0" b="0"/>
              <a:pathLst>
                <a:path w="447530" h="158251">
                  <a:moveTo>
                    <a:pt x="150348" y="21090"/>
                  </a:moveTo>
                  <a:lnTo>
                    <a:pt x="146303" y="21090"/>
                  </a:lnTo>
                  <a:lnTo>
                    <a:pt x="142060" y="18832"/>
                  </a:lnTo>
                  <a:lnTo>
                    <a:pt x="137351" y="15853"/>
                  </a:lnTo>
                  <a:lnTo>
                    <a:pt x="132436" y="14529"/>
                  </a:lnTo>
                  <a:lnTo>
                    <a:pt x="116819" y="13783"/>
                  </a:lnTo>
                  <a:lnTo>
                    <a:pt x="107789" y="15867"/>
                  </a:lnTo>
                  <a:lnTo>
                    <a:pt x="72382" y="35435"/>
                  </a:lnTo>
                  <a:lnTo>
                    <a:pt x="34834" y="68459"/>
                  </a:lnTo>
                  <a:lnTo>
                    <a:pt x="12259" y="92379"/>
                  </a:lnTo>
                  <a:lnTo>
                    <a:pt x="2565" y="112485"/>
                  </a:lnTo>
                  <a:lnTo>
                    <a:pt x="0" y="124081"/>
                  </a:lnTo>
                  <a:lnTo>
                    <a:pt x="1118" y="134879"/>
                  </a:lnTo>
                  <a:lnTo>
                    <a:pt x="4437" y="144476"/>
                  </a:lnTo>
                  <a:lnTo>
                    <a:pt x="8735" y="151563"/>
                  </a:lnTo>
                  <a:lnTo>
                    <a:pt x="11912" y="153792"/>
                  </a:lnTo>
                  <a:lnTo>
                    <a:pt x="19959" y="156268"/>
                  </a:lnTo>
                  <a:lnTo>
                    <a:pt x="34010" y="157663"/>
                  </a:lnTo>
                  <a:lnTo>
                    <a:pt x="48897" y="154030"/>
                  </a:lnTo>
                  <a:lnTo>
                    <a:pt x="84317" y="136985"/>
                  </a:lnTo>
                  <a:lnTo>
                    <a:pt x="109710" y="114611"/>
                  </a:lnTo>
                  <a:lnTo>
                    <a:pt x="129583" y="77989"/>
                  </a:lnTo>
                  <a:lnTo>
                    <a:pt x="134623" y="61230"/>
                  </a:lnTo>
                  <a:lnTo>
                    <a:pt x="135013" y="55202"/>
                  </a:lnTo>
                  <a:lnTo>
                    <a:pt x="135066" y="56853"/>
                  </a:lnTo>
                  <a:lnTo>
                    <a:pt x="135927" y="57632"/>
                  </a:lnTo>
                  <a:lnTo>
                    <a:pt x="139141" y="58497"/>
                  </a:lnTo>
                  <a:lnTo>
                    <a:pt x="140337" y="60421"/>
                  </a:lnTo>
                  <a:lnTo>
                    <a:pt x="142256" y="75676"/>
                  </a:lnTo>
                  <a:lnTo>
                    <a:pt x="143513" y="99994"/>
                  </a:lnTo>
                  <a:lnTo>
                    <a:pt x="153326" y="125251"/>
                  </a:lnTo>
                  <a:lnTo>
                    <a:pt x="160421" y="133141"/>
                  </a:lnTo>
                  <a:lnTo>
                    <a:pt x="178773" y="145105"/>
                  </a:lnTo>
                  <a:lnTo>
                    <a:pt x="193672" y="148993"/>
                  </a:lnTo>
                  <a:lnTo>
                    <a:pt x="218267" y="149460"/>
                  </a:lnTo>
                  <a:lnTo>
                    <a:pt x="239998" y="139981"/>
                  </a:lnTo>
                  <a:lnTo>
                    <a:pt x="274852" y="109664"/>
                  </a:lnTo>
                  <a:lnTo>
                    <a:pt x="296169" y="84547"/>
                  </a:lnTo>
                  <a:lnTo>
                    <a:pt x="306216" y="51590"/>
                  </a:lnTo>
                  <a:lnTo>
                    <a:pt x="315853" y="36667"/>
                  </a:lnTo>
                  <a:lnTo>
                    <a:pt x="317567" y="30281"/>
                  </a:lnTo>
                  <a:lnTo>
                    <a:pt x="318553" y="30604"/>
                  </a:lnTo>
                  <a:lnTo>
                    <a:pt x="321909" y="33220"/>
                  </a:lnTo>
                  <a:lnTo>
                    <a:pt x="323964" y="37206"/>
                  </a:lnTo>
                  <a:lnTo>
                    <a:pt x="324512" y="39454"/>
                  </a:lnTo>
                  <a:lnTo>
                    <a:pt x="318417" y="76908"/>
                  </a:lnTo>
                  <a:lnTo>
                    <a:pt x="312808" y="112009"/>
                  </a:lnTo>
                  <a:lnTo>
                    <a:pt x="304480" y="148193"/>
                  </a:lnTo>
                  <a:lnTo>
                    <a:pt x="303903" y="151545"/>
                  </a:lnTo>
                  <a:lnTo>
                    <a:pt x="302671" y="153780"/>
                  </a:lnTo>
                  <a:lnTo>
                    <a:pt x="301004" y="155270"/>
                  </a:lnTo>
                  <a:lnTo>
                    <a:pt x="295473" y="158075"/>
                  </a:lnTo>
                  <a:lnTo>
                    <a:pt x="295159" y="137022"/>
                  </a:lnTo>
                  <a:lnTo>
                    <a:pt x="305737" y="99279"/>
                  </a:lnTo>
                  <a:lnTo>
                    <a:pt x="316384" y="67203"/>
                  </a:lnTo>
                  <a:lnTo>
                    <a:pt x="333915" y="36407"/>
                  </a:lnTo>
                  <a:lnTo>
                    <a:pt x="343694" y="22817"/>
                  </a:lnTo>
                  <a:lnTo>
                    <a:pt x="353685" y="13955"/>
                  </a:lnTo>
                  <a:lnTo>
                    <a:pt x="372874" y="4206"/>
                  </a:lnTo>
                  <a:lnTo>
                    <a:pt x="390601" y="0"/>
                  </a:lnTo>
                  <a:lnTo>
                    <a:pt x="399085" y="1274"/>
                  </a:lnTo>
                  <a:lnTo>
                    <a:pt x="415476" y="8991"/>
                  </a:lnTo>
                  <a:lnTo>
                    <a:pt x="418540" y="12177"/>
                  </a:lnTo>
                  <a:lnTo>
                    <a:pt x="427907" y="34288"/>
                  </a:lnTo>
                  <a:lnTo>
                    <a:pt x="431712" y="67544"/>
                  </a:lnTo>
                  <a:lnTo>
                    <a:pt x="432212" y="105006"/>
                  </a:lnTo>
                  <a:lnTo>
                    <a:pt x="433129" y="139318"/>
                  </a:lnTo>
                  <a:lnTo>
                    <a:pt x="438848" y="155422"/>
                  </a:lnTo>
                  <a:lnTo>
                    <a:pt x="440048" y="156364"/>
                  </a:lnTo>
                  <a:lnTo>
                    <a:pt x="447529" y="1582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06"/>
            <p:cNvSpPr/>
            <p:nvPr/>
          </p:nvSpPr>
          <p:spPr>
            <a:xfrm>
              <a:off x="6776119" y="2103120"/>
              <a:ext cx="119982" cy="174677"/>
            </a:xfrm>
            <a:custGeom>
              <a:avLst/>
              <a:gdLst/>
              <a:ahLst/>
              <a:cxnLst/>
              <a:rect l="0" t="0" r="0" b="0"/>
              <a:pathLst>
                <a:path w="119982" h="174677">
                  <a:moveTo>
                    <a:pt x="119981" y="0"/>
                  </a:moveTo>
                  <a:lnTo>
                    <a:pt x="115936" y="0"/>
                  </a:lnTo>
                  <a:lnTo>
                    <a:pt x="91463" y="10606"/>
                  </a:lnTo>
                  <a:lnTo>
                    <a:pt x="66370" y="27338"/>
                  </a:lnTo>
                  <a:lnTo>
                    <a:pt x="33820" y="63736"/>
                  </a:lnTo>
                  <a:lnTo>
                    <a:pt x="19286" y="85489"/>
                  </a:lnTo>
                  <a:lnTo>
                    <a:pt x="6361" y="118235"/>
                  </a:lnTo>
                  <a:lnTo>
                    <a:pt x="520" y="136068"/>
                  </a:lnTo>
                  <a:lnTo>
                    <a:pt x="0" y="146834"/>
                  </a:lnTo>
                  <a:lnTo>
                    <a:pt x="2592" y="157264"/>
                  </a:lnTo>
                  <a:lnTo>
                    <a:pt x="8823" y="165286"/>
                  </a:lnTo>
                  <a:lnTo>
                    <a:pt x="17237" y="170827"/>
                  </a:lnTo>
                  <a:lnTo>
                    <a:pt x="36437" y="174384"/>
                  </a:lnTo>
                  <a:lnTo>
                    <a:pt x="41425" y="174676"/>
                  </a:lnTo>
                  <a:lnTo>
                    <a:pt x="51482" y="170485"/>
                  </a:lnTo>
                  <a:lnTo>
                    <a:pt x="87919" y="152649"/>
                  </a:lnTo>
                  <a:lnTo>
                    <a:pt x="112361"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07"/>
            <p:cNvSpPr/>
            <p:nvPr/>
          </p:nvSpPr>
          <p:spPr>
            <a:xfrm>
              <a:off x="6938958" y="2111529"/>
              <a:ext cx="138479" cy="151612"/>
            </a:xfrm>
            <a:custGeom>
              <a:avLst/>
              <a:gdLst/>
              <a:ahLst/>
              <a:cxnLst/>
              <a:rect l="0" t="0" r="0" b="0"/>
              <a:pathLst>
                <a:path w="138479" h="151612">
                  <a:moveTo>
                    <a:pt x="10481" y="52550"/>
                  </a:moveTo>
                  <a:lnTo>
                    <a:pt x="14527" y="52550"/>
                  </a:lnTo>
                  <a:lnTo>
                    <a:pt x="15718" y="53397"/>
                  </a:lnTo>
                  <a:lnTo>
                    <a:pt x="16513" y="54808"/>
                  </a:lnTo>
                  <a:lnTo>
                    <a:pt x="18739" y="65548"/>
                  </a:lnTo>
                  <a:lnTo>
                    <a:pt x="22054" y="70463"/>
                  </a:lnTo>
                  <a:lnTo>
                    <a:pt x="26349" y="73211"/>
                  </a:lnTo>
                  <a:lnTo>
                    <a:pt x="43741" y="79511"/>
                  </a:lnTo>
                  <a:lnTo>
                    <a:pt x="76878" y="71575"/>
                  </a:lnTo>
                  <a:lnTo>
                    <a:pt x="96911" y="61608"/>
                  </a:lnTo>
                  <a:lnTo>
                    <a:pt x="118205" y="43416"/>
                  </a:lnTo>
                  <a:lnTo>
                    <a:pt x="134811" y="20680"/>
                  </a:lnTo>
                  <a:lnTo>
                    <a:pt x="137706" y="12703"/>
                  </a:lnTo>
                  <a:lnTo>
                    <a:pt x="138478" y="8206"/>
                  </a:lnTo>
                  <a:lnTo>
                    <a:pt x="138146" y="5207"/>
                  </a:lnTo>
                  <a:lnTo>
                    <a:pt x="137077" y="3208"/>
                  </a:lnTo>
                  <a:lnTo>
                    <a:pt x="135518" y="1876"/>
                  </a:lnTo>
                  <a:lnTo>
                    <a:pt x="125235" y="0"/>
                  </a:lnTo>
                  <a:lnTo>
                    <a:pt x="106590" y="213"/>
                  </a:lnTo>
                  <a:lnTo>
                    <a:pt x="90792" y="6187"/>
                  </a:lnTo>
                  <a:lnTo>
                    <a:pt x="53510" y="32620"/>
                  </a:lnTo>
                  <a:lnTo>
                    <a:pt x="27447" y="54885"/>
                  </a:lnTo>
                  <a:lnTo>
                    <a:pt x="13250" y="76102"/>
                  </a:lnTo>
                  <a:lnTo>
                    <a:pt x="868" y="106027"/>
                  </a:lnTo>
                  <a:lnTo>
                    <a:pt x="0" y="116676"/>
                  </a:lnTo>
                  <a:lnTo>
                    <a:pt x="6342" y="134456"/>
                  </a:lnTo>
                  <a:lnTo>
                    <a:pt x="13157" y="142011"/>
                  </a:lnTo>
                  <a:lnTo>
                    <a:pt x="21831" y="147344"/>
                  </a:lnTo>
                  <a:lnTo>
                    <a:pt x="37081" y="150346"/>
                  </a:lnTo>
                  <a:lnTo>
                    <a:pt x="73307" y="151499"/>
                  </a:lnTo>
                  <a:lnTo>
                    <a:pt x="94302" y="1516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08"/>
            <p:cNvSpPr/>
            <p:nvPr/>
          </p:nvSpPr>
          <p:spPr>
            <a:xfrm>
              <a:off x="7109460" y="2110740"/>
              <a:ext cx="170035" cy="166409"/>
            </a:xfrm>
            <a:custGeom>
              <a:avLst/>
              <a:gdLst/>
              <a:ahLst/>
              <a:cxnLst/>
              <a:rect l="0" t="0" r="0" b="0"/>
              <a:pathLst>
                <a:path w="170035" h="166409">
                  <a:moveTo>
                    <a:pt x="137159" y="0"/>
                  </a:moveTo>
                  <a:lnTo>
                    <a:pt x="103753" y="0"/>
                  </a:lnTo>
                  <a:lnTo>
                    <a:pt x="68557" y="0"/>
                  </a:lnTo>
                  <a:lnTo>
                    <a:pt x="59256" y="846"/>
                  </a:lnTo>
                  <a:lnTo>
                    <a:pt x="52301" y="4045"/>
                  </a:lnTo>
                  <a:lnTo>
                    <a:pt x="50106" y="6083"/>
                  </a:lnTo>
                  <a:lnTo>
                    <a:pt x="46297" y="13866"/>
                  </a:lnTo>
                  <a:lnTo>
                    <a:pt x="48234" y="16887"/>
                  </a:lnTo>
                  <a:lnTo>
                    <a:pt x="52764" y="21052"/>
                  </a:lnTo>
                  <a:lnTo>
                    <a:pt x="60421" y="25725"/>
                  </a:lnTo>
                  <a:lnTo>
                    <a:pt x="84083" y="34369"/>
                  </a:lnTo>
                  <a:lnTo>
                    <a:pt x="110101" y="50308"/>
                  </a:lnTo>
                  <a:lnTo>
                    <a:pt x="135578" y="63120"/>
                  </a:lnTo>
                  <a:lnTo>
                    <a:pt x="161504" y="82254"/>
                  </a:lnTo>
                  <a:lnTo>
                    <a:pt x="168581" y="94130"/>
                  </a:lnTo>
                  <a:lnTo>
                    <a:pt x="170034" y="105618"/>
                  </a:lnTo>
                  <a:lnTo>
                    <a:pt x="166261" y="131940"/>
                  </a:lnTo>
                  <a:lnTo>
                    <a:pt x="159690" y="142177"/>
                  </a:lnTo>
                  <a:lnTo>
                    <a:pt x="148866" y="150114"/>
                  </a:lnTo>
                  <a:lnTo>
                    <a:pt x="135589" y="155617"/>
                  </a:lnTo>
                  <a:lnTo>
                    <a:pt x="98853" y="163485"/>
                  </a:lnTo>
                  <a:lnTo>
                    <a:pt x="76138" y="166408"/>
                  </a:lnTo>
                  <a:lnTo>
                    <a:pt x="46554" y="161313"/>
                  </a:lnTo>
                  <a:lnTo>
                    <a:pt x="28939" y="153723"/>
                  </a:lnTo>
                  <a:lnTo>
                    <a:pt x="6716" y="135630"/>
                  </a:lnTo>
                  <a:lnTo>
                    <a:pt x="2984" y="129989"/>
                  </a:lnTo>
                  <a:lnTo>
                    <a:pt x="0" y="1219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09"/>
            <p:cNvSpPr/>
            <p:nvPr/>
          </p:nvSpPr>
          <p:spPr>
            <a:xfrm>
              <a:off x="7372791" y="1927859"/>
              <a:ext cx="64329" cy="341081"/>
            </a:xfrm>
            <a:custGeom>
              <a:avLst/>
              <a:gdLst/>
              <a:ahLst/>
              <a:cxnLst/>
              <a:rect l="0" t="0" r="0" b="0"/>
              <a:pathLst>
                <a:path w="64329" h="341081">
                  <a:moveTo>
                    <a:pt x="64328" y="0"/>
                  </a:moveTo>
                  <a:lnTo>
                    <a:pt x="64328" y="4046"/>
                  </a:lnTo>
                  <a:lnTo>
                    <a:pt x="63482" y="5237"/>
                  </a:lnTo>
                  <a:lnTo>
                    <a:pt x="62070" y="6032"/>
                  </a:lnTo>
                  <a:lnTo>
                    <a:pt x="60283" y="6561"/>
                  </a:lnTo>
                  <a:lnTo>
                    <a:pt x="59091" y="8608"/>
                  </a:lnTo>
                  <a:lnTo>
                    <a:pt x="50834" y="40483"/>
                  </a:lnTo>
                  <a:lnTo>
                    <a:pt x="39055" y="77173"/>
                  </a:lnTo>
                  <a:lnTo>
                    <a:pt x="27771" y="111484"/>
                  </a:lnTo>
                  <a:lnTo>
                    <a:pt x="21834" y="139295"/>
                  </a:lnTo>
                  <a:lnTo>
                    <a:pt x="16373" y="168589"/>
                  </a:lnTo>
                  <a:lnTo>
                    <a:pt x="11124" y="196284"/>
                  </a:lnTo>
                  <a:lnTo>
                    <a:pt x="5969" y="222705"/>
                  </a:lnTo>
                  <a:lnTo>
                    <a:pt x="0" y="260532"/>
                  </a:lnTo>
                  <a:lnTo>
                    <a:pt x="1994" y="292719"/>
                  </a:lnTo>
                  <a:lnTo>
                    <a:pt x="3808" y="317025"/>
                  </a:lnTo>
                  <a:lnTo>
                    <a:pt x="9876" y="336754"/>
                  </a:lnTo>
                  <a:lnTo>
                    <a:pt x="11093" y="338803"/>
                  </a:lnTo>
                  <a:lnTo>
                    <a:pt x="12751" y="340169"/>
                  </a:lnTo>
                  <a:lnTo>
                    <a:pt x="14703" y="341080"/>
                  </a:lnTo>
                  <a:lnTo>
                    <a:pt x="16006" y="340840"/>
                  </a:lnTo>
                  <a:lnTo>
                    <a:pt x="16873" y="339833"/>
                  </a:lnTo>
                  <a:lnTo>
                    <a:pt x="17837" y="336457"/>
                  </a:lnTo>
                  <a:lnTo>
                    <a:pt x="18609" y="3276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10"/>
            <p:cNvSpPr/>
            <p:nvPr/>
          </p:nvSpPr>
          <p:spPr>
            <a:xfrm>
              <a:off x="7345680" y="2133600"/>
              <a:ext cx="68581" cy="15241"/>
            </a:xfrm>
            <a:custGeom>
              <a:avLst/>
              <a:gdLst/>
              <a:ahLst/>
              <a:cxnLst/>
              <a:rect l="0" t="0" r="0" b="0"/>
              <a:pathLst>
                <a:path w="68581" h="15241">
                  <a:moveTo>
                    <a:pt x="0" y="0"/>
                  </a:moveTo>
                  <a:lnTo>
                    <a:pt x="0" y="4045"/>
                  </a:lnTo>
                  <a:lnTo>
                    <a:pt x="846" y="5236"/>
                  </a:lnTo>
                  <a:lnTo>
                    <a:pt x="2258" y="6031"/>
                  </a:lnTo>
                  <a:lnTo>
                    <a:pt x="33406" y="14471"/>
                  </a:lnTo>
                  <a:lnTo>
                    <a:pt x="6858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11"/>
            <p:cNvSpPr/>
            <p:nvPr/>
          </p:nvSpPr>
          <p:spPr>
            <a:xfrm>
              <a:off x="7469237" y="2110740"/>
              <a:ext cx="150174" cy="155773"/>
            </a:xfrm>
            <a:custGeom>
              <a:avLst/>
              <a:gdLst/>
              <a:ahLst/>
              <a:cxnLst/>
              <a:rect l="0" t="0" r="0" b="0"/>
              <a:pathLst>
                <a:path w="150174" h="155773">
                  <a:moveTo>
                    <a:pt x="127902" y="0"/>
                  </a:moveTo>
                  <a:lnTo>
                    <a:pt x="113583" y="6031"/>
                  </a:lnTo>
                  <a:lnTo>
                    <a:pt x="103057" y="9406"/>
                  </a:lnTo>
                  <a:lnTo>
                    <a:pt x="69366" y="25504"/>
                  </a:lnTo>
                  <a:lnTo>
                    <a:pt x="38992" y="51255"/>
                  </a:lnTo>
                  <a:lnTo>
                    <a:pt x="19527" y="77293"/>
                  </a:lnTo>
                  <a:lnTo>
                    <a:pt x="3889" y="110398"/>
                  </a:lnTo>
                  <a:lnTo>
                    <a:pt x="0" y="126596"/>
                  </a:lnTo>
                  <a:lnTo>
                    <a:pt x="1348" y="136980"/>
                  </a:lnTo>
                  <a:lnTo>
                    <a:pt x="2893" y="142120"/>
                  </a:lnTo>
                  <a:lnTo>
                    <a:pt x="6463" y="145547"/>
                  </a:lnTo>
                  <a:lnTo>
                    <a:pt x="37529" y="155542"/>
                  </a:lnTo>
                  <a:lnTo>
                    <a:pt x="49919" y="155772"/>
                  </a:lnTo>
                  <a:lnTo>
                    <a:pt x="82951" y="145913"/>
                  </a:lnTo>
                  <a:lnTo>
                    <a:pt x="116338" y="123940"/>
                  </a:lnTo>
                  <a:lnTo>
                    <a:pt x="136939" y="103190"/>
                  </a:lnTo>
                  <a:lnTo>
                    <a:pt x="146290" y="82786"/>
                  </a:lnTo>
                  <a:lnTo>
                    <a:pt x="150173" y="49629"/>
                  </a:lnTo>
                  <a:lnTo>
                    <a:pt x="148243" y="40966"/>
                  </a:lnTo>
                  <a:lnTo>
                    <a:pt x="132835" y="13927"/>
                  </a:lnTo>
                  <a:lnTo>
                    <a:pt x="125319" y="5443"/>
                  </a:lnTo>
                  <a:lnTo>
                    <a:pt x="120264" y="2419"/>
                  </a:lnTo>
                  <a:lnTo>
                    <a:pt x="11266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12"/>
            <p:cNvSpPr/>
            <p:nvPr/>
          </p:nvSpPr>
          <p:spPr>
            <a:xfrm>
              <a:off x="7673444" y="2080852"/>
              <a:ext cx="190396" cy="165403"/>
            </a:xfrm>
            <a:custGeom>
              <a:avLst/>
              <a:gdLst/>
              <a:ahLst/>
              <a:cxnLst/>
              <a:rect l="0" t="0" r="0" b="0"/>
              <a:pathLst>
                <a:path w="190396" h="165403">
                  <a:moveTo>
                    <a:pt x="45616" y="52748"/>
                  </a:moveTo>
                  <a:lnTo>
                    <a:pt x="40379" y="64914"/>
                  </a:lnTo>
                  <a:lnTo>
                    <a:pt x="29847" y="100843"/>
                  </a:lnTo>
                  <a:lnTo>
                    <a:pt x="15089" y="136107"/>
                  </a:lnTo>
                  <a:lnTo>
                    <a:pt x="9759" y="149413"/>
                  </a:lnTo>
                  <a:lnTo>
                    <a:pt x="7666" y="155823"/>
                  </a:lnTo>
                  <a:lnTo>
                    <a:pt x="1086" y="165402"/>
                  </a:lnTo>
                  <a:lnTo>
                    <a:pt x="689" y="165104"/>
                  </a:lnTo>
                  <a:lnTo>
                    <a:pt x="53" y="158542"/>
                  </a:lnTo>
                  <a:lnTo>
                    <a:pt x="0" y="156297"/>
                  </a:lnTo>
                  <a:lnTo>
                    <a:pt x="12899" y="119992"/>
                  </a:lnTo>
                  <a:lnTo>
                    <a:pt x="25073" y="88326"/>
                  </a:lnTo>
                  <a:lnTo>
                    <a:pt x="40940" y="61878"/>
                  </a:lnTo>
                  <a:lnTo>
                    <a:pt x="69057" y="34231"/>
                  </a:lnTo>
                  <a:lnTo>
                    <a:pt x="99917" y="13310"/>
                  </a:lnTo>
                  <a:lnTo>
                    <a:pt x="133231" y="2405"/>
                  </a:lnTo>
                  <a:lnTo>
                    <a:pt x="156620" y="0"/>
                  </a:lnTo>
                  <a:lnTo>
                    <a:pt x="190395" y="70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34"/>
          <p:cNvGrpSpPr/>
          <p:nvPr/>
        </p:nvGrpSpPr>
        <p:grpSpPr>
          <a:xfrm>
            <a:off x="8001000" y="1276724"/>
            <a:ext cx="1130807" cy="834017"/>
            <a:chOff x="8001000" y="1276724"/>
            <a:chExt cx="1130807" cy="834017"/>
          </a:xfrm>
        </p:grpSpPr>
        <p:sp>
          <p:nvSpPr>
            <p:cNvPr id="32" name="SMARTInkShape-513"/>
            <p:cNvSpPr/>
            <p:nvPr/>
          </p:nvSpPr>
          <p:spPr>
            <a:xfrm>
              <a:off x="8001000" y="2057400"/>
              <a:ext cx="83820" cy="53341"/>
            </a:xfrm>
            <a:custGeom>
              <a:avLst/>
              <a:gdLst/>
              <a:ahLst/>
              <a:cxnLst/>
              <a:rect l="0" t="0" r="0" b="0"/>
              <a:pathLst>
                <a:path w="83820" h="53341">
                  <a:moveTo>
                    <a:pt x="0" y="53340"/>
                  </a:moveTo>
                  <a:lnTo>
                    <a:pt x="6930" y="47256"/>
                  </a:lnTo>
                  <a:lnTo>
                    <a:pt x="40614" y="24389"/>
                  </a:lnTo>
                  <a:lnTo>
                    <a:pt x="77267" y="3980"/>
                  </a:lnTo>
                  <a:lnTo>
                    <a:pt x="838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14"/>
            <p:cNvSpPr/>
            <p:nvPr/>
          </p:nvSpPr>
          <p:spPr>
            <a:xfrm>
              <a:off x="8122967" y="1950722"/>
              <a:ext cx="135466" cy="160019"/>
            </a:xfrm>
            <a:custGeom>
              <a:avLst/>
              <a:gdLst/>
              <a:ahLst/>
              <a:cxnLst/>
              <a:rect l="0" t="0" r="0" b="0"/>
              <a:pathLst>
                <a:path w="135466" h="160019">
                  <a:moveTo>
                    <a:pt x="15193" y="22857"/>
                  </a:moveTo>
                  <a:lnTo>
                    <a:pt x="15193" y="30948"/>
                  </a:lnTo>
                  <a:lnTo>
                    <a:pt x="17450" y="37178"/>
                  </a:lnTo>
                  <a:lnTo>
                    <a:pt x="19238" y="40024"/>
                  </a:lnTo>
                  <a:lnTo>
                    <a:pt x="26544" y="77036"/>
                  </a:lnTo>
                  <a:lnTo>
                    <a:pt x="38210" y="114408"/>
                  </a:lnTo>
                  <a:lnTo>
                    <a:pt x="47275" y="149480"/>
                  </a:lnTo>
                  <a:lnTo>
                    <a:pt x="52940" y="159401"/>
                  </a:lnTo>
                  <a:lnTo>
                    <a:pt x="53262" y="145312"/>
                  </a:lnTo>
                  <a:lnTo>
                    <a:pt x="42684" y="112616"/>
                  </a:lnTo>
                  <a:lnTo>
                    <a:pt x="30374" y="75976"/>
                  </a:lnTo>
                  <a:lnTo>
                    <a:pt x="24480" y="61706"/>
                  </a:lnTo>
                  <a:lnTo>
                    <a:pt x="4043" y="28226"/>
                  </a:lnTo>
                  <a:lnTo>
                    <a:pt x="59" y="7373"/>
                  </a:lnTo>
                  <a:lnTo>
                    <a:pt x="0" y="3840"/>
                  </a:lnTo>
                  <a:lnTo>
                    <a:pt x="831" y="2559"/>
                  </a:lnTo>
                  <a:lnTo>
                    <a:pt x="2231" y="1705"/>
                  </a:lnTo>
                  <a:lnTo>
                    <a:pt x="8248" y="503"/>
                  </a:lnTo>
                  <a:lnTo>
                    <a:pt x="41764" y="17"/>
                  </a:lnTo>
                  <a:lnTo>
                    <a:pt x="76641" y="0"/>
                  </a:lnTo>
                  <a:lnTo>
                    <a:pt x="100645" y="845"/>
                  </a:lnTo>
                  <a:lnTo>
                    <a:pt x="125870" y="7758"/>
                  </a:lnTo>
                  <a:lnTo>
                    <a:pt x="131551" y="11349"/>
                  </a:lnTo>
                  <a:lnTo>
                    <a:pt x="133405" y="14338"/>
                  </a:lnTo>
                  <a:lnTo>
                    <a:pt x="135465" y="22176"/>
                  </a:lnTo>
                  <a:lnTo>
                    <a:pt x="135167" y="25790"/>
                  </a:lnTo>
                  <a:lnTo>
                    <a:pt x="132579" y="32063"/>
                  </a:lnTo>
                  <a:lnTo>
                    <a:pt x="112596" y="69386"/>
                  </a:lnTo>
                  <a:lnTo>
                    <a:pt x="90840" y="106784"/>
                  </a:lnTo>
                  <a:lnTo>
                    <a:pt x="69153" y="144118"/>
                  </a:lnTo>
                  <a:lnTo>
                    <a:pt x="63729" y="152951"/>
                  </a:lnTo>
                  <a:lnTo>
                    <a:pt x="53293" y="1600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15"/>
            <p:cNvSpPr/>
            <p:nvPr/>
          </p:nvSpPr>
          <p:spPr>
            <a:xfrm>
              <a:off x="8359687" y="1619298"/>
              <a:ext cx="128994" cy="276407"/>
            </a:xfrm>
            <a:custGeom>
              <a:avLst/>
              <a:gdLst/>
              <a:ahLst/>
              <a:cxnLst/>
              <a:rect l="0" t="0" r="0" b="0"/>
              <a:pathLst>
                <a:path w="128994" h="276407">
                  <a:moveTo>
                    <a:pt x="90893" y="156161"/>
                  </a:moveTo>
                  <a:lnTo>
                    <a:pt x="86847" y="156161"/>
                  </a:lnTo>
                  <a:lnTo>
                    <a:pt x="85656" y="155315"/>
                  </a:lnTo>
                  <a:lnTo>
                    <a:pt x="84861" y="153904"/>
                  </a:lnTo>
                  <a:lnTo>
                    <a:pt x="83586" y="149601"/>
                  </a:lnTo>
                  <a:lnTo>
                    <a:pt x="72694" y="138029"/>
                  </a:lnTo>
                  <a:lnTo>
                    <a:pt x="67846" y="135402"/>
                  </a:lnTo>
                  <a:lnTo>
                    <a:pt x="57835" y="133717"/>
                  </a:lnTo>
                  <a:lnTo>
                    <a:pt x="52776" y="135744"/>
                  </a:lnTo>
                  <a:lnTo>
                    <a:pt x="34854" y="147170"/>
                  </a:lnTo>
                  <a:lnTo>
                    <a:pt x="12205" y="175114"/>
                  </a:lnTo>
                  <a:lnTo>
                    <a:pt x="3607" y="195361"/>
                  </a:lnTo>
                  <a:lnTo>
                    <a:pt x="0" y="232506"/>
                  </a:lnTo>
                  <a:lnTo>
                    <a:pt x="408" y="255940"/>
                  </a:lnTo>
                  <a:lnTo>
                    <a:pt x="3545" y="263443"/>
                  </a:lnTo>
                  <a:lnTo>
                    <a:pt x="10021" y="269600"/>
                  </a:lnTo>
                  <a:lnTo>
                    <a:pt x="17697" y="274312"/>
                  </a:lnTo>
                  <a:lnTo>
                    <a:pt x="23929" y="276406"/>
                  </a:lnTo>
                  <a:lnTo>
                    <a:pt x="31780" y="275079"/>
                  </a:lnTo>
                  <a:lnTo>
                    <a:pt x="50617" y="267328"/>
                  </a:lnTo>
                  <a:lnTo>
                    <a:pt x="65601" y="256081"/>
                  </a:lnTo>
                  <a:lnTo>
                    <a:pt x="76719" y="242024"/>
                  </a:lnTo>
                  <a:lnTo>
                    <a:pt x="88061" y="210783"/>
                  </a:lnTo>
                  <a:lnTo>
                    <a:pt x="96198" y="179275"/>
                  </a:lnTo>
                  <a:lnTo>
                    <a:pt x="97826" y="151721"/>
                  </a:lnTo>
                  <a:lnTo>
                    <a:pt x="96051" y="119004"/>
                  </a:lnTo>
                  <a:lnTo>
                    <a:pt x="90163" y="87861"/>
                  </a:lnTo>
                  <a:lnTo>
                    <a:pt x="80799" y="59442"/>
                  </a:lnTo>
                  <a:lnTo>
                    <a:pt x="63630" y="25393"/>
                  </a:lnTo>
                  <a:lnTo>
                    <a:pt x="55533" y="10924"/>
                  </a:lnTo>
                  <a:lnTo>
                    <a:pt x="42659" y="659"/>
                  </a:lnTo>
                  <a:lnTo>
                    <a:pt x="40956" y="0"/>
                  </a:lnTo>
                  <a:lnTo>
                    <a:pt x="39822" y="407"/>
                  </a:lnTo>
                  <a:lnTo>
                    <a:pt x="39066" y="1525"/>
                  </a:lnTo>
                  <a:lnTo>
                    <a:pt x="38001" y="7144"/>
                  </a:lnTo>
                  <a:lnTo>
                    <a:pt x="45340" y="44905"/>
                  </a:lnTo>
                  <a:lnTo>
                    <a:pt x="51055" y="76442"/>
                  </a:lnTo>
                  <a:lnTo>
                    <a:pt x="58110" y="108458"/>
                  </a:lnTo>
                  <a:lnTo>
                    <a:pt x="66410" y="142685"/>
                  </a:lnTo>
                  <a:lnTo>
                    <a:pt x="81697" y="177865"/>
                  </a:lnTo>
                  <a:lnTo>
                    <a:pt x="88499" y="192054"/>
                  </a:lnTo>
                  <a:lnTo>
                    <a:pt x="101849" y="204802"/>
                  </a:lnTo>
                  <a:lnTo>
                    <a:pt x="115682" y="213095"/>
                  </a:lnTo>
                  <a:lnTo>
                    <a:pt x="128993" y="2171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16"/>
            <p:cNvSpPr/>
            <p:nvPr/>
          </p:nvSpPr>
          <p:spPr>
            <a:xfrm>
              <a:off x="8511539" y="1631164"/>
              <a:ext cx="129542" cy="132140"/>
            </a:xfrm>
            <a:custGeom>
              <a:avLst/>
              <a:gdLst/>
              <a:ahLst/>
              <a:cxnLst/>
              <a:rect l="0" t="0" r="0" b="0"/>
              <a:pathLst>
                <a:path w="129542" h="132140">
                  <a:moveTo>
                    <a:pt x="0" y="75715"/>
                  </a:moveTo>
                  <a:lnTo>
                    <a:pt x="0" y="82276"/>
                  </a:lnTo>
                  <a:lnTo>
                    <a:pt x="847" y="82629"/>
                  </a:lnTo>
                  <a:lnTo>
                    <a:pt x="22924" y="83327"/>
                  </a:lnTo>
                  <a:lnTo>
                    <a:pt x="25443" y="82483"/>
                  </a:lnTo>
                  <a:lnTo>
                    <a:pt x="27122" y="81074"/>
                  </a:lnTo>
                  <a:lnTo>
                    <a:pt x="50003" y="49286"/>
                  </a:lnTo>
                  <a:lnTo>
                    <a:pt x="53211" y="13680"/>
                  </a:lnTo>
                  <a:lnTo>
                    <a:pt x="51025" y="7787"/>
                  </a:lnTo>
                  <a:lnTo>
                    <a:pt x="49257" y="5029"/>
                  </a:lnTo>
                  <a:lnTo>
                    <a:pt x="47231" y="3192"/>
                  </a:lnTo>
                  <a:lnTo>
                    <a:pt x="42723" y="1149"/>
                  </a:lnTo>
                  <a:lnTo>
                    <a:pt x="35425" y="0"/>
                  </a:lnTo>
                  <a:lnTo>
                    <a:pt x="23854" y="3704"/>
                  </a:lnTo>
                  <a:lnTo>
                    <a:pt x="20983" y="6541"/>
                  </a:lnTo>
                  <a:lnTo>
                    <a:pt x="10508" y="32929"/>
                  </a:lnTo>
                  <a:lnTo>
                    <a:pt x="7874" y="68287"/>
                  </a:lnTo>
                  <a:lnTo>
                    <a:pt x="8542" y="85180"/>
                  </a:lnTo>
                  <a:lnTo>
                    <a:pt x="11699" y="95726"/>
                  </a:lnTo>
                  <a:lnTo>
                    <a:pt x="29095" y="119137"/>
                  </a:lnTo>
                  <a:lnTo>
                    <a:pt x="35791" y="125494"/>
                  </a:lnTo>
                  <a:lnTo>
                    <a:pt x="44412" y="131141"/>
                  </a:lnTo>
                  <a:lnTo>
                    <a:pt x="49081" y="132139"/>
                  </a:lnTo>
                  <a:lnTo>
                    <a:pt x="58785" y="130991"/>
                  </a:lnTo>
                  <a:lnTo>
                    <a:pt x="73768" y="125584"/>
                  </a:lnTo>
                  <a:lnTo>
                    <a:pt x="103590" y="105404"/>
                  </a:lnTo>
                  <a:lnTo>
                    <a:pt x="129541" y="909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17"/>
            <p:cNvSpPr/>
            <p:nvPr/>
          </p:nvSpPr>
          <p:spPr>
            <a:xfrm>
              <a:off x="8625839" y="1539240"/>
              <a:ext cx="76201" cy="151823"/>
            </a:xfrm>
            <a:custGeom>
              <a:avLst/>
              <a:gdLst/>
              <a:ahLst/>
              <a:cxnLst/>
              <a:rect l="0" t="0" r="0" b="0"/>
              <a:pathLst>
                <a:path w="76201" h="151823">
                  <a:moveTo>
                    <a:pt x="0" y="53339"/>
                  </a:moveTo>
                  <a:lnTo>
                    <a:pt x="0" y="78779"/>
                  </a:lnTo>
                  <a:lnTo>
                    <a:pt x="4046" y="90416"/>
                  </a:lnTo>
                  <a:lnTo>
                    <a:pt x="28169" y="124548"/>
                  </a:lnTo>
                  <a:lnTo>
                    <a:pt x="47120" y="145826"/>
                  </a:lnTo>
                  <a:lnTo>
                    <a:pt x="52834" y="149478"/>
                  </a:lnTo>
                  <a:lnTo>
                    <a:pt x="60810" y="151534"/>
                  </a:lnTo>
                  <a:lnTo>
                    <a:pt x="63401" y="151822"/>
                  </a:lnTo>
                  <a:lnTo>
                    <a:pt x="65127" y="151168"/>
                  </a:lnTo>
                  <a:lnTo>
                    <a:pt x="66278" y="149885"/>
                  </a:lnTo>
                  <a:lnTo>
                    <a:pt x="67045" y="148183"/>
                  </a:lnTo>
                  <a:lnTo>
                    <a:pt x="68403" y="147049"/>
                  </a:lnTo>
                  <a:lnTo>
                    <a:pt x="72171" y="145788"/>
                  </a:lnTo>
                  <a:lnTo>
                    <a:pt x="73514" y="143759"/>
                  </a:lnTo>
                  <a:lnTo>
                    <a:pt x="75405" y="132812"/>
                  </a:lnTo>
                  <a:lnTo>
                    <a:pt x="76130" y="97051"/>
                  </a:lnTo>
                  <a:lnTo>
                    <a:pt x="76186" y="64577"/>
                  </a:lnTo>
                  <a:lnTo>
                    <a:pt x="76198" y="30799"/>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18"/>
            <p:cNvSpPr/>
            <p:nvPr/>
          </p:nvSpPr>
          <p:spPr>
            <a:xfrm>
              <a:off x="8740151" y="1478736"/>
              <a:ext cx="76189" cy="127540"/>
            </a:xfrm>
            <a:custGeom>
              <a:avLst/>
              <a:gdLst/>
              <a:ahLst/>
              <a:cxnLst/>
              <a:rect l="0" t="0" r="0" b="0"/>
              <a:pathLst>
                <a:path w="76189" h="127540">
                  <a:moveTo>
                    <a:pt x="22849" y="90984"/>
                  </a:moveTo>
                  <a:lnTo>
                    <a:pt x="22849" y="75366"/>
                  </a:lnTo>
                  <a:lnTo>
                    <a:pt x="25107" y="69085"/>
                  </a:lnTo>
                  <a:lnTo>
                    <a:pt x="28085" y="63471"/>
                  </a:lnTo>
                  <a:lnTo>
                    <a:pt x="37320" y="28044"/>
                  </a:lnTo>
                  <a:lnTo>
                    <a:pt x="37747" y="21241"/>
                  </a:lnTo>
                  <a:lnTo>
                    <a:pt x="35679" y="15396"/>
                  </a:lnTo>
                  <a:lnTo>
                    <a:pt x="32784" y="9976"/>
                  </a:lnTo>
                  <a:lnTo>
                    <a:pt x="30774" y="1085"/>
                  </a:lnTo>
                  <a:lnTo>
                    <a:pt x="29825" y="571"/>
                  </a:lnTo>
                  <a:lnTo>
                    <a:pt x="26513" y="0"/>
                  </a:lnTo>
                  <a:lnTo>
                    <a:pt x="22219" y="2004"/>
                  </a:lnTo>
                  <a:lnTo>
                    <a:pt x="19889" y="3724"/>
                  </a:lnTo>
                  <a:lnTo>
                    <a:pt x="5032" y="28074"/>
                  </a:lnTo>
                  <a:lnTo>
                    <a:pt x="985" y="53157"/>
                  </a:lnTo>
                  <a:lnTo>
                    <a:pt x="47" y="90851"/>
                  </a:lnTo>
                  <a:lnTo>
                    <a:pt x="0" y="107232"/>
                  </a:lnTo>
                  <a:lnTo>
                    <a:pt x="2251" y="113163"/>
                  </a:lnTo>
                  <a:lnTo>
                    <a:pt x="10596" y="123869"/>
                  </a:lnTo>
                  <a:lnTo>
                    <a:pt x="17684" y="126766"/>
                  </a:lnTo>
                  <a:lnTo>
                    <a:pt x="21946" y="127539"/>
                  </a:lnTo>
                  <a:lnTo>
                    <a:pt x="28939" y="126139"/>
                  </a:lnTo>
                  <a:lnTo>
                    <a:pt x="54719" y="111131"/>
                  </a:lnTo>
                  <a:lnTo>
                    <a:pt x="76188" y="909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19"/>
            <p:cNvSpPr/>
            <p:nvPr/>
          </p:nvSpPr>
          <p:spPr>
            <a:xfrm>
              <a:off x="8809033" y="1295400"/>
              <a:ext cx="53028" cy="243841"/>
            </a:xfrm>
            <a:custGeom>
              <a:avLst/>
              <a:gdLst/>
              <a:ahLst/>
              <a:cxnLst/>
              <a:rect l="0" t="0" r="0" b="0"/>
              <a:pathLst>
                <a:path w="53028" h="243841">
                  <a:moveTo>
                    <a:pt x="7306" y="0"/>
                  </a:moveTo>
                  <a:lnTo>
                    <a:pt x="7306" y="4045"/>
                  </a:lnTo>
                  <a:lnTo>
                    <a:pt x="6459" y="5236"/>
                  </a:lnTo>
                  <a:lnTo>
                    <a:pt x="5049" y="6031"/>
                  </a:lnTo>
                  <a:lnTo>
                    <a:pt x="3261" y="6560"/>
                  </a:lnTo>
                  <a:lnTo>
                    <a:pt x="2069" y="8607"/>
                  </a:lnTo>
                  <a:lnTo>
                    <a:pt x="0" y="28738"/>
                  </a:lnTo>
                  <a:lnTo>
                    <a:pt x="1985" y="57960"/>
                  </a:lnTo>
                  <a:lnTo>
                    <a:pt x="6255" y="90847"/>
                  </a:lnTo>
                  <a:lnTo>
                    <a:pt x="18419" y="127886"/>
                  </a:lnTo>
                  <a:lnTo>
                    <a:pt x="29853" y="165557"/>
                  </a:lnTo>
                  <a:lnTo>
                    <a:pt x="40265" y="197708"/>
                  </a:lnTo>
                  <a:lnTo>
                    <a:pt x="52019" y="232355"/>
                  </a:lnTo>
                  <a:lnTo>
                    <a:pt x="53027"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520"/>
            <p:cNvSpPr/>
            <p:nvPr/>
          </p:nvSpPr>
          <p:spPr>
            <a:xfrm>
              <a:off x="8908296" y="1363979"/>
              <a:ext cx="74172" cy="136887"/>
            </a:xfrm>
            <a:custGeom>
              <a:avLst/>
              <a:gdLst/>
              <a:ahLst/>
              <a:cxnLst/>
              <a:rect l="0" t="0" r="0" b="0"/>
              <a:pathLst>
                <a:path w="74172" h="136887">
                  <a:moveTo>
                    <a:pt x="29964" y="22861"/>
                  </a:moveTo>
                  <a:lnTo>
                    <a:pt x="25918" y="22861"/>
                  </a:lnTo>
                  <a:lnTo>
                    <a:pt x="21675" y="25118"/>
                  </a:lnTo>
                  <a:lnTo>
                    <a:pt x="16097" y="29421"/>
                  </a:lnTo>
                  <a:lnTo>
                    <a:pt x="11085" y="38257"/>
                  </a:lnTo>
                  <a:lnTo>
                    <a:pt x="3408" y="70322"/>
                  </a:lnTo>
                  <a:lnTo>
                    <a:pt x="0" y="104652"/>
                  </a:lnTo>
                  <a:lnTo>
                    <a:pt x="560" y="115939"/>
                  </a:lnTo>
                  <a:lnTo>
                    <a:pt x="3631" y="126600"/>
                  </a:lnTo>
                  <a:lnTo>
                    <a:pt x="5635" y="130120"/>
                  </a:lnTo>
                  <a:lnTo>
                    <a:pt x="7818" y="132467"/>
                  </a:lnTo>
                  <a:lnTo>
                    <a:pt x="12501" y="135075"/>
                  </a:lnTo>
                  <a:lnTo>
                    <a:pt x="24926" y="136886"/>
                  </a:lnTo>
                  <a:lnTo>
                    <a:pt x="36561" y="133034"/>
                  </a:lnTo>
                  <a:lnTo>
                    <a:pt x="43620" y="126578"/>
                  </a:lnTo>
                  <a:lnTo>
                    <a:pt x="65461" y="88785"/>
                  </a:lnTo>
                  <a:lnTo>
                    <a:pt x="72279" y="73626"/>
                  </a:lnTo>
                  <a:lnTo>
                    <a:pt x="74171" y="63485"/>
                  </a:lnTo>
                  <a:lnTo>
                    <a:pt x="71190" y="44211"/>
                  </a:lnTo>
                  <a:lnTo>
                    <a:pt x="57731" y="17035"/>
                  </a:lnTo>
                  <a:lnTo>
                    <a:pt x="50489" y="9547"/>
                  </a:lnTo>
                  <a:lnTo>
                    <a:pt x="42473" y="4243"/>
                  </a:lnTo>
                  <a:lnTo>
                    <a:pt x="33200" y="1258"/>
                  </a:lnTo>
                  <a:lnTo>
                    <a:pt x="2234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521"/>
            <p:cNvSpPr/>
            <p:nvPr/>
          </p:nvSpPr>
          <p:spPr>
            <a:xfrm>
              <a:off x="9006839" y="1348740"/>
              <a:ext cx="53342" cy="213361"/>
            </a:xfrm>
            <a:custGeom>
              <a:avLst/>
              <a:gdLst/>
              <a:ahLst/>
              <a:cxnLst/>
              <a:rect l="0" t="0" r="0" b="0"/>
              <a:pathLst>
                <a:path w="53342" h="213361">
                  <a:moveTo>
                    <a:pt x="0" y="0"/>
                  </a:moveTo>
                  <a:lnTo>
                    <a:pt x="0" y="10605"/>
                  </a:lnTo>
                  <a:lnTo>
                    <a:pt x="12998" y="47893"/>
                  </a:lnTo>
                  <a:lnTo>
                    <a:pt x="25177" y="82493"/>
                  </a:lnTo>
                  <a:lnTo>
                    <a:pt x="39593" y="118083"/>
                  </a:lnTo>
                  <a:lnTo>
                    <a:pt x="47950" y="147688"/>
                  </a:lnTo>
                  <a:lnTo>
                    <a:pt x="51744" y="173863"/>
                  </a:lnTo>
                  <a:lnTo>
                    <a:pt x="49357" y="202629"/>
                  </a:lnTo>
                  <a:lnTo>
                    <a:pt x="53341"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522"/>
            <p:cNvSpPr/>
            <p:nvPr/>
          </p:nvSpPr>
          <p:spPr>
            <a:xfrm>
              <a:off x="8991693" y="1276724"/>
              <a:ext cx="140114" cy="163456"/>
            </a:xfrm>
            <a:custGeom>
              <a:avLst/>
              <a:gdLst/>
              <a:ahLst/>
              <a:cxnLst/>
              <a:rect l="0" t="0" r="0" b="0"/>
              <a:pathLst>
                <a:path w="140114" h="163456">
                  <a:moveTo>
                    <a:pt x="7526" y="72016"/>
                  </a:moveTo>
                  <a:lnTo>
                    <a:pt x="3481" y="72016"/>
                  </a:lnTo>
                  <a:lnTo>
                    <a:pt x="2289" y="71169"/>
                  </a:lnTo>
                  <a:lnTo>
                    <a:pt x="1495" y="69758"/>
                  </a:lnTo>
                  <a:lnTo>
                    <a:pt x="220" y="65455"/>
                  </a:lnTo>
                  <a:lnTo>
                    <a:pt x="0" y="56619"/>
                  </a:lnTo>
                  <a:lnTo>
                    <a:pt x="2206" y="50215"/>
                  </a:lnTo>
                  <a:lnTo>
                    <a:pt x="17821" y="31438"/>
                  </a:lnTo>
                  <a:lnTo>
                    <a:pt x="55385" y="9209"/>
                  </a:lnTo>
                  <a:lnTo>
                    <a:pt x="81133" y="151"/>
                  </a:lnTo>
                  <a:lnTo>
                    <a:pt x="91323" y="0"/>
                  </a:lnTo>
                  <a:lnTo>
                    <a:pt x="115897" y="4676"/>
                  </a:lnTo>
                  <a:lnTo>
                    <a:pt x="122860" y="11325"/>
                  </a:lnTo>
                  <a:lnTo>
                    <a:pt x="139474" y="39242"/>
                  </a:lnTo>
                  <a:lnTo>
                    <a:pt x="140113" y="51523"/>
                  </a:lnTo>
                  <a:lnTo>
                    <a:pt x="131384" y="87567"/>
                  </a:lnTo>
                  <a:lnTo>
                    <a:pt x="123342" y="109361"/>
                  </a:lnTo>
                  <a:lnTo>
                    <a:pt x="110610" y="126073"/>
                  </a:lnTo>
                  <a:lnTo>
                    <a:pt x="72849" y="159249"/>
                  </a:lnTo>
                  <a:lnTo>
                    <a:pt x="68487" y="1634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SMARTInkShape-Group35"/>
          <p:cNvGrpSpPr/>
          <p:nvPr/>
        </p:nvGrpSpPr>
        <p:grpSpPr>
          <a:xfrm>
            <a:off x="8321079" y="1828800"/>
            <a:ext cx="510502" cy="471851"/>
            <a:chOff x="8321079" y="1828800"/>
            <a:chExt cx="510502" cy="471851"/>
          </a:xfrm>
        </p:grpSpPr>
        <p:sp>
          <p:nvSpPr>
            <p:cNvPr id="43" name="SMARTInkShape-523"/>
            <p:cNvSpPr/>
            <p:nvPr/>
          </p:nvSpPr>
          <p:spPr>
            <a:xfrm>
              <a:off x="8321079" y="2013360"/>
              <a:ext cx="159982" cy="287291"/>
            </a:xfrm>
            <a:custGeom>
              <a:avLst/>
              <a:gdLst/>
              <a:ahLst/>
              <a:cxnLst/>
              <a:rect l="0" t="0" r="0" b="0"/>
              <a:pathLst>
                <a:path w="159982" h="287291">
                  <a:moveTo>
                    <a:pt x="53301" y="143099"/>
                  </a:moveTo>
                  <a:lnTo>
                    <a:pt x="48910" y="143099"/>
                  </a:lnTo>
                  <a:lnTo>
                    <a:pt x="53301" y="143099"/>
                  </a:lnTo>
                  <a:lnTo>
                    <a:pt x="27482" y="143099"/>
                  </a:lnTo>
                  <a:lnTo>
                    <a:pt x="22634" y="145357"/>
                  </a:lnTo>
                  <a:lnTo>
                    <a:pt x="20157" y="147145"/>
                  </a:lnTo>
                  <a:lnTo>
                    <a:pt x="7564" y="166827"/>
                  </a:lnTo>
                  <a:lnTo>
                    <a:pt x="3340" y="177352"/>
                  </a:lnTo>
                  <a:lnTo>
                    <a:pt x="406" y="212176"/>
                  </a:lnTo>
                  <a:lnTo>
                    <a:pt x="19" y="247587"/>
                  </a:lnTo>
                  <a:lnTo>
                    <a:pt x="0" y="253398"/>
                  </a:lnTo>
                  <a:lnTo>
                    <a:pt x="4493" y="264370"/>
                  </a:lnTo>
                  <a:lnTo>
                    <a:pt x="17131" y="281166"/>
                  </a:lnTo>
                  <a:lnTo>
                    <a:pt x="24808" y="284896"/>
                  </a:lnTo>
                  <a:lnTo>
                    <a:pt x="39488" y="287290"/>
                  </a:lnTo>
                  <a:lnTo>
                    <a:pt x="42398" y="285793"/>
                  </a:lnTo>
                  <a:lnTo>
                    <a:pt x="50541" y="275596"/>
                  </a:lnTo>
                  <a:lnTo>
                    <a:pt x="68528" y="239777"/>
                  </a:lnTo>
                  <a:lnTo>
                    <a:pt x="73900" y="218594"/>
                  </a:lnTo>
                  <a:lnTo>
                    <a:pt x="75713" y="184635"/>
                  </a:lnTo>
                  <a:lnTo>
                    <a:pt x="76028" y="155312"/>
                  </a:lnTo>
                  <a:lnTo>
                    <a:pt x="68031" y="125175"/>
                  </a:lnTo>
                  <a:lnTo>
                    <a:pt x="58983" y="94796"/>
                  </a:lnTo>
                  <a:lnTo>
                    <a:pt x="47493" y="60275"/>
                  </a:lnTo>
                  <a:lnTo>
                    <a:pt x="28975" y="25356"/>
                  </a:lnTo>
                  <a:lnTo>
                    <a:pt x="9113" y="0"/>
                  </a:lnTo>
                  <a:lnTo>
                    <a:pt x="8602" y="286"/>
                  </a:lnTo>
                  <a:lnTo>
                    <a:pt x="8035" y="2863"/>
                  </a:lnTo>
                  <a:lnTo>
                    <a:pt x="10041" y="6830"/>
                  </a:lnTo>
                  <a:lnTo>
                    <a:pt x="11760" y="9073"/>
                  </a:lnTo>
                  <a:lnTo>
                    <a:pt x="18944" y="44984"/>
                  </a:lnTo>
                  <a:lnTo>
                    <a:pt x="25717" y="75270"/>
                  </a:lnTo>
                  <a:lnTo>
                    <a:pt x="33087" y="111054"/>
                  </a:lnTo>
                  <a:lnTo>
                    <a:pt x="48722" y="148468"/>
                  </a:lnTo>
                  <a:lnTo>
                    <a:pt x="69442" y="186365"/>
                  </a:lnTo>
                  <a:lnTo>
                    <a:pt x="93962" y="224083"/>
                  </a:lnTo>
                  <a:lnTo>
                    <a:pt x="130415" y="253384"/>
                  </a:lnTo>
                  <a:lnTo>
                    <a:pt x="140966" y="261196"/>
                  </a:lnTo>
                  <a:lnTo>
                    <a:pt x="146732" y="263320"/>
                  </a:lnTo>
                  <a:lnTo>
                    <a:pt x="149455" y="263040"/>
                  </a:lnTo>
                  <a:lnTo>
                    <a:pt x="159981" y="2573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524"/>
            <p:cNvSpPr/>
            <p:nvPr/>
          </p:nvSpPr>
          <p:spPr>
            <a:xfrm>
              <a:off x="8503919" y="2110740"/>
              <a:ext cx="60962" cy="114301"/>
            </a:xfrm>
            <a:custGeom>
              <a:avLst/>
              <a:gdLst/>
              <a:ahLst/>
              <a:cxnLst/>
              <a:rect l="0" t="0" r="0" b="0"/>
              <a:pathLst>
                <a:path w="60962" h="114301">
                  <a:moveTo>
                    <a:pt x="0" y="0"/>
                  </a:moveTo>
                  <a:lnTo>
                    <a:pt x="0" y="4045"/>
                  </a:lnTo>
                  <a:lnTo>
                    <a:pt x="2258" y="8288"/>
                  </a:lnTo>
                  <a:lnTo>
                    <a:pt x="4046" y="10605"/>
                  </a:lnTo>
                  <a:lnTo>
                    <a:pt x="6032" y="17695"/>
                  </a:lnTo>
                  <a:lnTo>
                    <a:pt x="15770" y="54224"/>
                  </a:lnTo>
                  <a:lnTo>
                    <a:pt x="29550" y="83994"/>
                  </a:lnTo>
                  <a:lnTo>
                    <a:pt x="60961"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525"/>
            <p:cNvSpPr/>
            <p:nvPr/>
          </p:nvSpPr>
          <p:spPr>
            <a:xfrm>
              <a:off x="8481060" y="2042159"/>
              <a:ext cx="7621" cy="7621"/>
            </a:xfrm>
            <a:custGeom>
              <a:avLst/>
              <a:gdLst/>
              <a:ahLst/>
              <a:cxnLst/>
              <a:rect l="0" t="0" r="0" b="0"/>
              <a:pathLst>
                <a:path w="7621" h="7621">
                  <a:moveTo>
                    <a:pt x="7620" y="0"/>
                  </a:moveTo>
                  <a:lnTo>
                    <a:pt x="1058" y="0"/>
                  </a:lnTo>
                  <a:lnTo>
                    <a:pt x="706" y="847"/>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526"/>
            <p:cNvSpPr/>
            <p:nvPr/>
          </p:nvSpPr>
          <p:spPr>
            <a:xfrm>
              <a:off x="8583671" y="1885369"/>
              <a:ext cx="110749" cy="271091"/>
            </a:xfrm>
            <a:custGeom>
              <a:avLst/>
              <a:gdLst/>
              <a:ahLst/>
              <a:cxnLst/>
              <a:rect l="0" t="0" r="0" b="0"/>
              <a:pathLst>
                <a:path w="110749" h="271091">
                  <a:moveTo>
                    <a:pt x="80268" y="4390"/>
                  </a:moveTo>
                  <a:lnTo>
                    <a:pt x="76223" y="4390"/>
                  </a:lnTo>
                  <a:lnTo>
                    <a:pt x="75031" y="3544"/>
                  </a:lnTo>
                  <a:lnTo>
                    <a:pt x="74236" y="2133"/>
                  </a:lnTo>
                  <a:lnTo>
                    <a:pt x="73708" y="345"/>
                  </a:lnTo>
                  <a:lnTo>
                    <a:pt x="71661" y="0"/>
                  </a:lnTo>
                  <a:lnTo>
                    <a:pt x="55575" y="3645"/>
                  </a:lnTo>
                  <a:lnTo>
                    <a:pt x="29084" y="21492"/>
                  </a:lnTo>
                  <a:lnTo>
                    <a:pt x="18160" y="33635"/>
                  </a:lnTo>
                  <a:lnTo>
                    <a:pt x="7730" y="52908"/>
                  </a:lnTo>
                  <a:lnTo>
                    <a:pt x="0" y="84000"/>
                  </a:lnTo>
                  <a:lnTo>
                    <a:pt x="3333" y="103614"/>
                  </a:lnTo>
                  <a:lnTo>
                    <a:pt x="17774" y="141499"/>
                  </a:lnTo>
                  <a:lnTo>
                    <a:pt x="45020" y="179580"/>
                  </a:lnTo>
                  <a:lnTo>
                    <a:pt x="62833" y="204253"/>
                  </a:lnTo>
                  <a:lnTo>
                    <a:pt x="74256" y="223629"/>
                  </a:lnTo>
                  <a:lnTo>
                    <a:pt x="99507" y="259859"/>
                  </a:lnTo>
                  <a:lnTo>
                    <a:pt x="101519" y="265534"/>
                  </a:lnTo>
                  <a:lnTo>
                    <a:pt x="102902" y="267387"/>
                  </a:lnTo>
                  <a:lnTo>
                    <a:pt x="110748" y="2710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527"/>
            <p:cNvSpPr/>
            <p:nvPr/>
          </p:nvSpPr>
          <p:spPr>
            <a:xfrm>
              <a:off x="8587739" y="2026920"/>
              <a:ext cx="99062" cy="83821"/>
            </a:xfrm>
            <a:custGeom>
              <a:avLst/>
              <a:gdLst/>
              <a:ahLst/>
              <a:cxnLst/>
              <a:rect l="0" t="0" r="0" b="0"/>
              <a:pathLst>
                <a:path w="99062" h="83821">
                  <a:moveTo>
                    <a:pt x="0" y="83820"/>
                  </a:moveTo>
                  <a:lnTo>
                    <a:pt x="4046" y="83820"/>
                  </a:lnTo>
                  <a:lnTo>
                    <a:pt x="5237" y="82973"/>
                  </a:lnTo>
                  <a:lnTo>
                    <a:pt x="6032" y="81562"/>
                  </a:lnTo>
                  <a:lnTo>
                    <a:pt x="6561" y="79774"/>
                  </a:lnTo>
                  <a:lnTo>
                    <a:pt x="11352" y="73214"/>
                  </a:lnTo>
                  <a:lnTo>
                    <a:pt x="48768" y="47246"/>
                  </a:lnTo>
                  <a:lnTo>
                    <a:pt x="84778" y="18405"/>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528"/>
            <p:cNvSpPr/>
            <p:nvPr/>
          </p:nvSpPr>
          <p:spPr>
            <a:xfrm>
              <a:off x="8717808" y="1828800"/>
              <a:ext cx="83293" cy="274321"/>
            </a:xfrm>
            <a:custGeom>
              <a:avLst/>
              <a:gdLst/>
              <a:ahLst/>
              <a:cxnLst/>
              <a:rect l="0" t="0" r="0" b="0"/>
              <a:pathLst>
                <a:path w="83293" h="274321">
                  <a:moveTo>
                    <a:pt x="52811" y="0"/>
                  </a:moveTo>
                  <a:lnTo>
                    <a:pt x="48766" y="0"/>
                  </a:lnTo>
                  <a:lnTo>
                    <a:pt x="44523" y="2257"/>
                  </a:lnTo>
                  <a:lnTo>
                    <a:pt x="39814" y="6930"/>
                  </a:lnTo>
                  <a:lnTo>
                    <a:pt x="17244" y="42307"/>
                  </a:lnTo>
                  <a:lnTo>
                    <a:pt x="10476" y="62206"/>
                  </a:lnTo>
                  <a:lnTo>
                    <a:pt x="3492" y="99224"/>
                  </a:lnTo>
                  <a:lnTo>
                    <a:pt x="0" y="133408"/>
                  </a:lnTo>
                  <a:lnTo>
                    <a:pt x="1886" y="156650"/>
                  </a:lnTo>
                  <a:lnTo>
                    <a:pt x="10065" y="176519"/>
                  </a:lnTo>
                  <a:lnTo>
                    <a:pt x="29544" y="212801"/>
                  </a:lnTo>
                  <a:lnTo>
                    <a:pt x="35697" y="222425"/>
                  </a:lnTo>
                  <a:lnTo>
                    <a:pt x="51187" y="237759"/>
                  </a:lnTo>
                  <a:lnTo>
                    <a:pt x="58016" y="246217"/>
                  </a:lnTo>
                  <a:lnTo>
                    <a:pt x="69688" y="255739"/>
                  </a:lnTo>
                  <a:lnTo>
                    <a:pt x="74745" y="263076"/>
                  </a:lnTo>
                  <a:lnTo>
                    <a:pt x="80383" y="266472"/>
                  </a:lnTo>
                  <a:lnTo>
                    <a:pt x="83292"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529"/>
            <p:cNvSpPr/>
            <p:nvPr/>
          </p:nvSpPr>
          <p:spPr>
            <a:xfrm>
              <a:off x="8656319" y="1927859"/>
              <a:ext cx="175262" cy="129542"/>
            </a:xfrm>
            <a:custGeom>
              <a:avLst/>
              <a:gdLst/>
              <a:ahLst/>
              <a:cxnLst/>
              <a:rect l="0" t="0" r="0" b="0"/>
              <a:pathLst>
                <a:path w="175262" h="129542">
                  <a:moveTo>
                    <a:pt x="0" y="129541"/>
                  </a:moveTo>
                  <a:lnTo>
                    <a:pt x="0" y="125495"/>
                  </a:lnTo>
                  <a:lnTo>
                    <a:pt x="4516" y="121252"/>
                  </a:lnTo>
                  <a:lnTo>
                    <a:pt x="39870" y="89450"/>
                  </a:lnTo>
                  <a:lnTo>
                    <a:pt x="76434" y="59110"/>
                  </a:lnTo>
                  <a:lnTo>
                    <a:pt x="110772" y="34160"/>
                  </a:lnTo>
                  <a:lnTo>
                    <a:pt x="143237" y="13772"/>
                  </a:lnTo>
                  <a:lnTo>
                    <a:pt x="164576" y="2972"/>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p:cNvPicPr>
            <a:picLocks noChangeAspect="1" noChangeArrowheads="1"/>
          </p:cNvPicPr>
          <p:nvPr/>
        </p:nvPicPr>
        <p:blipFill>
          <a:blip r:embed="rId2" cstate="print"/>
          <a:srcRect/>
          <a:stretch>
            <a:fillRect/>
          </a:stretch>
        </p:blipFill>
        <p:spPr bwMode="auto">
          <a:xfrm>
            <a:off x="0" y="0"/>
            <a:ext cx="9144000" cy="2266950"/>
          </a:xfrm>
          <a:prstGeom prst="rect">
            <a:avLst/>
          </a:prstGeom>
          <a:noFill/>
          <a:ln w="9525">
            <a:noFill/>
            <a:miter lim="800000"/>
            <a:headEnd/>
            <a:tailEnd/>
          </a:ln>
        </p:spPr>
      </p:pic>
      <p:pic>
        <p:nvPicPr>
          <p:cNvPr id="203778" name="Picture 6" descr="convergent-evolution"/>
          <p:cNvPicPr>
            <a:picLocks noChangeAspect="1" noChangeArrowheads="1"/>
          </p:cNvPicPr>
          <p:nvPr/>
        </p:nvPicPr>
        <p:blipFill>
          <a:blip r:embed="rId3" cstate="print"/>
          <a:srcRect/>
          <a:stretch>
            <a:fillRect/>
          </a:stretch>
        </p:blipFill>
        <p:spPr bwMode="auto">
          <a:xfrm>
            <a:off x="0" y="2344738"/>
            <a:ext cx="9144000" cy="4067175"/>
          </a:xfrm>
          <a:prstGeom prst="rect">
            <a:avLst/>
          </a:prstGeom>
          <a:noFill/>
          <a:ln w="9525">
            <a:noFill/>
            <a:miter lim="800000"/>
            <a:headEnd/>
            <a:tailEnd/>
          </a:ln>
        </p:spPr>
      </p:pic>
      <p:pic>
        <p:nvPicPr>
          <p:cNvPr id="203779" name="Picture 7"/>
          <p:cNvPicPr>
            <a:picLocks noChangeAspect="1" noChangeArrowheads="1"/>
          </p:cNvPicPr>
          <p:nvPr/>
        </p:nvPicPr>
        <p:blipFill>
          <a:blip r:embed="rId4" cstate="print"/>
          <a:srcRect/>
          <a:stretch>
            <a:fillRect/>
          </a:stretch>
        </p:blipFill>
        <p:spPr bwMode="auto">
          <a:xfrm>
            <a:off x="3054350" y="2057400"/>
            <a:ext cx="2965450" cy="4267200"/>
          </a:xfrm>
          <a:prstGeom prst="rect">
            <a:avLst/>
          </a:prstGeom>
          <a:noFill/>
          <a:ln w="9525">
            <a:noFill/>
            <a:miter lim="800000"/>
            <a:headEnd/>
            <a:tailEnd/>
          </a:ln>
        </p:spPr>
      </p:pic>
      <p:grpSp>
        <p:nvGrpSpPr>
          <p:cNvPr id="38" name="SMARTInkShape-Group36"/>
          <p:cNvGrpSpPr/>
          <p:nvPr/>
        </p:nvGrpSpPr>
        <p:grpSpPr>
          <a:xfrm>
            <a:off x="2971800" y="480060"/>
            <a:ext cx="5852161" cy="502920"/>
            <a:chOff x="2971800" y="480060"/>
            <a:chExt cx="5852161" cy="502920"/>
          </a:xfrm>
        </p:grpSpPr>
        <p:sp>
          <p:nvSpPr>
            <p:cNvPr id="5" name="SMARTInkShape-530"/>
            <p:cNvSpPr/>
            <p:nvPr/>
          </p:nvSpPr>
          <p:spPr>
            <a:xfrm>
              <a:off x="8663939" y="708660"/>
              <a:ext cx="160022" cy="1"/>
            </a:xfrm>
            <a:custGeom>
              <a:avLst/>
              <a:gdLst/>
              <a:ahLst/>
              <a:cxnLst/>
              <a:rect l="0" t="0" r="0" b="0"/>
              <a:pathLst>
                <a:path w="160022" h="1">
                  <a:moveTo>
                    <a:pt x="0" y="0"/>
                  </a:moveTo>
                  <a:lnTo>
                    <a:pt x="35099" y="0"/>
                  </a:lnTo>
                  <a:lnTo>
                    <a:pt x="67738" y="0"/>
                  </a:lnTo>
                  <a:lnTo>
                    <a:pt x="102939" y="0"/>
                  </a:lnTo>
                  <a:lnTo>
                    <a:pt x="135999" y="0"/>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31"/>
            <p:cNvSpPr/>
            <p:nvPr/>
          </p:nvSpPr>
          <p:spPr>
            <a:xfrm>
              <a:off x="8679180" y="480060"/>
              <a:ext cx="30481" cy="335280"/>
            </a:xfrm>
            <a:custGeom>
              <a:avLst/>
              <a:gdLst/>
              <a:ahLst/>
              <a:cxnLst/>
              <a:rect l="0" t="0" r="0" b="0"/>
              <a:pathLst>
                <a:path w="30481" h="335280">
                  <a:moveTo>
                    <a:pt x="0" y="0"/>
                  </a:moveTo>
                  <a:lnTo>
                    <a:pt x="846" y="33421"/>
                  </a:lnTo>
                  <a:lnTo>
                    <a:pt x="5237" y="60890"/>
                  </a:lnTo>
                  <a:lnTo>
                    <a:pt x="6914" y="96311"/>
                  </a:lnTo>
                  <a:lnTo>
                    <a:pt x="7306" y="124085"/>
                  </a:lnTo>
                  <a:lnTo>
                    <a:pt x="7480" y="153362"/>
                  </a:lnTo>
                  <a:lnTo>
                    <a:pt x="8404" y="183307"/>
                  </a:lnTo>
                  <a:lnTo>
                    <a:pt x="11637" y="213550"/>
                  </a:lnTo>
                  <a:lnTo>
                    <a:pt x="18217" y="251045"/>
                  </a:lnTo>
                  <a:lnTo>
                    <a:pt x="25528" y="283604"/>
                  </a:lnTo>
                  <a:lnTo>
                    <a:pt x="29828" y="318586"/>
                  </a:lnTo>
                  <a:lnTo>
                    <a:pt x="30480"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32"/>
            <p:cNvSpPr/>
            <p:nvPr/>
          </p:nvSpPr>
          <p:spPr>
            <a:xfrm>
              <a:off x="8564880" y="548639"/>
              <a:ext cx="15240" cy="7622"/>
            </a:xfrm>
            <a:custGeom>
              <a:avLst/>
              <a:gdLst/>
              <a:ahLst/>
              <a:cxnLst/>
              <a:rect l="0" t="0" r="0" b="0"/>
              <a:pathLst>
                <a:path w="15240" h="7622">
                  <a:moveTo>
                    <a:pt x="15239" y="7621"/>
                  </a:moveTo>
                  <a:lnTo>
                    <a:pt x="7933" y="314"/>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33"/>
            <p:cNvSpPr/>
            <p:nvPr/>
          </p:nvSpPr>
          <p:spPr>
            <a:xfrm>
              <a:off x="8572500" y="678179"/>
              <a:ext cx="7527" cy="137161"/>
            </a:xfrm>
            <a:custGeom>
              <a:avLst/>
              <a:gdLst/>
              <a:ahLst/>
              <a:cxnLst/>
              <a:rect l="0" t="0" r="0" b="0"/>
              <a:pathLst>
                <a:path w="7527" h="137161">
                  <a:moveTo>
                    <a:pt x="0" y="0"/>
                  </a:moveTo>
                  <a:lnTo>
                    <a:pt x="0" y="36046"/>
                  </a:lnTo>
                  <a:lnTo>
                    <a:pt x="2258" y="69313"/>
                  </a:lnTo>
                  <a:lnTo>
                    <a:pt x="7149" y="106076"/>
                  </a:lnTo>
                  <a:lnTo>
                    <a:pt x="7526" y="122836"/>
                  </a:lnTo>
                  <a:lnTo>
                    <a:pt x="5320" y="128818"/>
                  </a:lnTo>
                  <a:lnTo>
                    <a:pt x="0"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34"/>
            <p:cNvSpPr/>
            <p:nvPr/>
          </p:nvSpPr>
          <p:spPr>
            <a:xfrm>
              <a:off x="8366867" y="662939"/>
              <a:ext cx="152294" cy="160022"/>
            </a:xfrm>
            <a:custGeom>
              <a:avLst/>
              <a:gdLst/>
              <a:ahLst/>
              <a:cxnLst/>
              <a:rect l="0" t="0" r="0" b="0"/>
              <a:pathLst>
                <a:path w="152294" h="160022">
                  <a:moveTo>
                    <a:pt x="60852" y="0"/>
                  </a:moveTo>
                  <a:lnTo>
                    <a:pt x="54291" y="0"/>
                  </a:lnTo>
                  <a:lnTo>
                    <a:pt x="41909" y="11352"/>
                  </a:lnTo>
                  <a:lnTo>
                    <a:pt x="19987" y="47091"/>
                  </a:lnTo>
                  <a:lnTo>
                    <a:pt x="11585" y="68987"/>
                  </a:lnTo>
                  <a:lnTo>
                    <a:pt x="4004" y="106734"/>
                  </a:lnTo>
                  <a:lnTo>
                    <a:pt x="254" y="144315"/>
                  </a:lnTo>
                  <a:lnTo>
                    <a:pt x="0" y="154050"/>
                  </a:lnTo>
                  <a:lnTo>
                    <a:pt x="811" y="156040"/>
                  </a:lnTo>
                  <a:lnTo>
                    <a:pt x="2198" y="157367"/>
                  </a:lnTo>
                  <a:lnTo>
                    <a:pt x="5997" y="158841"/>
                  </a:lnTo>
                  <a:lnTo>
                    <a:pt x="21852" y="159865"/>
                  </a:lnTo>
                  <a:lnTo>
                    <a:pt x="28844" y="157694"/>
                  </a:lnTo>
                  <a:lnTo>
                    <a:pt x="31893" y="155929"/>
                  </a:lnTo>
                  <a:lnTo>
                    <a:pt x="40230" y="145356"/>
                  </a:lnTo>
                  <a:lnTo>
                    <a:pt x="58295" y="110799"/>
                  </a:lnTo>
                  <a:lnTo>
                    <a:pt x="72704" y="74357"/>
                  </a:lnTo>
                  <a:lnTo>
                    <a:pt x="75935" y="59473"/>
                  </a:lnTo>
                  <a:lnTo>
                    <a:pt x="81925" y="46430"/>
                  </a:lnTo>
                  <a:lnTo>
                    <a:pt x="83359" y="39746"/>
                  </a:lnTo>
                  <a:lnTo>
                    <a:pt x="84324" y="39197"/>
                  </a:lnTo>
                  <a:lnTo>
                    <a:pt x="87653" y="38588"/>
                  </a:lnTo>
                  <a:lnTo>
                    <a:pt x="88880" y="39272"/>
                  </a:lnTo>
                  <a:lnTo>
                    <a:pt x="89697" y="40575"/>
                  </a:lnTo>
                  <a:lnTo>
                    <a:pt x="90605" y="45127"/>
                  </a:lnTo>
                  <a:lnTo>
                    <a:pt x="91963" y="57210"/>
                  </a:lnTo>
                  <a:lnTo>
                    <a:pt x="100727" y="93776"/>
                  </a:lnTo>
                  <a:lnTo>
                    <a:pt x="111886" y="129001"/>
                  </a:lnTo>
                  <a:lnTo>
                    <a:pt x="121859" y="149535"/>
                  </a:lnTo>
                  <a:lnTo>
                    <a:pt x="126913" y="155360"/>
                  </a:lnTo>
                  <a:lnTo>
                    <a:pt x="131982" y="157949"/>
                  </a:lnTo>
                  <a:lnTo>
                    <a:pt x="144673" y="159748"/>
                  </a:lnTo>
                  <a:lnTo>
                    <a:pt x="152293" y="16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35"/>
            <p:cNvSpPr/>
            <p:nvPr/>
          </p:nvSpPr>
          <p:spPr>
            <a:xfrm>
              <a:off x="8252460" y="640079"/>
              <a:ext cx="106680" cy="197974"/>
            </a:xfrm>
            <a:custGeom>
              <a:avLst/>
              <a:gdLst/>
              <a:ahLst/>
              <a:cxnLst/>
              <a:rect l="0" t="0" r="0" b="0"/>
              <a:pathLst>
                <a:path w="106680" h="197974">
                  <a:moveTo>
                    <a:pt x="0" y="53341"/>
                  </a:moveTo>
                  <a:lnTo>
                    <a:pt x="0" y="85904"/>
                  </a:lnTo>
                  <a:lnTo>
                    <a:pt x="2257" y="122195"/>
                  </a:lnTo>
                  <a:lnTo>
                    <a:pt x="7760" y="159210"/>
                  </a:lnTo>
                  <a:lnTo>
                    <a:pt x="15172" y="197003"/>
                  </a:lnTo>
                  <a:lnTo>
                    <a:pt x="15231" y="197973"/>
                  </a:lnTo>
                  <a:lnTo>
                    <a:pt x="12981" y="164981"/>
                  </a:lnTo>
                  <a:lnTo>
                    <a:pt x="8325" y="128344"/>
                  </a:lnTo>
                  <a:lnTo>
                    <a:pt x="10017" y="90702"/>
                  </a:lnTo>
                  <a:lnTo>
                    <a:pt x="18253" y="58745"/>
                  </a:lnTo>
                  <a:lnTo>
                    <a:pt x="25540" y="37444"/>
                  </a:lnTo>
                  <a:lnTo>
                    <a:pt x="35058" y="27084"/>
                  </a:lnTo>
                  <a:lnTo>
                    <a:pt x="63099" y="11563"/>
                  </a:lnTo>
                  <a:lnTo>
                    <a:pt x="96778" y="5593"/>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36"/>
            <p:cNvSpPr/>
            <p:nvPr/>
          </p:nvSpPr>
          <p:spPr>
            <a:xfrm>
              <a:off x="8069580" y="685800"/>
              <a:ext cx="106681" cy="38101"/>
            </a:xfrm>
            <a:custGeom>
              <a:avLst/>
              <a:gdLst/>
              <a:ahLst/>
              <a:cxnLst/>
              <a:rect l="0" t="0" r="0" b="0"/>
              <a:pathLst>
                <a:path w="106681" h="38101">
                  <a:moveTo>
                    <a:pt x="0" y="38100"/>
                  </a:moveTo>
                  <a:lnTo>
                    <a:pt x="4045" y="38100"/>
                  </a:lnTo>
                  <a:lnTo>
                    <a:pt x="8288" y="35842"/>
                  </a:lnTo>
                  <a:lnTo>
                    <a:pt x="10605" y="34054"/>
                  </a:lnTo>
                  <a:lnTo>
                    <a:pt x="46650" y="26748"/>
                  </a:lnTo>
                  <a:lnTo>
                    <a:pt x="83942" y="12825"/>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37"/>
            <p:cNvSpPr/>
            <p:nvPr/>
          </p:nvSpPr>
          <p:spPr>
            <a:xfrm>
              <a:off x="8130539" y="525780"/>
              <a:ext cx="22862" cy="322184"/>
            </a:xfrm>
            <a:custGeom>
              <a:avLst/>
              <a:gdLst/>
              <a:ahLst/>
              <a:cxnLst/>
              <a:rect l="0" t="0" r="0" b="0"/>
              <a:pathLst>
                <a:path w="22862" h="322184">
                  <a:moveTo>
                    <a:pt x="0" y="0"/>
                  </a:moveTo>
                  <a:lnTo>
                    <a:pt x="847" y="14690"/>
                  </a:lnTo>
                  <a:lnTo>
                    <a:pt x="6032" y="44012"/>
                  </a:lnTo>
                  <a:lnTo>
                    <a:pt x="7150" y="75693"/>
                  </a:lnTo>
                  <a:lnTo>
                    <a:pt x="7481" y="113303"/>
                  </a:lnTo>
                  <a:lnTo>
                    <a:pt x="7558" y="144337"/>
                  </a:lnTo>
                  <a:lnTo>
                    <a:pt x="7593" y="175063"/>
                  </a:lnTo>
                  <a:lnTo>
                    <a:pt x="7608" y="205652"/>
                  </a:lnTo>
                  <a:lnTo>
                    <a:pt x="8461" y="234487"/>
                  </a:lnTo>
                  <a:lnTo>
                    <a:pt x="13702" y="268914"/>
                  </a:lnTo>
                  <a:lnTo>
                    <a:pt x="20801" y="301474"/>
                  </a:lnTo>
                  <a:lnTo>
                    <a:pt x="22589" y="321985"/>
                  </a:lnTo>
                  <a:lnTo>
                    <a:pt x="22680" y="322183"/>
                  </a:lnTo>
                  <a:lnTo>
                    <a:pt x="22861"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38"/>
            <p:cNvSpPr/>
            <p:nvPr/>
          </p:nvSpPr>
          <p:spPr>
            <a:xfrm>
              <a:off x="7765228" y="686149"/>
              <a:ext cx="190053" cy="150376"/>
            </a:xfrm>
            <a:custGeom>
              <a:avLst/>
              <a:gdLst/>
              <a:ahLst/>
              <a:cxnLst/>
              <a:rect l="0" t="0" r="0" b="0"/>
              <a:pathLst>
                <a:path w="190053" h="150376">
                  <a:moveTo>
                    <a:pt x="60511" y="22511"/>
                  </a:moveTo>
                  <a:lnTo>
                    <a:pt x="64557" y="18465"/>
                  </a:lnTo>
                  <a:lnTo>
                    <a:pt x="66543" y="14222"/>
                  </a:lnTo>
                  <a:lnTo>
                    <a:pt x="67072" y="11905"/>
                  </a:lnTo>
                  <a:lnTo>
                    <a:pt x="66579" y="10360"/>
                  </a:lnTo>
                  <a:lnTo>
                    <a:pt x="65403" y="9330"/>
                  </a:lnTo>
                  <a:lnTo>
                    <a:pt x="63773" y="8644"/>
                  </a:lnTo>
                  <a:lnTo>
                    <a:pt x="62686" y="7339"/>
                  </a:lnTo>
                  <a:lnTo>
                    <a:pt x="61478" y="3632"/>
                  </a:lnTo>
                  <a:lnTo>
                    <a:pt x="60309" y="2305"/>
                  </a:lnTo>
                  <a:lnTo>
                    <a:pt x="54036" y="0"/>
                  </a:lnTo>
                  <a:lnTo>
                    <a:pt x="46187" y="6650"/>
                  </a:lnTo>
                  <a:lnTo>
                    <a:pt x="31467" y="23391"/>
                  </a:lnTo>
                  <a:lnTo>
                    <a:pt x="14917" y="55326"/>
                  </a:lnTo>
                  <a:lnTo>
                    <a:pt x="2955" y="91398"/>
                  </a:lnTo>
                  <a:lnTo>
                    <a:pt x="0" y="125186"/>
                  </a:lnTo>
                  <a:lnTo>
                    <a:pt x="2009" y="133902"/>
                  </a:lnTo>
                  <a:lnTo>
                    <a:pt x="7900" y="143569"/>
                  </a:lnTo>
                  <a:lnTo>
                    <a:pt x="10197" y="146396"/>
                  </a:lnTo>
                  <a:lnTo>
                    <a:pt x="17265" y="149537"/>
                  </a:lnTo>
                  <a:lnTo>
                    <a:pt x="21521" y="150375"/>
                  </a:lnTo>
                  <a:lnTo>
                    <a:pt x="30765" y="149048"/>
                  </a:lnTo>
                  <a:lnTo>
                    <a:pt x="43231" y="143541"/>
                  </a:lnTo>
                  <a:lnTo>
                    <a:pt x="62939" y="130767"/>
                  </a:lnTo>
                  <a:lnTo>
                    <a:pt x="77942" y="108409"/>
                  </a:lnTo>
                  <a:lnTo>
                    <a:pt x="87536" y="88459"/>
                  </a:lnTo>
                  <a:lnTo>
                    <a:pt x="90857" y="51952"/>
                  </a:lnTo>
                  <a:lnTo>
                    <a:pt x="90988" y="31675"/>
                  </a:lnTo>
                  <a:lnTo>
                    <a:pt x="90991" y="40872"/>
                  </a:lnTo>
                  <a:lnTo>
                    <a:pt x="106430" y="76071"/>
                  </a:lnTo>
                  <a:lnTo>
                    <a:pt x="123747" y="106350"/>
                  </a:lnTo>
                  <a:lnTo>
                    <a:pt x="142241" y="126654"/>
                  </a:lnTo>
                  <a:lnTo>
                    <a:pt x="152151" y="132297"/>
                  </a:lnTo>
                  <a:lnTo>
                    <a:pt x="176531" y="136216"/>
                  </a:lnTo>
                  <a:lnTo>
                    <a:pt x="190052" y="1368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39"/>
            <p:cNvSpPr/>
            <p:nvPr/>
          </p:nvSpPr>
          <p:spPr>
            <a:xfrm>
              <a:off x="7414260" y="647935"/>
              <a:ext cx="114301" cy="166714"/>
            </a:xfrm>
            <a:custGeom>
              <a:avLst/>
              <a:gdLst/>
              <a:ahLst/>
              <a:cxnLst/>
              <a:rect l="0" t="0" r="0" b="0"/>
              <a:pathLst>
                <a:path w="114301" h="166714">
                  <a:moveTo>
                    <a:pt x="0" y="75965"/>
                  </a:moveTo>
                  <a:lnTo>
                    <a:pt x="0" y="80010"/>
                  </a:lnTo>
                  <a:lnTo>
                    <a:pt x="847" y="81201"/>
                  </a:lnTo>
                  <a:lnTo>
                    <a:pt x="2257" y="81996"/>
                  </a:lnTo>
                  <a:lnTo>
                    <a:pt x="4045" y="82525"/>
                  </a:lnTo>
                  <a:lnTo>
                    <a:pt x="5237" y="83725"/>
                  </a:lnTo>
                  <a:lnTo>
                    <a:pt x="6560" y="87316"/>
                  </a:lnTo>
                  <a:lnTo>
                    <a:pt x="7760" y="88612"/>
                  </a:lnTo>
                  <a:lnTo>
                    <a:pt x="11351" y="90052"/>
                  </a:lnTo>
                  <a:lnTo>
                    <a:pt x="22177" y="90863"/>
                  </a:lnTo>
                  <a:lnTo>
                    <a:pt x="29047" y="88795"/>
                  </a:lnTo>
                  <a:lnTo>
                    <a:pt x="66483" y="68282"/>
                  </a:lnTo>
                  <a:lnTo>
                    <a:pt x="78326" y="58172"/>
                  </a:lnTo>
                  <a:lnTo>
                    <a:pt x="93943" y="32337"/>
                  </a:lnTo>
                  <a:lnTo>
                    <a:pt x="97544" y="21457"/>
                  </a:lnTo>
                  <a:lnTo>
                    <a:pt x="98927" y="2449"/>
                  </a:lnTo>
                  <a:lnTo>
                    <a:pt x="98124" y="1554"/>
                  </a:lnTo>
                  <a:lnTo>
                    <a:pt x="94975" y="560"/>
                  </a:lnTo>
                  <a:lnTo>
                    <a:pt x="88442" y="0"/>
                  </a:lnTo>
                  <a:lnTo>
                    <a:pt x="86055" y="1615"/>
                  </a:lnTo>
                  <a:lnTo>
                    <a:pt x="58255" y="38908"/>
                  </a:lnTo>
                  <a:lnTo>
                    <a:pt x="40848" y="76837"/>
                  </a:lnTo>
                  <a:lnTo>
                    <a:pt x="32778" y="106617"/>
                  </a:lnTo>
                  <a:lnTo>
                    <a:pt x="30934" y="132913"/>
                  </a:lnTo>
                  <a:lnTo>
                    <a:pt x="32939" y="141633"/>
                  </a:lnTo>
                  <a:lnTo>
                    <a:pt x="34659" y="145143"/>
                  </a:lnTo>
                  <a:lnTo>
                    <a:pt x="41086" y="151302"/>
                  </a:lnTo>
                  <a:lnTo>
                    <a:pt x="58656" y="163904"/>
                  </a:lnTo>
                  <a:lnTo>
                    <a:pt x="76748" y="166713"/>
                  </a:lnTo>
                  <a:lnTo>
                    <a:pt x="86603" y="166251"/>
                  </a:lnTo>
                  <a:lnTo>
                    <a:pt x="114300" y="1597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40"/>
            <p:cNvSpPr/>
            <p:nvPr/>
          </p:nvSpPr>
          <p:spPr>
            <a:xfrm>
              <a:off x="7136547" y="655320"/>
              <a:ext cx="254854" cy="159525"/>
            </a:xfrm>
            <a:custGeom>
              <a:avLst/>
              <a:gdLst/>
              <a:ahLst/>
              <a:cxnLst/>
              <a:rect l="0" t="0" r="0" b="0"/>
              <a:pathLst>
                <a:path w="254854" h="159525">
                  <a:moveTo>
                    <a:pt x="56733" y="0"/>
                  </a:moveTo>
                  <a:lnTo>
                    <a:pt x="50171" y="0"/>
                  </a:lnTo>
                  <a:lnTo>
                    <a:pt x="43239" y="5236"/>
                  </a:lnTo>
                  <a:lnTo>
                    <a:pt x="38600" y="6560"/>
                  </a:lnTo>
                  <a:lnTo>
                    <a:pt x="37024" y="7760"/>
                  </a:lnTo>
                  <a:lnTo>
                    <a:pt x="20957" y="41853"/>
                  </a:lnTo>
                  <a:lnTo>
                    <a:pt x="8444" y="76694"/>
                  </a:lnTo>
                  <a:lnTo>
                    <a:pt x="0" y="100694"/>
                  </a:lnTo>
                  <a:lnTo>
                    <a:pt x="2778" y="122835"/>
                  </a:lnTo>
                  <a:lnTo>
                    <a:pt x="5378" y="128818"/>
                  </a:lnTo>
                  <a:lnTo>
                    <a:pt x="7256" y="131598"/>
                  </a:lnTo>
                  <a:lnTo>
                    <a:pt x="11601" y="134688"/>
                  </a:lnTo>
                  <a:lnTo>
                    <a:pt x="17200" y="136061"/>
                  </a:lnTo>
                  <a:lnTo>
                    <a:pt x="25333" y="136671"/>
                  </a:lnTo>
                  <a:lnTo>
                    <a:pt x="32335" y="134685"/>
                  </a:lnTo>
                  <a:lnTo>
                    <a:pt x="50760" y="124134"/>
                  </a:lnTo>
                  <a:lnTo>
                    <a:pt x="59992" y="107671"/>
                  </a:lnTo>
                  <a:lnTo>
                    <a:pt x="63061" y="97566"/>
                  </a:lnTo>
                  <a:lnTo>
                    <a:pt x="64318" y="59820"/>
                  </a:lnTo>
                  <a:lnTo>
                    <a:pt x="64352" y="53508"/>
                  </a:lnTo>
                  <a:lnTo>
                    <a:pt x="64353" y="57435"/>
                  </a:lnTo>
                  <a:lnTo>
                    <a:pt x="77846" y="94801"/>
                  </a:lnTo>
                  <a:lnTo>
                    <a:pt x="89627" y="114462"/>
                  </a:lnTo>
                  <a:lnTo>
                    <a:pt x="107694" y="133637"/>
                  </a:lnTo>
                  <a:lnTo>
                    <a:pt x="120186" y="141102"/>
                  </a:lnTo>
                  <a:lnTo>
                    <a:pt x="130472" y="143690"/>
                  </a:lnTo>
                  <a:lnTo>
                    <a:pt x="139177" y="144295"/>
                  </a:lnTo>
                  <a:lnTo>
                    <a:pt x="146432" y="142306"/>
                  </a:lnTo>
                  <a:lnTo>
                    <a:pt x="157989" y="134131"/>
                  </a:lnTo>
                  <a:lnTo>
                    <a:pt x="177018" y="113566"/>
                  </a:lnTo>
                  <a:lnTo>
                    <a:pt x="180104" y="108731"/>
                  </a:lnTo>
                  <a:lnTo>
                    <a:pt x="189776" y="72136"/>
                  </a:lnTo>
                  <a:lnTo>
                    <a:pt x="194498" y="42549"/>
                  </a:lnTo>
                  <a:lnTo>
                    <a:pt x="195989" y="41066"/>
                  </a:lnTo>
                  <a:lnTo>
                    <a:pt x="200422" y="38685"/>
                  </a:lnTo>
                  <a:lnTo>
                    <a:pt x="200785" y="39337"/>
                  </a:lnTo>
                  <a:lnTo>
                    <a:pt x="205549" y="74149"/>
                  </a:lnTo>
                  <a:lnTo>
                    <a:pt x="208661" y="107413"/>
                  </a:lnTo>
                  <a:lnTo>
                    <a:pt x="211250" y="127499"/>
                  </a:lnTo>
                  <a:lnTo>
                    <a:pt x="216029" y="148587"/>
                  </a:lnTo>
                  <a:lnTo>
                    <a:pt x="216725" y="159524"/>
                  </a:lnTo>
                  <a:lnTo>
                    <a:pt x="216745" y="155827"/>
                  </a:lnTo>
                  <a:lnTo>
                    <a:pt x="210191" y="131489"/>
                  </a:lnTo>
                  <a:lnTo>
                    <a:pt x="210189" y="105559"/>
                  </a:lnTo>
                  <a:lnTo>
                    <a:pt x="215721" y="72477"/>
                  </a:lnTo>
                  <a:lnTo>
                    <a:pt x="224906" y="39867"/>
                  </a:lnTo>
                  <a:lnTo>
                    <a:pt x="232150" y="25641"/>
                  </a:lnTo>
                  <a:lnTo>
                    <a:pt x="237143" y="19862"/>
                  </a:lnTo>
                  <a:lnTo>
                    <a:pt x="254853"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41"/>
            <p:cNvSpPr/>
            <p:nvPr/>
          </p:nvSpPr>
          <p:spPr>
            <a:xfrm>
              <a:off x="6934200" y="502919"/>
              <a:ext cx="152401" cy="310736"/>
            </a:xfrm>
            <a:custGeom>
              <a:avLst/>
              <a:gdLst/>
              <a:ahLst/>
              <a:cxnLst/>
              <a:rect l="0" t="0" r="0" b="0"/>
              <a:pathLst>
                <a:path w="152401" h="310736">
                  <a:moveTo>
                    <a:pt x="0" y="0"/>
                  </a:moveTo>
                  <a:lnTo>
                    <a:pt x="4044" y="0"/>
                  </a:lnTo>
                  <a:lnTo>
                    <a:pt x="5236" y="1694"/>
                  </a:lnTo>
                  <a:lnTo>
                    <a:pt x="7149" y="16578"/>
                  </a:lnTo>
                  <a:lnTo>
                    <a:pt x="8257" y="25995"/>
                  </a:lnTo>
                  <a:lnTo>
                    <a:pt x="20598" y="62863"/>
                  </a:lnTo>
                  <a:lnTo>
                    <a:pt x="30535" y="99938"/>
                  </a:lnTo>
                  <a:lnTo>
                    <a:pt x="38116" y="132058"/>
                  </a:lnTo>
                  <a:lnTo>
                    <a:pt x="43467" y="168386"/>
                  </a:lnTo>
                  <a:lnTo>
                    <a:pt x="45052" y="203704"/>
                  </a:lnTo>
                  <a:lnTo>
                    <a:pt x="45522" y="233359"/>
                  </a:lnTo>
                  <a:lnTo>
                    <a:pt x="45702" y="271143"/>
                  </a:lnTo>
                  <a:lnTo>
                    <a:pt x="45718" y="281309"/>
                  </a:lnTo>
                  <a:lnTo>
                    <a:pt x="45719" y="246210"/>
                  </a:lnTo>
                  <a:lnTo>
                    <a:pt x="49765" y="213829"/>
                  </a:lnTo>
                  <a:lnTo>
                    <a:pt x="58717" y="177736"/>
                  </a:lnTo>
                  <a:lnTo>
                    <a:pt x="71159" y="141532"/>
                  </a:lnTo>
                  <a:lnTo>
                    <a:pt x="76217" y="134870"/>
                  </a:lnTo>
                  <a:lnTo>
                    <a:pt x="81287" y="131909"/>
                  </a:lnTo>
                  <a:lnTo>
                    <a:pt x="86363" y="130593"/>
                  </a:lnTo>
                  <a:lnTo>
                    <a:pt x="88902" y="131089"/>
                  </a:lnTo>
                  <a:lnTo>
                    <a:pt x="93981" y="133898"/>
                  </a:lnTo>
                  <a:lnTo>
                    <a:pt x="109219" y="164647"/>
                  </a:lnTo>
                  <a:lnTo>
                    <a:pt x="114143" y="196651"/>
                  </a:lnTo>
                  <a:lnTo>
                    <a:pt x="120133" y="230568"/>
                  </a:lnTo>
                  <a:lnTo>
                    <a:pt x="121566" y="265584"/>
                  </a:lnTo>
                  <a:lnTo>
                    <a:pt x="125860" y="285185"/>
                  </a:lnTo>
                  <a:lnTo>
                    <a:pt x="132495" y="297671"/>
                  </a:lnTo>
                  <a:lnTo>
                    <a:pt x="139822" y="306733"/>
                  </a:lnTo>
                  <a:lnTo>
                    <a:pt x="144834" y="309893"/>
                  </a:lnTo>
                  <a:lnTo>
                    <a:pt x="147356" y="310735"/>
                  </a:lnTo>
                  <a:lnTo>
                    <a:pt x="149037" y="310450"/>
                  </a:lnTo>
                  <a:lnTo>
                    <a:pt x="150158" y="309414"/>
                  </a:lnTo>
                  <a:lnTo>
                    <a:pt x="152400" y="3048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42"/>
            <p:cNvSpPr/>
            <p:nvPr/>
          </p:nvSpPr>
          <p:spPr>
            <a:xfrm>
              <a:off x="6736642" y="609600"/>
              <a:ext cx="151839" cy="212967"/>
            </a:xfrm>
            <a:custGeom>
              <a:avLst/>
              <a:gdLst/>
              <a:ahLst/>
              <a:cxnLst/>
              <a:rect l="0" t="0" r="0" b="0"/>
              <a:pathLst>
                <a:path w="151839" h="212967">
                  <a:moveTo>
                    <a:pt x="151838" y="0"/>
                  </a:moveTo>
                  <a:lnTo>
                    <a:pt x="141231" y="0"/>
                  </a:lnTo>
                  <a:lnTo>
                    <a:pt x="104790" y="8607"/>
                  </a:lnTo>
                  <a:lnTo>
                    <a:pt x="67843" y="24693"/>
                  </a:lnTo>
                  <a:lnTo>
                    <a:pt x="39197" y="36267"/>
                  </a:lnTo>
                  <a:lnTo>
                    <a:pt x="16600" y="54802"/>
                  </a:lnTo>
                  <a:lnTo>
                    <a:pt x="3706" y="60590"/>
                  </a:lnTo>
                  <a:lnTo>
                    <a:pt x="2283" y="62406"/>
                  </a:lnTo>
                  <a:lnTo>
                    <a:pt x="0" y="67360"/>
                  </a:lnTo>
                  <a:lnTo>
                    <a:pt x="1945" y="70295"/>
                  </a:lnTo>
                  <a:lnTo>
                    <a:pt x="3650" y="72263"/>
                  </a:lnTo>
                  <a:lnTo>
                    <a:pt x="10058" y="74450"/>
                  </a:lnTo>
                  <a:lnTo>
                    <a:pt x="14138" y="75033"/>
                  </a:lnTo>
                  <a:lnTo>
                    <a:pt x="20930" y="73423"/>
                  </a:lnTo>
                  <a:lnTo>
                    <a:pt x="23925" y="71809"/>
                  </a:lnTo>
                  <a:lnTo>
                    <a:pt x="61209" y="68863"/>
                  </a:lnTo>
                  <a:lnTo>
                    <a:pt x="79453" y="72709"/>
                  </a:lnTo>
                  <a:lnTo>
                    <a:pt x="111087" y="86499"/>
                  </a:lnTo>
                  <a:lnTo>
                    <a:pt x="119051" y="96017"/>
                  </a:lnTo>
                  <a:lnTo>
                    <a:pt x="124565" y="108714"/>
                  </a:lnTo>
                  <a:lnTo>
                    <a:pt x="128397" y="145047"/>
                  </a:lnTo>
                  <a:lnTo>
                    <a:pt x="124760" y="163674"/>
                  </a:lnTo>
                  <a:lnTo>
                    <a:pt x="111050" y="195454"/>
                  </a:lnTo>
                  <a:lnTo>
                    <a:pt x="107713" y="198883"/>
                  </a:lnTo>
                  <a:lnTo>
                    <a:pt x="85338" y="208882"/>
                  </a:lnTo>
                  <a:lnTo>
                    <a:pt x="48717" y="212966"/>
                  </a:lnTo>
                  <a:lnTo>
                    <a:pt x="27579" y="212435"/>
                  </a:lnTo>
                  <a:lnTo>
                    <a:pt x="7058"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43"/>
            <p:cNvSpPr/>
            <p:nvPr/>
          </p:nvSpPr>
          <p:spPr>
            <a:xfrm>
              <a:off x="6225669" y="617220"/>
              <a:ext cx="121332" cy="137160"/>
            </a:xfrm>
            <a:custGeom>
              <a:avLst/>
              <a:gdLst/>
              <a:ahLst/>
              <a:cxnLst/>
              <a:rect l="0" t="0" r="0" b="0"/>
              <a:pathLst>
                <a:path w="121332" h="137160">
                  <a:moveTo>
                    <a:pt x="30350" y="0"/>
                  </a:moveTo>
                  <a:lnTo>
                    <a:pt x="26305" y="0"/>
                  </a:lnTo>
                  <a:lnTo>
                    <a:pt x="25113" y="846"/>
                  </a:lnTo>
                  <a:lnTo>
                    <a:pt x="24319" y="2257"/>
                  </a:lnTo>
                  <a:lnTo>
                    <a:pt x="23789" y="4045"/>
                  </a:lnTo>
                  <a:lnTo>
                    <a:pt x="14581" y="15438"/>
                  </a:lnTo>
                  <a:lnTo>
                    <a:pt x="1345" y="28986"/>
                  </a:lnTo>
                  <a:lnTo>
                    <a:pt x="526" y="32073"/>
                  </a:lnTo>
                  <a:lnTo>
                    <a:pt x="0" y="36909"/>
                  </a:lnTo>
                  <a:lnTo>
                    <a:pt x="803" y="37306"/>
                  </a:lnTo>
                  <a:lnTo>
                    <a:pt x="36947" y="38097"/>
                  </a:lnTo>
                  <a:lnTo>
                    <a:pt x="63288" y="40357"/>
                  </a:lnTo>
                  <a:lnTo>
                    <a:pt x="96220" y="47506"/>
                  </a:lnTo>
                  <a:lnTo>
                    <a:pt x="99663" y="49451"/>
                  </a:lnTo>
                  <a:lnTo>
                    <a:pt x="116552" y="70165"/>
                  </a:lnTo>
                  <a:lnTo>
                    <a:pt x="119463" y="75775"/>
                  </a:lnTo>
                  <a:lnTo>
                    <a:pt x="121331" y="86276"/>
                  </a:lnTo>
                  <a:lnTo>
                    <a:pt x="119328" y="91402"/>
                  </a:lnTo>
                  <a:lnTo>
                    <a:pt x="117609" y="93955"/>
                  </a:lnTo>
                  <a:lnTo>
                    <a:pt x="84996" y="116839"/>
                  </a:lnTo>
                  <a:lnTo>
                    <a:pt x="62926" y="127282"/>
                  </a:lnTo>
                  <a:lnTo>
                    <a:pt x="56682" y="129383"/>
                  </a:lnTo>
                  <a:lnTo>
                    <a:pt x="45591"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44"/>
            <p:cNvSpPr/>
            <p:nvPr/>
          </p:nvSpPr>
          <p:spPr>
            <a:xfrm>
              <a:off x="5981793" y="610177"/>
              <a:ext cx="98968" cy="181842"/>
            </a:xfrm>
            <a:custGeom>
              <a:avLst/>
              <a:gdLst/>
              <a:ahLst/>
              <a:cxnLst/>
              <a:rect l="0" t="0" r="0" b="0"/>
              <a:pathLst>
                <a:path w="98968" h="181842">
                  <a:moveTo>
                    <a:pt x="7526" y="90862"/>
                  </a:moveTo>
                  <a:lnTo>
                    <a:pt x="3481" y="90862"/>
                  </a:lnTo>
                  <a:lnTo>
                    <a:pt x="2289" y="91709"/>
                  </a:lnTo>
                  <a:lnTo>
                    <a:pt x="1496" y="93120"/>
                  </a:lnTo>
                  <a:lnTo>
                    <a:pt x="116" y="98623"/>
                  </a:lnTo>
                  <a:lnTo>
                    <a:pt x="0" y="102214"/>
                  </a:lnTo>
                  <a:lnTo>
                    <a:pt x="2205" y="106632"/>
                  </a:lnTo>
                  <a:lnTo>
                    <a:pt x="3979" y="108995"/>
                  </a:lnTo>
                  <a:lnTo>
                    <a:pt x="8208" y="111622"/>
                  </a:lnTo>
                  <a:lnTo>
                    <a:pt x="17821" y="113308"/>
                  </a:lnTo>
                  <a:lnTo>
                    <a:pt x="38693" y="105379"/>
                  </a:lnTo>
                  <a:lnTo>
                    <a:pt x="69562" y="88280"/>
                  </a:lnTo>
                  <a:lnTo>
                    <a:pt x="80897" y="72071"/>
                  </a:lnTo>
                  <a:lnTo>
                    <a:pt x="95555" y="42514"/>
                  </a:lnTo>
                  <a:lnTo>
                    <a:pt x="97450" y="32403"/>
                  </a:lnTo>
                  <a:lnTo>
                    <a:pt x="96034" y="22265"/>
                  </a:lnTo>
                  <a:lnTo>
                    <a:pt x="91117" y="3810"/>
                  </a:lnTo>
                  <a:lnTo>
                    <a:pt x="89500" y="2348"/>
                  </a:lnTo>
                  <a:lnTo>
                    <a:pt x="85446" y="723"/>
                  </a:lnTo>
                  <a:lnTo>
                    <a:pt x="80821" y="0"/>
                  </a:lnTo>
                  <a:lnTo>
                    <a:pt x="78403" y="1501"/>
                  </a:lnTo>
                  <a:lnTo>
                    <a:pt x="68438" y="16077"/>
                  </a:lnTo>
                  <a:lnTo>
                    <a:pt x="53242" y="53556"/>
                  </a:lnTo>
                  <a:lnTo>
                    <a:pt x="41393" y="90967"/>
                  </a:lnTo>
                  <a:lnTo>
                    <a:pt x="38452" y="128976"/>
                  </a:lnTo>
                  <a:lnTo>
                    <a:pt x="38941" y="152515"/>
                  </a:lnTo>
                  <a:lnTo>
                    <a:pt x="42091" y="160033"/>
                  </a:lnTo>
                  <a:lnTo>
                    <a:pt x="48624" y="169025"/>
                  </a:lnTo>
                  <a:lnTo>
                    <a:pt x="59967" y="177051"/>
                  </a:lnTo>
                  <a:lnTo>
                    <a:pt x="70008" y="180747"/>
                  </a:lnTo>
                  <a:lnTo>
                    <a:pt x="82390" y="181841"/>
                  </a:lnTo>
                  <a:lnTo>
                    <a:pt x="89623" y="179840"/>
                  </a:lnTo>
                  <a:lnTo>
                    <a:pt x="98967" y="17468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45"/>
            <p:cNvSpPr/>
            <p:nvPr/>
          </p:nvSpPr>
          <p:spPr>
            <a:xfrm>
              <a:off x="5913119" y="571500"/>
              <a:ext cx="7621" cy="7620"/>
            </a:xfrm>
            <a:custGeom>
              <a:avLst/>
              <a:gdLst/>
              <a:ahLst/>
              <a:cxnLst/>
              <a:rect l="0" t="0" r="0" b="0"/>
              <a:pathLst>
                <a:path w="7621" h="7620">
                  <a:moveTo>
                    <a:pt x="7620"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46"/>
            <p:cNvSpPr/>
            <p:nvPr/>
          </p:nvSpPr>
          <p:spPr>
            <a:xfrm>
              <a:off x="5836919" y="617220"/>
              <a:ext cx="45721" cy="198120"/>
            </a:xfrm>
            <a:custGeom>
              <a:avLst/>
              <a:gdLst/>
              <a:ahLst/>
              <a:cxnLst/>
              <a:rect l="0" t="0" r="0" b="0"/>
              <a:pathLst>
                <a:path w="45721" h="198120">
                  <a:moveTo>
                    <a:pt x="0" y="0"/>
                  </a:moveTo>
                  <a:lnTo>
                    <a:pt x="847" y="12166"/>
                  </a:lnTo>
                  <a:lnTo>
                    <a:pt x="12998" y="47746"/>
                  </a:lnTo>
                  <a:lnTo>
                    <a:pt x="22919" y="82464"/>
                  </a:lnTo>
                  <a:lnTo>
                    <a:pt x="28240" y="108536"/>
                  </a:lnTo>
                  <a:lnTo>
                    <a:pt x="34083" y="143641"/>
                  </a:lnTo>
                  <a:lnTo>
                    <a:pt x="37747" y="179794"/>
                  </a:lnTo>
                  <a:lnTo>
                    <a:pt x="40202" y="187999"/>
                  </a:lnTo>
                  <a:lnTo>
                    <a:pt x="4572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47"/>
            <p:cNvSpPr/>
            <p:nvPr/>
          </p:nvSpPr>
          <p:spPr>
            <a:xfrm>
              <a:off x="5663528" y="632460"/>
              <a:ext cx="97192" cy="196469"/>
            </a:xfrm>
            <a:custGeom>
              <a:avLst/>
              <a:gdLst/>
              <a:ahLst/>
              <a:cxnLst/>
              <a:rect l="0" t="0" r="0" b="0"/>
              <a:pathLst>
                <a:path w="97192" h="196469">
                  <a:moveTo>
                    <a:pt x="74332" y="0"/>
                  </a:moveTo>
                  <a:lnTo>
                    <a:pt x="62980" y="0"/>
                  </a:lnTo>
                  <a:lnTo>
                    <a:pt x="58562" y="2257"/>
                  </a:lnTo>
                  <a:lnTo>
                    <a:pt x="48827" y="10605"/>
                  </a:lnTo>
                  <a:lnTo>
                    <a:pt x="25909" y="47046"/>
                  </a:lnTo>
                  <a:lnTo>
                    <a:pt x="11145" y="83994"/>
                  </a:lnTo>
                  <a:lnTo>
                    <a:pt x="1580" y="119571"/>
                  </a:lnTo>
                  <a:lnTo>
                    <a:pt x="0" y="143237"/>
                  </a:lnTo>
                  <a:lnTo>
                    <a:pt x="6622" y="166833"/>
                  </a:lnTo>
                  <a:lnTo>
                    <a:pt x="8872" y="172182"/>
                  </a:lnTo>
                  <a:lnTo>
                    <a:pt x="15887" y="180383"/>
                  </a:lnTo>
                  <a:lnTo>
                    <a:pt x="34188" y="192546"/>
                  </a:lnTo>
                  <a:lnTo>
                    <a:pt x="49079" y="196468"/>
                  </a:lnTo>
                  <a:lnTo>
                    <a:pt x="59157" y="195128"/>
                  </a:lnTo>
                  <a:lnTo>
                    <a:pt x="97191"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48"/>
            <p:cNvSpPr/>
            <p:nvPr/>
          </p:nvSpPr>
          <p:spPr>
            <a:xfrm>
              <a:off x="5436289" y="652013"/>
              <a:ext cx="141551" cy="185688"/>
            </a:xfrm>
            <a:custGeom>
              <a:avLst/>
              <a:gdLst/>
              <a:ahLst/>
              <a:cxnLst/>
              <a:rect l="0" t="0" r="0" b="0"/>
              <a:pathLst>
                <a:path w="141551" h="185688">
                  <a:moveTo>
                    <a:pt x="4391" y="64266"/>
                  </a:moveTo>
                  <a:lnTo>
                    <a:pt x="345" y="64266"/>
                  </a:lnTo>
                  <a:lnTo>
                    <a:pt x="0" y="65113"/>
                  </a:lnTo>
                  <a:lnTo>
                    <a:pt x="3645" y="70827"/>
                  </a:lnTo>
                  <a:lnTo>
                    <a:pt x="8215" y="75618"/>
                  </a:lnTo>
                  <a:lnTo>
                    <a:pt x="14839" y="77778"/>
                  </a:lnTo>
                  <a:lnTo>
                    <a:pt x="22581" y="79585"/>
                  </a:lnTo>
                  <a:lnTo>
                    <a:pt x="34450" y="85386"/>
                  </a:lnTo>
                  <a:lnTo>
                    <a:pt x="48993" y="86783"/>
                  </a:lnTo>
                  <a:lnTo>
                    <a:pt x="56105" y="84716"/>
                  </a:lnTo>
                  <a:lnTo>
                    <a:pt x="62935" y="81822"/>
                  </a:lnTo>
                  <a:lnTo>
                    <a:pt x="75453" y="79346"/>
                  </a:lnTo>
                  <a:lnTo>
                    <a:pt x="84901" y="73626"/>
                  </a:lnTo>
                  <a:lnTo>
                    <a:pt x="98269" y="61621"/>
                  </a:lnTo>
                  <a:lnTo>
                    <a:pt x="101148" y="56600"/>
                  </a:lnTo>
                  <a:lnTo>
                    <a:pt x="102769" y="46755"/>
                  </a:lnTo>
                  <a:lnTo>
                    <a:pt x="103411" y="17379"/>
                  </a:lnTo>
                  <a:lnTo>
                    <a:pt x="101175" y="11536"/>
                  </a:lnTo>
                  <a:lnTo>
                    <a:pt x="92841" y="887"/>
                  </a:lnTo>
                  <a:lnTo>
                    <a:pt x="90451" y="0"/>
                  </a:lnTo>
                  <a:lnTo>
                    <a:pt x="88011" y="256"/>
                  </a:lnTo>
                  <a:lnTo>
                    <a:pt x="82195" y="1951"/>
                  </a:lnTo>
                  <a:lnTo>
                    <a:pt x="73966" y="2704"/>
                  </a:lnTo>
                  <a:lnTo>
                    <a:pt x="70248" y="4598"/>
                  </a:lnTo>
                  <a:lnTo>
                    <a:pt x="63858" y="11218"/>
                  </a:lnTo>
                  <a:lnTo>
                    <a:pt x="50249" y="36417"/>
                  </a:lnTo>
                  <a:lnTo>
                    <a:pt x="44789" y="57426"/>
                  </a:lnTo>
                  <a:lnTo>
                    <a:pt x="38900" y="87280"/>
                  </a:lnTo>
                  <a:lnTo>
                    <a:pt x="35666" y="122874"/>
                  </a:lnTo>
                  <a:lnTo>
                    <a:pt x="35952" y="146543"/>
                  </a:lnTo>
                  <a:lnTo>
                    <a:pt x="39020" y="158971"/>
                  </a:lnTo>
                  <a:lnTo>
                    <a:pt x="45463" y="167882"/>
                  </a:lnTo>
                  <a:lnTo>
                    <a:pt x="63398" y="180501"/>
                  </a:lnTo>
                  <a:lnTo>
                    <a:pt x="78224" y="184502"/>
                  </a:lnTo>
                  <a:lnTo>
                    <a:pt x="93342" y="185687"/>
                  </a:lnTo>
                  <a:lnTo>
                    <a:pt x="128007" y="178397"/>
                  </a:lnTo>
                  <a:lnTo>
                    <a:pt x="141550" y="1709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49"/>
            <p:cNvSpPr/>
            <p:nvPr/>
          </p:nvSpPr>
          <p:spPr>
            <a:xfrm>
              <a:off x="5257800" y="626344"/>
              <a:ext cx="136432" cy="211857"/>
            </a:xfrm>
            <a:custGeom>
              <a:avLst/>
              <a:gdLst/>
              <a:ahLst/>
              <a:cxnLst/>
              <a:rect l="0" t="0" r="0" b="0"/>
              <a:pathLst>
                <a:path w="136432" h="211857">
                  <a:moveTo>
                    <a:pt x="0" y="59456"/>
                  </a:moveTo>
                  <a:lnTo>
                    <a:pt x="0" y="40577"/>
                  </a:lnTo>
                  <a:lnTo>
                    <a:pt x="2257" y="36107"/>
                  </a:lnTo>
                  <a:lnTo>
                    <a:pt x="10605" y="26339"/>
                  </a:lnTo>
                  <a:lnTo>
                    <a:pt x="44382" y="3573"/>
                  </a:lnTo>
                  <a:lnTo>
                    <a:pt x="62821" y="0"/>
                  </a:lnTo>
                  <a:lnTo>
                    <a:pt x="80326" y="2986"/>
                  </a:lnTo>
                  <a:lnTo>
                    <a:pt x="101411" y="12428"/>
                  </a:lnTo>
                  <a:lnTo>
                    <a:pt x="111676" y="20492"/>
                  </a:lnTo>
                  <a:lnTo>
                    <a:pt x="122930" y="38597"/>
                  </a:lnTo>
                  <a:lnTo>
                    <a:pt x="133470" y="68318"/>
                  </a:lnTo>
                  <a:lnTo>
                    <a:pt x="136431" y="103665"/>
                  </a:lnTo>
                  <a:lnTo>
                    <a:pt x="135142" y="120591"/>
                  </a:lnTo>
                  <a:lnTo>
                    <a:pt x="124897" y="147467"/>
                  </a:lnTo>
                  <a:lnTo>
                    <a:pt x="96335" y="183391"/>
                  </a:lnTo>
                  <a:lnTo>
                    <a:pt x="76163" y="201874"/>
                  </a:lnTo>
                  <a:lnTo>
                    <a:pt x="66023" y="207419"/>
                  </a:lnTo>
                  <a:lnTo>
                    <a:pt x="41642" y="211466"/>
                  </a:lnTo>
                  <a:lnTo>
                    <a:pt x="22860" y="2118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50"/>
            <p:cNvSpPr/>
            <p:nvPr/>
          </p:nvSpPr>
          <p:spPr>
            <a:xfrm>
              <a:off x="5257800" y="701039"/>
              <a:ext cx="44557" cy="281941"/>
            </a:xfrm>
            <a:custGeom>
              <a:avLst/>
              <a:gdLst/>
              <a:ahLst/>
              <a:cxnLst/>
              <a:rect l="0" t="0" r="0" b="0"/>
              <a:pathLst>
                <a:path w="44557" h="281941">
                  <a:moveTo>
                    <a:pt x="0" y="0"/>
                  </a:moveTo>
                  <a:lnTo>
                    <a:pt x="4045" y="0"/>
                  </a:lnTo>
                  <a:lnTo>
                    <a:pt x="5236" y="847"/>
                  </a:lnTo>
                  <a:lnTo>
                    <a:pt x="6031" y="2258"/>
                  </a:lnTo>
                  <a:lnTo>
                    <a:pt x="7149" y="10547"/>
                  </a:lnTo>
                  <a:lnTo>
                    <a:pt x="12794" y="45573"/>
                  </a:lnTo>
                  <a:lnTo>
                    <a:pt x="15362" y="75216"/>
                  </a:lnTo>
                  <a:lnTo>
                    <a:pt x="21108" y="112127"/>
                  </a:lnTo>
                  <a:lnTo>
                    <a:pt x="25750" y="143250"/>
                  </a:lnTo>
                  <a:lnTo>
                    <a:pt x="28378" y="172323"/>
                  </a:lnTo>
                  <a:lnTo>
                    <a:pt x="32115" y="210232"/>
                  </a:lnTo>
                  <a:lnTo>
                    <a:pt x="36326" y="240656"/>
                  </a:lnTo>
                  <a:lnTo>
                    <a:pt x="38158" y="255972"/>
                  </a:lnTo>
                  <a:lnTo>
                    <a:pt x="44556" y="275782"/>
                  </a:lnTo>
                  <a:lnTo>
                    <a:pt x="44098" y="277835"/>
                  </a:lnTo>
                  <a:lnTo>
                    <a:pt x="42945" y="279203"/>
                  </a:lnTo>
                  <a:lnTo>
                    <a:pt x="3810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51"/>
            <p:cNvSpPr/>
            <p:nvPr/>
          </p:nvSpPr>
          <p:spPr>
            <a:xfrm>
              <a:off x="5105848" y="632460"/>
              <a:ext cx="90860" cy="220980"/>
            </a:xfrm>
            <a:custGeom>
              <a:avLst/>
              <a:gdLst/>
              <a:ahLst/>
              <a:cxnLst/>
              <a:rect l="0" t="0" r="0" b="0"/>
              <a:pathLst>
                <a:path w="90860" h="220980">
                  <a:moveTo>
                    <a:pt x="68132" y="0"/>
                  </a:moveTo>
                  <a:lnTo>
                    <a:pt x="64086" y="4045"/>
                  </a:lnTo>
                  <a:lnTo>
                    <a:pt x="59842" y="6031"/>
                  </a:lnTo>
                  <a:lnTo>
                    <a:pt x="57525" y="6560"/>
                  </a:lnTo>
                  <a:lnTo>
                    <a:pt x="50219" y="11351"/>
                  </a:lnTo>
                  <a:lnTo>
                    <a:pt x="25650" y="35770"/>
                  </a:lnTo>
                  <a:lnTo>
                    <a:pt x="1822" y="68429"/>
                  </a:lnTo>
                  <a:lnTo>
                    <a:pt x="0" y="78710"/>
                  </a:lnTo>
                  <a:lnTo>
                    <a:pt x="697" y="80413"/>
                  </a:lnTo>
                  <a:lnTo>
                    <a:pt x="2008" y="81549"/>
                  </a:lnTo>
                  <a:lnTo>
                    <a:pt x="5723" y="82810"/>
                  </a:lnTo>
                  <a:lnTo>
                    <a:pt x="42880" y="83812"/>
                  </a:lnTo>
                  <a:lnTo>
                    <a:pt x="55382" y="84664"/>
                  </a:lnTo>
                  <a:lnTo>
                    <a:pt x="64824" y="89902"/>
                  </a:lnTo>
                  <a:lnTo>
                    <a:pt x="78190" y="101732"/>
                  </a:lnTo>
                  <a:lnTo>
                    <a:pt x="85882" y="113304"/>
                  </a:lnTo>
                  <a:lnTo>
                    <a:pt x="89477" y="127457"/>
                  </a:lnTo>
                  <a:lnTo>
                    <a:pt x="90859" y="164081"/>
                  </a:lnTo>
                  <a:lnTo>
                    <a:pt x="86907" y="180038"/>
                  </a:lnTo>
                  <a:lnTo>
                    <a:pt x="69517" y="203442"/>
                  </a:lnTo>
                  <a:lnTo>
                    <a:pt x="62821" y="209798"/>
                  </a:lnTo>
                  <a:lnTo>
                    <a:pt x="54200" y="215446"/>
                  </a:lnTo>
                  <a:lnTo>
                    <a:pt x="39827" y="219340"/>
                  </a:lnTo>
                  <a:lnTo>
                    <a:pt x="7171"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52"/>
            <p:cNvSpPr/>
            <p:nvPr/>
          </p:nvSpPr>
          <p:spPr>
            <a:xfrm>
              <a:off x="4741269" y="549272"/>
              <a:ext cx="150771" cy="324899"/>
            </a:xfrm>
            <a:custGeom>
              <a:avLst/>
              <a:gdLst/>
              <a:ahLst/>
              <a:cxnLst/>
              <a:rect l="0" t="0" r="0" b="0"/>
              <a:pathLst>
                <a:path w="150771" h="324899">
                  <a:moveTo>
                    <a:pt x="127911" y="136528"/>
                  </a:moveTo>
                  <a:lnTo>
                    <a:pt x="123865" y="136528"/>
                  </a:lnTo>
                  <a:lnTo>
                    <a:pt x="119621" y="134270"/>
                  </a:lnTo>
                  <a:lnTo>
                    <a:pt x="114913" y="131291"/>
                  </a:lnTo>
                  <a:lnTo>
                    <a:pt x="104992" y="129378"/>
                  </a:lnTo>
                  <a:lnTo>
                    <a:pt x="102471" y="129221"/>
                  </a:lnTo>
                  <a:lnTo>
                    <a:pt x="81516" y="137238"/>
                  </a:lnTo>
                  <a:lnTo>
                    <a:pt x="66751" y="146616"/>
                  </a:lnTo>
                  <a:lnTo>
                    <a:pt x="57548" y="156251"/>
                  </a:lnTo>
                  <a:lnTo>
                    <a:pt x="42484" y="185391"/>
                  </a:lnTo>
                  <a:lnTo>
                    <a:pt x="28375" y="215917"/>
                  </a:lnTo>
                  <a:lnTo>
                    <a:pt x="15727" y="249515"/>
                  </a:lnTo>
                  <a:lnTo>
                    <a:pt x="3868" y="287163"/>
                  </a:lnTo>
                  <a:lnTo>
                    <a:pt x="0" y="307220"/>
                  </a:lnTo>
                  <a:lnTo>
                    <a:pt x="1352" y="316248"/>
                  </a:lnTo>
                  <a:lnTo>
                    <a:pt x="2898" y="319842"/>
                  </a:lnTo>
                  <a:lnTo>
                    <a:pt x="4776" y="322237"/>
                  </a:lnTo>
                  <a:lnTo>
                    <a:pt x="9120" y="324898"/>
                  </a:lnTo>
                  <a:lnTo>
                    <a:pt x="16130" y="323823"/>
                  </a:lnTo>
                  <a:lnTo>
                    <a:pt x="34428" y="316235"/>
                  </a:lnTo>
                  <a:lnTo>
                    <a:pt x="42054" y="309248"/>
                  </a:lnTo>
                  <a:lnTo>
                    <a:pt x="60913" y="285207"/>
                  </a:lnTo>
                  <a:lnTo>
                    <a:pt x="70273" y="255455"/>
                  </a:lnTo>
                  <a:lnTo>
                    <a:pt x="76894" y="235951"/>
                  </a:lnTo>
                  <a:lnTo>
                    <a:pt x="81468" y="201170"/>
                  </a:lnTo>
                  <a:lnTo>
                    <a:pt x="87809" y="164053"/>
                  </a:lnTo>
                  <a:lnTo>
                    <a:pt x="94204" y="126245"/>
                  </a:lnTo>
                  <a:lnTo>
                    <a:pt x="96474" y="89078"/>
                  </a:lnTo>
                  <a:lnTo>
                    <a:pt x="97994" y="57087"/>
                  </a:lnTo>
                  <a:lnTo>
                    <a:pt x="103954" y="19229"/>
                  </a:lnTo>
                  <a:lnTo>
                    <a:pt x="105022" y="0"/>
                  </a:lnTo>
                  <a:lnTo>
                    <a:pt x="105049" y="37042"/>
                  </a:lnTo>
                  <a:lnTo>
                    <a:pt x="105050" y="70079"/>
                  </a:lnTo>
                  <a:lnTo>
                    <a:pt x="105050" y="106679"/>
                  </a:lnTo>
                  <a:lnTo>
                    <a:pt x="105050" y="144335"/>
                  </a:lnTo>
                  <a:lnTo>
                    <a:pt x="105050" y="182303"/>
                  </a:lnTo>
                  <a:lnTo>
                    <a:pt x="107308" y="218106"/>
                  </a:lnTo>
                  <a:lnTo>
                    <a:pt x="115597" y="247906"/>
                  </a:lnTo>
                  <a:lnTo>
                    <a:pt x="133219" y="282459"/>
                  </a:lnTo>
                  <a:lnTo>
                    <a:pt x="150770" y="3041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53"/>
            <p:cNvSpPr/>
            <p:nvPr/>
          </p:nvSpPr>
          <p:spPr>
            <a:xfrm>
              <a:off x="4587954" y="682557"/>
              <a:ext cx="86640" cy="185730"/>
            </a:xfrm>
            <a:custGeom>
              <a:avLst/>
              <a:gdLst/>
              <a:ahLst/>
              <a:cxnLst/>
              <a:rect l="0" t="0" r="0" b="0"/>
              <a:pathLst>
                <a:path w="86640" h="185730">
                  <a:moveTo>
                    <a:pt x="14526" y="94682"/>
                  </a:moveTo>
                  <a:lnTo>
                    <a:pt x="47336" y="94682"/>
                  </a:lnTo>
                  <a:lnTo>
                    <a:pt x="52533" y="92425"/>
                  </a:lnTo>
                  <a:lnTo>
                    <a:pt x="70550" y="80838"/>
                  </a:lnTo>
                  <a:lnTo>
                    <a:pt x="79009" y="69038"/>
                  </a:lnTo>
                  <a:lnTo>
                    <a:pt x="86611" y="50300"/>
                  </a:lnTo>
                  <a:lnTo>
                    <a:pt x="86639" y="38550"/>
                  </a:lnTo>
                  <a:lnTo>
                    <a:pt x="83804" y="18401"/>
                  </a:lnTo>
                  <a:lnTo>
                    <a:pt x="81878" y="15042"/>
                  </a:lnTo>
                  <a:lnTo>
                    <a:pt x="66000" y="918"/>
                  </a:lnTo>
                  <a:lnTo>
                    <a:pt x="63235" y="0"/>
                  </a:lnTo>
                  <a:lnTo>
                    <a:pt x="60545" y="234"/>
                  </a:lnTo>
                  <a:lnTo>
                    <a:pt x="54452" y="1905"/>
                  </a:lnTo>
                  <a:lnTo>
                    <a:pt x="46099" y="2648"/>
                  </a:lnTo>
                  <a:lnTo>
                    <a:pt x="42348" y="4540"/>
                  </a:lnTo>
                  <a:lnTo>
                    <a:pt x="23499" y="24402"/>
                  </a:lnTo>
                  <a:lnTo>
                    <a:pt x="10214" y="50132"/>
                  </a:lnTo>
                  <a:lnTo>
                    <a:pt x="2900" y="73016"/>
                  </a:lnTo>
                  <a:lnTo>
                    <a:pt x="0" y="108402"/>
                  </a:lnTo>
                  <a:lnTo>
                    <a:pt x="450" y="123640"/>
                  </a:lnTo>
                  <a:lnTo>
                    <a:pt x="7074" y="157826"/>
                  </a:lnTo>
                  <a:lnTo>
                    <a:pt x="10649" y="168184"/>
                  </a:lnTo>
                  <a:lnTo>
                    <a:pt x="13635" y="171624"/>
                  </a:lnTo>
                  <a:lnTo>
                    <a:pt x="35397" y="181642"/>
                  </a:lnTo>
                  <a:lnTo>
                    <a:pt x="58060" y="185532"/>
                  </a:lnTo>
                  <a:lnTo>
                    <a:pt x="61328" y="185729"/>
                  </a:lnTo>
                  <a:lnTo>
                    <a:pt x="83105" y="1785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54"/>
            <p:cNvSpPr/>
            <p:nvPr/>
          </p:nvSpPr>
          <p:spPr>
            <a:xfrm>
              <a:off x="4419600" y="723900"/>
              <a:ext cx="114301" cy="29421"/>
            </a:xfrm>
            <a:custGeom>
              <a:avLst/>
              <a:gdLst/>
              <a:ahLst/>
              <a:cxnLst/>
              <a:rect l="0" t="0" r="0" b="0"/>
              <a:pathLst>
                <a:path w="114301" h="29421">
                  <a:moveTo>
                    <a:pt x="0" y="22860"/>
                  </a:moveTo>
                  <a:lnTo>
                    <a:pt x="0" y="26905"/>
                  </a:lnTo>
                  <a:lnTo>
                    <a:pt x="846" y="28096"/>
                  </a:lnTo>
                  <a:lnTo>
                    <a:pt x="2257" y="28891"/>
                  </a:lnTo>
                  <a:lnTo>
                    <a:pt x="4045" y="29420"/>
                  </a:lnTo>
                  <a:lnTo>
                    <a:pt x="38356" y="21031"/>
                  </a:lnTo>
                  <a:lnTo>
                    <a:pt x="53416" y="16956"/>
                  </a:lnTo>
                  <a:lnTo>
                    <a:pt x="83986" y="9382"/>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55"/>
            <p:cNvSpPr/>
            <p:nvPr/>
          </p:nvSpPr>
          <p:spPr>
            <a:xfrm>
              <a:off x="4427219" y="548639"/>
              <a:ext cx="38101" cy="353105"/>
            </a:xfrm>
            <a:custGeom>
              <a:avLst/>
              <a:gdLst/>
              <a:ahLst/>
              <a:cxnLst/>
              <a:rect l="0" t="0" r="0" b="0"/>
              <a:pathLst>
                <a:path w="38101" h="353105">
                  <a:moveTo>
                    <a:pt x="0" y="0"/>
                  </a:moveTo>
                  <a:lnTo>
                    <a:pt x="4046" y="4046"/>
                  </a:lnTo>
                  <a:lnTo>
                    <a:pt x="6032" y="10547"/>
                  </a:lnTo>
                  <a:lnTo>
                    <a:pt x="12648" y="45573"/>
                  </a:lnTo>
                  <a:lnTo>
                    <a:pt x="15319" y="76063"/>
                  </a:lnTo>
                  <a:lnTo>
                    <a:pt x="18944" y="102386"/>
                  </a:lnTo>
                  <a:lnTo>
                    <a:pt x="21120" y="133276"/>
                  </a:lnTo>
                  <a:lnTo>
                    <a:pt x="22087" y="166761"/>
                  </a:lnTo>
                  <a:lnTo>
                    <a:pt x="22517" y="201398"/>
                  </a:lnTo>
                  <a:lnTo>
                    <a:pt x="24966" y="234291"/>
                  </a:lnTo>
                  <a:lnTo>
                    <a:pt x="28029" y="264996"/>
                  </a:lnTo>
                  <a:lnTo>
                    <a:pt x="29391" y="292754"/>
                  </a:lnTo>
                  <a:lnTo>
                    <a:pt x="34203" y="324091"/>
                  </a:lnTo>
                  <a:lnTo>
                    <a:pt x="37872" y="353104"/>
                  </a:lnTo>
                  <a:lnTo>
                    <a:pt x="37948" y="353089"/>
                  </a:lnTo>
                  <a:lnTo>
                    <a:pt x="38100"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56"/>
            <p:cNvSpPr/>
            <p:nvPr/>
          </p:nvSpPr>
          <p:spPr>
            <a:xfrm>
              <a:off x="4259741" y="664092"/>
              <a:ext cx="129379" cy="192388"/>
            </a:xfrm>
            <a:custGeom>
              <a:avLst/>
              <a:gdLst/>
              <a:ahLst/>
              <a:cxnLst/>
              <a:rect l="0" t="0" r="0" b="0"/>
              <a:pathLst>
                <a:path w="129379" h="192388">
                  <a:moveTo>
                    <a:pt x="83659" y="14087"/>
                  </a:moveTo>
                  <a:lnTo>
                    <a:pt x="79613" y="14087"/>
                  </a:lnTo>
                  <a:lnTo>
                    <a:pt x="78422" y="13241"/>
                  </a:lnTo>
                  <a:lnTo>
                    <a:pt x="77627" y="11830"/>
                  </a:lnTo>
                  <a:lnTo>
                    <a:pt x="77098" y="10042"/>
                  </a:lnTo>
                  <a:lnTo>
                    <a:pt x="75898" y="8851"/>
                  </a:lnTo>
                  <a:lnTo>
                    <a:pt x="72307" y="7527"/>
                  </a:lnTo>
                  <a:lnTo>
                    <a:pt x="71011" y="6327"/>
                  </a:lnTo>
                  <a:lnTo>
                    <a:pt x="69570" y="2736"/>
                  </a:lnTo>
                  <a:lnTo>
                    <a:pt x="68340" y="1440"/>
                  </a:lnTo>
                  <a:lnTo>
                    <a:pt x="64715" y="0"/>
                  </a:lnTo>
                  <a:lnTo>
                    <a:pt x="62563" y="462"/>
                  </a:lnTo>
                  <a:lnTo>
                    <a:pt x="57914" y="3234"/>
                  </a:lnTo>
                  <a:lnTo>
                    <a:pt x="38943" y="31441"/>
                  </a:lnTo>
                  <a:lnTo>
                    <a:pt x="20908" y="67706"/>
                  </a:lnTo>
                  <a:lnTo>
                    <a:pt x="6070" y="102008"/>
                  </a:lnTo>
                  <a:lnTo>
                    <a:pt x="1069" y="139702"/>
                  </a:lnTo>
                  <a:lnTo>
                    <a:pt x="0" y="170716"/>
                  </a:lnTo>
                  <a:lnTo>
                    <a:pt x="2169" y="179091"/>
                  </a:lnTo>
                  <a:lnTo>
                    <a:pt x="3932" y="182510"/>
                  </a:lnTo>
                  <a:lnTo>
                    <a:pt x="10406" y="188566"/>
                  </a:lnTo>
                  <a:lnTo>
                    <a:pt x="14504" y="191367"/>
                  </a:lnTo>
                  <a:lnTo>
                    <a:pt x="18082" y="192387"/>
                  </a:lnTo>
                  <a:lnTo>
                    <a:pt x="21314" y="192221"/>
                  </a:lnTo>
                  <a:lnTo>
                    <a:pt x="27163" y="189778"/>
                  </a:lnTo>
                  <a:lnTo>
                    <a:pt x="48201" y="175616"/>
                  </a:lnTo>
                  <a:lnTo>
                    <a:pt x="57536" y="162042"/>
                  </a:lnTo>
                  <a:lnTo>
                    <a:pt x="66018" y="137387"/>
                  </a:lnTo>
                  <a:lnTo>
                    <a:pt x="68102" y="104706"/>
                  </a:lnTo>
                  <a:lnTo>
                    <a:pt x="68391" y="66666"/>
                  </a:lnTo>
                  <a:lnTo>
                    <a:pt x="68415" y="50216"/>
                  </a:lnTo>
                  <a:lnTo>
                    <a:pt x="67570" y="48333"/>
                  </a:lnTo>
                  <a:lnTo>
                    <a:pt x="66159" y="47078"/>
                  </a:lnTo>
                  <a:lnTo>
                    <a:pt x="64372" y="46241"/>
                  </a:lnTo>
                  <a:lnTo>
                    <a:pt x="63181" y="46530"/>
                  </a:lnTo>
                  <a:lnTo>
                    <a:pt x="62387" y="47569"/>
                  </a:lnTo>
                  <a:lnTo>
                    <a:pt x="61269" y="53077"/>
                  </a:lnTo>
                  <a:lnTo>
                    <a:pt x="61707" y="71935"/>
                  </a:lnTo>
                  <a:lnTo>
                    <a:pt x="67367" y="106121"/>
                  </a:lnTo>
                  <a:lnTo>
                    <a:pt x="76569" y="141448"/>
                  </a:lnTo>
                  <a:lnTo>
                    <a:pt x="89655" y="173131"/>
                  </a:lnTo>
                  <a:lnTo>
                    <a:pt x="108009" y="191090"/>
                  </a:lnTo>
                  <a:lnTo>
                    <a:pt x="111745" y="192202"/>
                  </a:lnTo>
                  <a:lnTo>
                    <a:pt x="129378" y="189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557"/>
            <p:cNvSpPr/>
            <p:nvPr/>
          </p:nvSpPr>
          <p:spPr>
            <a:xfrm>
              <a:off x="4122419" y="533400"/>
              <a:ext cx="38101" cy="297180"/>
            </a:xfrm>
            <a:custGeom>
              <a:avLst/>
              <a:gdLst/>
              <a:ahLst/>
              <a:cxnLst/>
              <a:rect l="0" t="0" r="0" b="0"/>
              <a:pathLst>
                <a:path w="38101" h="297180">
                  <a:moveTo>
                    <a:pt x="0" y="0"/>
                  </a:moveTo>
                  <a:lnTo>
                    <a:pt x="4046" y="0"/>
                  </a:lnTo>
                  <a:lnTo>
                    <a:pt x="5237" y="1693"/>
                  </a:lnTo>
                  <a:lnTo>
                    <a:pt x="15770" y="35391"/>
                  </a:lnTo>
                  <a:lnTo>
                    <a:pt x="21460" y="72090"/>
                  </a:lnTo>
                  <a:lnTo>
                    <a:pt x="26491" y="105932"/>
                  </a:lnTo>
                  <a:lnTo>
                    <a:pt x="30965" y="132594"/>
                  </a:lnTo>
                  <a:lnTo>
                    <a:pt x="34929" y="159684"/>
                  </a:lnTo>
                  <a:lnTo>
                    <a:pt x="37161" y="194821"/>
                  </a:lnTo>
                  <a:lnTo>
                    <a:pt x="37822" y="229974"/>
                  </a:lnTo>
                  <a:lnTo>
                    <a:pt x="38046" y="263208"/>
                  </a:lnTo>
                  <a:lnTo>
                    <a:pt x="38100" y="2971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58"/>
            <p:cNvSpPr/>
            <p:nvPr/>
          </p:nvSpPr>
          <p:spPr>
            <a:xfrm>
              <a:off x="3931919" y="656146"/>
              <a:ext cx="129541" cy="204414"/>
            </a:xfrm>
            <a:custGeom>
              <a:avLst/>
              <a:gdLst/>
              <a:ahLst/>
              <a:cxnLst/>
              <a:rect l="0" t="0" r="0" b="0"/>
              <a:pathLst>
                <a:path w="129541" h="204414">
                  <a:moveTo>
                    <a:pt x="0" y="105854"/>
                  </a:moveTo>
                  <a:lnTo>
                    <a:pt x="0" y="109899"/>
                  </a:lnTo>
                  <a:lnTo>
                    <a:pt x="847" y="111090"/>
                  </a:lnTo>
                  <a:lnTo>
                    <a:pt x="2258" y="111885"/>
                  </a:lnTo>
                  <a:lnTo>
                    <a:pt x="10607" y="113160"/>
                  </a:lnTo>
                  <a:lnTo>
                    <a:pt x="37077" y="113465"/>
                  </a:lnTo>
                  <a:lnTo>
                    <a:pt x="46395" y="108954"/>
                  </a:lnTo>
                  <a:lnTo>
                    <a:pt x="74759" y="84210"/>
                  </a:lnTo>
                  <a:lnTo>
                    <a:pt x="85181" y="69901"/>
                  </a:lnTo>
                  <a:lnTo>
                    <a:pt x="94936" y="35734"/>
                  </a:lnTo>
                  <a:lnTo>
                    <a:pt x="94970" y="25865"/>
                  </a:lnTo>
                  <a:lnTo>
                    <a:pt x="92486" y="13291"/>
                  </a:lnTo>
                  <a:lnTo>
                    <a:pt x="92138" y="8585"/>
                  </a:lnTo>
                  <a:lnTo>
                    <a:pt x="91059" y="5448"/>
                  </a:lnTo>
                  <a:lnTo>
                    <a:pt x="89492" y="3356"/>
                  </a:lnTo>
                  <a:lnTo>
                    <a:pt x="85495" y="1033"/>
                  </a:lnTo>
                  <a:lnTo>
                    <a:pt x="80896" y="0"/>
                  </a:lnTo>
                  <a:lnTo>
                    <a:pt x="69501" y="3464"/>
                  </a:lnTo>
                  <a:lnTo>
                    <a:pt x="59446" y="9852"/>
                  </a:lnTo>
                  <a:lnTo>
                    <a:pt x="32664" y="45831"/>
                  </a:lnTo>
                  <a:lnTo>
                    <a:pt x="18714" y="81642"/>
                  </a:lnTo>
                  <a:lnTo>
                    <a:pt x="11284" y="111286"/>
                  </a:lnTo>
                  <a:lnTo>
                    <a:pt x="8344" y="149385"/>
                  </a:lnTo>
                  <a:lnTo>
                    <a:pt x="7764" y="177576"/>
                  </a:lnTo>
                  <a:lnTo>
                    <a:pt x="9409" y="182455"/>
                  </a:lnTo>
                  <a:lnTo>
                    <a:pt x="24800" y="199217"/>
                  </a:lnTo>
                  <a:lnTo>
                    <a:pt x="34729" y="202382"/>
                  </a:lnTo>
                  <a:lnTo>
                    <a:pt x="57755" y="204413"/>
                  </a:lnTo>
                  <a:lnTo>
                    <a:pt x="68284" y="200176"/>
                  </a:lnTo>
                  <a:lnTo>
                    <a:pt x="100025" y="183280"/>
                  </a:lnTo>
                  <a:lnTo>
                    <a:pt x="129540" y="1591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59"/>
            <p:cNvSpPr/>
            <p:nvPr/>
          </p:nvSpPr>
          <p:spPr>
            <a:xfrm>
              <a:off x="3825240" y="685800"/>
              <a:ext cx="99061" cy="182348"/>
            </a:xfrm>
            <a:custGeom>
              <a:avLst/>
              <a:gdLst/>
              <a:ahLst/>
              <a:cxnLst/>
              <a:rect l="0" t="0" r="0" b="0"/>
              <a:pathLst>
                <a:path w="99061" h="182348">
                  <a:moveTo>
                    <a:pt x="7619" y="30479"/>
                  </a:moveTo>
                  <a:lnTo>
                    <a:pt x="3574" y="30479"/>
                  </a:lnTo>
                  <a:lnTo>
                    <a:pt x="2383" y="32173"/>
                  </a:lnTo>
                  <a:lnTo>
                    <a:pt x="706" y="43493"/>
                  </a:lnTo>
                  <a:lnTo>
                    <a:pt x="92" y="76910"/>
                  </a:lnTo>
                  <a:lnTo>
                    <a:pt x="18" y="107666"/>
                  </a:lnTo>
                  <a:lnTo>
                    <a:pt x="4" y="143218"/>
                  </a:lnTo>
                  <a:lnTo>
                    <a:pt x="0" y="166861"/>
                  </a:lnTo>
                  <a:lnTo>
                    <a:pt x="2258" y="173785"/>
                  </a:lnTo>
                  <a:lnTo>
                    <a:pt x="7305" y="182347"/>
                  </a:lnTo>
                  <a:lnTo>
                    <a:pt x="8461" y="149449"/>
                  </a:lnTo>
                  <a:lnTo>
                    <a:pt x="13650" y="113215"/>
                  </a:lnTo>
                  <a:lnTo>
                    <a:pt x="17026" y="83498"/>
                  </a:lnTo>
                  <a:lnTo>
                    <a:pt x="25647" y="55502"/>
                  </a:lnTo>
                  <a:lnTo>
                    <a:pt x="43390" y="21608"/>
                  </a:lnTo>
                  <a:lnTo>
                    <a:pt x="55847" y="7154"/>
                  </a:lnTo>
                  <a:lnTo>
                    <a:pt x="62356" y="3179"/>
                  </a:lnTo>
                  <a:lnTo>
                    <a:pt x="82080" y="418"/>
                  </a:lnTo>
                  <a:lnTo>
                    <a:pt x="990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60"/>
            <p:cNvSpPr/>
            <p:nvPr/>
          </p:nvSpPr>
          <p:spPr>
            <a:xfrm>
              <a:off x="3645651" y="687836"/>
              <a:ext cx="111009" cy="199143"/>
            </a:xfrm>
            <a:custGeom>
              <a:avLst/>
              <a:gdLst/>
              <a:ahLst/>
              <a:cxnLst/>
              <a:rect l="0" t="0" r="0" b="0"/>
              <a:pathLst>
                <a:path w="111009" h="199143">
                  <a:moveTo>
                    <a:pt x="11949" y="43684"/>
                  </a:moveTo>
                  <a:lnTo>
                    <a:pt x="11949" y="77936"/>
                  </a:lnTo>
                  <a:lnTo>
                    <a:pt x="11949" y="107646"/>
                  </a:lnTo>
                  <a:lnTo>
                    <a:pt x="7903" y="141831"/>
                  </a:lnTo>
                  <a:lnTo>
                    <a:pt x="4643" y="177777"/>
                  </a:lnTo>
                  <a:lnTo>
                    <a:pt x="2210" y="185972"/>
                  </a:lnTo>
                  <a:lnTo>
                    <a:pt x="376" y="189342"/>
                  </a:lnTo>
                  <a:lnTo>
                    <a:pt x="0" y="192436"/>
                  </a:lnTo>
                  <a:lnTo>
                    <a:pt x="1841" y="198131"/>
                  </a:lnTo>
                  <a:lnTo>
                    <a:pt x="2670" y="199142"/>
                  </a:lnTo>
                  <a:lnTo>
                    <a:pt x="3223" y="198969"/>
                  </a:lnTo>
                  <a:lnTo>
                    <a:pt x="4110" y="196654"/>
                  </a:lnTo>
                  <a:lnTo>
                    <a:pt x="5132" y="184029"/>
                  </a:lnTo>
                  <a:lnTo>
                    <a:pt x="10351" y="160714"/>
                  </a:lnTo>
                  <a:lnTo>
                    <a:pt x="15678" y="123998"/>
                  </a:lnTo>
                  <a:lnTo>
                    <a:pt x="22461" y="90152"/>
                  </a:lnTo>
                  <a:lnTo>
                    <a:pt x="29833" y="57358"/>
                  </a:lnTo>
                  <a:lnTo>
                    <a:pt x="48473" y="22290"/>
                  </a:lnTo>
                  <a:lnTo>
                    <a:pt x="55275" y="12162"/>
                  </a:lnTo>
                  <a:lnTo>
                    <a:pt x="67778" y="2547"/>
                  </a:lnTo>
                  <a:lnTo>
                    <a:pt x="74297" y="0"/>
                  </a:lnTo>
                  <a:lnTo>
                    <a:pt x="77221" y="168"/>
                  </a:lnTo>
                  <a:lnTo>
                    <a:pt x="82727" y="2612"/>
                  </a:lnTo>
                  <a:lnTo>
                    <a:pt x="90587" y="8748"/>
                  </a:lnTo>
                  <a:lnTo>
                    <a:pt x="98279" y="19974"/>
                  </a:lnTo>
                  <a:lnTo>
                    <a:pt x="105920" y="38069"/>
                  </a:lnTo>
                  <a:lnTo>
                    <a:pt x="110003" y="73023"/>
                  </a:lnTo>
                  <a:lnTo>
                    <a:pt x="110711" y="102518"/>
                  </a:lnTo>
                  <a:lnTo>
                    <a:pt x="108692" y="138310"/>
                  </a:lnTo>
                  <a:lnTo>
                    <a:pt x="103596" y="176280"/>
                  </a:lnTo>
                  <a:lnTo>
                    <a:pt x="103416" y="180243"/>
                  </a:lnTo>
                  <a:lnTo>
                    <a:pt x="111008" y="1808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61"/>
            <p:cNvSpPr/>
            <p:nvPr/>
          </p:nvSpPr>
          <p:spPr>
            <a:xfrm>
              <a:off x="3436628" y="723900"/>
              <a:ext cx="106610" cy="174567"/>
            </a:xfrm>
            <a:custGeom>
              <a:avLst/>
              <a:gdLst/>
              <a:ahLst/>
              <a:cxnLst/>
              <a:rect l="0" t="0" r="0" b="0"/>
              <a:pathLst>
                <a:path w="106610" h="174567">
                  <a:moveTo>
                    <a:pt x="7612" y="0"/>
                  </a:moveTo>
                  <a:lnTo>
                    <a:pt x="6765" y="14690"/>
                  </a:lnTo>
                  <a:lnTo>
                    <a:pt x="1051" y="50696"/>
                  </a:lnTo>
                  <a:lnTo>
                    <a:pt x="305" y="79461"/>
                  </a:lnTo>
                  <a:lnTo>
                    <a:pt x="84" y="109433"/>
                  </a:lnTo>
                  <a:lnTo>
                    <a:pt x="4" y="145727"/>
                  </a:lnTo>
                  <a:lnTo>
                    <a:pt x="0" y="153031"/>
                  </a:lnTo>
                  <a:lnTo>
                    <a:pt x="1690" y="158748"/>
                  </a:lnTo>
                  <a:lnTo>
                    <a:pt x="8084" y="167356"/>
                  </a:lnTo>
                  <a:lnTo>
                    <a:pt x="14313" y="171747"/>
                  </a:lnTo>
                  <a:lnTo>
                    <a:pt x="22580" y="174219"/>
                  </a:lnTo>
                  <a:lnTo>
                    <a:pt x="25210" y="174566"/>
                  </a:lnTo>
                  <a:lnTo>
                    <a:pt x="37003" y="171009"/>
                  </a:lnTo>
                  <a:lnTo>
                    <a:pt x="56158" y="161375"/>
                  </a:lnTo>
                  <a:lnTo>
                    <a:pt x="71196" y="147909"/>
                  </a:lnTo>
                  <a:lnTo>
                    <a:pt x="81309" y="135164"/>
                  </a:lnTo>
                  <a:lnTo>
                    <a:pt x="86933" y="121033"/>
                  </a:lnTo>
                  <a:lnTo>
                    <a:pt x="98633" y="87219"/>
                  </a:lnTo>
                  <a:lnTo>
                    <a:pt x="105084" y="54858"/>
                  </a:lnTo>
                  <a:lnTo>
                    <a:pt x="106578" y="17735"/>
                  </a:lnTo>
                  <a:lnTo>
                    <a:pt x="106609" y="14363"/>
                  </a:lnTo>
                  <a:lnTo>
                    <a:pt x="105784" y="12115"/>
                  </a:lnTo>
                  <a:lnTo>
                    <a:pt x="104386" y="10617"/>
                  </a:lnTo>
                  <a:lnTo>
                    <a:pt x="99052"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62"/>
            <p:cNvSpPr/>
            <p:nvPr/>
          </p:nvSpPr>
          <p:spPr>
            <a:xfrm>
              <a:off x="2971800" y="572080"/>
              <a:ext cx="243841" cy="322359"/>
            </a:xfrm>
            <a:custGeom>
              <a:avLst/>
              <a:gdLst/>
              <a:ahLst/>
              <a:cxnLst/>
              <a:rect l="0" t="0" r="0" b="0"/>
              <a:pathLst>
                <a:path w="243841" h="322359">
                  <a:moveTo>
                    <a:pt x="0" y="113720"/>
                  </a:moveTo>
                  <a:lnTo>
                    <a:pt x="846" y="79467"/>
                  </a:lnTo>
                  <a:lnTo>
                    <a:pt x="10605" y="48688"/>
                  </a:lnTo>
                  <a:lnTo>
                    <a:pt x="36045" y="17288"/>
                  </a:lnTo>
                  <a:lnTo>
                    <a:pt x="50943" y="6031"/>
                  </a:lnTo>
                  <a:lnTo>
                    <a:pt x="66082" y="1378"/>
                  </a:lnTo>
                  <a:lnTo>
                    <a:pt x="81292" y="0"/>
                  </a:lnTo>
                  <a:lnTo>
                    <a:pt x="96523" y="3637"/>
                  </a:lnTo>
                  <a:lnTo>
                    <a:pt x="104424" y="12300"/>
                  </a:lnTo>
                  <a:lnTo>
                    <a:pt x="116394" y="42604"/>
                  </a:lnTo>
                  <a:lnTo>
                    <a:pt x="124327" y="75339"/>
                  </a:lnTo>
                  <a:lnTo>
                    <a:pt x="124965" y="101741"/>
                  </a:lnTo>
                  <a:lnTo>
                    <a:pt x="122426" y="130409"/>
                  </a:lnTo>
                  <a:lnTo>
                    <a:pt x="118476" y="160084"/>
                  </a:lnTo>
                  <a:lnTo>
                    <a:pt x="113898" y="190206"/>
                  </a:lnTo>
                  <a:lnTo>
                    <a:pt x="108194" y="218833"/>
                  </a:lnTo>
                  <a:lnTo>
                    <a:pt x="96310" y="253990"/>
                  </a:lnTo>
                  <a:lnTo>
                    <a:pt x="82022" y="291695"/>
                  </a:lnTo>
                  <a:lnTo>
                    <a:pt x="67190" y="311905"/>
                  </a:lnTo>
                  <a:lnTo>
                    <a:pt x="54715" y="321266"/>
                  </a:lnTo>
                  <a:lnTo>
                    <a:pt x="50870" y="322358"/>
                  </a:lnTo>
                  <a:lnTo>
                    <a:pt x="47460" y="322238"/>
                  </a:lnTo>
                  <a:lnTo>
                    <a:pt x="44339" y="321312"/>
                  </a:lnTo>
                  <a:lnTo>
                    <a:pt x="42259" y="319848"/>
                  </a:lnTo>
                  <a:lnTo>
                    <a:pt x="40873" y="318025"/>
                  </a:lnTo>
                  <a:lnTo>
                    <a:pt x="33228" y="298794"/>
                  </a:lnTo>
                  <a:lnTo>
                    <a:pt x="32141" y="274766"/>
                  </a:lnTo>
                  <a:lnTo>
                    <a:pt x="38929" y="243462"/>
                  </a:lnTo>
                  <a:lnTo>
                    <a:pt x="48424" y="212820"/>
                  </a:lnTo>
                  <a:lnTo>
                    <a:pt x="55670" y="202073"/>
                  </a:lnTo>
                  <a:lnTo>
                    <a:pt x="59973" y="198022"/>
                  </a:lnTo>
                  <a:lnTo>
                    <a:pt x="71528" y="193521"/>
                  </a:lnTo>
                  <a:lnTo>
                    <a:pt x="95597" y="190631"/>
                  </a:lnTo>
                  <a:lnTo>
                    <a:pt x="111486" y="194175"/>
                  </a:lnTo>
                  <a:lnTo>
                    <a:pt x="137262" y="209042"/>
                  </a:lnTo>
                  <a:lnTo>
                    <a:pt x="153371" y="223337"/>
                  </a:lnTo>
                  <a:lnTo>
                    <a:pt x="183679" y="258691"/>
                  </a:lnTo>
                  <a:lnTo>
                    <a:pt x="214846" y="288173"/>
                  </a:lnTo>
                  <a:lnTo>
                    <a:pt x="226782" y="294103"/>
                  </a:lnTo>
                  <a:lnTo>
                    <a:pt x="243840" y="2965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humansquideyesfw"/>
          <p:cNvPicPr>
            <a:picLocks noChangeAspect="1" noChangeArrowheads="1"/>
          </p:cNvPicPr>
          <p:nvPr/>
        </p:nvPicPr>
        <p:blipFill>
          <a:blip r:embed="rId2" cstate="print"/>
          <a:srcRect/>
          <a:stretch>
            <a:fillRect/>
          </a:stretch>
        </p:blipFill>
        <p:spPr bwMode="auto">
          <a:xfrm>
            <a:off x="1676400" y="4219575"/>
            <a:ext cx="5400675" cy="2638425"/>
          </a:xfrm>
          <a:prstGeom prst="rect">
            <a:avLst/>
          </a:prstGeom>
          <a:noFill/>
          <a:ln w="9525">
            <a:noFill/>
            <a:miter lim="800000"/>
            <a:headEnd/>
            <a:tailEnd/>
          </a:ln>
        </p:spPr>
      </p:pic>
      <p:pic>
        <p:nvPicPr>
          <p:cNvPr id="204802" name="Picture 7" descr="Human-Octopus-eye"/>
          <p:cNvPicPr>
            <a:picLocks noChangeAspect="1" noChangeArrowheads="1"/>
          </p:cNvPicPr>
          <p:nvPr/>
        </p:nvPicPr>
        <p:blipFill>
          <a:blip r:embed="rId3" cstate="print"/>
          <a:srcRect/>
          <a:stretch>
            <a:fillRect/>
          </a:stretch>
        </p:blipFill>
        <p:spPr bwMode="auto">
          <a:xfrm>
            <a:off x="1219200" y="0"/>
            <a:ext cx="6172200" cy="4443413"/>
          </a:xfrm>
          <a:prstGeom prst="rect">
            <a:avLst/>
          </a:prstGeom>
          <a:noFill/>
          <a:ln w="9525">
            <a:noFill/>
            <a:miter lim="800000"/>
            <a:headEnd/>
            <a:tailEnd/>
          </a:ln>
        </p:spPr>
      </p:pic>
      <p:sp>
        <p:nvSpPr>
          <p:cNvPr id="4" name="SMARTInkShape-563"/>
          <p:cNvSpPr/>
          <p:nvPr/>
        </p:nvSpPr>
        <p:spPr>
          <a:xfrm>
            <a:off x="2156499" y="2819400"/>
            <a:ext cx="486827" cy="479260"/>
          </a:xfrm>
          <a:custGeom>
            <a:avLst/>
            <a:gdLst/>
            <a:ahLst/>
            <a:cxnLst/>
            <a:rect l="0" t="0" r="0" b="0"/>
            <a:pathLst>
              <a:path w="486827" h="479260">
                <a:moveTo>
                  <a:pt x="365720" y="0"/>
                </a:moveTo>
                <a:lnTo>
                  <a:pt x="331468" y="846"/>
                </a:lnTo>
                <a:lnTo>
                  <a:pt x="301758" y="6031"/>
                </a:lnTo>
                <a:lnTo>
                  <a:pt x="267572" y="11351"/>
                </a:lnTo>
                <a:lnTo>
                  <a:pt x="235514" y="20555"/>
                </a:lnTo>
                <a:lnTo>
                  <a:pt x="199705" y="32784"/>
                </a:lnTo>
                <a:lnTo>
                  <a:pt x="163876" y="47209"/>
                </a:lnTo>
                <a:lnTo>
                  <a:pt x="128425" y="69110"/>
                </a:lnTo>
                <a:lnTo>
                  <a:pt x="91975" y="99106"/>
                </a:lnTo>
                <a:lnTo>
                  <a:pt x="60971" y="131801"/>
                </a:lnTo>
                <a:lnTo>
                  <a:pt x="40764" y="167937"/>
                </a:lnTo>
                <a:lnTo>
                  <a:pt x="21473" y="205779"/>
                </a:lnTo>
                <a:lnTo>
                  <a:pt x="7738" y="237813"/>
                </a:lnTo>
                <a:lnTo>
                  <a:pt x="2265" y="259552"/>
                </a:lnTo>
                <a:lnTo>
                  <a:pt x="264" y="292005"/>
                </a:lnTo>
                <a:lnTo>
                  <a:pt x="0" y="323936"/>
                </a:lnTo>
                <a:lnTo>
                  <a:pt x="815" y="350443"/>
                </a:lnTo>
                <a:lnTo>
                  <a:pt x="15399" y="388466"/>
                </a:lnTo>
                <a:lnTo>
                  <a:pt x="32716" y="419086"/>
                </a:lnTo>
                <a:lnTo>
                  <a:pt x="46355" y="432078"/>
                </a:lnTo>
                <a:lnTo>
                  <a:pt x="81280" y="458548"/>
                </a:lnTo>
                <a:lnTo>
                  <a:pt x="107652" y="468817"/>
                </a:lnTo>
                <a:lnTo>
                  <a:pt x="144874" y="476008"/>
                </a:lnTo>
                <a:lnTo>
                  <a:pt x="176093" y="479259"/>
                </a:lnTo>
                <a:lnTo>
                  <a:pt x="211737" y="477644"/>
                </a:lnTo>
                <a:lnTo>
                  <a:pt x="247533" y="469422"/>
                </a:lnTo>
                <a:lnTo>
                  <a:pt x="281133" y="459645"/>
                </a:lnTo>
                <a:lnTo>
                  <a:pt x="312229" y="449561"/>
                </a:lnTo>
                <a:lnTo>
                  <a:pt x="342831" y="435371"/>
                </a:lnTo>
                <a:lnTo>
                  <a:pt x="372488" y="415415"/>
                </a:lnTo>
                <a:lnTo>
                  <a:pt x="404879" y="384559"/>
                </a:lnTo>
                <a:lnTo>
                  <a:pt x="439028" y="353149"/>
                </a:lnTo>
                <a:lnTo>
                  <a:pt x="463269" y="316026"/>
                </a:lnTo>
                <a:lnTo>
                  <a:pt x="473740" y="295990"/>
                </a:lnTo>
                <a:lnTo>
                  <a:pt x="481451" y="258923"/>
                </a:lnTo>
                <a:lnTo>
                  <a:pt x="486826" y="226196"/>
                </a:lnTo>
                <a:lnTo>
                  <a:pt x="485221" y="197645"/>
                </a:lnTo>
                <a:lnTo>
                  <a:pt x="479859" y="165194"/>
                </a:lnTo>
                <a:lnTo>
                  <a:pt x="473293" y="144902"/>
                </a:lnTo>
                <a:lnTo>
                  <a:pt x="451529" y="113145"/>
                </a:lnTo>
                <a:lnTo>
                  <a:pt x="431651" y="90521"/>
                </a:lnTo>
                <a:lnTo>
                  <a:pt x="395187" y="66248"/>
                </a:lnTo>
                <a:lnTo>
                  <a:pt x="357967" y="51161"/>
                </a:lnTo>
                <a:lnTo>
                  <a:pt x="319983" y="40405"/>
                </a:lnTo>
                <a:lnTo>
                  <a:pt x="285472" y="38555"/>
                </a:lnTo>
                <a:lnTo>
                  <a:pt x="247736" y="44273"/>
                </a:lnTo>
                <a:lnTo>
                  <a:pt x="212668" y="51978"/>
                </a:lnTo>
                <a:lnTo>
                  <a:pt x="198080" y="53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p:cNvPicPr>
            <a:picLocks noChangeAspect="1" noChangeArrowheads="1"/>
          </p:cNvPicPr>
          <p:nvPr/>
        </p:nvPicPr>
        <p:blipFill>
          <a:blip r:embed="rId2" cstate="print"/>
          <a:srcRect/>
          <a:stretch>
            <a:fillRect/>
          </a:stretch>
        </p:blipFill>
        <p:spPr bwMode="auto">
          <a:xfrm>
            <a:off x="0" y="0"/>
            <a:ext cx="9144000" cy="1409700"/>
          </a:xfrm>
          <a:prstGeom prst="rect">
            <a:avLst/>
          </a:prstGeom>
          <a:noFill/>
          <a:ln w="9525">
            <a:noFill/>
            <a:miter lim="800000"/>
            <a:headEnd/>
            <a:tailEnd/>
          </a:ln>
        </p:spPr>
      </p:pic>
      <p:pic>
        <p:nvPicPr>
          <p:cNvPr id="205826" name="Picture 7"/>
          <p:cNvPicPr>
            <a:picLocks noChangeAspect="1" noChangeArrowheads="1"/>
          </p:cNvPicPr>
          <p:nvPr/>
        </p:nvPicPr>
        <p:blipFill>
          <a:blip r:embed="rId3" cstate="print"/>
          <a:srcRect/>
          <a:stretch>
            <a:fillRect/>
          </a:stretch>
        </p:blipFill>
        <p:spPr bwMode="auto">
          <a:xfrm>
            <a:off x="304800" y="2971800"/>
            <a:ext cx="3041650" cy="3581400"/>
          </a:xfrm>
          <a:prstGeom prst="rect">
            <a:avLst/>
          </a:prstGeom>
          <a:noFill/>
          <a:ln w="9525">
            <a:noFill/>
            <a:miter lim="800000"/>
            <a:headEnd/>
            <a:tailEnd/>
          </a:ln>
        </p:spPr>
      </p:pic>
      <p:pic>
        <p:nvPicPr>
          <p:cNvPr id="205827" name="Picture 4" descr="http://palaeos.com/evolution/images/Convergence.gif"/>
          <p:cNvPicPr>
            <a:picLocks noChangeAspect="1" noChangeArrowheads="1"/>
          </p:cNvPicPr>
          <p:nvPr/>
        </p:nvPicPr>
        <p:blipFill>
          <a:blip r:embed="rId4" cstate="print"/>
          <a:srcRect/>
          <a:stretch>
            <a:fillRect/>
          </a:stretch>
        </p:blipFill>
        <p:spPr bwMode="auto">
          <a:xfrm>
            <a:off x="3810000" y="1262063"/>
            <a:ext cx="5334000" cy="5376862"/>
          </a:xfrm>
          <a:prstGeom prst="rect">
            <a:avLst/>
          </a:prstGeom>
          <a:noFill/>
          <a:ln w="9525">
            <a:noFill/>
            <a:miter lim="800000"/>
            <a:headEnd/>
            <a:tailEnd/>
          </a:ln>
        </p:spPr>
      </p:pic>
      <p:grpSp>
        <p:nvGrpSpPr>
          <p:cNvPr id="52" name="SMARTInkShape-Group38"/>
          <p:cNvGrpSpPr/>
          <p:nvPr/>
        </p:nvGrpSpPr>
        <p:grpSpPr>
          <a:xfrm>
            <a:off x="2613659" y="579721"/>
            <a:ext cx="5974081" cy="807120"/>
            <a:chOff x="2613659" y="579721"/>
            <a:chExt cx="5974081" cy="807120"/>
          </a:xfrm>
        </p:grpSpPr>
        <p:sp>
          <p:nvSpPr>
            <p:cNvPr id="5" name="SMARTInkShape-564"/>
            <p:cNvSpPr/>
            <p:nvPr/>
          </p:nvSpPr>
          <p:spPr>
            <a:xfrm>
              <a:off x="4076700" y="1112520"/>
              <a:ext cx="7620" cy="15241"/>
            </a:xfrm>
            <a:custGeom>
              <a:avLst/>
              <a:gdLst/>
              <a:ahLst/>
              <a:cxnLst/>
              <a:rect l="0" t="0" r="0" b="0"/>
              <a:pathLst>
                <a:path w="7620" h="15241">
                  <a:moveTo>
                    <a:pt x="7619" y="0"/>
                  </a:moveTo>
                  <a:lnTo>
                    <a:pt x="7619" y="4045"/>
                  </a:lnTo>
                  <a:lnTo>
                    <a:pt x="5362" y="8289"/>
                  </a:ln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65"/>
            <p:cNvSpPr/>
            <p:nvPr/>
          </p:nvSpPr>
          <p:spPr>
            <a:xfrm>
              <a:off x="4015740" y="1226820"/>
              <a:ext cx="15241" cy="144781"/>
            </a:xfrm>
            <a:custGeom>
              <a:avLst/>
              <a:gdLst/>
              <a:ahLst/>
              <a:cxnLst/>
              <a:rect l="0" t="0" r="0" b="0"/>
              <a:pathLst>
                <a:path w="15241" h="144781">
                  <a:moveTo>
                    <a:pt x="15240" y="0"/>
                  </a:moveTo>
                  <a:lnTo>
                    <a:pt x="15240" y="34252"/>
                  </a:lnTo>
                  <a:lnTo>
                    <a:pt x="15240" y="69076"/>
                  </a:lnTo>
                  <a:lnTo>
                    <a:pt x="10003" y="103548"/>
                  </a:lnTo>
                  <a:lnTo>
                    <a:pt x="7479" y="121932"/>
                  </a:lnTo>
                  <a:lnTo>
                    <a:pt x="0" y="144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66"/>
            <p:cNvSpPr/>
            <p:nvPr/>
          </p:nvSpPr>
          <p:spPr>
            <a:xfrm>
              <a:off x="3600891" y="1196339"/>
              <a:ext cx="338650" cy="167148"/>
            </a:xfrm>
            <a:custGeom>
              <a:avLst/>
              <a:gdLst/>
              <a:ahLst/>
              <a:cxnLst/>
              <a:rect l="0" t="0" r="0" b="0"/>
              <a:pathLst>
                <a:path w="338650" h="167148">
                  <a:moveTo>
                    <a:pt x="71949" y="22861"/>
                  </a:moveTo>
                  <a:lnTo>
                    <a:pt x="65388" y="22861"/>
                  </a:lnTo>
                  <a:lnTo>
                    <a:pt x="65035" y="23707"/>
                  </a:lnTo>
                  <a:lnTo>
                    <a:pt x="64642" y="26906"/>
                  </a:lnTo>
                  <a:lnTo>
                    <a:pt x="63691" y="28097"/>
                  </a:lnTo>
                  <a:lnTo>
                    <a:pt x="60376" y="29421"/>
                  </a:lnTo>
                  <a:lnTo>
                    <a:pt x="56081" y="34525"/>
                  </a:lnTo>
                  <a:lnTo>
                    <a:pt x="31127" y="72125"/>
                  </a:lnTo>
                  <a:lnTo>
                    <a:pt x="13736" y="109375"/>
                  </a:lnTo>
                  <a:lnTo>
                    <a:pt x="0" y="145707"/>
                  </a:lnTo>
                  <a:lnTo>
                    <a:pt x="2758" y="162013"/>
                  </a:lnTo>
                  <a:lnTo>
                    <a:pt x="3808" y="163889"/>
                  </a:lnTo>
                  <a:lnTo>
                    <a:pt x="5355" y="165140"/>
                  </a:lnTo>
                  <a:lnTo>
                    <a:pt x="9332" y="166529"/>
                  </a:lnTo>
                  <a:lnTo>
                    <a:pt x="13921" y="167147"/>
                  </a:lnTo>
                  <a:lnTo>
                    <a:pt x="25310" y="163449"/>
                  </a:lnTo>
                  <a:lnTo>
                    <a:pt x="32312" y="157029"/>
                  </a:lnTo>
                  <a:lnTo>
                    <a:pt x="61023" y="119264"/>
                  </a:lnTo>
                  <a:lnTo>
                    <a:pt x="68335" y="103259"/>
                  </a:lnTo>
                  <a:lnTo>
                    <a:pt x="76868" y="66744"/>
                  </a:lnTo>
                  <a:lnTo>
                    <a:pt x="79537" y="32126"/>
                  </a:lnTo>
                  <a:lnTo>
                    <a:pt x="79568" y="66538"/>
                  </a:lnTo>
                  <a:lnTo>
                    <a:pt x="81826" y="93764"/>
                  </a:lnTo>
                  <a:lnTo>
                    <a:pt x="95007" y="129076"/>
                  </a:lnTo>
                  <a:lnTo>
                    <a:pt x="100823" y="138647"/>
                  </a:lnTo>
                  <a:lnTo>
                    <a:pt x="112771" y="147949"/>
                  </a:lnTo>
                  <a:lnTo>
                    <a:pt x="119161" y="150422"/>
                  </a:lnTo>
                  <a:lnTo>
                    <a:pt x="152523" y="152227"/>
                  </a:lnTo>
                  <a:lnTo>
                    <a:pt x="160817" y="150066"/>
                  </a:lnTo>
                  <a:lnTo>
                    <a:pt x="172505" y="141831"/>
                  </a:lnTo>
                  <a:lnTo>
                    <a:pt x="195759" y="118145"/>
                  </a:lnTo>
                  <a:lnTo>
                    <a:pt x="211229" y="83323"/>
                  </a:lnTo>
                  <a:lnTo>
                    <a:pt x="226852" y="48663"/>
                  </a:lnTo>
                  <a:lnTo>
                    <a:pt x="239456" y="30655"/>
                  </a:lnTo>
                  <a:lnTo>
                    <a:pt x="243594" y="34577"/>
                  </a:lnTo>
                  <a:lnTo>
                    <a:pt x="245602" y="41050"/>
                  </a:lnTo>
                  <a:lnTo>
                    <a:pt x="247067" y="74871"/>
                  </a:lnTo>
                  <a:lnTo>
                    <a:pt x="247190" y="107509"/>
                  </a:lnTo>
                  <a:lnTo>
                    <a:pt x="247207" y="145543"/>
                  </a:lnTo>
                  <a:lnTo>
                    <a:pt x="247209" y="164001"/>
                  </a:lnTo>
                  <a:lnTo>
                    <a:pt x="247209" y="162354"/>
                  </a:lnTo>
                  <a:lnTo>
                    <a:pt x="246362" y="161576"/>
                  </a:lnTo>
                  <a:lnTo>
                    <a:pt x="243163" y="160712"/>
                  </a:lnTo>
                  <a:lnTo>
                    <a:pt x="242818" y="158788"/>
                  </a:lnTo>
                  <a:lnTo>
                    <a:pt x="249135" y="126913"/>
                  </a:lnTo>
                  <a:lnTo>
                    <a:pt x="260162" y="91095"/>
                  </a:lnTo>
                  <a:lnTo>
                    <a:pt x="269297" y="68478"/>
                  </a:lnTo>
                  <a:lnTo>
                    <a:pt x="297405" y="34512"/>
                  </a:lnTo>
                  <a:lnTo>
                    <a:pt x="323329" y="16106"/>
                  </a:lnTo>
                  <a:lnTo>
                    <a:pt x="331840" y="10545"/>
                  </a:lnTo>
                  <a:lnTo>
                    <a:pt x="33864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67"/>
            <p:cNvSpPr/>
            <p:nvPr/>
          </p:nvSpPr>
          <p:spPr>
            <a:xfrm>
              <a:off x="3512819" y="1089660"/>
              <a:ext cx="60962" cy="297181"/>
            </a:xfrm>
            <a:custGeom>
              <a:avLst/>
              <a:gdLst/>
              <a:ahLst/>
              <a:cxnLst/>
              <a:rect l="0" t="0" r="0" b="0"/>
              <a:pathLst>
                <a:path w="60962" h="297181">
                  <a:moveTo>
                    <a:pt x="60961" y="0"/>
                  </a:moveTo>
                  <a:lnTo>
                    <a:pt x="60961" y="4045"/>
                  </a:lnTo>
                  <a:lnTo>
                    <a:pt x="58703" y="8288"/>
                  </a:lnTo>
                  <a:lnTo>
                    <a:pt x="56915" y="10605"/>
                  </a:lnTo>
                  <a:lnTo>
                    <a:pt x="51553" y="41754"/>
                  </a:lnTo>
                  <a:lnTo>
                    <a:pt x="46873" y="79461"/>
                  </a:lnTo>
                  <a:lnTo>
                    <a:pt x="42017" y="113479"/>
                  </a:lnTo>
                  <a:lnTo>
                    <a:pt x="35216" y="150369"/>
                  </a:lnTo>
                  <a:lnTo>
                    <a:pt x="31884" y="184065"/>
                  </a:lnTo>
                  <a:lnTo>
                    <a:pt x="22806" y="215498"/>
                  </a:lnTo>
                  <a:lnTo>
                    <a:pt x="17482" y="246261"/>
                  </a:lnTo>
                  <a:lnTo>
                    <a:pt x="8876" y="282072"/>
                  </a:lnTo>
                  <a:lnTo>
                    <a:pt x="5921" y="288489"/>
                  </a:lnTo>
                  <a:lnTo>
                    <a:pt x="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68"/>
            <p:cNvSpPr/>
            <p:nvPr/>
          </p:nvSpPr>
          <p:spPr>
            <a:xfrm>
              <a:off x="3459480" y="1112520"/>
              <a:ext cx="7621" cy="7620"/>
            </a:xfrm>
            <a:custGeom>
              <a:avLst/>
              <a:gdLst/>
              <a:ahLst/>
              <a:cxnLst/>
              <a:rect l="0" t="0" r="0" b="0"/>
              <a:pathLst>
                <a:path w="7621" h="7620">
                  <a:moveTo>
                    <a:pt x="7620" y="0"/>
                  </a:moveTo>
                  <a:lnTo>
                    <a:pt x="314" y="0"/>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69"/>
            <p:cNvSpPr/>
            <p:nvPr/>
          </p:nvSpPr>
          <p:spPr>
            <a:xfrm>
              <a:off x="3406140" y="1226820"/>
              <a:ext cx="30480" cy="143842"/>
            </a:xfrm>
            <a:custGeom>
              <a:avLst/>
              <a:gdLst/>
              <a:ahLst/>
              <a:cxnLst/>
              <a:rect l="0" t="0" r="0" b="0"/>
              <a:pathLst>
                <a:path w="30480" h="143842">
                  <a:moveTo>
                    <a:pt x="30479" y="0"/>
                  </a:moveTo>
                  <a:lnTo>
                    <a:pt x="30479" y="4045"/>
                  </a:lnTo>
                  <a:lnTo>
                    <a:pt x="23566" y="34252"/>
                  </a:lnTo>
                  <a:lnTo>
                    <a:pt x="20741" y="63963"/>
                  </a:lnTo>
                  <a:lnTo>
                    <a:pt x="16326" y="98147"/>
                  </a:lnTo>
                  <a:lnTo>
                    <a:pt x="8774" y="134093"/>
                  </a:lnTo>
                  <a:lnTo>
                    <a:pt x="7543" y="137656"/>
                  </a:lnTo>
                  <a:lnTo>
                    <a:pt x="5875" y="140030"/>
                  </a:lnTo>
                  <a:lnTo>
                    <a:pt x="1160" y="143841"/>
                  </a:lnTo>
                  <a:lnTo>
                    <a:pt x="773" y="143307"/>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70"/>
            <p:cNvSpPr/>
            <p:nvPr/>
          </p:nvSpPr>
          <p:spPr>
            <a:xfrm>
              <a:off x="3124200" y="1189364"/>
              <a:ext cx="209653" cy="189710"/>
            </a:xfrm>
            <a:custGeom>
              <a:avLst/>
              <a:gdLst/>
              <a:ahLst/>
              <a:cxnLst/>
              <a:rect l="0" t="0" r="0" b="0"/>
              <a:pathLst>
                <a:path w="209653" h="189710">
                  <a:moveTo>
                    <a:pt x="0" y="52695"/>
                  </a:moveTo>
                  <a:lnTo>
                    <a:pt x="846" y="72623"/>
                  </a:lnTo>
                  <a:lnTo>
                    <a:pt x="6560" y="106653"/>
                  </a:lnTo>
                  <a:lnTo>
                    <a:pt x="1449" y="138186"/>
                  </a:lnTo>
                  <a:lnTo>
                    <a:pt x="84" y="175302"/>
                  </a:lnTo>
                  <a:lnTo>
                    <a:pt x="0" y="189709"/>
                  </a:lnTo>
                  <a:lnTo>
                    <a:pt x="0" y="157288"/>
                  </a:lnTo>
                  <a:lnTo>
                    <a:pt x="5236" y="127637"/>
                  </a:lnTo>
                  <a:lnTo>
                    <a:pt x="7148" y="90045"/>
                  </a:lnTo>
                  <a:lnTo>
                    <a:pt x="11572" y="54052"/>
                  </a:lnTo>
                  <a:lnTo>
                    <a:pt x="22243" y="34283"/>
                  </a:lnTo>
                  <a:lnTo>
                    <a:pt x="35783" y="18516"/>
                  </a:lnTo>
                  <a:lnTo>
                    <a:pt x="48231" y="10771"/>
                  </a:lnTo>
                  <a:lnTo>
                    <a:pt x="54738" y="8662"/>
                  </a:lnTo>
                  <a:lnTo>
                    <a:pt x="62710" y="9983"/>
                  </a:lnTo>
                  <a:lnTo>
                    <a:pt x="67206" y="11521"/>
                  </a:lnTo>
                  <a:lnTo>
                    <a:pt x="74460" y="17744"/>
                  </a:lnTo>
                  <a:lnTo>
                    <a:pt x="91287" y="41579"/>
                  </a:lnTo>
                  <a:lnTo>
                    <a:pt x="96756" y="59279"/>
                  </a:lnTo>
                  <a:lnTo>
                    <a:pt x="103993" y="91663"/>
                  </a:lnTo>
                  <a:lnTo>
                    <a:pt x="106444" y="129662"/>
                  </a:lnTo>
                  <a:lnTo>
                    <a:pt x="106677" y="150514"/>
                  </a:lnTo>
                  <a:lnTo>
                    <a:pt x="107526" y="124396"/>
                  </a:lnTo>
                  <a:lnTo>
                    <a:pt x="113240" y="90203"/>
                  </a:lnTo>
                  <a:lnTo>
                    <a:pt x="125410" y="59352"/>
                  </a:lnTo>
                  <a:lnTo>
                    <a:pt x="139103" y="26039"/>
                  </a:lnTo>
                  <a:lnTo>
                    <a:pt x="153818" y="6696"/>
                  </a:lnTo>
                  <a:lnTo>
                    <a:pt x="161779" y="2618"/>
                  </a:lnTo>
                  <a:lnTo>
                    <a:pt x="176642" y="0"/>
                  </a:lnTo>
                  <a:lnTo>
                    <a:pt x="182365" y="1900"/>
                  </a:lnTo>
                  <a:lnTo>
                    <a:pt x="192938" y="10018"/>
                  </a:lnTo>
                  <a:lnTo>
                    <a:pt x="200630" y="25375"/>
                  </a:lnTo>
                  <a:lnTo>
                    <a:pt x="204730" y="48083"/>
                  </a:lnTo>
                  <a:lnTo>
                    <a:pt x="209652" y="83572"/>
                  </a:lnTo>
                  <a:lnTo>
                    <a:pt x="206840" y="119070"/>
                  </a:lnTo>
                  <a:lnTo>
                    <a:pt x="205768" y="156391"/>
                  </a:lnTo>
                  <a:lnTo>
                    <a:pt x="205758" y="157386"/>
                  </a:lnTo>
                  <a:lnTo>
                    <a:pt x="198119" y="1669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71"/>
            <p:cNvSpPr/>
            <p:nvPr/>
          </p:nvSpPr>
          <p:spPr>
            <a:xfrm>
              <a:off x="3032759" y="1127760"/>
              <a:ext cx="7622" cy="7620"/>
            </a:xfrm>
            <a:custGeom>
              <a:avLst/>
              <a:gdLst/>
              <a:ahLst/>
              <a:cxnLst/>
              <a:rect l="0" t="0" r="0" b="0"/>
              <a:pathLst>
                <a:path w="7622" h="7620">
                  <a:moveTo>
                    <a:pt x="7621" y="0"/>
                  </a:move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72"/>
            <p:cNvSpPr/>
            <p:nvPr/>
          </p:nvSpPr>
          <p:spPr>
            <a:xfrm>
              <a:off x="3002280" y="1257300"/>
              <a:ext cx="29604" cy="121921"/>
            </a:xfrm>
            <a:custGeom>
              <a:avLst/>
              <a:gdLst/>
              <a:ahLst/>
              <a:cxnLst/>
              <a:rect l="0" t="0" r="0" b="0"/>
              <a:pathLst>
                <a:path w="29604" h="121921">
                  <a:moveTo>
                    <a:pt x="0" y="0"/>
                  </a:moveTo>
                  <a:lnTo>
                    <a:pt x="4045" y="0"/>
                  </a:lnTo>
                  <a:lnTo>
                    <a:pt x="8288" y="2257"/>
                  </a:lnTo>
                  <a:lnTo>
                    <a:pt x="17912" y="10606"/>
                  </a:lnTo>
                  <a:lnTo>
                    <a:pt x="25439" y="21957"/>
                  </a:lnTo>
                  <a:lnTo>
                    <a:pt x="25981" y="33465"/>
                  </a:lnTo>
                  <a:lnTo>
                    <a:pt x="25093" y="46200"/>
                  </a:lnTo>
                  <a:lnTo>
                    <a:pt x="29603" y="77433"/>
                  </a:lnTo>
                  <a:lnTo>
                    <a:pt x="23842" y="107377"/>
                  </a:lnTo>
                  <a:lnTo>
                    <a:pt x="21038" y="113480"/>
                  </a:lnTo>
                  <a:lnTo>
                    <a:pt x="15239"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73"/>
            <p:cNvSpPr/>
            <p:nvPr/>
          </p:nvSpPr>
          <p:spPr>
            <a:xfrm>
              <a:off x="2613659" y="754379"/>
              <a:ext cx="121922" cy="190320"/>
            </a:xfrm>
            <a:custGeom>
              <a:avLst/>
              <a:gdLst/>
              <a:ahLst/>
              <a:cxnLst/>
              <a:rect l="0" t="0" r="0" b="0"/>
              <a:pathLst>
                <a:path w="121922" h="190320">
                  <a:moveTo>
                    <a:pt x="0" y="60960"/>
                  </a:moveTo>
                  <a:lnTo>
                    <a:pt x="0" y="97006"/>
                  </a:lnTo>
                  <a:lnTo>
                    <a:pt x="10606" y="131088"/>
                  </a:lnTo>
                  <a:lnTo>
                    <a:pt x="16888" y="165587"/>
                  </a:lnTo>
                  <a:lnTo>
                    <a:pt x="22511" y="188429"/>
                  </a:lnTo>
                  <a:lnTo>
                    <a:pt x="23474" y="189120"/>
                  </a:lnTo>
                  <a:lnTo>
                    <a:pt x="29391" y="190319"/>
                  </a:lnTo>
                  <a:lnTo>
                    <a:pt x="29754" y="189533"/>
                  </a:lnTo>
                  <a:lnTo>
                    <a:pt x="30462" y="157922"/>
                  </a:lnTo>
                  <a:lnTo>
                    <a:pt x="32734" y="126868"/>
                  </a:lnTo>
                  <a:lnTo>
                    <a:pt x="37041" y="92418"/>
                  </a:lnTo>
                  <a:lnTo>
                    <a:pt x="43974" y="61154"/>
                  </a:lnTo>
                  <a:lnTo>
                    <a:pt x="55985" y="26931"/>
                  </a:lnTo>
                  <a:lnTo>
                    <a:pt x="63532" y="14659"/>
                  </a:lnTo>
                  <a:lnTo>
                    <a:pt x="68594" y="10749"/>
                  </a:lnTo>
                  <a:lnTo>
                    <a:pt x="92111" y="1864"/>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74"/>
            <p:cNvSpPr/>
            <p:nvPr/>
          </p:nvSpPr>
          <p:spPr>
            <a:xfrm>
              <a:off x="2743200" y="733156"/>
              <a:ext cx="190501" cy="176980"/>
            </a:xfrm>
            <a:custGeom>
              <a:avLst/>
              <a:gdLst/>
              <a:ahLst/>
              <a:cxnLst/>
              <a:rect l="0" t="0" r="0" b="0"/>
              <a:pathLst>
                <a:path w="190501" h="176980">
                  <a:moveTo>
                    <a:pt x="0" y="97423"/>
                  </a:moveTo>
                  <a:lnTo>
                    <a:pt x="36045" y="97423"/>
                  </a:lnTo>
                  <a:lnTo>
                    <a:pt x="51585" y="96577"/>
                  </a:lnTo>
                  <a:lnTo>
                    <a:pt x="86717" y="84426"/>
                  </a:lnTo>
                  <a:lnTo>
                    <a:pt x="106691" y="76169"/>
                  </a:lnTo>
                  <a:lnTo>
                    <a:pt x="122864" y="63374"/>
                  </a:lnTo>
                  <a:lnTo>
                    <a:pt x="144538" y="28783"/>
                  </a:lnTo>
                  <a:lnTo>
                    <a:pt x="150070" y="15843"/>
                  </a:lnTo>
                  <a:lnTo>
                    <a:pt x="151939" y="3886"/>
                  </a:lnTo>
                  <a:lnTo>
                    <a:pt x="151246" y="2045"/>
                  </a:lnTo>
                  <a:lnTo>
                    <a:pt x="149937" y="818"/>
                  </a:lnTo>
                  <a:lnTo>
                    <a:pt x="148218" y="0"/>
                  </a:lnTo>
                  <a:lnTo>
                    <a:pt x="141792" y="1349"/>
                  </a:lnTo>
                  <a:lnTo>
                    <a:pt x="128654" y="4610"/>
                  </a:lnTo>
                  <a:lnTo>
                    <a:pt x="123869" y="5068"/>
                  </a:lnTo>
                  <a:lnTo>
                    <a:pt x="114037" y="10092"/>
                  </a:lnTo>
                  <a:lnTo>
                    <a:pt x="98982" y="24699"/>
                  </a:lnTo>
                  <a:lnTo>
                    <a:pt x="73649" y="59781"/>
                  </a:lnTo>
                  <a:lnTo>
                    <a:pt x="55595" y="92152"/>
                  </a:lnTo>
                  <a:lnTo>
                    <a:pt x="47670" y="126862"/>
                  </a:lnTo>
                  <a:lnTo>
                    <a:pt x="50343" y="146410"/>
                  </a:lnTo>
                  <a:lnTo>
                    <a:pt x="56497" y="162926"/>
                  </a:lnTo>
                  <a:lnTo>
                    <a:pt x="59678" y="166492"/>
                  </a:lnTo>
                  <a:lnTo>
                    <a:pt x="81780" y="176730"/>
                  </a:lnTo>
                  <a:lnTo>
                    <a:pt x="91662" y="176979"/>
                  </a:lnTo>
                  <a:lnTo>
                    <a:pt x="122952" y="172372"/>
                  </a:lnTo>
                  <a:lnTo>
                    <a:pt x="160155" y="156515"/>
                  </a:lnTo>
                  <a:lnTo>
                    <a:pt x="190500" y="14314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75"/>
            <p:cNvSpPr/>
            <p:nvPr/>
          </p:nvSpPr>
          <p:spPr>
            <a:xfrm>
              <a:off x="3025140" y="632460"/>
              <a:ext cx="7620" cy="274320"/>
            </a:xfrm>
            <a:custGeom>
              <a:avLst/>
              <a:gdLst/>
              <a:ahLst/>
              <a:cxnLst/>
              <a:rect l="0" t="0" r="0" b="0"/>
              <a:pathLst>
                <a:path w="7620" h="274320">
                  <a:moveTo>
                    <a:pt x="7619" y="0"/>
                  </a:moveTo>
                  <a:lnTo>
                    <a:pt x="6773" y="12166"/>
                  </a:lnTo>
                  <a:lnTo>
                    <a:pt x="1588" y="35391"/>
                  </a:lnTo>
                  <a:lnTo>
                    <a:pt x="471" y="64673"/>
                  </a:lnTo>
                  <a:lnTo>
                    <a:pt x="139" y="100160"/>
                  </a:lnTo>
                  <a:lnTo>
                    <a:pt x="41" y="137485"/>
                  </a:lnTo>
                  <a:lnTo>
                    <a:pt x="12" y="173098"/>
                  </a:lnTo>
                  <a:lnTo>
                    <a:pt x="3" y="202841"/>
                  </a:lnTo>
                  <a:lnTo>
                    <a:pt x="0" y="235647"/>
                  </a:lnTo>
                  <a:lnTo>
                    <a:pt x="0" y="260677"/>
                  </a:lnTo>
                  <a:lnTo>
                    <a:pt x="2257" y="266281"/>
                  </a:lnTo>
                  <a:lnTo>
                    <a:pt x="7619"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76"/>
            <p:cNvSpPr/>
            <p:nvPr/>
          </p:nvSpPr>
          <p:spPr>
            <a:xfrm>
              <a:off x="3105640" y="740319"/>
              <a:ext cx="193820" cy="187239"/>
            </a:xfrm>
            <a:custGeom>
              <a:avLst/>
              <a:gdLst/>
              <a:ahLst/>
              <a:cxnLst/>
              <a:rect l="0" t="0" r="0" b="0"/>
              <a:pathLst>
                <a:path w="193820" h="187239">
                  <a:moveTo>
                    <a:pt x="94760" y="21681"/>
                  </a:moveTo>
                  <a:lnTo>
                    <a:pt x="94760" y="11075"/>
                  </a:lnTo>
                  <a:lnTo>
                    <a:pt x="93913" y="9530"/>
                  </a:lnTo>
                  <a:lnTo>
                    <a:pt x="92502" y="8500"/>
                  </a:lnTo>
                  <a:lnTo>
                    <a:pt x="88676" y="6509"/>
                  </a:lnTo>
                  <a:lnTo>
                    <a:pt x="81762" y="1475"/>
                  </a:lnTo>
                  <a:lnTo>
                    <a:pt x="76847" y="0"/>
                  </a:lnTo>
                  <a:lnTo>
                    <a:pt x="74351" y="454"/>
                  </a:lnTo>
                  <a:lnTo>
                    <a:pt x="66793" y="5137"/>
                  </a:lnTo>
                  <a:lnTo>
                    <a:pt x="58345" y="13580"/>
                  </a:lnTo>
                  <a:lnTo>
                    <a:pt x="43006" y="38331"/>
                  </a:lnTo>
                  <a:lnTo>
                    <a:pt x="23692" y="76053"/>
                  </a:lnTo>
                  <a:lnTo>
                    <a:pt x="11452" y="113826"/>
                  </a:lnTo>
                  <a:lnTo>
                    <a:pt x="0" y="151846"/>
                  </a:lnTo>
                  <a:lnTo>
                    <a:pt x="1280" y="163070"/>
                  </a:lnTo>
                  <a:lnTo>
                    <a:pt x="6760" y="174863"/>
                  </a:lnTo>
                  <a:lnTo>
                    <a:pt x="11340" y="178662"/>
                  </a:lnTo>
                  <a:lnTo>
                    <a:pt x="13746" y="179675"/>
                  </a:lnTo>
                  <a:lnTo>
                    <a:pt x="20936" y="178542"/>
                  </a:lnTo>
                  <a:lnTo>
                    <a:pt x="39349" y="170917"/>
                  </a:lnTo>
                  <a:lnTo>
                    <a:pt x="46990" y="163925"/>
                  </a:lnTo>
                  <a:lnTo>
                    <a:pt x="73260" y="126707"/>
                  </a:lnTo>
                  <a:lnTo>
                    <a:pt x="83520" y="92317"/>
                  </a:lnTo>
                  <a:lnTo>
                    <a:pt x="90708" y="56476"/>
                  </a:lnTo>
                  <a:lnTo>
                    <a:pt x="94654" y="30239"/>
                  </a:lnTo>
                  <a:lnTo>
                    <a:pt x="94757" y="61888"/>
                  </a:lnTo>
                  <a:lnTo>
                    <a:pt x="97017" y="98158"/>
                  </a:lnTo>
                  <a:lnTo>
                    <a:pt x="102520" y="136017"/>
                  </a:lnTo>
                  <a:lnTo>
                    <a:pt x="112893" y="170040"/>
                  </a:lnTo>
                  <a:lnTo>
                    <a:pt x="120264" y="182291"/>
                  </a:lnTo>
                  <a:lnTo>
                    <a:pt x="123616" y="184634"/>
                  </a:lnTo>
                  <a:lnTo>
                    <a:pt x="131856" y="187238"/>
                  </a:lnTo>
                  <a:lnTo>
                    <a:pt x="141162" y="186137"/>
                  </a:lnTo>
                  <a:lnTo>
                    <a:pt x="150096" y="182826"/>
                  </a:lnTo>
                  <a:lnTo>
                    <a:pt x="173386" y="168030"/>
                  </a:lnTo>
                  <a:lnTo>
                    <a:pt x="193819" y="1436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77"/>
            <p:cNvSpPr/>
            <p:nvPr/>
          </p:nvSpPr>
          <p:spPr>
            <a:xfrm>
              <a:off x="3337567" y="617220"/>
              <a:ext cx="30474" cy="304801"/>
            </a:xfrm>
            <a:custGeom>
              <a:avLst/>
              <a:gdLst/>
              <a:ahLst/>
              <a:cxnLst/>
              <a:rect l="0" t="0" r="0" b="0"/>
              <a:pathLst>
                <a:path w="30474" h="304801">
                  <a:moveTo>
                    <a:pt x="30473" y="0"/>
                  </a:moveTo>
                  <a:lnTo>
                    <a:pt x="23912" y="0"/>
                  </a:lnTo>
                  <a:lnTo>
                    <a:pt x="23559" y="846"/>
                  </a:lnTo>
                  <a:lnTo>
                    <a:pt x="20734" y="10546"/>
                  </a:lnTo>
                  <a:lnTo>
                    <a:pt x="17678" y="19927"/>
                  </a:lnTo>
                  <a:lnTo>
                    <a:pt x="11509" y="58002"/>
                  </a:lnTo>
                  <a:lnTo>
                    <a:pt x="4722" y="91034"/>
                  </a:lnTo>
                  <a:lnTo>
                    <a:pt x="1394" y="127632"/>
                  </a:lnTo>
                  <a:lnTo>
                    <a:pt x="407" y="165287"/>
                  </a:lnTo>
                  <a:lnTo>
                    <a:pt x="116" y="203255"/>
                  </a:lnTo>
                  <a:lnTo>
                    <a:pt x="29" y="233226"/>
                  </a:lnTo>
                  <a:lnTo>
                    <a:pt x="0" y="265261"/>
                  </a:lnTo>
                  <a:lnTo>
                    <a:pt x="841" y="283301"/>
                  </a:lnTo>
                  <a:lnTo>
                    <a:pt x="7520" y="304522"/>
                  </a:lnTo>
                  <a:lnTo>
                    <a:pt x="15233"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78"/>
            <p:cNvSpPr/>
            <p:nvPr/>
          </p:nvSpPr>
          <p:spPr>
            <a:xfrm>
              <a:off x="3268980" y="769620"/>
              <a:ext cx="121921" cy="38101"/>
            </a:xfrm>
            <a:custGeom>
              <a:avLst/>
              <a:gdLst/>
              <a:ahLst/>
              <a:cxnLst/>
              <a:rect l="0" t="0" r="0" b="0"/>
              <a:pathLst>
                <a:path w="121921" h="38101">
                  <a:moveTo>
                    <a:pt x="0" y="38100"/>
                  </a:moveTo>
                  <a:lnTo>
                    <a:pt x="4045" y="34054"/>
                  </a:lnTo>
                  <a:lnTo>
                    <a:pt x="10546" y="32068"/>
                  </a:lnTo>
                  <a:lnTo>
                    <a:pt x="43351" y="26527"/>
                  </a:lnTo>
                  <a:lnTo>
                    <a:pt x="76891" y="15054"/>
                  </a:lnTo>
                  <a:lnTo>
                    <a:pt x="114928" y="4009"/>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79"/>
            <p:cNvSpPr/>
            <p:nvPr/>
          </p:nvSpPr>
          <p:spPr>
            <a:xfrm>
              <a:off x="3444240" y="713190"/>
              <a:ext cx="167641" cy="230030"/>
            </a:xfrm>
            <a:custGeom>
              <a:avLst/>
              <a:gdLst/>
              <a:ahLst/>
              <a:cxnLst/>
              <a:rect l="0" t="0" r="0" b="0"/>
              <a:pathLst>
                <a:path w="167641" h="230030">
                  <a:moveTo>
                    <a:pt x="0" y="117389"/>
                  </a:moveTo>
                  <a:lnTo>
                    <a:pt x="4045" y="117389"/>
                  </a:lnTo>
                  <a:lnTo>
                    <a:pt x="8288" y="119647"/>
                  </a:lnTo>
                  <a:lnTo>
                    <a:pt x="10605" y="121435"/>
                  </a:lnTo>
                  <a:lnTo>
                    <a:pt x="17695" y="123421"/>
                  </a:lnTo>
                  <a:lnTo>
                    <a:pt x="36044" y="124696"/>
                  </a:lnTo>
                  <a:lnTo>
                    <a:pt x="43677" y="122612"/>
                  </a:lnTo>
                  <a:lnTo>
                    <a:pt x="80547" y="107089"/>
                  </a:lnTo>
                  <a:lnTo>
                    <a:pt x="96302" y="95523"/>
                  </a:lnTo>
                  <a:lnTo>
                    <a:pt x="110713" y="76444"/>
                  </a:lnTo>
                  <a:lnTo>
                    <a:pt x="126061" y="46243"/>
                  </a:lnTo>
                  <a:lnTo>
                    <a:pt x="129082" y="20866"/>
                  </a:lnTo>
                  <a:lnTo>
                    <a:pt x="127078" y="12966"/>
                  </a:lnTo>
                  <a:lnTo>
                    <a:pt x="118894" y="995"/>
                  </a:lnTo>
                  <a:lnTo>
                    <a:pt x="116515" y="0"/>
                  </a:lnTo>
                  <a:lnTo>
                    <a:pt x="114083" y="183"/>
                  </a:lnTo>
                  <a:lnTo>
                    <a:pt x="108277" y="1798"/>
                  </a:lnTo>
                  <a:lnTo>
                    <a:pt x="100052" y="2515"/>
                  </a:lnTo>
                  <a:lnTo>
                    <a:pt x="90751" y="7350"/>
                  </a:lnTo>
                  <a:lnTo>
                    <a:pt x="70984" y="24251"/>
                  </a:lnTo>
                  <a:lnTo>
                    <a:pt x="50773" y="56063"/>
                  </a:lnTo>
                  <a:lnTo>
                    <a:pt x="35551" y="85013"/>
                  </a:lnTo>
                  <a:lnTo>
                    <a:pt x="22010" y="115040"/>
                  </a:lnTo>
                  <a:lnTo>
                    <a:pt x="17246" y="145386"/>
                  </a:lnTo>
                  <a:lnTo>
                    <a:pt x="16680" y="174133"/>
                  </a:lnTo>
                  <a:lnTo>
                    <a:pt x="23646" y="199875"/>
                  </a:lnTo>
                  <a:lnTo>
                    <a:pt x="25924" y="205400"/>
                  </a:lnTo>
                  <a:lnTo>
                    <a:pt x="32970" y="213796"/>
                  </a:lnTo>
                  <a:lnTo>
                    <a:pt x="42593" y="220350"/>
                  </a:lnTo>
                  <a:lnTo>
                    <a:pt x="61444" y="227953"/>
                  </a:lnTo>
                  <a:lnTo>
                    <a:pt x="72746" y="230029"/>
                  </a:lnTo>
                  <a:lnTo>
                    <a:pt x="99882" y="225278"/>
                  </a:lnTo>
                  <a:lnTo>
                    <a:pt x="121317" y="217748"/>
                  </a:lnTo>
                  <a:lnTo>
                    <a:pt x="157578" y="194037"/>
                  </a:lnTo>
                  <a:lnTo>
                    <a:pt x="167640" y="1859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80"/>
            <p:cNvSpPr/>
            <p:nvPr/>
          </p:nvSpPr>
          <p:spPr>
            <a:xfrm>
              <a:off x="3636470" y="625335"/>
              <a:ext cx="188771" cy="311926"/>
            </a:xfrm>
            <a:custGeom>
              <a:avLst/>
              <a:gdLst/>
              <a:ahLst/>
              <a:cxnLst/>
              <a:rect l="0" t="0" r="0" b="0"/>
              <a:pathLst>
                <a:path w="188771" h="311926">
                  <a:moveTo>
                    <a:pt x="158289" y="129044"/>
                  </a:moveTo>
                  <a:lnTo>
                    <a:pt x="143969" y="123013"/>
                  </a:lnTo>
                  <a:lnTo>
                    <a:pt x="141123" y="122484"/>
                  </a:lnTo>
                  <a:lnTo>
                    <a:pt x="135702" y="119637"/>
                  </a:lnTo>
                  <a:lnTo>
                    <a:pt x="133071" y="117693"/>
                  </a:lnTo>
                  <a:lnTo>
                    <a:pt x="125632" y="115533"/>
                  </a:lnTo>
                  <a:lnTo>
                    <a:pt x="121278" y="114957"/>
                  </a:lnTo>
                  <a:lnTo>
                    <a:pt x="107060" y="118191"/>
                  </a:lnTo>
                  <a:lnTo>
                    <a:pt x="87084" y="127716"/>
                  </a:lnTo>
                  <a:lnTo>
                    <a:pt x="61758" y="149859"/>
                  </a:lnTo>
                  <a:lnTo>
                    <a:pt x="40601" y="181949"/>
                  </a:lnTo>
                  <a:lnTo>
                    <a:pt x="21819" y="210948"/>
                  </a:lnTo>
                  <a:lnTo>
                    <a:pt x="7029" y="248830"/>
                  </a:lnTo>
                  <a:lnTo>
                    <a:pt x="0" y="276978"/>
                  </a:lnTo>
                  <a:lnTo>
                    <a:pt x="1296" y="288208"/>
                  </a:lnTo>
                  <a:lnTo>
                    <a:pt x="2827" y="293574"/>
                  </a:lnTo>
                  <a:lnTo>
                    <a:pt x="9044" y="301793"/>
                  </a:lnTo>
                  <a:lnTo>
                    <a:pt x="17451" y="307422"/>
                  </a:lnTo>
                  <a:lnTo>
                    <a:pt x="26833" y="309923"/>
                  </a:lnTo>
                  <a:lnTo>
                    <a:pt x="36646" y="308777"/>
                  </a:lnTo>
                  <a:lnTo>
                    <a:pt x="71946" y="293960"/>
                  </a:lnTo>
                  <a:lnTo>
                    <a:pt x="87174" y="278379"/>
                  </a:lnTo>
                  <a:lnTo>
                    <a:pt x="106644" y="249512"/>
                  </a:lnTo>
                  <a:lnTo>
                    <a:pt x="116646" y="220148"/>
                  </a:lnTo>
                  <a:lnTo>
                    <a:pt x="122283" y="194088"/>
                  </a:lnTo>
                  <a:lnTo>
                    <a:pt x="127611" y="165573"/>
                  </a:lnTo>
                  <a:lnTo>
                    <a:pt x="131955" y="136813"/>
                  </a:lnTo>
                  <a:lnTo>
                    <a:pt x="133885" y="109919"/>
                  </a:lnTo>
                  <a:lnTo>
                    <a:pt x="134743" y="83856"/>
                  </a:lnTo>
                  <a:lnTo>
                    <a:pt x="135226" y="52155"/>
                  </a:lnTo>
                  <a:lnTo>
                    <a:pt x="134492" y="38145"/>
                  </a:lnTo>
                  <a:lnTo>
                    <a:pt x="128120" y="5151"/>
                  </a:lnTo>
                  <a:lnTo>
                    <a:pt x="127170" y="3269"/>
                  </a:lnTo>
                  <a:lnTo>
                    <a:pt x="125689" y="2014"/>
                  </a:lnTo>
                  <a:lnTo>
                    <a:pt x="121276" y="0"/>
                  </a:lnTo>
                  <a:lnTo>
                    <a:pt x="117974" y="37174"/>
                  </a:lnTo>
                  <a:lnTo>
                    <a:pt x="114171" y="70215"/>
                  </a:lnTo>
                  <a:lnTo>
                    <a:pt x="113281" y="95278"/>
                  </a:lnTo>
                  <a:lnTo>
                    <a:pt x="112886" y="123350"/>
                  </a:lnTo>
                  <a:lnTo>
                    <a:pt x="112710" y="152760"/>
                  </a:lnTo>
                  <a:lnTo>
                    <a:pt x="113479" y="181072"/>
                  </a:lnTo>
                  <a:lnTo>
                    <a:pt x="118672" y="216050"/>
                  </a:lnTo>
                  <a:lnTo>
                    <a:pt x="126419" y="247017"/>
                  </a:lnTo>
                  <a:lnTo>
                    <a:pt x="144570" y="284499"/>
                  </a:lnTo>
                  <a:lnTo>
                    <a:pt x="152474" y="293527"/>
                  </a:lnTo>
                  <a:lnTo>
                    <a:pt x="171070" y="308122"/>
                  </a:lnTo>
                  <a:lnTo>
                    <a:pt x="188770" y="3119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81"/>
            <p:cNvSpPr/>
            <p:nvPr/>
          </p:nvSpPr>
          <p:spPr>
            <a:xfrm>
              <a:off x="3993457" y="762000"/>
              <a:ext cx="151242" cy="152401"/>
            </a:xfrm>
            <a:custGeom>
              <a:avLst/>
              <a:gdLst/>
              <a:ahLst/>
              <a:cxnLst/>
              <a:rect l="0" t="0" r="0" b="0"/>
              <a:pathLst>
                <a:path w="151242" h="152401">
                  <a:moveTo>
                    <a:pt x="106102" y="0"/>
                  </a:moveTo>
                  <a:lnTo>
                    <a:pt x="83925" y="0"/>
                  </a:lnTo>
                  <a:lnTo>
                    <a:pt x="77055" y="2257"/>
                  </a:lnTo>
                  <a:lnTo>
                    <a:pt x="42361" y="25644"/>
                  </a:lnTo>
                  <a:lnTo>
                    <a:pt x="5998" y="48170"/>
                  </a:lnTo>
                  <a:lnTo>
                    <a:pt x="1371" y="51808"/>
                  </a:lnTo>
                  <a:lnTo>
                    <a:pt x="289" y="54916"/>
                  </a:lnTo>
                  <a:lnTo>
                    <a:pt x="0" y="56931"/>
                  </a:lnTo>
                  <a:lnTo>
                    <a:pt x="654" y="58274"/>
                  </a:lnTo>
                  <a:lnTo>
                    <a:pt x="1937" y="59169"/>
                  </a:lnTo>
                  <a:lnTo>
                    <a:pt x="6467" y="60164"/>
                  </a:lnTo>
                  <a:lnTo>
                    <a:pt x="42778" y="60929"/>
                  </a:lnTo>
                  <a:lnTo>
                    <a:pt x="76314" y="63213"/>
                  </a:lnTo>
                  <a:lnTo>
                    <a:pt x="113114" y="70366"/>
                  </a:lnTo>
                  <a:lnTo>
                    <a:pt x="123612" y="75300"/>
                  </a:lnTo>
                  <a:lnTo>
                    <a:pt x="145202" y="93025"/>
                  </a:lnTo>
                  <a:lnTo>
                    <a:pt x="148880" y="98635"/>
                  </a:lnTo>
                  <a:lnTo>
                    <a:pt x="150514" y="104798"/>
                  </a:lnTo>
                  <a:lnTo>
                    <a:pt x="151241" y="113181"/>
                  </a:lnTo>
                  <a:lnTo>
                    <a:pt x="149307" y="120294"/>
                  </a:lnTo>
                  <a:lnTo>
                    <a:pt x="147605" y="123375"/>
                  </a:lnTo>
                  <a:lnTo>
                    <a:pt x="127334" y="139604"/>
                  </a:lnTo>
                  <a:lnTo>
                    <a:pt x="119490" y="142479"/>
                  </a:lnTo>
                  <a:lnTo>
                    <a:pt x="81629" y="151206"/>
                  </a:lnTo>
                  <a:lnTo>
                    <a:pt x="45143"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82"/>
            <p:cNvSpPr/>
            <p:nvPr/>
          </p:nvSpPr>
          <p:spPr>
            <a:xfrm>
              <a:off x="4229100" y="769620"/>
              <a:ext cx="14472" cy="287964"/>
            </a:xfrm>
            <a:custGeom>
              <a:avLst/>
              <a:gdLst/>
              <a:ahLst/>
              <a:cxnLst/>
              <a:rect l="0" t="0" r="0" b="0"/>
              <a:pathLst>
                <a:path w="14472" h="287964">
                  <a:moveTo>
                    <a:pt x="0" y="0"/>
                  </a:moveTo>
                  <a:lnTo>
                    <a:pt x="0" y="32563"/>
                  </a:lnTo>
                  <a:lnTo>
                    <a:pt x="5236" y="67454"/>
                  </a:lnTo>
                  <a:lnTo>
                    <a:pt x="7760" y="97785"/>
                  </a:lnTo>
                  <a:lnTo>
                    <a:pt x="12647" y="133207"/>
                  </a:lnTo>
                  <a:lnTo>
                    <a:pt x="14471" y="169667"/>
                  </a:lnTo>
                  <a:lnTo>
                    <a:pt x="14165" y="202295"/>
                  </a:lnTo>
                  <a:lnTo>
                    <a:pt x="9935" y="232565"/>
                  </a:lnTo>
                  <a:lnTo>
                    <a:pt x="7823" y="269452"/>
                  </a:lnTo>
                  <a:lnTo>
                    <a:pt x="7628" y="287963"/>
                  </a:lnTo>
                  <a:lnTo>
                    <a:pt x="7619"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83"/>
            <p:cNvSpPr/>
            <p:nvPr/>
          </p:nvSpPr>
          <p:spPr>
            <a:xfrm>
              <a:off x="4239949" y="720808"/>
              <a:ext cx="132704" cy="185972"/>
            </a:xfrm>
            <a:custGeom>
              <a:avLst/>
              <a:gdLst/>
              <a:ahLst/>
              <a:cxnLst/>
              <a:rect l="0" t="0" r="0" b="0"/>
              <a:pathLst>
                <a:path w="132704" h="185972">
                  <a:moveTo>
                    <a:pt x="4391" y="86912"/>
                  </a:moveTo>
                  <a:lnTo>
                    <a:pt x="4391" y="82866"/>
                  </a:lnTo>
                  <a:lnTo>
                    <a:pt x="2133" y="78623"/>
                  </a:lnTo>
                  <a:lnTo>
                    <a:pt x="346" y="76306"/>
                  </a:lnTo>
                  <a:lnTo>
                    <a:pt x="0" y="73914"/>
                  </a:lnTo>
                  <a:lnTo>
                    <a:pt x="6550" y="39399"/>
                  </a:lnTo>
                  <a:lnTo>
                    <a:pt x="8370" y="34917"/>
                  </a:lnTo>
                  <a:lnTo>
                    <a:pt x="14908" y="27678"/>
                  </a:lnTo>
                  <a:lnTo>
                    <a:pt x="51775" y="3136"/>
                  </a:lnTo>
                  <a:lnTo>
                    <a:pt x="56300" y="581"/>
                  </a:lnTo>
                  <a:lnTo>
                    <a:pt x="68101" y="0"/>
                  </a:lnTo>
                  <a:lnTo>
                    <a:pt x="88283" y="2481"/>
                  </a:lnTo>
                  <a:lnTo>
                    <a:pt x="96992" y="7336"/>
                  </a:lnTo>
                  <a:lnTo>
                    <a:pt x="120537" y="29050"/>
                  </a:lnTo>
                  <a:lnTo>
                    <a:pt x="127413" y="38900"/>
                  </a:lnTo>
                  <a:lnTo>
                    <a:pt x="131999" y="58010"/>
                  </a:lnTo>
                  <a:lnTo>
                    <a:pt x="132703" y="87223"/>
                  </a:lnTo>
                  <a:lnTo>
                    <a:pt x="129716" y="102290"/>
                  </a:lnTo>
                  <a:lnTo>
                    <a:pt x="119229" y="121007"/>
                  </a:lnTo>
                  <a:lnTo>
                    <a:pt x="93309" y="147679"/>
                  </a:lnTo>
                  <a:lnTo>
                    <a:pt x="58178" y="170046"/>
                  </a:lnTo>
                  <a:lnTo>
                    <a:pt x="29547" y="183654"/>
                  </a:lnTo>
                  <a:lnTo>
                    <a:pt x="12010" y="1859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84"/>
            <p:cNvSpPr/>
            <p:nvPr/>
          </p:nvSpPr>
          <p:spPr>
            <a:xfrm>
              <a:off x="4411980" y="713188"/>
              <a:ext cx="103084" cy="162940"/>
            </a:xfrm>
            <a:custGeom>
              <a:avLst/>
              <a:gdLst/>
              <a:ahLst/>
              <a:cxnLst/>
              <a:rect l="0" t="0" r="0" b="0"/>
              <a:pathLst>
                <a:path w="103084" h="162940">
                  <a:moveTo>
                    <a:pt x="0" y="86912"/>
                  </a:moveTo>
                  <a:lnTo>
                    <a:pt x="4045" y="86912"/>
                  </a:lnTo>
                  <a:lnTo>
                    <a:pt x="5236" y="87758"/>
                  </a:lnTo>
                  <a:lnTo>
                    <a:pt x="6030" y="89169"/>
                  </a:lnTo>
                  <a:lnTo>
                    <a:pt x="6560" y="90957"/>
                  </a:lnTo>
                  <a:lnTo>
                    <a:pt x="15769" y="102350"/>
                  </a:lnTo>
                  <a:lnTo>
                    <a:pt x="20555" y="106473"/>
                  </a:lnTo>
                  <a:lnTo>
                    <a:pt x="25504" y="108305"/>
                  </a:lnTo>
                  <a:lnTo>
                    <a:pt x="33051" y="109337"/>
                  </a:lnTo>
                  <a:lnTo>
                    <a:pt x="49269" y="103602"/>
                  </a:lnTo>
                  <a:lnTo>
                    <a:pt x="86245" y="81803"/>
                  </a:lnTo>
                  <a:lnTo>
                    <a:pt x="92800" y="76739"/>
                  </a:lnTo>
                  <a:lnTo>
                    <a:pt x="96278" y="69408"/>
                  </a:lnTo>
                  <a:lnTo>
                    <a:pt x="103083" y="45973"/>
                  </a:lnTo>
                  <a:lnTo>
                    <a:pt x="98678" y="16612"/>
                  </a:lnTo>
                  <a:lnTo>
                    <a:pt x="95221" y="9665"/>
                  </a:lnTo>
                  <a:lnTo>
                    <a:pt x="84470" y="994"/>
                  </a:lnTo>
                  <a:lnTo>
                    <a:pt x="80866" y="0"/>
                  </a:lnTo>
                  <a:lnTo>
                    <a:pt x="77618" y="184"/>
                  </a:lnTo>
                  <a:lnTo>
                    <a:pt x="62274" y="6562"/>
                  </a:lnTo>
                  <a:lnTo>
                    <a:pt x="32912" y="31559"/>
                  </a:lnTo>
                  <a:lnTo>
                    <a:pt x="21793" y="50473"/>
                  </a:lnTo>
                  <a:lnTo>
                    <a:pt x="7813" y="87130"/>
                  </a:lnTo>
                  <a:lnTo>
                    <a:pt x="1543" y="113390"/>
                  </a:lnTo>
                  <a:lnTo>
                    <a:pt x="457" y="129658"/>
                  </a:lnTo>
                  <a:lnTo>
                    <a:pt x="4718" y="140059"/>
                  </a:lnTo>
                  <a:lnTo>
                    <a:pt x="17207" y="156488"/>
                  </a:lnTo>
                  <a:lnTo>
                    <a:pt x="24862" y="160168"/>
                  </a:lnTo>
                  <a:lnTo>
                    <a:pt x="62582" y="162939"/>
                  </a:lnTo>
                  <a:lnTo>
                    <a:pt x="99060" y="1554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85"/>
            <p:cNvSpPr/>
            <p:nvPr/>
          </p:nvSpPr>
          <p:spPr>
            <a:xfrm>
              <a:off x="4542004" y="716593"/>
              <a:ext cx="106197" cy="167284"/>
            </a:xfrm>
            <a:custGeom>
              <a:avLst/>
              <a:gdLst/>
              <a:ahLst/>
              <a:cxnLst/>
              <a:rect l="0" t="0" r="0" b="0"/>
              <a:pathLst>
                <a:path w="106197" h="167284">
                  <a:moveTo>
                    <a:pt x="106196" y="7307"/>
                  </a:moveTo>
                  <a:lnTo>
                    <a:pt x="106196" y="3261"/>
                  </a:lnTo>
                  <a:lnTo>
                    <a:pt x="105349" y="2070"/>
                  </a:lnTo>
                  <a:lnTo>
                    <a:pt x="103938" y="1275"/>
                  </a:lnTo>
                  <a:lnTo>
                    <a:pt x="95590" y="0"/>
                  </a:lnTo>
                  <a:lnTo>
                    <a:pt x="90758" y="2084"/>
                  </a:lnTo>
                  <a:lnTo>
                    <a:pt x="88283" y="3825"/>
                  </a:lnTo>
                  <a:lnTo>
                    <a:pt x="72992" y="8312"/>
                  </a:lnTo>
                  <a:lnTo>
                    <a:pt x="39801" y="40588"/>
                  </a:lnTo>
                  <a:lnTo>
                    <a:pt x="20612" y="64430"/>
                  </a:lnTo>
                  <a:lnTo>
                    <a:pt x="5032" y="101649"/>
                  </a:lnTo>
                  <a:lnTo>
                    <a:pt x="242" y="134971"/>
                  </a:lnTo>
                  <a:lnTo>
                    <a:pt x="0" y="140676"/>
                  </a:lnTo>
                  <a:lnTo>
                    <a:pt x="1531" y="145326"/>
                  </a:lnTo>
                  <a:lnTo>
                    <a:pt x="7749" y="152751"/>
                  </a:lnTo>
                  <a:lnTo>
                    <a:pt x="20770" y="161691"/>
                  </a:lnTo>
                  <a:lnTo>
                    <a:pt x="35353" y="165657"/>
                  </a:lnTo>
                  <a:lnTo>
                    <a:pt x="70652" y="167229"/>
                  </a:lnTo>
                  <a:lnTo>
                    <a:pt x="80802" y="167283"/>
                  </a:lnTo>
                  <a:lnTo>
                    <a:pt x="90959" y="162792"/>
                  </a:lnTo>
                  <a:lnTo>
                    <a:pt x="106196" y="1520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86"/>
            <p:cNvSpPr/>
            <p:nvPr/>
          </p:nvSpPr>
          <p:spPr>
            <a:xfrm>
              <a:off x="4709159" y="723900"/>
              <a:ext cx="7622" cy="144780"/>
            </a:xfrm>
            <a:custGeom>
              <a:avLst/>
              <a:gdLst/>
              <a:ahLst/>
              <a:cxnLst/>
              <a:rect l="0" t="0" r="0" b="0"/>
              <a:pathLst>
                <a:path w="7622" h="144780">
                  <a:moveTo>
                    <a:pt x="7621" y="0"/>
                  </a:moveTo>
                  <a:lnTo>
                    <a:pt x="7621" y="33134"/>
                  </a:lnTo>
                  <a:lnTo>
                    <a:pt x="7621" y="68929"/>
                  </a:lnTo>
                  <a:lnTo>
                    <a:pt x="7621" y="106726"/>
                  </a:lnTo>
                  <a:lnTo>
                    <a:pt x="6774" y="125848"/>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87"/>
            <p:cNvSpPr/>
            <p:nvPr/>
          </p:nvSpPr>
          <p:spPr>
            <a:xfrm>
              <a:off x="4800600" y="716515"/>
              <a:ext cx="129540" cy="190211"/>
            </a:xfrm>
            <a:custGeom>
              <a:avLst/>
              <a:gdLst/>
              <a:ahLst/>
              <a:cxnLst/>
              <a:rect l="0" t="0" r="0" b="0"/>
              <a:pathLst>
                <a:path w="129540" h="190211">
                  <a:moveTo>
                    <a:pt x="0" y="53105"/>
                  </a:moveTo>
                  <a:lnTo>
                    <a:pt x="0" y="57150"/>
                  </a:lnTo>
                  <a:lnTo>
                    <a:pt x="2257" y="61394"/>
                  </a:lnTo>
                  <a:lnTo>
                    <a:pt x="10605" y="71017"/>
                  </a:lnTo>
                  <a:lnTo>
                    <a:pt x="31999" y="86136"/>
                  </a:lnTo>
                  <a:lnTo>
                    <a:pt x="39904" y="88952"/>
                  </a:lnTo>
                  <a:lnTo>
                    <a:pt x="54731" y="90759"/>
                  </a:lnTo>
                  <a:lnTo>
                    <a:pt x="80506" y="83418"/>
                  </a:lnTo>
                  <a:lnTo>
                    <a:pt x="86016" y="79842"/>
                  </a:lnTo>
                  <a:lnTo>
                    <a:pt x="93878" y="69023"/>
                  </a:lnTo>
                  <a:lnTo>
                    <a:pt x="97525" y="59138"/>
                  </a:lnTo>
                  <a:lnTo>
                    <a:pt x="98925" y="32422"/>
                  </a:lnTo>
                  <a:lnTo>
                    <a:pt x="96742" y="24721"/>
                  </a:lnTo>
                  <a:lnTo>
                    <a:pt x="86054" y="5811"/>
                  </a:lnTo>
                  <a:lnTo>
                    <a:pt x="81144" y="2452"/>
                  </a:lnTo>
                  <a:lnTo>
                    <a:pt x="73619" y="561"/>
                  </a:lnTo>
                  <a:lnTo>
                    <a:pt x="61983" y="0"/>
                  </a:lnTo>
                  <a:lnTo>
                    <a:pt x="54923" y="2127"/>
                  </a:lnTo>
                  <a:lnTo>
                    <a:pt x="39447" y="14436"/>
                  </a:lnTo>
                  <a:lnTo>
                    <a:pt x="17160" y="48987"/>
                  </a:lnTo>
                  <a:lnTo>
                    <a:pt x="5837" y="69382"/>
                  </a:lnTo>
                  <a:lnTo>
                    <a:pt x="768" y="106581"/>
                  </a:lnTo>
                  <a:lnTo>
                    <a:pt x="101" y="144562"/>
                  </a:lnTo>
                  <a:lnTo>
                    <a:pt x="891" y="158946"/>
                  </a:lnTo>
                  <a:lnTo>
                    <a:pt x="4065" y="170983"/>
                  </a:lnTo>
                  <a:lnTo>
                    <a:pt x="10555" y="179719"/>
                  </a:lnTo>
                  <a:lnTo>
                    <a:pt x="18238" y="185578"/>
                  </a:lnTo>
                  <a:lnTo>
                    <a:pt x="27323" y="188876"/>
                  </a:lnTo>
                  <a:lnTo>
                    <a:pt x="62887" y="190210"/>
                  </a:lnTo>
                  <a:lnTo>
                    <a:pt x="74798" y="185725"/>
                  </a:lnTo>
                  <a:lnTo>
                    <a:pt x="111678" y="165045"/>
                  </a:lnTo>
                  <a:lnTo>
                    <a:pt x="129539" y="1521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88"/>
            <p:cNvSpPr/>
            <p:nvPr/>
          </p:nvSpPr>
          <p:spPr>
            <a:xfrm>
              <a:off x="4976343" y="716279"/>
              <a:ext cx="120980" cy="175261"/>
            </a:xfrm>
            <a:custGeom>
              <a:avLst/>
              <a:gdLst/>
              <a:ahLst/>
              <a:cxnLst/>
              <a:rect l="0" t="0" r="0" b="0"/>
              <a:pathLst>
                <a:path w="120980" h="175261">
                  <a:moveTo>
                    <a:pt x="83337" y="0"/>
                  </a:moveTo>
                  <a:lnTo>
                    <a:pt x="58062" y="23017"/>
                  </a:lnTo>
                  <a:lnTo>
                    <a:pt x="20589" y="50947"/>
                  </a:lnTo>
                  <a:lnTo>
                    <a:pt x="10652" y="62603"/>
                  </a:lnTo>
                  <a:lnTo>
                    <a:pt x="3192" y="67656"/>
                  </a:lnTo>
                  <a:lnTo>
                    <a:pt x="1150" y="71839"/>
                  </a:lnTo>
                  <a:lnTo>
                    <a:pt x="0" y="78953"/>
                  </a:lnTo>
                  <a:lnTo>
                    <a:pt x="686" y="80576"/>
                  </a:lnTo>
                  <a:lnTo>
                    <a:pt x="1989" y="81657"/>
                  </a:lnTo>
                  <a:lnTo>
                    <a:pt x="5695" y="82859"/>
                  </a:lnTo>
                  <a:lnTo>
                    <a:pt x="21486" y="83694"/>
                  </a:lnTo>
                  <a:lnTo>
                    <a:pt x="59039" y="76511"/>
                  </a:lnTo>
                  <a:lnTo>
                    <a:pt x="78474" y="77109"/>
                  </a:lnTo>
                  <a:lnTo>
                    <a:pt x="92715" y="82302"/>
                  </a:lnTo>
                  <a:lnTo>
                    <a:pt x="113622" y="99120"/>
                  </a:lnTo>
                  <a:lnTo>
                    <a:pt x="117963" y="104167"/>
                  </a:lnTo>
                  <a:lnTo>
                    <a:pt x="119893" y="109232"/>
                  </a:lnTo>
                  <a:lnTo>
                    <a:pt x="120979" y="116844"/>
                  </a:lnTo>
                  <a:lnTo>
                    <a:pt x="118976" y="121922"/>
                  </a:lnTo>
                  <a:lnTo>
                    <a:pt x="103512" y="146261"/>
                  </a:lnTo>
                  <a:lnTo>
                    <a:pt x="82649" y="159881"/>
                  </a:lnTo>
                  <a:lnTo>
                    <a:pt x="72024" y="164192"/>
                  </a:lnTo>
                  <a:lnTo>
                    <a:pt x="49023" y="169217"/>
                  </a:lnTo>
                  <a:lnTo>
                    <a:pt x="40993" y="172575"/>
                  </a:lnTo>
                  <a:lnTo>
                    <a:pt x="22376"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89"/>
            <p:cNvSpPr/>
            <p:nvPr/>
          </p:nvSpPr>
          <p:spPr>
            <a:xfrm>
              <a:off x="5464407" y="579721"/>
              <a:ext cx="189633" cy="379826"/>
            </a:xfrm>
            <a:custGeom>
              <a:avLst/>
              <a:gdLst/>
              <a:ahLst/>
              <a:cxnLst/>
              <a:rect l="0" t="0" r="0" b="0"/>
              <a:pathLst>
                <a:path w="189633" h="379826">
                  <a:moveTo>
                    <a:pt x="143912" y="167039"/>
                  </a:moveTo>
                  <a:lnTo>
                    <a:pt x="139867" y="167039"/>
                  </a:lnTo>
                  <a:lnTo>
                    <a:pt x="138675" y="166192"/>
                  </a:lnTo>
                  <a:lnTo>
                    <a:pt x="137882" y="164781"/>
                  </a:lnTo>
                  <a:lnTo>
                    <a:pt x="137352" y="162993"/>
                  </a:lnTo>
                  <a:lnTo>
                    <a:pt x="135305" y="161802"/>
                  </a:lnTo>
                  <a:lnTo>
                    <a:pt x="104541" y="152951"/>
                  </a:lnTo>
                  <a:lnTo>
                    <a:pt x="91983" y="156185"/>
                  </a:lnTo>
                  <a:lnTo>
                    <a:pt x="72570" y="165710"/>
                  </a:lnTo>
                  <a:lnTo>
                    <a:pt x="57486" y="179157"/>
                  </a:lnTo>
                  <a:lnTo>
                    <a:pt x="32144" y="213351"/>
                  </a:lnTo>
                  <a:lnTo>
                    <a:pt x="12678" y="248592"/>
                  </a:lnTo>
                  <a:lnTo>
                    <a:pt x="3522" y="273047"/>
                  </a:lnTo>
                  <a:lnTo>
                    <a:pt x="0" y="304066"/>
                  </a:lnTo>
                  <a:lnTo>
                    <a:pt x="365" y="317686"/>
                  </a:lnTo>
                  <a:lnTo>
                    <a:pt x="3349" y="326562"/>
                  </a:lnTo>
                  <a:lnTo>
                    <a:pt x="5330" y="329267"/>
                  </a:lnTo>
                  <a:lnTo>
                    <a:pt x="9789" y="332274"/>
                  </a:lnTo>
                  <a:lnTo>
                    <a:pt x="21105" y="333966"/>
                  </a:lnTo>
                  <a:lnTo>
                    <a:pt x="35182" y="330422"/>
                  </a:lnTo>
                  <a:lnTo>
                    <a:pt x="55956" y="314709"/>
                  </a:lnTo>
                  <a:lnTo>
                    <a:pt x="81383" y="285767"/>
                  </a:lnTo>
                  <a:lnTo>
                    <a:pt x="102963" y="251733"/>
                  </a:lnTo>
                  <a:lnTo>
                    <a:pt x="118421" y="224212"/>
                  </a:lnTo>
                  <a:lnTo>
                    <a:pt x="129680" y="190564"/>
                  </a:lnTo>
                  <a:lnTo>
                    <a:pt x="142424" y="153783"/>
                  </a:lnTo>
                  <a:lnTo>
                    <a:pt x="152879" y="120119"/>
                  </a:lnTo>
                  <a:lnTo>
                    <a:pt x="157294" y="88696"/>
                  </a:lnTo>
                  <a:lnTo>
                    <a:pt x="162647" y="57936"/>
                  </a:lnTo>
                  <a:lnTo>
                    <a:pt x="166229" y="23612"/>
                  </a:lnTo>
                  <a:lnTo>
                    <a:pt x="166764" y="0"/>
                  </a:lnTo>
                  <a:lnTo>
                    <a:pt x="166772" y="34814"/>
                  </a:lnTo>
                  <a:lnTo>
                    <a:pt x="164515" y="64079"/>
                  </a:lnTo>
                  <a:lnTo>
                    <a:pt x="160741" y="101819"/>
                  </a:lnTo>
                  <a:lnTo>
                    <a:pt x="159859" y="131279"/>
                  </a:lnTo>
                  <a:lnTo>
                    <a:pt x="159467" y="164127"/>
                  </a:lnTo>
                  <a:lnTo>
                    <a:pt x="159292" y="198482"/>
                  </a:lnTo>
                  <a:lnTo>
                    <a:pt x="159214" y="233507"/>
                  </a:lnTo>
                  <a:lnTo>
                    <a:pt x="159180" y="268829"/>
                  </a:lnTo>
                  <a:lnTo>
                    <a:pt x="161422" y="297510"/>
                  </a:lnTo>
                  <a:lnTo>
                    <a:pt x="165187" y="332697"/>
                  </a:lnTo>
                  <a:lnTo>
                    <a:pt x="168560" y="357798"/>
                  </a:lnTo>
                  <a:lnTo>
                    <a:pt x="174922" y="370598"/>
                  </a:lnTo>
                  <a:lnTo>
                    <a:pt x="180612" y="378463"/>
                  </a:lnTo>
                  <a:lnTo>
                    <a:pt x="183648" y="379538"/>
                  </a:lnTo>
                  <a:lnTo>
                    <a:pt x="185643" y="379825"/>
                  </a:lnTo>
                  <a:lnTo>
                    <a:pt x="186972" y="379169"/>
                  </a:lnTo>
                  <a:lnTo>
                    <a:pt x="187859" y="377886"/>
                  </a:lnTo>
                  <a:lnTo>
                    <a:pt x="189632" y="372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90"/>
            <p:cNvSpPr/>
            <p:nvPr/>
          </p:nvSpPr>
          <p:spPr>
            <a:xfrm>
              <a:off x="5753100" y="754379"/>
              <a:ext cx="1" cy="182882"/>
            </a:xfrm>
            <a:custGeom>
              <a:avLst/>
              <a:gdLst/>
              <a:ahLst/>
              <a:cxnLst/>
              <a:rect l="0" t="0" r="0" b="0"/>
              <a:pathLst>
                <a:path w="1" h="182882">
                  <a:moveTo>
                    <a:pt x="0" y="0"/>
                  </a:moveTo>
                  <a:lnTo>
                    <a:pt x="0" y="33422"/>
                  </a:lnTo>
                  <a:lnTo>
                    <a:pt x="0" y="60891"/>
                  </a:lnTo>
                  <a:lnTo>
                    <a:pt x="0" y="94618"/>
                  </a:lnTo>
                  <a:lnTo>
                    <a:pt x="0" y="126437"/>
                  </a:lnTo>
                  <a:lnTo>
                    <a:pt x="0" y="163014"/>
                  </a:lnTo>
                  <a:lnTo>
                    <a:pt x="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591"/>
            <p:cNvSpPr/>
            <p:nvPr/>
          </p:nvSpPr>
          <p:spPr>
            <a:xfrm>
              <a:off x="5715000" y="655320"/>
              <a:ext cx="7620" cy="7620"/>
            </a:xfrm>
            <a:custGeom>
              <a:avLst/>
              <a:gdLst/>
              <a:ahLst/>
              <a:cxnLst/>
              <a:rect l="0" t="0" r="0" b="0"/>
              <a:pathLst>
                <a:path w="7620" h="7620">
                  <a:moveTo>
                    <a:pt x="7619" y="0"/>
                  </a:moveTo>
                  <a:lnTo>
                    <a:pt x="7619" y="4045"/>
                  </a:lnTo>
                  <a:lnTo>
                    <a:pt x="6773" y="5236"/>
                  </a:lnTo>
                  <a:lnTo>
                    <a:pt x="5362" y="6031"/>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92"/>
            <p:cNvSpPr/>
            <p:nvPr/>
          </p:nvSpPr>
          <p:spPr>
            <a:xfrm>
              <a:off x="5806439" y="708660"/>
              <a:ext cx="106681" cy="208743"/>
            </a:xfrm>
            <a:custGeom>
              <a:avLst/>
              <a:gdLst/>
              <a:ahLst/>
              <a:cxnLst/>
              <a:rect l="0" t="0" r="0" b="0"/>
              <a:pathLst>
                <a:path w="106681" h="208743">
                  <a:moveTo>
                    <a:pt x="0" y="83819"/>
                  </a:moveTo>
                  <a:lnTo>
                    <a:pt x="847" y="91596"/>
                  </a:lnTo>
                  <a:lnTo>
                    <a:pt x="10607" y="122944"/>
                  </a:lnTo>
                  <a:lnTo>
                    <a:pt x="22919" y="160154"/>
                  </a:lnTo>
                  <a:lnTo>
                    <a:pt x="35568" y="191207"/>
                  </a:lnTo>
                  <a:lnTo>
                    <a:pt x="48262" y="207704"/>
                  </a:lnTo>
                  <a:lnTo>
                    <a:pt x="50801" y="208742"/>
                  </a:lnTo>
                  <a:lnTo>
                    <a:pt x="53341" y="208588"/>
                  </a:lnTo>
                  <a:lnTo>
                    <a:pt x="58420" y="206159"/>
                  </a:lnTo>
                  <a:lnTo>
                    <a:pt x="63501" y="202257"/>
                  </a:lnTo>
                  <a:lnTo>
                    <a:pt x="71120" y="191255"/>
                  </a:lnTo>
                  <a:lnTo>
                    <a:pt x="83821" y="154600"/>
                  </a:lnTo>
                  <a:lnTo>
                    <a:pt x="89183" y="120314"/>
                  </a:lnTo>
                  <a:lnTo>
                    <a:pt x="93029" y="83344"/>
                  </a:lnTo>
                  <a:lnTo>
                    <a:pt x="97273" y="50094"/>
                  </a:lnTo>
                  <a:lnTo>
                    <a:pt x="99671" y="15126"/>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93"/>
            <p:cNvSpPr/>
            <p:nvPr/>
          </p:nvSpPr>
          <p:spPr>
            <a:xfrm>
              <a:off x="5966460" y="716279"/>
              <a:ext cx="289560" cy="186861"/>
            </a:xfrm>
            <a:custGeom>
              <a:avLst/>
              <a:gdLst/>
              <a:ahLst/>
              <a:cxnLst/>
              <a:rect l="0" t="0" r="0" b="0"/>
              <a:pathLst>
                <a:path w="289560" h="186861">
                  <a:moveTo>
                    <a:pt x="0" y="83821"/>
                  </a:moveTo>
                  <a:lnTo>
                    <a:pt x="6560" y="83821"/>
                  </a:lnTo>
                  <a:lnTo>
                    <a:pt x="11351" y="87866"/>
                  </a:lnTo>
                  <a:lnTo>
                    <a:pt x="18027" y="89852"/>
                  </a:lnTo>
                  <a:lnTo>
                    <a:pt x="22177" y="90381"/>
                  </a:lnTo>
                  <a:lnTo>
                    <a:pt x="29047" y="88712"/>
                  </a:lnTo>
                  <a:lnTo>
                    <a:pt x="34923" y="85994"/>
                  </a:lnTo>
                  <a:lnTo>
                    <a:pt x="42991" y="83618"/>
                  </a:lnTo>
                  <a:lnTo>
                    <a:pt x="55854" y="73299"/>
                  </a:lnTo>
                  <a:lnTo>
                    <a:pt x="71117" y="51828"/>
                  </a:lnTo>
                  <a:lnTo>
                    <a:pt x="73941" y="43919"/>
                  </a:lnTo>
                  <a:lnTo>
                    <a:pt x="76067" y="16616"/>
                  </a:lnTo>
                  <a:lnTo>
                    <a:pt x="75265" y="13617"/>
                  </a:lnTo>
                  <a:lnTo>
                    <a:pt x="73883" y="11618"/>
                  </a:lnTo>
                  <a:lnTo>
                    <a:pt x="65582" y="4365"/>
                  </a:lnTo>
                  <a:lnTo>
                    <a:pt x="63195" y="3757"/>
                  </a:lnTo>
                  <a:lnTo>
                    <a:pt x="60756" y="4198"/>
                  </a:lnTo>
                  <a:lnTo>
                    <a:pt x="53279" y="8864"/>
                  </a:lnTo>
                  <a:lnTo>
                    <a:pt x="48233" y="14100"/>
                  </a:lnTo>
                  <a:lnTo>
                    <a:pt x="30478" y="48209"/>
                  </a:lnTo>
                  <a:lnTo>
                    <a:pt x="18626" y="84148"/>
                  </a:lnTo>
                  <a:lnTo>
                    <a:pt x="15685" y="121964"/>
                  </a:lnTo>
                  <a:lnTo>
                    <a:pt x="19417" y="140748"/>
                  </a:lnTo>
                  <a:lnTo>
                    <a:pt x="28263" y="161419"/>
                  </a:lnTo>
                  <a:lnTo>
                    <a:pt x="33163" y="168544"/>
                  </a:lnTo>
                  <a:lnTo>
                    <a:pt x="36502" y="170783"/>
                  </a:lnTo>
                  <a:lnTo>
                    <a:pt x="49292" y="173934"/>
                  </a:lnTo>
                  <a:lnTo>
                    <a:pt x="64652" y="174021"/>
                  </a:lnTo>
                  <a:lnTo>
                    <a:pt x="77840" y="171041"/>
                  </a:lnTo>
                  <a:lnTo>
                    <a:pt x="115502" y="146727"/>
                  </a:lnTo>
                  <a:lnTo>
                    <a:pt x="149520" y="116788"/>
                  </a:lnTo>
                  <a:lnTo>
                    <a:pt x="169704" y="79795"/>
                  </a:lnTo>
                  <a:lnTo>
                    <a:pt x="188982" y="47699"/>
                  </a:lnTo>
                  <a:lnTo>
                    <a:pt x="192083" y="46600"/>
                  </a:lnTo>
                  <a:lnTo>
                    <a:pt x="194095" y="46307"/>
                  </a:lnTo>
                  <a:lnTo>
                    <a:pt x="195437" y="46958"/>
                  </a:lnTo>
                  <a:lnTo>
                    <a:pt x="196332" y="48239"/>
                  </a:lnTo>
                  <a:lnTo>
                    <a:pt x="197590" y="54087"/>
                  </a:lnTo>
                  <a:lnTo>
                    <a:pt x="198099" y="87534"/>
                  </a:lnTo>
                  <a:lnTo>
                    <a:pt x="200374" y="115034"/>
                  </a:lnTo>
                  <a:lnTo>
                    <a:pt x="205033" y="151650"/>
                  </a:lnTo>
                  <a:lnTo>
                    <a:pt x="205734" y="186860"/>
                  </a:lnTo>
                  <a:lnTo>
                    <a:pt x="205739" y="179527"/>
                  </a:lnTo>
                  <a:lnTo>
                    <a:pt x="198825" y="142585"/>
                  </a:lnTo>
                  <a:lnTo>
                    <a:pt x="198259" y="108003"/>
                  </a:lnTo>
                  <a:lnTo>
                    <a:pt x="202192" y="72417"/>
                  </a:lnTo>
                  <a:lnTo>
                    <a:pt x="208734" y="50902"/>
                  </a:lnTo>
                  <a:lnTo>
                    <a:pt x="220079" y="33803"/>
                  </a:lnTo>
                  <a:lnTo>
                    <a:pt x="239083" y="18939"/>
                  </a:lnTo>
                  <a:lnTo>
                    <a:pt x="269267" y="3489"/>
                  </a:lnTo>
                  <a:lnTo>
                    <a:pt x="2895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94"/>
            <p:cNvSpPr/>
            <p:nvPr/>
          </p:nvSpPr>
          <p:spPr>
            <a:xfrm>
              <a:off x="6260258" y="731520"/>
              <a:ext cx="191932" cy="303858"/>
            </a:xfrm>
            <a:custGeom>
              <a:avLst/>
              <a:gdLst/>
              <a:ahLst/>
              <a:cxnLst/>
              <a:rect l="0" t="0" r="0" b="0"/>
              <a:pathLst>
                <a:path w="191932" h="303858">
                  <a:moveTo>
                    <a:pt x="87202" y="0"/>
                  </a:moveTo>
                  <a:lnTo>
                    <a:pt x="71805" y="0"/>
                  </a:lnTo>
                  <a:lnTo>
                    <a:pt x="65401" y="2257"/>
                  </a:lnTo>
                  <a:lnTo>
                    <a:pt x="42578" y="21957"/>
                  </a:lnTo>
                  <a:lnTo>
                    <a:pt x="18432" y="56482"/>
                  </a:lnTo>
                  <a:lnTo>
                    <a:pt x="10070" y="74209"/>
                  </a:lnTo>
                  <a:lnTo>
                    <a:pt x="217" y="109992"/>
                  </a:lnTo>
                  <a:lnTo>
                    <a:pt x="0" y="123392"/>
                  </a:lnTo>
                  <a:lnTo>
                    <a:pt x="2725" y="136121"/>
                  </a:lnTo>
                  <a:lnTo>
                    <a:pt x="9020" y="148046"/>
                  </a:lnTo>
                  <a:lnTo>
                    <a:pt x="13790" y="154134"/>
                  </a:lnTo>
                  <a:lnTo>
                    <a:pt x="20989" y="157404"/>
                  </a:lnTo>
                  <a:lnTo>
                    <a:pt x="25280" y="158276"/>
                  </a:lnTo>
                  <a:lnTo>
                    <a:pt x="34563" y="156987"/>
                  </a:lnTo>
                  <a:lnTo>
                    <a:pt x="43487" y="153592"/>
                  </a:lnTo>
                  <a:lnTo>
                    <a:pt x="62901" y="142062"/>
                  </a:lnTo>
                  <a:lnTo>
                    <a:pt x="70193" y="132565"/>
                  </a:lnTo>
                  <a:lnTo>
                    <a:pt x="87046" y="97067"/>
                  </a:lnTo>
                  <a:lnTo>
                    <a:pt x="92518" y="75609"/>
                  </a:lnTo>
                  <a:lnTo>
                    <a:pt x="94620" y="38717"/>
                  </a:lnTo>
                  <a:lnTo>
                    <a:pt x="94818" y="23134"/>
                  </a:lnTo>
                  <a:lnTo>
                    <a:pt x="94820" y="26986"/>
                  </a:lnTo>
                  <a:lnTo>
                    <a:pt x="104228" y="63477"/>
                  </a:lnTo>
                  <a:lnTo>
                    <a:pt x="116223" y="94154"/>
                  </a:lnTo>
                  <a:lnTo>
                    <a:pt x="131379" y="124714"/>
                  </a:lnTo>
                  <a:lnTo>
                    <a:pt x="139010" y="142635"/>
                  </a:lnTo>
                  <a:lnTo>
                    <a:pt x="162346" y="174836"/>
                  </a:lnTo>
                  <a:lnTo>
                    <a:pt x="179468" y="205656"/>
                  </a:lnTo>
                  <a:lnTo>
                    <a:pt x="191398" y="241571"/>
                  </a:lnTo>
                  <a:lnTo>
                    <a:pt x="191931" y="252991"/>
                  </a:lnTo>
                  <a:lnTo>
                    <a:pt x="183130" y="279267"/>
                  </a:lnTo>
                  <a:lnTo>
                    <a:pt x="176121" y="287243"/>
                  </a:lnTo>
                  <a:lnTo>
                    <a:pt x="158146" y="301108"/>
                  </a:lnTo>
                  <a:lnTo>
                    <a:pt x="143970" y="303706"/>
                  </a:lnTo>
                  <a:lnTo>
                    <a:pt x="107310" y="303857"/>
                  </a:lnTo>
                  <a:lnTo>
                    <a:pt x="88080" y="298688"/>
                  </a:lnTo>
                  <a:lnTo>
                    <a:pt x="73138" y="289356"/>
                  </a:lnTo>
                  <a:lnTo>
                    <a:pt x="64342"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95"/>
            <p:cNvSpPr/>
            <p:nvPr/>
          </p:nvSpPr>
          <p:spPr>
            <a:xfrm>
              <a:off x="6446519" y="732004"/>
              <a:ext cx="121921" cy="185602"/>
            </a:xfrm>
            <a:custGeom>
              <a:avLst/>
              <a:gdLst/>
              <a:ahLst/>
              <a:cxnLst/>
              <a:rect l="0" t="0" r="0" b="0"/>
              <a:pathLst>
                <a:path w="121921" h="185602">
                  <a:moveTo>
                    <a:pt x="0" y="83335"/>
                  </a:moveTo>
                  <a:lnTo>
                    <a:pt x="0" y="87381"/>
                  </a:lnTo>
                  <a:lnTo>
                    <a:pt x="847" y="88572"/>
                  </a:lnTo>
                  <a:lnTo>
                    <a:pt x="2258" y="89367"/>
                  </a:lnTo>
                  <a:lnTo>
                    <a:pt x="6562" y="90642"/>
                  </a:lnTo>
                  <a:lnTo>
                    <a:pt x="11351" y="94908"/>
                  </a:lnTo>
                  <a:lnTo>
                    <a:pt x="13513" y="99203"/>
                  </a:lnTo>
                  <a:lnTo>
                    <a:pt x="14088" y="101534"/>
                  </a:lnTo>
                  <a:lnTo>
                    <a:pt x="15319" y="103088"/>
                  </a:lnTo>
                  <a:lnTo>
                    <a:pt x="18944" y="104814"/>
                  </a:lnTo>
                  <a:lnTo>
                    <a:pt x="39683" y="106074"/>
                  </a:lnTo>
                  <a:lnTo>
                    <a:pt x="52022" y="102114"/>
                  </a:lnTo>
                  <a:lnTo>
                    <a:pt x="65278" y="93191"/>
                  </a:lnTo>
                  <a:lnTo>
                    <a:pt x="73434" y="84939"/>
                  </a:lnTo>
                  <a:lnTo>
                    <a:pt x="88034" y="62867"/>
                  </a:lnTo>
                  <a:lnTo>
                    <a:pt x="90992" y="39801"/>
                  </a:lnTo>
                  <a:lnTo>
                    <a:pt x="90506" y="20612"/>
                  </a:lnTo>
                  <a:lnTo>
                    <a:pt x="87356" y="13690"/>
                  </a:lnTo>
                  <a:lnTo>
                    <a:pt x="80823" y="5032"/>
                  </a:lnTo>
                  <a:lnTo>
                    <a:pt x="75997" y="1967"/>
                  </a:lnTo>
                  <a:lnTo>
                    <a:pt x="66001" y="0"/>
                  </a:lnTo>
                  <a:lnTo>
                    <a:pt x="60942" y="1989"/>
                  </a:lnTo>
                  <a:lnTo>
                    <a:pt x="58408" y="3704"/>
                  </a:lnTo>
                  <a:lnTo>
                    <a:pt x="50797" y="14209"/>
                  </a:lnTo>
                  <a:lnTo>
                    <a:pt x="38100" y="46167"/>
                  </a:lnTo>
                  <a:lnTo>
                    <a:pt x="27940" y="75900"/>
                  </a:lnTo>
                  <a:lnTo>
                    <a:pt x="23864" y="111469"/>
                  </a:lnTo>
                  <a:lnTo>
                    <a:pt x="23059" y="143832"/>
                  </a:lnTo>
                  <a:lnTo>
                    <a:pt x="22993" y="151606"/>
                  </a:lnTo>
                  <a:lnTo>
                    <a:pt x="24642" y="157636"/>
                  </a:lnTo>
                  <a:lnTo>
                    <a:pt x="34207" y="170168"/>
                  </a:lnTo>
                  <a:lnTo>
                    <a:pt x="43625" y="179243"/>
                  </a:lnTo>
                  <a:lnTo>
                    <a:pt x="52127" y="184663"/>
                  </a:lnTo>
                  <a:lnTo>
                    <a:pt x="56765" y="185601"/>
                  </a:lnTo>
                  <a:lnTo>
                    <a:pt x="72229" y="182875"/>
                  </a:lnTo>
                  <a:lnTo>
                    <a:pt x="107691" y="174751"/>
                  </a:lnTo>
                  <a:lnTo>
                    <a:pt x="121920" y="1671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96"/>
            <p:cNvSpPr/>
            <p:nvPr/>
          </p:nvSpPr>
          <p:spPr>
            <a:xfrm>
              <a:off x="6827519" y="609600"/>
              <a:ext cx="127671" cy="259037"/>
            </a:xfrm>
            <a:custGeom>
              <a:avLst/>
              <a:gdLst/>
              <a:ahLst/>
              <a:cxnLst/>
              <a:rect l="0" t="0" r="0" b="0"/>
              <a:pathLst>
                <a:path w="127671" h="259037">
                  <a:moveTo>
                    <a:pt x="0" y="0"/>
                  </a:moveTo>
                  <a:lnTo>
                    <a:pt x="847" y="34252"/>
                  </a:lnTo>
                  <a:lnTo>
                    <a:pt x="6562" y="69076"/>
                  </a:lnTo>
                  <a:lnTo>
                    <a:pt x="7411" y="105241"/>
                  </a:lnTo>
                  <a:lnTo>
                    <a:pt x="7559" y="134946"/>
                  </a:lnTo>
                  <a:lnTo>
                    <a:pt x="7602" y="165196"/>
                  </a:lnTo>
                  <a:lnTo>
                    <a:pt x="7615" y="194762"/>
                  </a:lnTo>
                  <a:lnTo>
                    <a:pt x="7620" y="231732"/>
                  </a:lnTo>
                  <a:lnTo>
                    <a:pt x="7620" y="250085"/>
                  </a:lnTo>
                  <a:lnTo>
                    <a:pt x="8467" y="231858"/>
                  </a:lnTo>
                  <a:lnTo>
                    <a:pt x="13652" y="210742"/>
                  </a:lnTo>
                  <a:lnTo>
                    <a:pt x="20268" y="174915"/>
                  </a:lnTo>
                  <a:lnTo>
                    <a:pt x="26564" y="141159"/>
                  </a:lnTo>
                  <a:lnTo>
                    <a:pt x="33256" y="132446"/>
                  </a:lnTo>
                  <a:lnTo>
                    <a:pt x="59642" y="111930"/>
                  </a:lnTo>
                  <a:lnTo>
                    <a:pt x="74023" y="108235"/>
                  </a:lnTo>
                  <a:lnTo>
                    <a:pt x="81724" y="109629"/>
                  </a:lnTo>
                  <a:lnTo>
                    <a:pt x="108039" y="124632"/>
                  </a:lnTo>
                  <a:lnTo>
                    <a:pt x="116491" y="136176"/>
                  </a:lnTo>
                  <a:lnTo>
                    <a:pt x="126085" y="161330"/>
                  </a:lnTo>
                  <a:lnTo>
                    <a:pt x="127670" y="182421"/>
                  </a:lnTo>
                  <a:lnTo>
                    <a:pt x="118799" y="214470"/>
                  </a:lnTo>
                  <a:lnTo>
                    <a:pt x="106605" y="241059"/>
                  </a:lnTo>
                  <a:lnTo>
                    <a:pt x="96506" y="253450"/>
                  </a:lnTo>
                  <a:lnTo>
                    <a:pt x="91433" y="256578"/>
                  </a:lnTo>
                  <a:lnTo>
                    <a:pt x="81560" y="258338"/>
                  </a:lnTo>
                  <a:lnTo>
                    <a:pt x="54690" y="259036"/>
                  </a:lnTo>
                  <a:lnTo>
                    <a:pt x="47448" y="256802"/>
                  </a:lnTo>
                  <a:lnTo>
                    <a:pt x="30481"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97"/>
            <p:cNvSpPr/>
            <p:nvPr/>
          </p:nvSpPr>
          <p:spPr>
            <a:xfrm>
              <a:off x="7025639" y="716279"/>
              <a:ext cx="76089" cy="135609"/>
            </a:xfrm>
            <a:custGeom>
              <a:avLst/>
              <a:gdLst/>
              <a:ahLst/>
              <a:cxnLst/>
              <a:rect l="0" t="0" r="0" b="0"/>
              <a:pathLst>
                <a:path w="76089" h="135609">
                  <a:moveTo>
                    <a:pt x="7621" y="30481"/>
                  </a:moveTo>
                  <a:lnTo>
                    <a:pt x="7621" y="34526"/>
                  </a:lnTo>
                  <a:lnTo>
                    <a:pt x="6774" y="35717"/>
                  </a:lnTo>
                  <a:lnTo>
                    <a:pt x="5362" y="36512"/>
                  </a:lnTo>
                  <a:lnTo>
                    <a:pt x="3575" y="37041"/>
                  </a:lnTo>
                  <a:lnTo>
                    <a:pt x="2384" y="38241"/>
                  </a:lnTo>
                  <a:lnTo>
                    <a:pt x="1060" y="41832"/>
                  </a:lnTo>
                  <a:lnTo>
                    <a:pt x="42" y="78703"/>
                  </a:lnTo>
                  <a:lnTo>
                    <a:pt x="3" y="115036"/>
                  </a:lnTo>
                  <a:lnTo>
                    <a:pt x="0" y="131922"/>
                  </a:lnTo>
                  <a:lnTo>
                    <a:pt x="847" y="133668"/>
                  </a:lnTo>
                  <a:lnTo>
                    <a:pt x="2259" y="134832"/>
                  </a:lnTo>
                  <a:lnTo>
                    <a:pt x="4046" y="135608"/>
                  </a:lnTo>
                  <a:lnTo>
                    <a:pt x="6084" y="135279"/>
                  </a:lnTo>
                  <a:lnTo>
                    <a:pt x="12998" y="130770"/>
                  </a:lnTo>
                  <a:lnTo>
                    <a:pt x="27966" y="115879"/>
                  </a:lnTo>
                  <a:lnTo>
                    <a:pt x="45722" y="81358"/>
                  </a:lnTo>
                  <a:lnTo>
                    <a:pt x="51648" y="68333"/>
                  </a:lnTo>
                  <a:lnTo>
                    <a:pt x="62811" y="51480"/>
                  </a:lnTo>
                  <a:lnTo>
                    <a:pt x="74916" y="14232"/>
                  </a:lnTo>
                  <a:lnTo>
                    <a:pt x="76088" y="1640"/>
                  </a:lnTo>
                  <a:lnTo>
                    <a:pt x="75279" y="1094"/>
                  </a:lnTo>
                  <a:lnTo>
                    <a:pt x="685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598"/>
            <p:cNvSpPr/>
            <p:nvPr/>
          </p:nvSpPr>
          <p:spPr>
            <a:xfrm>
              <a:off x="7208519" y="594360"/>
              <a:ext cx="7621" cy="249338"/>
            </a:xfrm>
            <a:custGeom>
              <a:avLst/>
              <a:gdLst/>
              <a:ahLst/>
              <a:cxnLst/>
              <a:rect l="0" t="0" r="0" b="0"/>
              <a:pathLst>
                <a:path w="7621" h="249338">
                  <a:moveTo>
                    <a:pt x="7620" y="0"/>
                  </a:moveTo>
                  <a:lnTo>
                    <a:pt x="7620" y="11351"/>
                  </a:lnTo>
                  <a:lnTo>
                    <a:pt x="1060" y="40155"/>
                  </a:lnTo>
                  <a:lnTo>
                    <a:pt x="5446" y="75069"/>
                  </a:lnTo>
                  <a:lnTo>
                    <a:pt x="6977" y="104557"/>
                  </a:lnTo>
                  <a:lnTo>
                    <a:pt x="6583" y="134743"/>
                  </a:lnTo>
                  <a:lnTo>
                    <a:pt x="2327" y="165136"/>
                  </a:lnTo>
                  <a:lnTo>
                    <a:pt x="690" y="194744"/>
                  </a:lnTo>
                  <a:lnTo>
                    <a:pt x="92" y="231730"/>
                  </a:lnTo>
                  <a:lnTo>
                    <a:pt x="9" y="249337"/>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599"/>
            <p:cNvSpPr/>
            <p:nvPr/>
          </p:nvSpPr>
          <p:spPr>
            <a:xfrm>
              <a:off x="7132319" y="701039"/>
              <a:ext cx="160021" cy="45722"/>
            </a:xfrm>
            <a:custGeom>
              <a:avLst/>
              <a:gdLst/>
              <a:ahLst/>
              <a:cxnLst/>
              <a:rect l="0" t="0" r="0" b="0"/>
              <a:pathLst>
                <a:path w="160021" h="45722">
                  <a:moveTo>
                    <a:pt x="0" y="45721"/>
                  </a:moveTo>
                  <a:lnTo>
                    <a:pt x="15188" y="44874"/>
                  </a:lnTo>
                  <a:lnTo>
                    <a:pt x="53158" y="37960"/>
                  </a:lnTo>
                  <a:lnTo>
                    <a:pt x="84967" y="27588"/>
                  </a:lnTo>
                  <a:lnTo>
                    <a:pt x="119814" y="15194"/>
                  </a:lnTo>
                  <a:lnTo>
                    <a:pt x="136536" y="9864"/>
                  </a:lnTo>
                  <a:lnTo>
                    <a:pt x="146196" y="7771"/>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600"/>
            <p:cNvSpPr/>
            <p:nvPr/>
          </p:nvSpPr>
          <p:spPr>
            <a:xfrm>
              <a:off x="7528560" y="701039"/>
              <a:ext cx="135209" cy="209806"/>
            </a:xfrm>
            <a:custGeom>
              <a:avLst/>
              <a:gdLst/>
              <a:ahLst/>
              <a:cxnLst/>
              <a:rect l="0" t="0" r="0" b="0"/>
              <a:pathLst>
                <a:path w="135209" h="209806">
                  <a:moveTo>
                    <a:pt x="106679" y="0"/>
                  </a:moveTo>
                  <a:lnTo>
                    <a:pt x="100119" y="0"/>
                  </a:lnTo>
                  <a:lnTo>
                    <a:pt x="95328" y="4046"/>
                  </a:lnTo>
                  <a:lnTo>
                    <a:pt x="88652" y="6032"/>
                  </a:lnTo>
                  <a:lnTo>
                    <a:pt x="75374" y="9408"/>
                  </a:lnTo>
                  <a:lnTo>
                    <a:pt x="47905" y="23017"/>
                  </a:lnTo>
                  <a:lnTo>
                    <a:pt x="31945" y="33052"/>
                  </a:lnTo>
                  <a:lnTo>
                    <a:pt x="6490" y="41702"/>
                  </a:lnTo>
                  <a:lnTo>
                    <a:pt x="2884" y="46192"/>
                  </a:lnTo>
                  <a:lnTo>
                    <a:pt x="569" y="51928"/>
                  </a:lnTo>
                  <a:lnTo>
                    <a:pt x="2511" y="54971"/>
                  </a:lnTo>
                  <a:lnTo>
                    <a:pt x="4214" y="56967"/>
                  </a:lnTo>
                  <a:lnTo>
                    <a:pt x="8364" y="59186"/>
                  </a:lnTo>
                  <a:lnTo>
                    <a:pt x="21264" y="60727"/>
                  </a:lnTo>
                  <a:lnTo>
                    <a:pt x="58555" y="60951"/>
                  </a:lnTo>
                  <a:lnTo>
                    <a:pt x="78767" y="67042"/>
                  </a:lnTo>
                  <a:lnTo>
                    <a:pt x="109222" y="82215"/>
                  </a:lnTo>
                  <a:lnTo>
                    <a:pt x="123614" y="95010"/>
                  </a:lnTo>
                  <a:lnTo>
                    <a:pt x="130575" y="104598"/>
                  </a:lnTo>
                  <a:lnTo>
                    <a:pt x="135208" y="123561"/>
                  </a:lnTo>
                  <a:lnTo>
                    <a:pt x="132536" y="145267"/>
                  </a:lnTo>
                  <a:lnTo>
                    <a:pt x="126382" y="163739"/>
                  </a:lnTo>
                  <a:lnTo>
                    <a:pt x="115151" y="179937"/>
                  </a:lnTo>
                  <a:lnTo>
                    <a:pt x="96186" y="194497"/>
                  </a:lnTo>
                  <a:lnTo>
                    <a:pt x="81181" y="202033"/>
                  </a:lnTo>
                  <a:lnTo>
                    <a:pt x="50791" y="209805"/>
                  </a:lnTo>
                  <a:lnTo>
                    <a:pt x="35557" y="206474"/>
                  </a:lnTo>
                  <a:lnTo>
                    <a:pt x="8288" y="196426"/>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01"/>
            <p:cNvSpPr/>
            <p:nvPr/>
          </p:nvSpPr>
          <p:spPr>
            <a:xfrm>
              <a:off x="7757160" y="594360"/>
              <a:ext cx="144780" cy="342901"/>
            </a:xfrm>
            <a:custGeom>
              <a:avLst/>
              <a:gdLst/>
              <a:ahLst/>
              <a:cxnLst/>
              <a:rect l="0" t="0" r="0" b="0"/>
              <a:pathLst>
                <a:path w="144780" h="342901">
                  <a:moveTo>
                    <a:pt x="0" y="0"/>
                  </a:moveTo>
                  <a:lnTo>
                    <a:pt x="847" y="19927"/>
                  </a:lnTo>
                  <a:lnTo>
                    <a:pt x="6560" y="58002"/>
                  </a:lnTo>
                  <a:lnTo>
                    <a:pt x="11351" y="91034"/>
                  </a:lnTo>
                  <a:lnTo>
                    <a:pt x="14088" y="123587"/>
                  </a:lnTo>
                  <a:lnTo>
                    <a:pt x="14898" y="158726"/>
                  </a:lnTo>
                  <a:lnTo>
                    <a:pt x="15139" y="195949"/>
                  </a:lnTo>
                  <a:lnTo>
                    <a:pt x="15210" y="229744"/>
                  </a:lnTo>
                  <a:lnTo>
                    <a:pt x="15233" y="265420"/>
                  </a:lnTo>
                  <a:lnTo>
                    <a:pt x="15239" y="296541"/>
                  </a:lnTo>
                  <a:lnTo>
                    <a:pt x="17497" y="303387"/>
                  </a:lnTo>
                  <a:lnTo>
                    <a:pt x="22546" y="311891"/>
                  </a:lnTo>
                  <a:lnTo>
                    <a:pt x="23701" y="279835"/>
                  </a:lnTo>
                  <a:lnTo>
                    <a:pt x="31148" y="248786"/>
                  </a:lnTo>
                  <a:lnTo>
                    <a:pt x="36040" y="220187"/>
                  </a:lnTo>
                  <a:lnTo>
                    <a:pt x="39747" y="190265"/>
                  </a:lnTo>
                  <a:lnTo>
                    <a:pt x="48585" y="153858"/>
                  </a:lnTo>
                  <a:lnTo>
                    <a:pt x="55976" y="134017"/>
                  </a:lnTo>
                  <a:lnTo>
                    <a:pt x="63261" y="125038"/>
                  </a:lnTo>
                  <a:lnTo>
                    <a:pt x="71295" y="119072"/>
                  </a:lnTo>
                  <a:lnTo>
                    <a:pt x="77688" y="116421"/>
                  </a:lnTo>
                  <a:lnTo>
                    <a:pt x="85610" y="117500"/>
                  </a:lnTo>
                  <a:lnTo>
                    <a:pt x="90094" y="118973"/>
                  </a:lnTo>
                  <a:lnTo>
                    <a:pt x="97332" y="125126"/>
                  </a:lnTo>
                  <a:lnTo>
                    <a:pt x="116739" y="157667"/>
                  </a:lnTo>
                  <a:lnTo>
                    <a:pt x="126133" y="190850"/>
                  </a:lnTo>
                  <a:lnTo>
                    <a:pt x="127683" y="224282"/>
                  </a:lnTo>
                  <a:lnTo>
                    <a:pt x="124003" y="256013"/>
                  </a:lnTo>
                  <a:lnTo>
                    <a:pt x="122537" y="286017"/>
                  </a:lnTo>
                  <a:lnTo>
                    <a:pt x="122001" y="323148"/>
                  </a:lnTo>
                  <a:lnTo>
                    <a:pt x="124213" y="332145"/>
                  </a:lnTo>
                  <a:lnTo>
                    <a:pt x="125989" y="335730"/>
                  </a:lnTo>
                  <a:lnTo>
                    <a:pt x="128019" y="338120"/>
                  </a:lnTo>
                  <a:lnTo>
                    <a:pt x="132532" y="340775"/>
                  </a:lnTo>
                  <a:lnTo>
                    <a:pt x="144779"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602"/>
            <p:cNvSpPr/>
            <p:nvPr/>
          </p:nvSpPr>
          <p:spPr>
            <a:xfrm>
              <a:off x="7971001" y="731520"/>
              <a:ext cx="403380" cy="190222"/>
            </a:xfrm>
            <a:custGeom>
              <a:avLst/>
              <a:gdLst/>
              <a:ahLst/>
              <a:cxnLst/>
              <a:rect l="0" t="0" r="0" b="0"/>
              <a:pathLst>
                <a:path w="403380" h="190222">
                  <a:moveTo>
                    <a:pt x="83338" y="0"/>
                  </a:moveTo>
                  <a:lnTo>
                    <a:pt x="57899" y="0"/>
                  </a:lnTo>
                  <a:lnTo>
                    <a:pt x="52841" y="2257"/>
                  </a:lnTo>
                  <a:lnTo>
                    <a:pt x="24472" y="28518"/>
                  </a:lnTo>
                  <a:lnTo>
                    <a:pt x="10593" y="49220"/>
                  </a:lnTo>
                  <a:lnTo>
                    <a:pt x="3176" y="69617"/>
                  </a:lnTo>
                  <a:lnTo>
                    <a:pt x="0" y="106816"/>
                  </a:lnTo>
                  <a:lnTo>
                    <a:pt x="460" y="131103"/>
                  </a:lnTo>
                  <a:lnTo>
                    <a:pt x="3606" y="141805"/>
                  </a:lnTo>
                  <a:lnTo>
                    <a:pt x="10083" y="149949"/>
                  </a:lnTo>
                  <a:lnTo>
                    <a:pt x="18607" y="155544"/>
                  </a:lnTo>
                  <a:lnTo>
                    <a:pt x="28040" y="158030"/>
                  </a:lnTo>
                  <a:lnTo>
                    <a:pt x="37877" y="156878"/>
                  </a:lnTo>
                  <a:lnTo>
                    <a:pt x="62206" y="151296"/>
                  </a:lnTo>
                  <a:lnTo>
                    <a:pt x="84894" y="131693"/>
                  </a:lnTo>
                  <a:lnTo>
                    <a:pt x="101327" y="93865"/>
                  </a:lnTo>
                  <a:lnTo>
                    <a:pt x="105237" y="74484"/>
                  </a:lnTo>
                  <a:lnTo>
                    <a:pt x="106188" y="53824"/>
                  </a:lnTo>
                  <a:lnTo>
                    <a:pt x="106197" y="63988"/>
                  </a:lnTo>
                  <a:lnTo>
                    <a:pt x="110243" y="75309"/>
                  </a:lnTo>
                  <a:lnTo>
                    <a:pt x="124111" y="101769"/>
                  </a:lnTo>
                  <a:lnTo>
                    <a:pt x="129775" y="123991"/>
                  </a:lnTo>
                  <a:lnTo>
                    <a:pt x="146097" y="145753"/>
                  </a:lnTo>
                  <a:lnTo>
                    <a:pt x="158284" y="154475"/>
                  </a:lnTo>
                  <a:lnTo>
                    <a:pt x="172619" y="158377"/>
                  </a:lnTo>
                  <a:lnTo>
                    <a:pt x="182568" y="157032"/>
                  </a:lnTo>
                  <a:lnTo>
                    <a:pt x="202752" y="149269"/>
                  </a:lnTo>
                  <a:lnTo>
                    <a:pt x="233202" y="123962"/>
                  </a:lnTo>
                  <a:lnTo>
                    <a:pt x="257118" y="89891"/>
                  </a:lnTo>
                  <a:lnTo>
                    <a:pt x="273309" y="55393"/>
                  </a:lnTo>
                  <a:lnTo>
                    <a:pt x="281317" y="31093"/>
                  </a:lnTo>
                  <a:lnTo>
                    <a:pt x="281417" y="34706"/>
                  </a:lnTo>
                  <a:lnTo>
                    <a:pt x="283698" y="38849"/>
                  </a:lnTo>
                  <a:lnTo>
                    <a:pt x="285491" y="41139"/>
                  </a:lnTo>
                  <a:lnTo>
                    <a:pt x="288016" y="56498"/>
                  </a:lnTo>
                  <a:lnTo>
                    <a:pt x="288986" y="92776"/>
                  </a:lnTo>
                  <a:lnTo>
                    <a:pt x="289060" y="127420"/>
                  </a:lnTo>
                  <a:lnTo>
                    <a:pt x="289076" y="163315"/>
                  </a:lnTo>
                  <a:lnTo>
                    <a:pt x="289078" y="179811"/>
                  </a:lnTo>
                  <a:lnTo>
                    <a:pt x="289925" y="183374"/>
                  </a:lnTo>
                  <a:lnTo>
                    <a:pt x="291335" y="185749"/>
                  </a:lnTo>
                  <a:lnTo>
                    <a:pt x="296385" y="190221"/>
                  </a:lnTo>
                  <a:lnTo>
                    <a:pt x="292561" y="186372"/>
                  </a:lnTo>
                  <a:lnTo>
                    <a:pt x="290626" y="182174"/>
                  </a:lnTo>
                  <a:lnTo>
                    <a:pt x="289214" y="148742"/>
                  </a:lnTo>
                  <a:lnTo>
                    <a:pt x="293151" y="115082"/>
                  </a:lnTo>
                  <a:lnTo>
                    <a:pt x="296844" y="79584"/>
                  </a:lnTo>
                  <a:lnTo>
                    <a:pt x="303421" y="59328"/>
                  </a:lnTo>
                  <a:lnTo>
                    <a:pt x="315717" y="39309"/>
                  </a:lnTo>
                  <a:lnTo>
                    <a:pt x="335043" y="24102"/>
                  </a:lnTo>
                  <a:lnTo>
                    <a:pt x="345914" y="19178"/>
                  </a:lnTo>
                  <a:lnTo>
                    <a:pt x="382361" y="10349"/>
                  </a:lnTo>
                  <a:lnTo>
                    <a:pt x="403379"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603"/>
            <p:cNvSpPr/>
            <p:nvPr/>
          </p:nvSpPr>
          <p:spPr>
            <a:xfrm>
              <a:off x="8412480" y="717823"/>
              <a:ext cx="175260" cy="234049"/>
            </a:xfrm>
            <a:custGeom>
              <a:avLst/>
              <a:gdLst/>
              <a:ahLst/>
              <a:cxnLst/>
              <a:rect l="0" t="0" r="0" b="0"/>
              <a:pathLst>
                <a:path w="175260" h="234049">
                  <a:moveTo>
                    <a:pt x="0" y="82277"/>
                  </a:moveTo>
                  <a:lnTo>
                    <a:pt x="0" y="86322"/>
                  </a:lnTo>
                  <a:lnTo>
                    <a:pt x="846" y="87513"/>
                  </a:lnTo>
                  <a:lnTo>
                    <a:pt x="2258" y="88308"/>
                  </a:lnTo>
                  <a:lnTo>
                    <a:pt x="4045" y="88837"/>
                  </a:lnTo>
                  <a:lnTo>
                    <a:pt x="15438" y="95788"/>
                  </a:lnTo>
                  <a:lnTo>
                    <a:pt x="43637" y="97415"/>
                  </a:lnTo>
                  <a:lnTo>
                    <a:pt x="77745" y="86902"/>
                  </a:lnTo>
                  <a:lnTo>
                    <a:pt x="103956" y="74597"/>
                  </a:lnTo>
                  <a:lnTo>
                    <a:pt x="120347" y="60439"/>
                  </a:lnTo>
                  <a:lnTo>
                    <a:pt x="130861" y="46267"/>
                  </a:lnTo>
                  <a:lnTo>
                    <a:pt x="135293" y="31343"/>
                  </a:lnTo>
                  <a:lnTo>
                    <a:pt x="136996" y="11591"/>
                  </a:lnTo>
                  <a:lnTo>
                    <a:pt x="134829" y="6270"/>
                  </a:lnTo>
                  <a:lnTo>
                    <a:pt x="133066" y="3665"/>
                  </a:lnTo>
                  <a:lnTo>
                    <a:pt x="130197" y="1929"/>
                  </a:lnTo>
                  <a:lnTo>
                    <a:pt x="122494" y="0"/>
                  </a:lnTo>
                  <a:lnTo>
                    <a:pt x="118916" y="332"/>
                  </a:lnTo>
                  <a:lnTo>
                    <a:pt x="112682" y="2959"/>
                  </a:lnTo>
                  <a:lnTo>
                    <a:pt x="75799" y="33582"/>
                  </a:lnTo>
                  <a:lnTo>
                    <a:pt x="53762" y="66198"/>
                  </a:lnTo>
                  <a:lnTo>
                    <a:pt x="33103" y="101396"/>
                  </a:lnTo>
                  <a:lnTo>
                    <a:pt x="21849" y="130933"/>
                  </a:lnTo>
                  <a:lnTo>
                    <a:pt x="13152" y="161134"/>
                  </a:lnTo>
                  <a:lnTo>
                    <a:pt x="13304" y="187486"/>
                  </a:lnTo>
                  <a:lnTo>
                    <a:pt x="18895" y="201285"/>
                  </a:lnTo>
                  <a:lnTo>
                    <a:pt x="36281" y="223941"/>
                  </a:lnTo>
                  <a:lnTo>
                    <a:pt x="48298" y="229905"/>
                  </a:lnTo>
                  <a:lnTo>
                    <a:pt x="85005" y="234048"/>
                  </a:lnTo>
                  <a:lnTo>
                    <a:pt x="112016" y="232797"/>
                  </a:lnTo>
                  <a:lnTo>
                    <a:pt x="148054" y="217485"/>
                  </a:lnTo>
                  <a:lnTo>
                    <a:pt x="175259" y="2041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604"/>
            <p:cNvSpPr/>
            <p:nvPr/>
          </p:nvSpPr>
          <p:spPr>
            <a:xfrm>
              <a:off x="2674754" y="1203960"/>
              <a:ext cx="220358" cy="182881"/>
            </a:xfrm>
            <a:custGeom>
              <a:avLst/>
              <a:gdLst/>
              <a:ahLst/>
              <a:cxnLst/>
              <a:rect l="0" t="0" r="0" b="0"/>
              <a:pathLst>
                <a:path w="220358" h="182881">
                  <a:moveTo>
                    <a:pt x="137026" y="0"/>
                  </a:moveTo>
                  <a:lnTo>
                    <a:pt x="132981" y="4045"/>
                  </a:lnTo>
                  <a:lnTo>
                    <a:pt x="128737" y="6031"/>
                  </a:lnTo>
                  <a:lnTo>
                    <a:pt x="126419" y="6560"/>
                  </a:lnTo>
                  <a:lnTo>
                    <a:pt x="114107" y="13511"/>
                  </a:lnTo>
                  <a:lnTo>
                    <a:pt x="99949" y="18943"/>
                  </a:lnTo>
                  <a:lnTo>
                    <a:pt x="70174" y="35887"/>
                  </a:lnTo>
                  <a:lnTo>
                    <a:pt x="54582" y="41708"/>
                  </a:lnTo>
                  <a:lnTo>
                    <a:pt x="40432" y="50164"/>
                  </a:lnTo>
                  <a:lnTo>
                    <a:pt x="24467" y="54970"/>
                  </a:lnTo>
                  <a:lnTo>
                    <a:pt x="18419" y="58298"/>
                  </a:lnTo>
                  <a:lnTo>
                    <a:pt x="10255" y="61017"/>
                  </a:lnTo>
                  <a:lnTo>
                    <a:pt x="0" y="68477"/>
                  </a:lnTo>
                  <a:lnTo>
                    <a:pt x="3951" y="72594"/>
                  </a:lnTo>
                  <a:lnTo>
                    <a:pt x="8172" y="74597"/>
                  </a:lnTo>
                  <a:lnTo>
                    <a:pt x="17781" y="75883"/>
                  </a:lnTo>
                  <a:lnTo>
                    <a:pt x="53668" y="69267"/>
                  </a:lnTo>
                  <a:lnTo>
                    <a:pt x="88962" y="68670"/>
                  </a:lnTo>
                  <a:lnTo>
                    <a:pt x="121323" y="69444"/>
                  </a:lnTo>
                  <a:lnTo>
                    <a:pt x="152174" y="74614"/>
                  </a:lnTo>
                  <a:lnTo>
                    <a:pt x="166618" y="77188"/>
                  </a:lnTo>
                  <a:lnTo>
                    <a:pt x="194994" y="93273"/>
                  </a:lnTo>
                  <a:lnTo>
                    <a:pt x="203147" y="101003"/>
                  </a:lnTo>
                  <a:lnTo>
                    <a:pt x="215280" y="119764"/>
                  </a:lnTo>
                  <a:lnTo>
                    <a:pt x="219196" y="130688"/>
                  </a:lnTo>
                  <a:lnTo>
                    <a:pt x="220357" y="139287"/>
                  </a:lnTo>
                  <a:lnTo>
                    <a:pt x="218370" y="144596"/>
                  </a:lnTo>
                  <a:lnTo>
                    <a:pt x="202920" y="162549"/>
                  </a:lnTo>
                  <a:lnTo>
                    <a:pt x="187640" y="171871"/>
                  </a:lnTo>
                  <a:lnTo>
                    <a:pt x="177516" y="174255"/>
                  </a:lnTo>
                  <a:lnTo>
                    <a:pt x="155573" y="176018"/>
                  </a:lnTo>
                  <a:lnTo>
                    <a:pt x="144797" y="181273"/>
                  </a:lnTo>
                  <a:lnTo>
                    <a:pt x="137026"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05"/>
            <p:cNvSpPr/>
            <p:nvPr/>
          </p:nvSpPr>
          <p:spPr>
            <a:xfrm>
              <a:off x="4160519" y="1104900"/>
              <a:ext cx="22862" cy="243841"/>
            </a:xfrm>
            <a:custGeom>
              <a:avLst/>
              <a:gdLst/>
              <a:ahLst/>
              <a:cxnLst/>
              <a:rect l="0" t="0" r="0" b="0"/>
              <a:pathLst>
                <a:path w="22862" h="243841">
                  <a:moveTo>
                    <a:pt x="22861" y="0"/>
                  </a:moveTo>
                  <a:lnTo>
                    <a:pt x="22861" y="4045"/>
                  </a:lnTo>
                  <a:lnTo>
                    <a:pt x="20603" y="8289"/>
                  </a:lnTo>
                  <a:lnTo>
                    <a:pt x="18815" y="10605"/>
                  </a:lnTo>
                  <a:lnTo>
                    <a:pt x="15947" y="31728"/>
                  </a:lnTo>
                  <a:lnTo>
                    <a:pt x="11288" y="66340"/>
                  </a:lnTo>
                  <a:lnTo>
                    <a:pt x="8707" y="94821"/>
                  </a:lnTo>
                  <a:lnTo>
                    <a:pt x="7942" y="124709"/>
                  </a:lnTo>
                  <a:lnTo>
                    <a:pt x="3671" y="155013"/>
                  </a:lnTo>
                  <a:lnTo>
                    <a:pt x="1088" y="185441"/>
                  </a:lnTo>
                  <a:lnTo>
                    <a:pt x="144" y="219645"/>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06"/>
            <p:cNvSpPr/>
            <p:nvPr/>
          </p:nvSpPr>
          <p:spPr>
            <a:xfrm>
              <a:off x="4107180" y="1242059"/>
              <a:ext cx="76201" cy="22862"/>
            </a:xfrm>
            <a:custGeom>
              <a:avLst/>
              <a:gdLst/>
              <a:ahLst/>
              <a:cxnLst/>
              <a:rect l="0" t="0" r="0" b="0"/>
              <a:pathLst>
                <a:path w="76201" h="22862">
                  <a:moveTo>
                    <a:pt x="0" y="22861"/>
                  </a:moveTo>
                  <a:lnTo>
                    <a:pt x="4045" y="18815"/>
                  </a:lnTo>
                  <a:lnTo>
                    <a:pt x="8288" y="16829"/>
                  </a:lnTo>
                  <a:lnTo>
                    <a:pt x="26491" y="9366"/>
                  </a:lnTo>
                  <a:lnTo>
                    <a:pt x="42656" y="3152"/>
                  </a:lnTo>
                  <a:lnTo>
                    <a:pt x="762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607"/>
            <p:cNvSpPr/>
            <p:nvPr/>
          </p:nvSpPr>
          <p:spPr>
            <a:xfrm>
              <a:off x="4267200" y="1242059"/>
              <a:ext cx="15241" cy="121921"/>
            </a:xfrm>
            <a:custGeom>
              <a:avLst/>
              <a:gdLst/>
              <a:ahLst/>
              <a:cxnLst/>
              <a:rect l="0" t="0" r="0" b="0"/>
              <a:pathLst>
                <a:path w="15241" h="121921">
                  <a:moveTo>
                    <a:pt x="15240" y="0"/>
                  </a:moveTo>
                  <a:lnTo>
                    <a:pt x="15240" y="4046"/>
                  </a:lnTo>
                  <a:lnTo>
                    <a:pt x="7479" y="35099"/>
                  </a:lnTo>
                  <a:lnTo>
                    <a:pt x="1728" y="67737"/>
                  </a:lnTo>
                  <a:lnTo>
                    <a:pt x="227" y="100486"/>
                  </a:lnTo>
                  <a:lnTo>
                    <a:pt x="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608"/>
            <p:cNvSpPr/>
            <p:nvPr/>
          </p:nvSpPr>
          <p:spPr>
            <a:xfrm>
              <a:off x="4267200" y="1143000"/>
              <a:ext cx="7620" cy="7621"/>
            </a:xfrm>
            <a:custGeom>
              <a:avLst/>
              <a:gdLst/>
              <a:ahLst/>
              <a:cxnLst/>
              <a:rect l="0" t="0" r="0" b="0"/>
              <a:pathLst>
                <a:path w="7620" h="7621">
                  <a:moveTo>
                    <a:pt x="7619"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609"/>
            <p:cNvSpPr/>
            <p:nvPr/>
          </p:nvSpPr>
          <p:spPr>
            <a:xfrm>
              <a:off x="4328616" y="1182635"/>
              <a:ext cx="98604" cy="158486"/>
            </a:xfrm>
            <a:custGeom>
              <a:avLst/>
              <a:gdLst/>
              <a:ahLst/>
              <a:cxnLst/>
              <a:rect l="0" t="0" r="0" b="0"/>
              <a:pathLst>
                <a:path w="98604" h="158486">
                  <a:moveTo>
                    <a:pt x="14784" y="51805"/>
                  </a:moveTo>
                  <a:lnTo>
                    <a:pt x="14784" y="69937"/>
                  </a:lnTo>
                  <a:lnTo>
                    <a:pt x="15630" y="71513"/>
                  </a:lnTo>
                  <a:lnTo>
                    <a:pt x="17041" y="72564"/>
                  </a:lnTo>
                  <a:lnTo>
                    <a:pt x="20867" y="73731"/>
                  </a:lnTo>
                  <a:lnTo>
                    <a:pt x="44268" y="74628"/>
                  </a:lnTo>
                  <a:lnTo>
                    <a:pt x="51312" y="72391"/>
                  </a:lnTo>
                  <a:lnTo>
                    <a:pt x="62733" y="64055"/>
                  </a:lnTo>
                  <a:lnTo>
                    <a:pt x="85895" y="30281"/>
                  </a:lnTo>
                  <a:lnTo>
                    <a:pt x="86745" y="26449"/>
                  </a:lnTo>
                  <a:lnTo>
                    <a:pt x="86464" y="23048"/>
                  </a:lnTo>
                  <a:lnTo>
                    <a:pt x="81378" y="6236"/>
                  </a:lnTo>
                  <a:lnTo>
                    <a:pt x="79500" y="3645"/>
                  </a:lnTo>
                  <a:lnTo>
                    <a:pt x="75155" y="767"/>
                  </a:lnTo>
                  <a:lnTo>
                    <a:pt x="72811" y="0"/>
                  </a:lnTo>
                  <a:lnTo>
                    <a:pt x="70402" y="335"/>
                  </a:lnTo>
                  <a:lnTo>
                    <a:pt x="60452" y="4698"/>
                  </a:lnTo>
                  <a:lnTo>
                    <a:pt x="57929" y="5160"/>
                  </a:lnTo>
                  <a:lnTo>
                    <a:pt x="36970" y="22541"/>
                  </a:lnTo>
                  <a:lnTo>
                    <a:pt x="24462" y="36925"/>
                  </a:lnTo>
                  <a:lnTo>
                    <a:pt x="7344" y="69334"/>
                  </a:lnTo>
                  <a:lnTo>
                    <a:pt x="1855" y="88325"/>
                  </a:lnTo>
                  <a:lnTo>
                    <a:pt x="0" y="109913"/>
                  </a:lnTo>
                  <a:lnTo>
                    <a:pt x="3724" y="125372"/>
                  </a:lnTo>
                  <a:lnTo>
                    <a:pt x="10190" y="136632"/>
                  </a:lnTo>
                  <a:lnTo>
                    <a:pt x="17468" y="145330"/>
                  </a:lnTo>
                  <a:lnTo>
                    <a:pt x="29031" y="153270"/>
                  </a:lnTo>
                  <a:lnTo>
                    <a:pt x="47227" y="156939"/>
                  </a:lnTo>
                  <a:lnTo>
                    <a:pt x="84831" y="158424"/>
                  </a:lnTo>
                  <a:lnTo>
                    <a:pt x="98603" y="1584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610"/>
            <p:cNvSpPr/>
            <p:nvPr/>
          </p:nvSpPr>
          <p:spPr>
            <a:xfrm>
              <a:off x="4534070" y="1188720"/>
              <a:ext cx="117366" cy="175260"/>
            </a:xfrm>
            <a:custGeom>
              <a:avLst/>
              <a:gdLst/>
              <a:ahLst/>
              <a:cxnLst/>
              <a:rect l="0" t="0" r="0" b="0"/>
              <a:pathLst>
                <a:path w="117366" h="175260">
                  <a:moveTo>
                    <a:pt x="91270" y="0"/>
                  </a:moveTo>
                  <a:lnTo>
                    <a:pt x="57367" y="846"/>
                  </a:lnTo>
                  <a:lnTo>
                    <a:pt x="22638" y="15438"/>
                  </a:lnTo>
                  <a:lnTo>
                    <a:pt x="6404" y="25439"/>
                  </a:lnTo>
                  <a:lnTo>
                    <a:pt x="2751" y="30497"/>
                  </a:lnTo>
                  <a:lnTo>
                    <a:pt x="695" y="38105"/>
                  </a:lnTo>
                  <a:lnTo>
                    <a:pt x="0" y="48261"/>
                  </a:lnTo>
                  <a:lnTo>
                    <a:pt x="1637" y="49954"/>
                  </a:lnTo>
                  <a:lnTo>
                    <a:pt x="14172" y="54928"/>
                  </a:lnTo>
                  <a:lnTo>
                    <a:pt x="17011" y="56939"/>
                  </a:lnTo>
                  <a:lnTo>
                    <a:pt x="49964" y="64652"/>
                  </a:lnTo>
                  <a:lnTo>
                    <a:pt x="85096" y="78841"/>
                  </a:lnTo>
                  <a:lnTo>
                    <a:pt x="95017" y="86122"/>
                  </a:lnTo>
                  <a:lnTo>
                    <a:pt x="116443" y="112954"/>
                  </a:lnTo>
                  <a:lnTo>
                    <a:pt x="117365" y="117636"/>
                  </a:lnTo>
                  <a:lnTo>
                    <a:pt x="116132" y="127353"/>
                  </a:lnTo>
                  <a:lnTo>
                    <a:pt x="110678" y="142344"/>
                  </a:lnTo>
                  <a:lnTo>
                    <a:pt x="103847" y="150188"/>
                  </a:lnTo>
                  <a:lnTo>
                    <a:pt x="6841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6" descr="page14"/>
          <p:cNvPicPr>
            <a:picLocks noChangeAspect="1" noChangeArrowheads="1"/>
          </p:cNvPicPr>
          <p:nvPr/>
        </p:nvPicPr>
        <p:blipFill>
          <a:blip r:embed="rId2" cstate="print"/>
          <a:srcRect/>
          <a:stretch>
            <a:fillRect/>
          </a:stretch>
        </p:blipFill>
        <p:spPr bwMode="auto">
          <a:xfrm>
            <a:off x="2247900" y="76200"/>
            <a:ext cx="52197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p:cNvPicPr>
            <a:picLocks noChangeAspect="1" noChangeArrowheads="1"/>
          </p:cNvPicPr>
          <p:nvPr/>
        </p:nvPicPr>
        <p:blipFill>
          <a:blip r:embed="rId2" cstate="print"/>
          <a:srcRect/>
          <a:stretch>
            <a:fillRect/>
          </a:stretch>
        </p:blipFill>
        <p:spPr bwMode="auto">
          <a:xfrm>
            <a:off x="0" y="0"/>
            <a:ext cx="9144000" cy="1741488"/>
          </a:xfrm>
          <a:prstGeom prst="rect">
            <a:avLst/>
          </a:prstGeom>
          <a:noFill/>
          <a:ln w="9525">
            <a:noFill/>
            <a:miter lim="800000"/>
            <a:headEnd/>
            <a:tailEnd/>
          </a:ln>
        </p:spPr>
      </p:pic>
      <p:pic>
        <p:nvPicPr>
          <p:cNvPr id="183302" name="Picture 6" descr="butterfly"/>
          <p:cNvPicPr>
            <a:picLocks noChangeAspect="1" noChangeArrowheads="1"/>
          </p:cNvPicPr>
          <p:nvPr/>
        </p:nvPicPr>
        <p:blipFill>
          <a:blip r:embed="rId3" cstate="print"/>
          <a:srcRect/>
          <a:stretch>
            <a:fillRect/>
          </a:stretch>
        </p:blipFill>
        <p:spPr bwMode="auto">
          <a:xfrm>
            <a:off x="0" y="2105025"/>
            <a:ext cx="3619500" cy="4752975"/>
          </a:xfrm>
          <a:prstGeom prst="rect">
            <a:avLst/>
          </a:prstGeom>
          <a:noFill/>
          <a:ln w="9525">
            <a:noFill/>
            <a:miter lim="800000"/>
            <a:headEnd/>
            <a:tailEnd/>
          </a:ln>
        </p:spPr>
      </p:pic>
      <p:pic>
        <p:nvPicPr>
          <p:cNvPr id="183304" name="Picture 8" descr="Coevolution-ants-and-acacia-trees2"/>
          <p:cNvPicPr>
            <a:picLocks noChangeAspect="1" noChangeArrowheads="1"/>
          </p:cNvPicPr>
          <p:nvPr/>
        </p:nvPicPr>
        <p:blipFill>
          <a:blip r:embed="rId4" cstate="print"/>
          <a:srcRect/>
          <a:stretch>
            <a:fillRect/>
          </a:stretch>
        </p:blipFill>
        <p:spPr bwMode="auto">
          <a:xfrm>
            <a:off x="3276600" y="1752600"/>
            <a:ext cx="5562600" cy="2536825"/>
          </a:xfrm>
          <a:prstGeom prst="rect">
            <a:avLst/>
          </a:prstGeom>
          <a:noFill/>
          <a:ln w="9525">
            <a:noFill/>
            <a:miter lim="800000"/>
            <a:headEnd/>
            <a:tailEnd/>
          </a:ln>
        </p:spPr>
      </p:pic>
      <p:pic>
        <p:nvPicPr>
          <p:cNvPr id="183305" name="Picture 9"/>
          <p:cNvPicPr>
            <a:picLocks noChangeAspect="1" noChangeArrowheads="1"/>
          </p:cNvPicPr>
          <p:nvPr/>
        </p:nvPicPr>
        <p:blipFill>
          <a:blip r:embed="rId5" cstate="print"/>
          <a:srcRect/>
          <a:stretch>
            <a:fillRect/>
          </a:stretch>
        </p:blipFill>
        <p:spPr bwMode="auto">
          <a:xfrm>
            <a:off x="3429000" y="1828800"/>
            <a:ext cx="4113213" cy="5029200"/>
          </a:xfrm>
          <a:prstGeom prst="rect">
            <a:avLst/>
          </a:prstGeom>
          <a:noFill/>
          <a:ln w="9525">
            <a:noFill/>
            <a:miter lim="800000"/>
            <a:headEnd/>
            <a:tailEnd/>
          </a:ln>
        </p:spPr>
      </p:pic>
      <p:grpSp>
        <p:nvGrpSpPr>
          <p:cNvPr id="12" name="SMARTInkShape-Group39"/>
          <p:cNvGrpSpPr/>
          <p:nvPr/>
        </p:nvGrpSpPr>
        <p:grpSpPr>
          <a:xfrm>
            <a:off x="2091456" y="672888"/>
            <a:ext cx="1763171" cy="248712"/>
            <a:chOff x="2091456" y="672888"/>
            <a:chExt cx="1763171" cy="248712"/>
          </a:xfrm>
        </p:grpSpPr>
        <p:sp>
          <p:nvSpPr>
            <p:cNvPr id="6" name="SMARTInkShape-611"/>
            <p:cNvSpPr/>
            <p:nvPr/>
          </p:nvSpPr>
          <p:spPr>
            <a:xfrm>
              <a:off x="3727685" y="709719"/>
              <a:ext cx="126942" cy="196444"/>
            </a:xfrm>
            <a:custGeom>
              <a:avLst/>
              <a:gdLst/>
              <a:ahLst/>
              <a:cxnLst/>
              <a:rect l="0" t="0" r="0" b="0"/>
              <a:pathLst>
                <a:path w="126942" h="196444">
                  <a:moveTo>
                    <a:pt x="82315" y="6560"/>
                  </a:moveTo>
                  <a:lnTo>
                    <a:pt x="82315" y="2515"/>
                  </a:lnTo>
                  <a:lnTo>
                    <a:pt x="81468" y="1324"/>
                  </a:lnTo>
                  <a:lnTo>
                    <a:pt x="80057" y="529"/>
                  </a:lnTo>
                  <a:lnTo>
                    <a:pt x="78269" y="0"/>
                  </a:lnTo>
                  <a:lnTo>
                    <a:pt x="76231" y="493"/>
                  </a:lnTo>
                  <a:lnTo>
                    <a:pt x="68470" y="4386"/>
                  </a:lnTo>
                  <a:lnTo>
                    <a:pt x="60357" y="5594"/>
                  </a:lnTo>
                  <a:lnTo>
                    <a:pt x="56670" y="7610"/>
                  </a:lnTo>
                  <a:lnTo>
                    <a:pt x="41977" y="23642"/>
                  </a:lnTo>
                  <a:lnTo>
                    <a:pt x="26461" y="60731"/>
                  </a:lnTo>
                  <a:lnTo>
                    <a:pt x="16280" y="95781"/>
                  </a:lnTo>
                  <a:lnTo>
                    <a:pt x="6115" y="128042"/>
                  </a:lnTo>
                  <a:lnTo>
                    <a:pt x="0" y="158874"/>
                  </a:lnTo>
                  <a:lnTo>
                    <a:pt x="2986" y="177750"/>
                  </a:lnTo>
                  <a:lnTo>
                    <a:pt x="9240" y="186502"/>
                  </a:lnTo>
                  <a:lnTo>
                    <a:pt x="16817" y="192368"/>
                  </a:lnTo>
                  <a:lnTo>
                    <a:pt x="23006" y="194975"/>
                  </a:lnTo>
                  <a:lnTo>
                    <a:pt x="35297" y="196443"/>
                  </a:lnTo>
                  <a:lnTo>
                    <a:pt x="53708" y="192832"/>
                  </a:lnTo>
                  <a:lnTo>
                    <a:pt x="71204" y="182355"/>
                  </a:lnTo>
                  <a:lnTo>
                    <a:pt x="97429" y="156439"/>
                  </a:lnTo>
                  <a:lnTo>
                    <a:pt x="110500" y="135353"/>
                  </a:lnTo>
                  <a:lnTo>
                    <a:pt x="122501" y="105473"/>
                  </a:lnTo>
                  <a:lnTo>
                    <a:pt x="126941" y="70721"/>
                  </a:lnTo>
                  <a:lnTo>
                    <a:pt x="126864" y="51441"/>
                  </a:lnTo>
                  <a:lnTo>
                    <a:pt x="123845" y="40336"/>
                  </a:lnTo>
                  <a:lnTo>
                    <a:pt x="117424" y="32014"/>
                  </a:lnTo>
                  <a:lnTo>
                    <a:pt x="99504" y="19773"/>
                  </a:lnTo>
                  <a:lnTo>
                    <a:pt x="88725" y="15838"/>
                  </a:lnTo>
                  <a:lnTo>
                    <a:pt x="51834" y="14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12"/>
            <p:cNvSpPr/>
            <p:nvPr/>
          </p:nvSpPr>
          <p:spPr>
            <a:xfrm>
              <a:off x="3528059" y="678179"/>
              <a:ext cx="175261" cy="243184"/>
            </a:xfrm>
            <a:custGeom>
              <a:avLst/>
              <a:gdLst/>
              <a:ahLst/>
              <a:cxnLst/>
              <a:rect l="0" t="0" r="0" b="0"/>
              <a:pathLst>
                <a:path w="175261" h="243184">
                  <a:moveTo>
                    <a:pt x="0" y="7621"/>
                  </a:moveTo>
                  <a:lnTo>
                    <a:pt x="0" y="41086"/>
                  </a:lnTo>
                  <a:lnTo>
                    <a:pt x="4045" y="73215"/>
                  </a:lnTo>
                  <a:lnTo>
                    <a:pt x="10607" y="106266"/>
                  </a:lnTo>
                  <a:lnTo>
                    <a:pt x="21958" y="138825"/>
                  </a:lnTo>
                  <a:lnTo>
                    <a:pt x="36045" y="169921"/>
                  </a:lnTo>
                  <a:lnTo>
                    <a:pt x="46899" y="200584"/>
                  </a:lnTo>
                  <a:lnTo>
                    <a:pt x="59522" y="223027"/>
                  </a:lnTo>
                  <a:lnTo>
                    <a:pt x="73987" y="236357"/>
                  </a:lnTo>
                  <a:lnTo>
                    <a:pt x="89518" y="243183"/>
                  </a:lnTo>
                  <a:lnTo>
                    <a:pt x="92844" y="241291"/>
                  </a:lnTo>
                  <a:lnTo>
                    <a:pt x="97144" y="236781"/>
                  </a:lnTo>
                  <a:lnTo>
                    <a:pt x="104325" y="223028"/>
                  </a:lnTo>
                  <a:lnTo>
                    <a:pt x="114337" y="188898"/>
                  </a:lnTo>
                  <a:lnTo>
                    <a:pt x="121931" y="155030"/>
                  </a:lnTo>
                  <a:lnTo>
                    <a:pt x="127005" y="127323"/>
                  </a:lnTo>
                  <a:lnTo>
                    <a:pt x="132083" y="98075"/>
                  </a:lnTo>
                  <a:lnTo>
                    <a:pt x="139701" y="61139"/>
                  </a:lnTo>
                  <a:lnTo>
                    <a:pt x="147321" y="32791"/>
                  </a:lnTo>
                  <a:lnTo>
                    <a:pt x="154658" y="20783"/>
                  </a:lnTo>
                  <a:lnTo>
                    <a:pt x="161871" y="12624"/>
                  </a:lnTo>
                  <a:lnTo>
                    <a:pt x="166778" y="4117"/>
                  </a:lnTo>
                  <a:lnTo>
                    <a:pt x="1752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13"/>
            <p:cNvSpPr/>
            <p:nvPr/>
          </p:nvSpPr>
          <p:spPr>
            <a:xfrm>
              <a:off x="3162300" y="694328"/>
              <a:ext cx="327660" cy="218385"/>
            </a:xfrm>
            <a:custGeom>
              <a:avLst/>
              <a:gdLst/>
              <a:ahLst/>
              <a:cxnLst/>
              <a:rect l="0" t="0" r="0" b="0"/>
              <a:pathLst>
                <a:path w="327660" h="218385">
                  <a:moveTo>
                    <a:pt x="0" y="98151"/>
                  </a:moveTo>
                  <a:lnTo>
                    <a:pt x="0" y="102197"/>
                  </a:lnTo>
                  <a:lnTo>
                    <a:pt x="4515" y="106440"/>
                  </a:lnTo>
                  <a:lnTo>
                    <a:pt x="11320" y="111995"/>
                  </a:lnTo>
                  <a:lnTo>
                    <a:pt x="21604" y="123796"/>
                  </a:lnTo>
                  <a:lnTo>
                    <a:pt x="50132" y="138489"/>
                  </a:lnTo>
                  <a:lnTo>
                    <a:pt x="69887" y="142277"/>
                  </a:lnTo>
                  <a:lnTo>
                    <a:pt x="99318" y="137473"/>
                  </a:lnTo>
                  <a:lnTo>
                    <a:pt x="137194" y="125918"/>
                  </a:lnTo>
                  <a:lnTo>
                    <a:pt x="155985" y="114375"/>
                  </a:lnTo>
                  <a:lnTo>
                    <a:pt x="187828" y="85315"/>
                  </a:lnTo>
                  <a:lnTo>
                    <a:pt x="205053" y="47971"/>
                  </a:lnTo>
                  <a:lnTo>
                    <a:pt x="210899" y="30508"/>
                  </a:lnTo>
                  <a:lnTo>
                    <a:pt x="212873" y="9436"/>
                  </a:lnTo>
                  <a:lnTo>
                    <a:pt x="212188" y="5988"/>
                  </a:lnTo>
                  <a:lnTo>
                    <a:pt x="210886" y="3689"/>
                  </a:lnTo>
                  <a:lnTo>
                    <a:pt x="209170" y="2157"/>
                  </a:lnTo>
                  <a:lnTo>
                    <a:pt x="205006" y="454"/>
                  </a:lnTo>
                  <a:lnTo>
                    <a:pt x="202711" y="0"/>
                  </a:lnTo>
                  <a:lnTo>
                    <a:pt x="200334" y="1390"/>
                  </a:lnTo>
                  <a:lnTo>
                    <a:pt x="173766" y="34939"/>
                  </a:lnTo>
                  <a:lnTo>
                    <a:pt x="157529" y="67195"/>
                  </a:lnTo>
                  <a:lnTo>
                    <a:pt x="148934" y="96223"/>
                  </a:lnTo>
                  <a:lnTo>
                    <a:pt x="146010" y="126273"/>
                  </a:lnTo>
                  <a:lnTo>
                    <a:pt x="145991" y="155779"/>
                  </a:lnTo>
                  <a:lnTo>
                    <a:pt x="148987" y="172870"/>
                  </a:lnTo>
                  <a:lnTo>
                    <a:pt x="159479" y="192727"/>
                  </a:lnTo>
                  <a:lnTo>
                    <a:pt x="170786" y="201710"/>
                  </a:lnTo>
                  <a:lnTo>
                    <a:pt x="198741" y="214375"/>
                  </a:lnTo>
                  <a:lnTo>
                    <a:pt x="221164" y="218384"/>
                  </a:lnTo>
                  <a:lnTo>
                    <a:pt x="251496" y="213655"/>
                  </a:lnTo>
                  <a:lnTo>
                    <a:pt x="281947" y="202310"/>
                  </a:lnTo>
                  <a:lnTo>
                    <a:pt x="308376" y="184013"/>
                  </a:lnTo>
                  <a:lnTo>
                    <a:pt x="327659" y="1591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14"/>
            <p:cNvSpPr/>
            <p:nvPr/>
          </p:nvSpPr>
          <p:spPr>
            <a:xfrm>
              <a:off x="2689859" y="672888"/>
              <a:ext cx="220982" cy="248712"/>
            </a:xfrm>
            <a:custGeom>
              <a:avLst/>
              <a:gdLst/>
              <a:ahLst/>
              <a:cxnLst/>
              <a:rect l="0" t="0" r="0" b="0"/>
              <a:pathLst>
                <a:path w="220982" h="248712">
                  <a:moveTo>
                    <a:pt x="0" y="89112"/>
                  </a:moveTo>
                  <a:lnTo>
                    <a:pt x="0" y="113584"/>
                  </a:lnTo>
                  <a:lnTo>
                    <a:pt x="4045" y="125902"/>
                  </a:lnTo>
                  <a:lnTo>
                    <a:pt x="10606" y="136231"/>
                  </a:lnTo>
                  <a:lnTo>
                    <a:pt x="13844" y="138304"/>
                  </a:lnTo>
                  <a:lnTo>
                    <a:pt x="26492" y="141223"/>
                  </a:lnTo>
                  <a:lnTo>
                    <a:pt x="54990" y="142290"/>
                  </a:lnTo>
                  <a:lnTo>
                    <a:pt x="76689" y="134313"/>
                  </a:lnTo>
                  <a:lnTo>
                    <a:pt x="108334" y="111569"/>
                  </a:lnTo>
                  <a:lnTo>
                    <a:pt x="120962" y="100786"/>
                  </a:lnTo>
                  <a:lnTo>
                    <a:pt x="138225" y="70909"/>
                  </a:lnTo>
                  <a:lnTo>
                    <a:pt x="148201" y="47029"/>
                  </a:lnTo>
                  <a:lnTo>
                    <a:pt x="151571" y="19745"/>
                  </a:lnTo>
                  <a:lnTo>
                    <a:pt x="149774" y="9457"/>
                  </a:lnTo>
                  <a:lnTo>
                    <a:pt x="148110" y="5529"/>
                  </a:lnTo>
                  <a:lnTo>
                    <a:pt x="146153" y="2910"/>
                  </a:lnTo>
                  <a:lnTo>
                    <a:pt x="141722" y="0"/>
                  </a:lnTo>
                  <a:lnTo>
                    <a:pt x="126376" y="2406"/>
                  </a:lnTo>
                  <a:lnTo>
                    <a:pt x="105743" y="12527"/>
                  </a:lnTo>
                  <a:lnTo>
                    <a:pt x="68457" y="44344"/>
                  </a:lnTo>
                  <a:lnTo>
                    <a:pt x="47942" y="68792"/>
                  </a:lnTo>
                  <a:lnTo>
                    <a:pt x="33396" y="97484"/>
                  </a:lnTo>
                  <a:lnTo>
                    <a:pt x="25982" y="129692"/>
                  </a:lnTo>
                  <a:lnTo>
                    <a:pt x="26043" y="163789"/>
                  </a:lnTo>
                  <a:lnTo>
                    <a:pt x="30202" y="184108"/>
                  </a:lnTo>
                  <a:lnTo>
                    <a:pt x="42063" y="208981"/>
                  </a:lnTo>
                  <a:lnTo>
                    <a:pt x="57149" y="227451"/>
                  </a:lnTo>
                  <a:lnTo>
                    <a:pt x="70273" y="238367"/>
                  </a:lnTo>
                  <a:lnTo>
                    <a:pt x="86831" y="244347"/>
                  </a:lnTo>
                  <a:lnTo>
                    <a:pt x="115192" y="247714"/>
                  </a:lnTo>
                  <a:lnTo>
                    <a:pt x="145045" y="248711"/>
                  </a:lnTo>
                  <a:lnTo>
                    <a:pt x="181427" y="245003"/>
                  </a:lnTo>
                  <a:lnTo>
                    <a:pt x="220981" y="2338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15"/>
            <p:cNvSpPr/>
            <p:nvPr/>
          </p:nvSpPr>
          <p:spPr>
            <a:xfrm>
              <a:off x="2438400" y="686882"/>
              <a:ext cx="160020" cy="234511"/>
            </a:xfrm>
            <a:custGeom>
              <a:avLst/>
              <a:gdLst/>
              <a:ahLst/>
              <a:cxnLst/>
              <a:rect l="0" t="0" r="0" b="0"/>
              <a:pathLst>
                <a:path w="160020" h="234511">
                  <a:moveTo>
                    <a:pt x="0" y="52257"/>
                  </a:moveTo>
                  <a:lnTo>
                    <a:pt x="0" y="56303"/>
                  </a:lnTo>
                  <a:lnTo>
                    <a:pt x="2257" y="60546"/>
                  </a:lnTo>
                  <a:lnTo>
                    <a:pt x="4045" y="62863"/>
                  </a:lnTo>
                  <a:lnTo>
                    <a:pt x="6031" y="69953"/>
                  </a:lnTo>
                  <a:lnTo>
                    <a:pt x="13511" y="106482"/>
                  </a:lnTo>
                  <a:lnTo>
                    <a:pt x="14898" y="140297"/>
                  </a:lnTo>
                  <a:lnTo>
                    <a:pt x="15138" y="169595"/>
                  </a:lnTo>
                  <a:lnTo>
                    <a:pt x="15220" y="202906"/>
                  </a:lnTo>
                  <a:lnTo>
                    <a:pt x="15239" y="234510"/>
                  </a:lnTo>
                  <a:lnTo>
                    <a:pt x="15240" y="202558"/>
                  </a:lnTo>
                  <a:lnTo>
                    <a:pt x="19285" y="173085"/>
                  </a:lnTo>
                  <a:lnTo>
                    <a:pt x="25845" y="137541"/>
                  </a:lnTo>
                  <a:lnTo>
                    <a:pt x="30678" y="110481"/>
                  </a:lnTo>
                  <a:lnTo>
                    <a:pt x="36494" y="83215"/>
                  </a:lnTo>
                  <a:lnTo>
                    <a:pt x="48442" y="49671"/>
                  </a:lnTo>
                  <a:lnTo>
                    <a:pt x="59414" y="24116"/>
                  </a:lnTo>
                  <a:lnTo>
                    <a:pt x="76306" y="7136"/>
                  </a:lnTo>
                  <a:lnTo>
                    <a:pt x="84149" y="2570"/>
                  </a:lnTo>
                  <a:lnTo>
                    <a:pt x="97370" y="0"/>
                  </a:lnTo>
                  <a:lnTo>
                    <a:pt x="104799" y="1656"/>
                  </a:lnTo>
                  <a:lnTo>
                    <a:pt x="116000" y="9607"/>
                  </a:lnTo>
                  <a:lnTo>
                    <a:pt x="124369" y="18908"/>
                  </a:lnTo>
                  <a:lnTo>
                    <a:pt x="130911" y="31509"/>
                  </a:lnTo>
                  <a:lnTo>
                    <a:pt x="135925" y="67225"/>
                  </a:lnTo>
                  <a:lnTo>
                    <a:pt x="136794" y="101095"/>
                  </a:lnTo>
                  <a:lnTo>
                    <a:pt x="137051" y="133803"/>
                  </a:lnTo>
                  <a:lnTo>
                    <a:pt x="137128" y="168235"/>
                  </a:lnTo>
                  <a:lnTo>
                    <a:pt x="137153" y="201226"/>
                  </a:lnTo>
                  <a:lnTo>
                    <a:pt x="138003" y="212446"/>
                  </a:lnTo>
                  <a:lnTo>
                    <a:pt x="143720" y="229411"/>
                  </a:lnTo>
                  <a:lnTo>
                    <a:pt x="144920" y="230473"/>
                  </a:lnTo>
                  <a:lnTo>
                    <a:pt x="146566" y="230334"/>
                  </a:lnTo>
                  <a:lnTo>
                    <a:pt x="150654" y="227923"/>
                  </a:lnTo>
                  <a:lnTo>
                    <a:pt x="155293" y="224029"/>
                  </a:lnTo>
                  <a:lnTo>
                    <a:pt x="157919" y="219476"/>
                  </a:lnTo>
                  <a:lnTo>
                    <a:pt x="160019" y="2122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16"/>
            <p:cNvSpPr/>
            <p:nvPr/>
          </p:nvSpPr>
          <p:spPr>
            <a:xfrm>
              <a:off x="2091456" y="685800"/>
              <a:ext cx="261946" cy="234248"/>
            </a:xfrm>
            <a:custGeom>
              <a:avLst/>
              <a:gdLst/>
              <a:ahLst/>
              <a:cxnLst/>
              <a:rect l="0" t="0" r="0" b="0"/>
              <a:pathLst>
                <a:path w="261946" h="234248">
                  <a:moveTo>
                    <a:pt x="209784" y="0"/>
                  </a:moveTo>
                  <a:lnTo>
                    <a:pt x="199178" y="0"/>
                  </a:lnTo>
                  <a:lnTo>
                    <a:pt x="161590" y="9407"/>
                  </a:lnTo>
                  <a:lnTo>
                    <a:pt x="140471" y="18027"/>
                  </a:lnTo>
                  <a:lnTo>
                    <a:pt x="110579" y="40155"/>
                  </a:lnTo>
                  <a:lnTo>
                    <a:pt x="74131" y="75916"/>
                  </a:lnTo>
                  <a:lnTo>
                    <a:pt x="45224" y="109794"/>
                  </a:lnTo>
                  <a:lnTo>
                    <a:pt x="21043" y="141657"/>
                  </a:lnTo>
                  <a:lnTo>
                    <a:pt x="4471" y="171700"/>
                  </a:lnTo>
                  <a:lnTo>
                    <a:pt x="0" y="188918"/>
                  </a:lnTo>
                  <a:lnTo>
                    <a:pt x="271" y="202779"/>
                  </a:lnTo>
                  <a:lnTo>
                    <a:pt x="1528" y="208846"/>
                  </a:lnTo>
                  <a:lnTo>
                    <a:pt x="7441" y="217844"/>
                  </a:lnTo>
                  <a:lnTo>
                    <a:pt x="16560" y="224666"/>
                  </a:lnTo>
                  <a:lnTo>
                    <a:pt x="35974" y="232420"/>
                  </a:lnTo>
                  <a:lnTo>
                    <a:pt x="58660" y="234247"/>
                  </a:lnTo>
                  <a:lnTo>
                    <a:pt x="96237" y="227708"/>
                  </a:lnTo>
                  <a:lnTo>
                    <a:pt x="126187" y="220715"/>
                  </a:lnTo>
                  <a:lnTo>
                    <a:pt x="156510" y="211024"/>
                  </a:lnTo>
                  <a:lnTo>
                    <a:pt x="184685" y="195170"/>
                  </a:lnTo>
                  <a:lnTo>
                    <a:pt x="216962" y="167057"/>
                  </a:lnTo>
                  <a:lnTo>
                    <a:pt x="236087" y="144607"/>
                  </a:lnTo>
                  <a:lnTo>
                    <a:pt x="251637" y="109029"/>
                  </a:lnTo>
                  <a:lnTo>
                    <a:pt x="260604" y="76664"/>
                  </a:lnTo>
                  <a:lnTo>
                    <a:pt x="261945" y="39007"/>
                  </a:lnTo>
                  <a:lnTo>
                    <a:pt x="258931" y="26932"/>
                  </a:lnTo>
                  <a:lnTo>
                    <a:pt x="252511" y="18178"/>
                  </a:lnTo>
                  <a:lnTo>
                    <a:pt x="244860" y="12312"/>
                  </a:lnTo>
                  <a:lnTo>
                    <a:pt x="238638" y="9705"/>
                  </a:lnTo>
                  <a:lnTo>
                    <a:pt x="217403"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SMARTInkShape-Group40"/>
          <p:cNvGrpSpPr/>
          <p:nvPr/>
        </p:nvGrpSpPr>
        <p:grpSpPr>
          <a:xfrm>
            <a:off x="3947159" y="548639"/>
            <a:ext cx="5173981" cy="518162"/>
            <a:chOff x="3947159" y="548639"/>
            <a:chExt cx="5173981" cy="518162"/>
          </a:xfrm>
        </p:grpSpPr>
        <p:sp>
          <p:nvSpPr>
            <p:cNvPr id="13" name="SMARTInkShape-617"/>
            <p:cNvSpPr/>
            <p:nvPr/>
          </p:nvSpPr>
          <p:spPr>
            <a:xfrm>
              <a:off x="3947159" y="548639"/>
              <a:ext cx="7622" cy="358141"/>
            </a:xfrm>
            <a:custGeom>
              <a:avLst/>
              <a:gdLst/>
              <a:ahLst/>
              <a:cxnLst/>
              <a:rect l="0" t="0" r="0" b="0"/>
              <a:pathLst>
                <a:path w="7622" h="358141">
                  <a:moveTo>
                    <a:pt x="0" y="0"/>
                  </a:moveTo>
                  <a:lnTo>
                    <a:pt x="0" y="32564"/>
                  </a:lnTo>
                  <a:lnTo>
                    <a:pt x="0" y="62048"/>
                  </a:lnTo>
                  <a:lnTo>
                    <a:pt x="0" y="97595"/>
                  </a:lnTo>
                  <a:lnTo>
                    <a:pt x="0" y="126914"/>
                  </a:lnTo>
                  <a:lnTo>
                    <a:pt x="0" y="159700"/>
                  </a:lnTo>
                  <a:lnTo>
                    <a:pt x="0" y="194027"/>
                  </a:lnTo>
                  <a:lnTo>
                    <a:pt x="2258" y="224523"/>
                  </a:lnTo>
                  <a:lnTo>
                    <a:pt x="5237" y="252188"/>
                  </a:lnTo>
                  <a:lnTo>
                    <a:pt x="6914" y="289870"/>
                  </a:lnTo>
                  <a:lnTo>
                    <a:pt x="7481" y="323959"/>
                  </a:lnTo>
                  <a:lnTo>
                    <a:pt x="762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618"/>
            <p:cNvSpPr/>
            <p:nvPr/>
          </p:nvSpPr>
          <p:spPr>
            <a:xfrm>
              <a:off x="4046219" y="693420"/>
              <a:ext cx="91441" cy="186642"/>
            </a:xfrm>
            <a:custGeom>
              <a:avLst/>
              <a:gdLst/>
              <a:ahLst/>
              <a:cxnLst/>
              <a:rect l="0" t="0" r="0" b="0"/>
              <a:pathLst>
                <a:path w="91441" h="186642">
                  <a:moveTo>
                    <a:pt x="0" y="0"/>
                  </a:moveTo>
                  <a:lnTo>
                    <a:pt x="847" y="33421"/>
                  </a:lnTo>
                  <a:lnTo>
                    <a:pt x="8290" y="69662"/>
                  </a:lnTo>
                  <a:lnTo>
                    <a:pt x="17697" y="99380"/>
                  </a:lnTo>
                  <a:lnTo>
                    <a:pt x="32001" y="135718"/>
                  </a:lnTo>
                  <a:lnTo>
                    <a:pt x="54732" y="172147"/>
                  </a:lnTo>
                  <a:lnTo>
                    <a:pt x="64459" y="185982"/>
                  </a:lnTo>
                  <a:lnTo>
                    <a:pt x="65833" y="186641"/>
                  </a:lnTo>
                  <a:lnTo>
                    <a:pt x="66749" y="186234"/>
                  </a:lnTo>
                  <a:lnTo>
                    <a:pt x="70295" y="181616"/>
                  </a:lnTo>
                  <a:lnTo>
                    <a:pt x="72264" y="179497"/>
                  </a:lnTo>
                  <a:lnTo>
                    <a:pt x="80198" y="146435"/>
                  </a:lnTo>
                  <a:lnTo>
                    <a:pt x="91440"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19"/>
            <p:cNvSpPr/>
            <p:nvPr/>
          </p:nvSpPr>
          <p:spPr>
            <a:xfrm>
              <a:off x="4183380" y="624839"/>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20"/>
            <p:cNvSpPr/>
            <p:nvPr/>
          </p:nvSpPr>
          <p:spPr>
            <a:xfrm>
              <a:off x="4223118" y="660076"/>
              <a:ext cx="173623" cy="223347"/>
            </a:xfrm>
            <a:custGeom>
              <a:avLst/>
              <a:gdLst/>
              <a:ahLst/>
              <a:cxnLst/>
              <a:rect l="0" t="0" r="0" b="0"/>
              <a:pathLst>
                <a:path w="173623" h="223347">
                  <a:moveTo>
                    <a:pt x="13601" y="101924"/>
                  </a:moveTo>
                  <a:lnTo>
                    <a:pt x="13601" y="108484"/>
                  </a:lnTo>
                  <a:lnTo>
                    <a:pt x="14448" y="108837"/>
                  </a:lnTo>
                  <a:lnTo>
                    <a:pt x="17647" y="109230"/>
                  </a:lnTo>
                  <a:lnTo>
                    <a:pt x="21891" y="111662"/>
                  </a:lnTo>
                  <a:lnTo>
                    <a:pt x="26599" y="114718"/>
                  </a:lnTo>
                  <a:lnTo>
                    <a:pt x="31513" y="116077"/>
                  </a:lnTo>
                  <a:lnTo>
                    <a:pt x="34009" y="115592"/>
                  </a:lnTo>
                  <a:lnTo>
                    <a:pt x="42414" y="111712"/>
                  </a:lnTo>
                  <a:lnTo>
                    <a:pt x="50678" y="110507"/>
                  </a:lnTo>
                  <a:lnTo>
                    <a:pt x="59996" y="105456"/>
                  </a:lnTo>
                  <a:lnTo>
                    <a:pt x="88360" y="80305"/>
                  </a:lnTo>
                  <a:lnTo>
                    <a:pt x="107232" y="44449"/>
                  </a:lnTo>
                  <a:lnTo>
                    <a:pt x="112185" y="10591"/>
                  </a:lnTo>
                  <a:lnTo>
                    <a:pt x="110192" y="4040"/>
                  </a:lnTo>
                  <a:lnTo>
                    <a:pt x="108475" y="1108"/>
                  </a:lnTo>
                  <a:lnTo>
                    <a:pt x="105637" y="0"/>
                  </a:lnTo>
                  <a:lnTo>
                    <a:pt x="97969" y="1026"/>
                  </a:lnTo>
                  <a:lnTo>
                    <a:pt x="71822" y="13308"/>
                  </a:lnTo>
                  <a:lnTo>
                    <a:pt x="60362" y="22746"/>
                  </a:lnTo>
                  <a:lnTo>
                    <a:pt x="34058" y="56815"/>
                  </a:lnTo>
                  <a:lnTo>
                    <a:pt x="15886" y="89062"/>
                  </a:lnTo>
                  <a:lnTo>
                    <a:pt x="6659" y="117868"/>
                  </a:lnTo>
                  <a:lnTo>
                    <a:pt x="0" y="153897"/>
                  </a:lnTo>
                  <a:lnTo>
                    <a:pt x="2892" y="177719"/>
                  </a:lnTo>
                  <a:lnTo>
                    <a:pt x="9124" y="190926"/>
                  </a:lnTo>
                  <a:lnTo>
                    <a:pt x="17538" y="201593"/>
                  </a:lnTo>
                  <a:lnTo>
                    <a:pt x="32642" y="212359"/>
                  </a:lnTo>
                  <a:lnTo>
                    <a:pt x="51981" y="220064"/>
                  </a:lnTo>
                  <a:lnTo>
                    <a:pt x="83389" y="223346"/>
                  </a:lnTo>
                  <a:lnTo>
                    <a:pt x="120441" y="221520"/>
                  </a:lnTo>
                  <a:lnTo>
                    <a:pt x="154838" y="209179"/>
                  </a:lnTo>
                  <a:lnTo>
                    <a:pt x="173622" y="2009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21"/>
            <p:cNvSpPr/>
            <p:nvPr/>
          </p:nvSpPr>
          <p:spPr>
            <a:xfrm>
              <a:off x="4459308" y="678179"/>
              <a:ext cx="142243" cy="190501"/>
            </a:xfrm>
            <a:custGeom>
              <a:avLst/>
              <a:gdLst/>
              <a:ahLst/>
              <a:cxnLst/>
              <a:rect l="0" t="0" r="0" b="0"/>
              <a:pathLst>
                <a:path w="142243" h="190501">
                  <a:moveTo>
                    <a:pt x="74592" y="0"/>
                  </a:moveTo>
                  <a:lnTo>
                    <a:pt x="55510" y="847"/>
                  </a:lnTo>
                  <a:lnTo>
                    <a:pt x="18818" y="13495"/>
                  </a:lnTo>
                  <a:lnTo>
                    <a:pt x="12268" y="18133"/>
                  </a:lnTo>
                  <a:lnTo>
                    <a:pt x="0" y="35567"/>
                  </a:lnTo>
                  <a:lnTo>
                    <a:pt x="311" y="37258"/>
                  </a:lnTo>
                  <a:lnTo>
                    <a:pt x="2913" y="41395"/>
                  </a:lnTo>
                  <a:lnTo>
                    <a:pt x="4793" y="42837"/>
                  </a:lnTo>
                  <a:lnTo>
                    <a:pt x="24911" y="50704"/>
                  </a:lnTo>
                  <a:lnTo>
                    <a:pt x="60453" y="53956"/>
                  </a:lnTo>
                  <a:lnTo>
                    <a:pt x="97597" y="59871"/>
                  </a:lnTo>
                  <a:lnTo>
                    <a:pt x="116309" y="64683"/>
                  </a:lnTo>
                  <a:lnTo>
                    <a:pt x="132578" y="75516"/>
                  </a:lnTo>
                  <a:lnTo>
                    <a:pt x="138464" y="82387"/>
                  </a:lnTo>
                  <a:lnTo>
                    <a:pt x="140033" y="85405"/>
                  </a:lnTo>
                  <a:lnTo>
                    <a:pt x="142242" y="101788"/>
                  </a:lnTo>
                  <a:lnTo>
                    <a:pt x="138851" y="118683"/>
                  </a:lnTo>
                  <a:lnTo>
                    <a:pt x="132484" y="134414"/>
                  </a:lnTo>
                  <a:lnTo>
                    <a:pt x="117145" y="149799"/>
                  </a:lnTo>
                  <a:lnTo>
                    <a:pt x="84053" y="172995"/>
                  </a:lnTo>
                  <a:lnTo>
                    <a:pt x="51732"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22"/>
            <p:cNvSpPr/>
            <p:nvPr/>
          </p:nvSpPr>
          <p:spPr>
            <a:xfrm>
              <a:off x="4107180" y="647700"/>
              <a:ext cx="53340" cy="243840"/>
            </a:xfrm>
            <a:custGeom>
              <a:avLst/>
              <a:gdLst/>
              <a:ahLst/>
              <a:cxnLst/>
              <a:rect l="0" t="0" r="0" b="0"/>
              <a:pathLst>
                <a:path w="53340" h="243840">
                  <a:moveTo>
                    <a:pt x="53339" y="0"/>
                  </a:moveTo>
                  <a:lnTo>
                    <a:pt x="49294" y="0"/>
                  </a:lnTo>
                  <a:lnTo>
                    <a:pt x="48103" y="846"/>
                  </a:lnTo>
                  <a:lnTo>
                    <a:pt x="47309" y="2257"/>
                  </a:lnTo>
                  <a:lnTo>
                    <a:pt x="46033" y="10605"/>
                  </a:lnTo>
                  <a:lnTo>
                    <a:pt x="44891" y="47893"/>
                  </a:lnTo>
                  <a:lnTo>
                    <a:pt x="39642" y="75903"/>
                  </a:lnTo>
                  <a:lnTo>
                    <a:pt x="33571" y="109790"/>
                  </a:lnTo>
                  <a:lnTo>
                    <a:pt x="29702" y="141656"/>
                  </a:lnTo>
                  <a:lnTo>
                    <a:pt x="19431" y="172547"/>
                  </a:lnTo>
                  <a:lnTo>
                    <a:pt x="10649" y="203148"/>
                  </a:lnTo>
                  <a:lnTo>
                    <a:pt x="0"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23"/>
            <p:cNvSpPr/>
            <p:nvPr/>
          </p:nvSpPr>
          <p:spPr>
            <a:xfrm>
              <a:off x="4991100" y="716279"/>
              <a:ext cx="14899" cy="144782"/>
            </a:xfrm>
            <a:custGeom>
              <a:avLst/>
              <a:gdLst/>
              <a:ahLst/>
              <a:cxnLst/>
              <a:rect l="0" t="0" r="0" b="0"/>
              <a:pathLst>
                <a:path w="14899" h="144782">
                  <a:moveTo>
                    <a:pt x="0" y="0"/>
                  </a:moveTo>
                  <a:lnTo>
                    <a:pt x="0" y="33466"/>
                  </a:lnTo>
                  <a:lnTo>
                    <a:pt x="2257" y="54225"/>
                  </a:lnTo>
                  <a:lnTo>
                    <a:pt x="7760" y="91557"/>
                  </a:lnTo>
                  <a:lnTo>
                    <a:pt x="14471" y="129394"/>
                  </a:lnTo>
                  <a:lnTo>
                    <a:pt x="14898" y="133709"/>
                  </a:lnTo>
                  <a:lnTo>
                    <a:pt x="12830" y="137884"/>
                  </a:lnTo>
                  <a:lnTo>
                    <a:pt x="7619"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24"/>
            <p:cNvSpPr/>
            <p:nvPr/>
          </p:nvSpPr>
          <p:spPr>
            <a:xfrm>
              <a:off x="4968239" y="571500"/>
              <a:ext cx="7622" cy="7620"/>
            </a:xfrm>
            <a:custGeom>
              <a:avLst/>
              <a:gdLst/>
              <a:ahLst/>
              <a:cxnLst/>
              <a:rect l="0" t="0" r="0" b="0"/>
              <a:pathLst>
                <a:path w="7622" h="7620">
                  <a:moveTo>
                    <a:pt x="7621" y="0"/>
                  </a:moveTo>
                  <a:lnTo>
                    <a:pt x="3576" y="0"/>
                  </a:lnTo>
                  <a:lnTo>
                    <a:pt x="2384" y="846"/>
                  </a:lnTo>
                  <a:lnTo>
                    <a:pt x="1589" y="2257"/>
                  </a:lnTo>
                  <a:lnTo>
                    <a:pt x="0"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25"/>
            <p:cNvSpPr/>
            <p:nvPr/>
          </p:nvSpPr>
          <p:spPr>
            <a:xfrm>
              <a:off x="5082539" y="642003"/>
              <a:ext cx="198122" cy="264777"/>
            </a:xfrm>
            <a:custGeom>
              <a:avLst/>
              <a:gdLst/>
              <a:ahLst/>
              <a:cxnLst/>
              <a:rect l="0" t="0" r="0" b="0"/>
              <a:pathLst>
                <a:path w="198122" h="264777">
                  <a:moveTo>
                    <a:pt x="0" y="59036"/>
                  </a:moveTo>
                  <a:lnTo>
                    <a:pt x="0" y="95082"/>
                  </a:lnTo>
                  <a:lnTo>
                    <a:pt x="5237" y="126333"/>
                  </a:lnTo>
                  <a:lnTo>
                    <a:pt x="9408" y="160101"/>
                  </a:lnTo>
                  <a:lnTo>
                    <a:pt x="14088" y="195087"/>
                  </a:lnTo>
                  <a:lnTo>
                    <a:pt x="17346" y="231893"/>
                  </a:lnTo>
                  <a:lnTo>
                    <a:pt x="22376" y="250245"/>
                  </a:lnTo>
                  <a:lnTo>
                    <a:pt x="22538" y="252549"/>
                  </a:lnTo>
                  <a:lnTo>
                    <a:pt x="23492" y="254085"/>
                  </a:lnTo>
                  <a:lnTo>
                    <a:pt x="24975" y="255109"/>
                  </a:lnTo>
                  <a:lnTo>
                    <a:pt x="26810" y="255791"/>
                  </a:lnTo>
                  <a:lnTo>
                    <a:pt x="28033" y="255400"/>
                  </a:lnTo>
                  <a:lnTo>
                    <a:pt x="28849" y="254292"/>
                  </a:lnTo>
                  <a:lnTo>
                    <a:pt x="29393" y="252707"/>
                  </a:lnTo>
                  <a:lnTo>
                    <a:pt x="30385" y="217997"/>
                  </a:lnTo>
                  <a:lnTo>
                    <a:pt x="30452" y="187792"/>
                  </a:lnTo>
                  <a:lnTo>
                    <a:pt x="30468" y="161981"/>
                  </a:lnTo>
                  <a:lnTo>
                    <a:pt x="30475" y="133576"/>
                  </a:lnTo>
                  <a:lnTo>
                    <a:pt x="30478" y="104019"/>
                  </a:lnTo>
                  <a:lnTo>
                    <a:pt x="34525" y="66908"/>
                  </a:lnTo>
                  <a:lnTo>
                    <a:pt x="41086" y="34464"/>
                  </a:lnTo>
                  <a:lnTo>
                    <a:pt x="48176" y="20457"/>
                  </a:lnTo>
                  <a:lnTo>
                    <a:pt x="61688" y="7812"/>
                  </a:lnTo>
                  <a:lnTo>
                    <a:pt x="66526" y="4567"/>
                  </a:lnTo>
                  <a:lnTo>
                    <a:pt x="85469" y="0"/>
                  </a:lnTo>
                  <a:lnTo>
                    <a:pt x="97536" y="1189"/>
                  </a:lnTo>
                  <a:lnTo>
                    <a:pt x="108542" y="5386"/>
                  </a:lnTo>
                  <a:lnTo>
                    <a:pt x="119079" y="12896"/>
                  </a:lnTo>
                  <a:lnTo>
                    <a:pt x="130486" y="30690"/>
                  </a:lnTo>
                  <a:lnTo>
                    <a:pt x="147162" y="66388"/>
                  </a:lnTo>
                  <a:lnTo>
                    <a:pt x="156681" y="101102"/>
                  </a:lnTo>
                  <a:lnTo>
                    <a:pt x="164863" y="138199"/>
                  </a:lnTo>
                  <a:lnTo>
                    <a:pt x="171804" y="175155"/>
                  </a:lnTo>
                  <a:lnTo>
                    <a:pt x="175083" y="207083"/>
                  </a:lnTo>
                  <a:lnTo>
                    <a:pt x="182931" y="244607"/>
                  </a:lnTo>
                  <a:lnTo>
                    <a:pt x="191012" y="256685"/>
                  </a:lnTo>
                  <a:lnTo>
                    <a:pt x="198121" y="2647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26"/>
            <p:cNvSpPr/>
            <p:nvPr/>
          </p:nvSpPr>
          <p:spPr>
            <a:xfrm>
              <a:off x="8801100" y="701525"/>
              <a:ext cx="320040" cy="200660"/>
            </a:xfrm>
            <a:custGeom>
              <a:avLst/>
              <a:gdLst/>
              <a:ahLst/>
              <a:cxnLst/>
              <a:rect l="0" t="0" r="0" b="0"/>
              <a:pathLst>
                <a:path w="320040" h="200660">
                  <a:moveTo>
                    <a:pt x="0" y="90954"/>
                  </a:moveTo>
                  <a:lnTo>
                    <a:pt x="0" y="102306"/>
                  </a:lnTo>
                  <a:lnTo>
                    <a:pt x="2258" y="106724"/>
                  </a:lnTo>
                  <a:lnTo>
                    <a:pt x="4044" y="109087"/>
                  </a:lnTo>
                  <a:lnTo>
                    <a:pt x="8289" y="111714"/>
                  </a:lnTo>
                  <a:lnTo>
                    <a:pt x="17912" y="113400"/>
                  </a:lnTo>
                  <a:lnTo>
                    <a:pt x="51995" y="102452"/>
                  </a:lnTo>
                  <a:lnTo>
                    <a:pt x="66393" y="95678"/>
                  </a:lnTo>
                  <a:lnTo>
                    <a:pt x="74100" y="88538"/>
                  </a:lnTo>
                  <a:lnTo>
                    <a:pt x="93857" y="55253"/>
                  </a:lnTo>
                  <a:lnTo>
                    <a:pt x="97518" y="40113"/>
                  </a:lnTo>
                  <a:lnTo>
                    <a:pt x="98924" y="13716"/>
                  </a:lnTo>
                  <a:lnTo>
                    <a:pt x="96741" y="7802"/>
                  </a:lnTo>
                  <a:lnTo>
                    <a:pt x="94974" y="5039"/>
                  </a:lnTo>
                  <a:lnTo>
                    <a:pt x="92102" y="3198"/>
                  </a:lnTo>
                  <a:lnTo>
                    <a:pt x="79971" y="606"/>
                  </a:lnTo>
                  <a:lnTo>
                    <a:pt x="70538" y="0"/>
                  </a:lnTo>
                  <a:lnTo>
                    <a:pt x="60700" y="4246"/>
                  </a:lnTo>
                  <a:lnTo>
                    <a:pt x="31945" y="28791"/>
                  </a:lnTo>
                  <a:lnTo>
                    <a:pt x="21507" y="47136"/>
                  </a:lnTo>
                  <a:lnTo>
                    <a:pt x="11241" y="81327"/>
                  </a:lnTo>
                  <a:lnTo>
                    <a:pt x="8335" y="115676"/>
                  </a:lnTo>
                  <a:lnTo>
                    <a:pt x="7760" y="150777"/>
                  </a:lnTo>
                  <a:lnTo>
                    <a:pt x="12197" y="164391"/>
                  </a:lnTo>
                  <a:lnTo>
                    <a:pt x="19814" y="175240"/>
                  </a:lnTo>
                  <a:lnTo>
                    <a:pt x="38501" y="189103"/>
                  </a:lnTo>
                  <a:lnTo>
                    <a:pt x="58499" y="199994"/>
                  </a:lnTo>
                  <a:lnTo>
                    <a:pt x="70873" y="200659"/>
                  </a:lnTo>
                  <a:lnTo>
                    <a:pt x="106135" y="191949"/>
                  </a:lnTo>
                  <a:lnTo>
                    <a:pt x="123545" y="183909"/>
                  </a:lnTo>
                  <a:lnTo>
                    <a:pt x="139429" y="170331"/>
                  </a:lnTo>
                  <a:lnTo>
                    <a:pt x="169309" y="133901"/>
                  </a:lnTo>
                  <a:lnTo>
                    <a:pt x="189016" y="98209"/>
                  </a:lnTo>
                  <a:lnTo>
                    <a:pt x="207926" y="63428"/>
                  </a:lnTo>
                  <a:lnTo>
                    <a:pt x="212883" y="47222"/>
                  </a:lnTo>
                  <a:lnTo>
                    <a:pt x="213888" y="46560"/>
                  </a:lnTo>
                  <a:lnTo>
                    <a:pt x="217263" y="45823"/>
                  </a:lnTo>
                  <a:lnTo>
                    <a:pt x="218502" y="46474"/>
                  </a:lnTo>
                  <a:lnTo>
                    <a:pt x="219327" y="47754"/>
                  </a:lnTo>
                  <a:lnTo>
                    <a:pt x="220490" y="53601"/>
                  </a:lnTo>
                  <a:lnTo>
                    <a:pt x="220971" y="88873"/>
                  </a:lnTo>
                  <a:lnTo>
                    <a:pt x="220132" y="114062"/>
                  </a:lnTo>
                  <a:lnTo>
                    <a:pt x="213830" y="151780"/>
                  </a:lnTo>
                  <a:lnTo>
                    <a:pt x="213362" y="174382"/>
                  </a:lnTo>
                  <a:lnTo>
                    <a:pt x="214207" y="140516"/>
                  </a:lnTo>
                  <a:lnTo>
                    <a:pt x="223966" y="105697"/>
                  </a:lnTo>
                  <a:lnTo>
                    <a:pt x="236278" y="68029"/>
                  </a:lnTo>
                  <a:lnTo>
                    <a:pt x="242172" y="53672"/>
                  </a:lnTo>
                  <a:lnTo>
                    <a:pt x="264609" y="25357"/>
                  </a:lnTo>
                  <a:lnTo>
                    <a:pt x="274519" y="19467"/>
                  </a:lnTo>
                  <a:lnTo>
                    <a:pt x="294678" y="15685"/>
                  </a:lnTo>
                  <a:lnTo>
                    <a:pt x="320039" y="147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27"/>
            <p:cNvSpPr/>
            <p:nvPr/>
          </p:nvSpPr>
          <p:spPr>
            <a:xfrm>
              <a:off x="8503919" y="564819"/>
              <a:ext cx="243842" cy="364180"/>
            </a:xfrm>
            <a:custGeom>
              <a:avLst/>
              <a:gdLst/>
              <a:ahLst/>
              <a:cxnLst/>
              <a:rect l="0" t="0" r="0" b="0"/>
              <a:pathLst>
                <a:path w="243842" h="364180">
                  <a:moveTo>
                    <a:pt x="0" y="189560"/>
                  </a:moveTo>
                  <a:lnTo>
                    <a:pt x="0" y="196121"/>
                  </a:lnTo>
                  <a:lnTo>
                    <a:pt x="847" y="196474"/>
                  </a:lnTo>
                  <a:lnTo>
                    <a:pt x="4046" y="196867"/>
                  </a:lnTo>
                  <a:lnTo>
                    <a:pt x="5237" y="197818"/>
                  </a:lnTo>
                  <a:lnTo>
                    <a:pt x="6562" y="201133"/>
                  </a:lnTo>
                  <a:lnTo>
                    <a:pt x="7761" y="202355"/>
                  </a:lnTo>
                  <a:lnTo>
                    <a:pt x="11351" y="203714"/>
                  </a:lnTo>
                  <a:lnTo>
                    <a:pt x="22179" y="200433"/>
                  </a:lnTo>
                  <a:lnTo>
                    <a:pt x="55009" y="186860"/>
                  </a:lnTo>
                  <a:lnTo>
                    <a:pt x="89402" y="166010"/>
                  </a:lnTo>
                  <a:lnTo>
                    <a:pt x="111358" y="142199"/>
                  </a:lnTo>
                  <a:lnTo>
                    <a:pt x="134849" y="105524"/>
                  </a:lnTo>
                  <a:lnTo>
                    <a:pt x="146864" y="71173"/>
                  </a:lnTo>
                  <a:lnTo>
                    <a:pt x="156544" y="38705"/>
                  </a:lnTo>
                  <a:lnTo>
                    <a:pt x="159885" y="2230"/>
                  </a:lnTo>
                  <a:lnTo>
                    <a:pt x="159084" y="1174"/>
                  </a:lnTo>
                  <a:lnTo>
                    <a:pt x="155935" y="0"/>
                  </a:lnTo>
                  <a:lnTo>
                    <a:pt x="154757" y="533"/>
                  </a:lnTo>
                  <a:lnTo>
                    <a:pt x="153971" y="1736"/>
                  </a:lnTo>
                  <a:lnTo>
                    <a:pt x="153099" y="6176"/>
                  </a:lnTo>
                  <a:lnTo>
                    <a:pt x="152441" y="41944"/>
                  </a:lnTo>
                  <a:lnTo>
                    <a:pt x="150155" y="71316"/>
                  </a:lnTo>
                  <a:lnTo>
                    <a:pt x="146373" y="109087"/>
                  </a:lnTo>
                  <a:lnTo>
                    <a:pt x="145488" y="137708"/>
                  </a:lnTo>
                  <a:lnTo>
                    <a:pt x="145095" y="167362"/>
                  </a:lnTo>
                  <a:lnTo>
                    <a:pt x="144920" y="197474"/>
                  </a:lnTo>
                  <a:lnTo>
                    <a:pt x="144843" y="226944"/>
                  </a:lnTo>
                  <a:lnTo>
                    <a:pt x="144808" y="254153"/>
                  </a:lnTo>
                  <a:lnTo>
                    <a:pt x="142535" y="280357"/>
                  </a:lnTo>
                  <a:lnTo>
                    <a:pt x="138753" y="314394"/>
                  </a:lnTo>
                  <a:lnTo>
                    <a:pt x="138715" y="331402"/>
                  </a:lnTo>
                  <a:lnTo>
                    <a:pt x="144695" y="364179"/>
                  </a:lnTo>
                  <a:lnTo>
                    <a:pt x="144773" y="350113"/>
                  </a:lnTo>
                  <a:lnTo>
                    <a:pt x="140389" y="329711"/>
                  </a:lnTo>
                  <a:lnTo>
                    <a:pt x="143662" y="294824"/>
                  </a:lnTo>
                  <a:lnTo>
                    <a:pt x="144449" y="263083"/>
                  </a:lnTo>
                  <a:lnTo>
                    <a:pt x="146940" y="229125"/>
                  </a:lnTo>
                  <a:lnTo>
                    <a:pt x="155367" y="195400"/>
                  </a:lnTo>
                  <a:lnTo>
                    <a:pt x="173728" y="169393"/>
                  </a:lnTo>
                  <a:lnTo>
                    <a:pt x="176779" y="165955"/>
                  </a:lnTo>
                  <a:lnTo>
                    <a:pt x="179659" y="164510"/>
                  </a:lnTo>
                  <a:lnTo>
                    <a:pt x="182426" y="164394"/>
                  </a:lnTo>
                  <a:lnTo>
                    <a:pt x="192623" y="166017"/>
                  </a:lnTo>
                  <a:lnTo>
                    <a:pt x="196996" y="166245"/>
                  </a:lnTo>
                  <a:lnTo>
                    <a:pt x="200757" y="168090"/>
                  </a:lnTo>
                  <a:lnTo>
                    <a:pt x="207195" y="174656"/>
                  </a:lnTo>
                  <a:lnTo>
                    <a:pt x="220838" y="199817"/>
                  </a:lnTo>
                  <a:lnTo>
                    <a:pt x="231112" y="232226"/>
                  </a:lnTo>
                  <a:lnTo>
                    <a:pt x="235211" y="266004"/>
                  </a:lnTo>
                  <a:lnTo>
                    <a:pt x="236021" y="302152"/>
                  </a:lnTo>
                  <a:lnTo>
                    <a:pt x="236204" y="338884"/>
                  </a:lnTo>
                  <a:lnTo>
                    <a:pt x="236220" y="355515"/>
                  </a:lnTo>
                  <a:lnTo>
                    <a:pt x="237066" y="356077"/>
                  </a:lnTo>
                  <a:lnTo>
                    <a:pt x="240265" y="356701"/>
                  </a:lnTo>
                  <a:lnTo>
                    <a:pt x="241457" y="356021"/>
                  </a:lnTo>
                  <a:lnTo>
                    <a:pt x="242251" y="354721"/>
                  </a:lnTo>
                  <a:lnTo>
                    <a:pt x="243841" y="349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28"/>
            <p:cNvSpPr/>
            <p:nvPr/>
          </p:nvSpPr>
          <p:spPr>
            <a:xfrm>
              <a:off x="8519160" y="571500"/>
              <a:ext cx="45721" cy="342712"/>
            </a:xfrm>
            <a:custGeom>
              <a:avLst/>
              <a:gdLst/>
              <a:ahLst/>
              <a:cxnLst/>
              <a:rect l="0" t="0" r="0" b="0"/>
              <a:pathLst>
                <a:path w="45721" h="342712">
                  <a:moveTo>
                    <a:pt x="0" y="0"/>
                  </a:moveTo>
                  <a:lnTo>
                    <a:pt x="0" y="33465"/>
                  </a:lnTo>
                  <a:lnTo>
                    <a:pt x="4045" y="69640"/>
                  </a:lnTo>
                  <a:lnTo>
                    <a:pt x="6560" y="105206"/>
                  </a:lnTo>
                  <a:lnTo>
                    <a:pt x="7149" y="132271"/>
                  </a:lnTo>
                  <a:lnTo>
                    <a:pt x="8257" y="161234"/>
                  </a:lnTo>
                  <a:lnTo>
                    <a:pt x="11572" y="191039"/>
                  </a:lnTo>
                  <a:lnTo>
                    <a:pt x="15867" y="221219"/>
                  </a:lnTo>
                  <a:lnTo>
                    <a:pt x="20599" y="249873"/>
                  </a:lnTo>
                  <a:lnTo>
                    <a:pt x="28022" y="284197"/>
                  </a:lnTo>
                  <a:lnTo>
                    <a:pt x="35858" y="316723"/>
                  </a:lnTo>
                  <a:lnTo>
                    <a:pt x="37950" y="327879"/>
                  </a:lnTo>
                  <a:lnTo>
                    <a:pt x="45615" y="342711"/>
                  </a:lnTo>
                  <a:lnTo>
                    <a:pt x="45720" y="335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29"/>
            <p:cNvSpPr/>
            <p:nvPr/>
          </p:nvSpPr>
          <p:spPr>
            <a:xfrm>
              <a:off x="8353024" y="739139"/>
              <a:ext cx="127116" cy="174670"/>
            </a:xfrm>
            <a:custGeom>
              <a:avLst/>
              <a:gdLst/>
              <a:ahLst/>
              <a:cxnLst/>
              <a:rect l="0" t="0" r="0" b="0"/>
              <a:pathLst>
                <a:path w="127116" h="174670">
                  <a:moveTo>
                    <a:pt x="59456" y="30481"/>
                  </a:moveTo>
                  <a:lnTo>
                    <a:pt x="52894" y="23920"/>
                  </a:lnTo>
                  <a:lnTo>
                    <a:pt x="45368" y="22954"/>
                  </a:lnTo>
                  <a:lnTo>
                    <a:pt x="40512" y="26933"/>
                  </a:lnTo>
                  <a:lnTo>
                    <a:pt x="26334" y="51381"/>
                  </a:lnTo>
                  <a:lnTo>
                    <a:pt x="13722" y="86824"/>
                  </a:lnTo>
                  <a:lnTo>
                    <a:pt x="3573" y="121009"/>
                  </a:lnTo>
                  <a:lnTo>
                    <a:pt x="0" y="140465"/>
                  </a:lnTo>
                  <a:lnTo>
                    <a:pt x="2986" y="156954"/>
                  </a:lnTo>
                  <a:lnTo>
                    <a:pt x="9234" y="168519"/>
                  </a:lnTo>
                  <a:lnTo>
                    <a:pt x="13993" y="172265"/>
                  </a:lnTo>
                  <a:lnTo>
                    <a:pt x="16448" y="173263"/>
                  </a:lnTo>
                  <a:lnTo>
                    <a:pt x="32037" y="174669"/>
                  </a:lnTo>
                  <a:lnTo>
                    <a:pt x="48698" y="171040"/>
                  </a:lnTo>
                  <a:lnTo>
                    <a:pt x="83769" y="157333"/>
                  </a:lnTo>
                  <a:lnTo>
                    <a:pt x="101560" y="145772"/>
                  </a:lnTo>
                  <a:lnTo>
                    <a:pt x="117557" y="127576"/>
                  </a:lnTo>
                  <a:lnTo>
                    <a:pt x="123377" y="115685"/>
                  </a:lnTo>
                  <a:lnTo>
                    <a:pt x="127115" y="90209"/>
                  </a:lnTo>
                  <a:lnTo>
                    <a:pt x="121771" y="61564"/>
                  </a:lnTo>
                  <a:lnTo>
                    <a:pt x="110099" y="33434"/>
                  </a:lnTo>
                  <a:lnTo>
                    <a:pt x="102848" y="25302"/>
                  </a:lnTo>
                  <a:lnTo>
                    <a:pt x="6707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30"/>
            <p:cNvSpPr/>
            <p:nvPr/>
          </p:nvSpPr>
          <p:spPr>
            <a:xfrm>
              <a:off x="7868042" y="739445"/>
              <a:ext cx="430139" cy="189608"/>
            </a:xfrm>
            <a:custGeom>
              <a:avLst/>
              <a:gdLst/>
              <a:ahLst/>
              <a:cxnLst/>
              <a:rect l="0" t="0" r="0" b="0"/>
              <a:pathLst>
                <a:path w="430139" h="189608">
                  <a:moveTo>
                    <a:pt x="94858" y="45415"/>
                  </a:moveTo>
                  <a:lnTo>
                    <a:pt x="98902" y="45415"/>
                  </a:lnTo>
                  <a:lnTo>
                    <a:pt x="103147" y="43157"/>
                  </a:lnTo>
                  <a:lnTo>
                    <a:pt x="105463" y="41369"/>
                  </a:lnTo>
                  <a:lnTo>
                    <a:pt x="108038" y="37126"/>
                  </a:lnTo>
                  <a:lnTo>
                    <a:pt x="109826" y="30243"/>
                  </a:lnTo>
                  <a:lnTo>
                    <a:pt x="109977" y="26536"/>
                  </a:lnTo>
                  <a:lnTo>
                    <a:pt x="109171" y="25209"/>
                  </a:lnTo>
                  <a:lnTo>
                    <a:pt x="107785" y="24324"/>
                  </a:lnTo>
                  <a:lnTo>
                    <a:pt x="103526" y="22904"/>
                  </a:lnTo>
                  <a:lnTo>
                    <a:pt x="98743" y="22658"/>
                  </a:lnTo>
                  <a:lnTo>
                    <a:pt x="63853" y="36405"/>
                  </a:lnTo>
                  <a:lnTo>
                    <a:pt x="36703" y="58600"/>
                  </a:lnTo>
                  <a:lnTo>
                    <a:pt x="17104" y="91868"/>
                  </a:lnTo>
                  <a:lnTo>
                    <a:pt x="9501" y="105854"/>
                  </a:lnTo>
                  <a:lnTo>
                    <a:pt x="173" y="137957"/>
                  </a:lnTo>
                  <a:lnTo>
                    <a:pt x="0" y="150327"/>
                  </a:lnTo>
                  <a:lnTo>
                    <a:pt x="6788" y="172065"/>
                  </a:lnTo>
                  <a:lnTo>
                    <a:pt x="13824" y="183506"/>
                  </a:lnTo>
                  <a:lnTo>
                    <a:pt x="17128" y="185735"/>
                  </a:lnTo>
                  <a:lnTo>
                    <a:pt x="29869" y="188873"/>
                  </a:lnTo>
                  <a:lnTo>
                    <a:pt x="39445" y="189607"/>
                  </a:lnTo>
                  <a:lnTo>
                    <a:pt x="54356" y="185975"/>
                  </a:lnTo>
                  <a:lnTo>
                    <a:pt x="85667" y="166444"/>
                  </a:lnTo>
                  <a:lnTo>
                    <a:pt x="99753" y="151831"/>
                  </a:lnTo>
                  <a:lnTo>
                    <a:pt x="120056" y="120576"/>
                  </a:lnTo>
                  <a:lnTo>
                    <a:pt x="130158" y="93187"/>
                  </a:lnTo>
                  <a:lnTo>
                    <a:pt x="139763" y="56658"/>
                  </a:lnTo>
                  <a:lnTo>
                    <a:pt x="140336" y="49969"/>
                  </a:lnTo>
                  <a:lnTo>
                    <a:pt x="140416" y="50144"/>
                  </a:lnTo>
                  <a:lnTo>
                    <a:pt x="140577" y="86478"/>
                  </a:lnTo>
                  <a:lnTo>
                    <a:pt x="141424" y="99225"/>
                  </a:lnTo>
                  <a:lnTo>
                    <a:pt x="151184" y="126422"/>
                  </a:lnTo>
                  <a:lnTo>
                    <a:pt x="158274" y="134476"/>
                  </a:lnTo>
                  <a:lnTo>
                    <a:pt x="176623" y="146545"/>
                  </a:lnTo>
                  <a:lnTo>
                    <a:pt x="191521" y="150450"/>
                  </a:lnTo>
                  <a:lnTo>
                    <a:pt x="206660" y="151607"/>
                  </a:lnTo>
                  <a:lnTo>
                    <a:pt x="221870" y="147905"/>
                  </a:lnTo>
                  <a:lnTo>
                    <a:pt x="252339" y="134170"/>
                  </a:lnTo>
                  <a:lnTo>
                    <a:pt x="260240" y="126912"/>
                  </a:lnTo>
                  <a:lnTo>
                    <a:pt x="269448" y="111049"/>
                  </a:lnTo>
                  <a:lnTo>
                    <a:pt x="283041" y="74047"/>
                  </a:lnTo>
                  <a:lnTo>
                    <a:pt x="285052" y="39245"/>
                  </a:lnTo>
                  <a:lnTo>
                    <a:pt x="285354" y="15456"/>
                  </a:lnTo>
                  <a:lnTo>
                    <a:pt x="285356" y="19134"/>
                  </a:lnTo>
                  <a:lnTo>
                    <a:pt x="287615" y="23292"/>
                  </a:lnTo>
                  <a:lnTo>
                    <a:pt x="289402" y="25586"/>
                  </a:lnTo>
                  <a:lnTo>
                    <a:pt x="292271" y="46672"/>
                  </a:lnTo>
                  <a:lnTo>
                    <a:pt x="292884" y="81276"/>
                  </a:lnTo>
                  <a:lnTo>
                    <a:pt x="292965" y="115289"/>
                  </a:lnTo>
                  <a:lnTo>
                    <a:pt x="292125" y="128963"/>
                  </a:lnTo>
                  <a:lnTo>
                    <a:pt x="288586" y="145335"/>
                  </a:lnTo>
                  <a:lnTo>
                    <a:pt x="292756" y="159104"/>
                  </a:lnTo>
                  <a:lnTo>
                    <a:pt x="288867" y="159534"/>
                  </a:lnTo>
                  <a:lnTo>
                    <a:pt x="287698" y="158747"/>
                  </a:lnTo>
                  <a:lnTo>
                    <a:pt x="286918" y="157376"/>
                  </a:lnTo>
                  <a:lnTo>
                    <a:pt x="285819" y="149144"/>
                  </a:lnTo>
                  <a:lnTo>
                    <a:pt x="285398" y="113067"/>
                  </a:lnTo>
                  <a:lnTo>
                    <a:pt x="289411" y="79286"/>
                  </a:lnTo>
                  <a:lnTo>
                    <a:pt x="299203" y="46084"/>
                  </a:lnTo>
                  <a:lnTo>
                    <a:pt x="316566" y="17325"/>
                  </a:lnTo>
                  <a:lnTo>
                    <a:pt x="321403" y="11448"/>
                  </a:lnTo>
                  <a:lnTo>
                    <a:pt x="333551" y="4918"/>
                  </a:lnTo>
                  <a:lnTo>
                    <a:pt x="368726" y="153"/>
                  </a:lnTo>
                  <a:lnTo>
                    <a:pt x="373957" y="0"/>
                  </a:lnTo>
                  <a:lnTo>
                    <a:pt x="378290" y="1592"/>
                  </a:lnTo>
                  <a:lnTo>
                    <a:pt x="385364" y="7875"/>
                  </a:lnTo>
                  <a:lnTo>
                    <a:pt x="402057" y="35527"/>
                  </a:lnTo>
                  <a:lnTo>
                    <a:pt x="411483" y="66948"/>
                  </a:lnTo>
                  <a:lnTo>
                    <a:pt x="414223" y="98493"/>
                  </a:lnTo>
                  <a:lnTo>
                    <a:pt x="414809" y="135973"/>
                  </a:lnTo>
                  <a:lnTo>
                    <a:pt x="415718" y="152774"/>
                  </a:lnTo>
                  <a:lnTo>
                    <a:pt x="418931" y="160299"/>
                  </a:lnTo>
                  <a:lnTo>
                    <a:pt x="428076" y="174697"/>
                  </a:lnTo>
                  <a:lnTo>
                    <a:pt x="430138" y="1825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31"/>
            <p:cNvSpPr/>
            <p:nvPr/>
          </p:nvSpPr>
          <p:spPr>
            <a:xfrm>
              <a:off x="7540476" y="731612"/>
              <a:ext cx="124069" cy="188288"/>
            </a:xfrm>
            <a:custGeom>
              <a:avLst/>
              <a:gdLst/>
              <a:ahLst/>
              <a:cxnLst/>
              <a:rect l="0" t="0" r="0" b="0"/>
              <a:pathLst>
                <a:path w="124069" h="188288">
                  <a:moveTo>
                    <a:pt x="94763" y="7527"/>
                  </a:moveTo>
                  <a:lnTo>
                    <a:pt x="90718" y="7527"/>
                  </a:lnTo>
                  <a:lnTo>
                    <a:pt x="89526" y="6681"/>
                  </a:lnTo>
                  <a:lnTo>
                    <a:pt x="88731" y="5270"/>
                  </a:lnTo>
                  <a:lnTo>
                    <a:pt x="88203" y="3482"/>
                  </a:lnTo>
                  <a:lnTo>
                    <a:pt x="87003" y="2291"/>
                  </a:lnTo>
                  <a:lnTo>
                    <a:pt x="83412" y="967"/>
                  </a:lnTo>
                  <a:lnTo>
                    <a:pt x="69259" y="0"/>
                  </a:lnTo>
                  <a:lnTo>
                    <a:pt x="57667" y="3980"/>
                  </a:lnTo>
                  <a:lnTo>
                    <a:pt x="47553" y="10522"/>
                  </a:lnTo>
                  <a:lnTo>
                    <a:pt x="27310" y="42514"/>
                  </a:lnTo>
                  <a:lnTo>
                    <a:pt x="14208" y="75461"/>
                  </a:lnTo>
                  <a:lnTo>
                    <a:pt x="6078" y="104609"/>
                  </a:lnTo>
                  <a:lnTo>
                    <a:pt x="0" y="133847"/>
                  </a:lnTo>
                  <a:lnTo>
                    <a:pt x="2810" y="158127"/>
                  </a:lnTo>
                  <a:lnTo>
                    <a:pt x="6764" y="170698"/>
                  </a:lnTo>
                  <a:lnTo>
                    <a:pt x="13602" y="179672"/>
                  </a:lnTo>
                  <a:lnTo>
                    <a:pt x="22285" y="185636"/>
                  </a:lnTo>
                  <a:lnTo>
                    <a:pt x="31788" y="188287"/>
                  </a:lnTo>
                  <a:lnTo>
                    <a:pt x="41657" y="187207"/>
                  </a:lnTo>
                  <a:lnTo>
                    <a:pt x="51687" y="183059"/>
                  </a:lnTo>
                  <a:lnTo>
                    <a:pt x="87310" y="156965"/>
                  </a:lnTo>
                  <a:lnTo>
                    <a:pt x="103373" y="141176"/>
                  </a:lnTo>
                  <a:lnTo>
                    <a:pt x="116816" y="111256"/>
                  </a:lnTo>
                  <a:lnTo>
                    <a:pt x="123579" y="77030"/>
                  </a:lnTo>
                  <a:lnTo>
                    <a:pt x="124068" y="41420"/>
                  </a:lnTo>
                  <a:lnTo>
                    <a:pt x="121052" y="27953"/>
                  </a:lnTo>
                  <a:lnTo>
                    <a:pt x="114631" y="18581"/>
                  </a:lnTo>
                  <a:lnTo>
                    <a:pt x="100758" y="5666"/>
                  </a:lnTo>
                  <a:lnTo>
                    <a:pt x="92912" y="2467"/>
                  </a:lnTo>
                  <a:lnTo>
                    <a:pt x="88449" y="1614"/>
                  </a:lnTo>
                  <a:lnTo>
                    <a:pt x="81233" y="2924"/>
                  </a:lnTo>
                  <a:lnTo>
                    <a:pt x="56663" y="151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32"/>
            <p:cNvSpPr/>
            <p:nvPr/>
          </p:nvSpPr>
          <p:spPr>
            <a:xfrm>
              <a:off x="7368539" y="716279"/>
              <a:ext cx="190501" cy="45628"/>
            </a:xfrm>
            <a:custGeom>
              <a:avLst/>
              <a:gdLst/>
              <a:ahLst/>
              <a:cxnLst/>
              <a:rect l="0" t="0" r="0" b="0"/>
              <a:pathLst>
                <a:path w="190501" h="45628">
                  <a:moveTo>
                    <a:pt x="0" y="38100"/>
                  </a:moveTo>
                  <a:lnTo>
                    <a:pt x="0" y="45407"/>
                  </a:lnTo>
                  <a:lnTo>
                    <a:pt x="8091" y="45627"/>
                  </a:lnTo>
                  <a:lnTo>
                    <a:pt x="39166" y="39677"/>
                  </a:lnTo>
                  <a:lnTo>
                    <a:pt x="77187" y="32225"/>
                  </a:lnTo>
                  <a:lnTo>
                    <a:pt x="114998" y="22703"/>
                  </a:lnTo>
                  <a:lnTo>
                    <a:pt x="146988" y="12669"/>
                  </a:lnTo>
                  <a:lnTo>
                    <a:pt x="182603" y="1503"/>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33"/>
            <p:cNvSpPr/>
            <p:nvPr/>
          </p:nvSpPr>
          <p:spPr>
            <a:xfrm>
              <a:off x="7429601" y="563880"/>
              <a:ext cx="30380" cy="314012"/>
            </a:xfrm>
            <a:custGeom>
              <a:avLst/>
              <a:gdLst/>
              <a:ahLst/>
              <a:cxnLst/>
              <a:rect l="0" t="0" r="0" b="0"/>
              <a:pathLst>
                <a:path w="30380" h="314012">
                  <a:moveTo>
                    <a:pt x="30379" y="0"/>
                  </a:moveTo>
                  <a:lnTo>
                    <a:pt x="26333" y="0"/>
                  </a:lnTo>
                  <a:lnTo>
                    <a:pt x="25142" y="846"/>
                  </a:lnTo>
                  <a:lnTo>
                    <a:pt x="24347" y="2257"/>
                  </a:lnTo>
                  <a:lnTo>
                    <a:pt x="23229" y="10546"/>
                  </a:lnTo>
                  <a:lnTo>
                    <a:pt x="21974" y="41182"/>
                  </a:lnTo>
                  <a:lnTo>
                    <a:pt x="17540" y="74385"/>
                  </a:lnTo>
                  <a:lnTo>
                    <a:pt x="16206" y="101640"/>
                  </a:lnTo>
                  <a:lnTo>
                    <a:pt x="13355" y="130686"/>
                  </a:lnTo>
                  <a:lnTo>
                    <a:pt x="10113" y="160529"/>
                  </a:lnTo>
                  <a:lnTo>
                    <a:pt x="8672" y="190726"/>
                  </a:lnTo>
                  <a:lnTo>
                    <a:pt x="5773" y="221080"/>
                  </a:lnTo>
                  <a:lnTo>
                    <a:pt x="2509" y="248964"/>
                  </a:lnTo>
                  <a:lnTo>
                    <a:pt x="672" y="278942"/>
                  </a:lnTo>
                  <a:lnTo>
                    <a:pt x="0" y="311554"/>
                  </a:lnTo>
                  <a:lnTo>
                    <a:pt x="813" y="313536"/>
                  </a:lnTo>
                  <a:lnTo>
                    <a:pt x="2201" y="314011"/>
                  </a:lnTo>
                  <a:lnTo>
                    <a:pt x="7518"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34"/>
            <p:cNvSpPr/>
            <p:nvPr/>
          </p:nvSpPr>
          <p:spPr>
            <a:xfrm>
              <a:off x="6979919" y="671481"/>
              <a:ext cx="213362" cy="240888"/>
            </a:xfrm>
            <a:custGeom>
              <a:avLst/>
              <a:gdLst/>
              <a:ahLst/>
              <a:cxnLst/>
              <a:rect l="0" t="0" r="0" b="0"/>
              <a:pathLst>
                <a:path w="213362" h="240888">
                  <a:moveTo>
                    <a:pt x="0" y="82898"/>
                  </a:moveTo>
                  <a:lnTo>
                    <a:pt x="0" y="100811"/>
                  </a:lnTo>
                  <a:lnTo>
                    <a:pt x="4046" y="112383"/>
                  </a:lnTo>
                  <a:lnTo>
                    <a:pt x="10607" y="122491"/>
                  </a:lnTo>
                  <a:lnTo>
                    <a:pt x="15439" y="125895"/>
                  </a:lnTo>
                  <a:lnTo>
                    <a:pt x="38787" y="134411"/>
                  </a:lnTo>
                  <a:lnTo>
                    <a:pt x="48565" y="134579"/>
                  </a:lnTo>
                  <a:lnTo>
                    <a:pt x="84851" y="122323"/>
                  </a:lnTo>
                  <a:lnTo>
                    <a:pt x="122056" y="100184"/>
                  </a:lnTo>
                  <a:lnTo>
                    <a:pt x="157046" y="63594"/>
                  </a:lnTo>
                  <a:lnTo>
                    <a:pt x="168546" y="43594"/>
                  </a:lnTo>
                  <a:lnTo>
                    <a:pt x="173935" y="20164"/>
                  </a:lnTo>
                  <a:lnTo>
                    <a:pt x="174671" y="9579"/>
                  </a:lnTo>
                  <a:lnTo>
                    <a:pt x="174021" y="6079"/>
                  </a:lnTo>
                  <a:lnTo>
                    <a:pt x="172741" y="3745"/>
                  </a:lnTo>
                  <a:lnTo>
                    <a:pt x="171041" y="2190"/>
                  </a:lnTo>
                  <a:lnTo>
                    <a:pt x="164637" y="461"/>
                  </a:lnTo>
                  <a:lnTo>
                    <a:pt x="160558" y="0"/>
                  </a:lnTo>
                  <a:lnTo>
                    <a:pt x="149253" y="4004"/>
                  </a:lnTo>
                  <a:lnTo>
                    <a:pt x="112435" y="29991"/>
                  </a:lnTo>
                  <a:lnTo>
                    <a:pt x="99078" y="41604"/>
                  </a:lnTo>
                  <a:lnTo>
                    <a:pt x="76706" y="76654"/>
                  </a:lnTo>
                  <a:lnTo>
                    <a:pt x="63368" y="108424"/>
                  </a:lnTo>
                  <a:lnTo>
                    <a:pt x="54054" y="142391"/>
                  </a:lnTo>
                  <a:lnTo>
                    <a:pt x="50272" y="163526"/>
                  </a:lnTo>
                  <a:lnTo>
                    <a:pt x="51412" y="184209"/>
                  </a:lnTo>
                  <a:lnTo>
                    <a:pt x="56999" y="200174"/>
                  </a:lnTo>
                  <a:lnTo>
                    <a:pt x="65973" y="212914"/>
                  </a:lnTo>
                  <a:lnTo>
                    <a:pt x="85306" y="228760"/>
                  </a:lnTo>
                  <a:lnTo>
                    <a:pt x="99721" y="236061"/>
                  </a:lnTo>
                  <a:lnTo>
                    <a:pt x="126161" y="240887"/>
                  </a:lnTo>
                  <a:lnTo>
                    <a:pt x="155444" y="238271"/>
                  </a:lnTo>
                  <a:lnTo>
                    <a:pt x="188750" y="229802"/>
                  </a:lnTo>
                  <a:lnTo>
                    <a:pt x="213361" y="2200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635"/>
            <p:cNvSpPr/>
            <p:nvPr/>
          </p:nvSpPr>
          <p:spPr>
            <a:xfrm>
              <a:off x="6774180" y="685800"/>
              <a:ext cx="158375" cy="204588"/>
            </a:xfrm>
            <a:custGeom>
              <a:avLst/>
              <a:gdLst/>
              <a:ahLst/>
              <a:cxnLst/>
              <a:rect l="0" t="0" r="0" b="0"/>
              <a:pathLst>
                <a:path w="158375" h="204588">
                  <a:moveTo>
                    <a:pt x="106680" y="0"/>
                  </a:moveTo>
                  <a:lnTo>
                    <a:pt x="96073" y="0"/>
                  </a:lnTo>
                  <a:lnTo>
                    <a:pt x="70634" y="10605"/>
                  </a:lnTo>
                  <a:lnTo>
                    <a:pt x="63001" y="17695"/>
                  </a:lnTo>
                  <a:lnTo>
                    <a:pt x="55941" y="25644"/>
                  </a:lnTo>
                  <a:lnTo>
                    <a:pt x="27230" y="45585"/>
                  </a:lnTo>
                  <a:lnTo>
                    <a:pt x="24802" y="50740"/>
                  </a:lnTo>
                  <a:lnTo>
                    <a:pt x="23115" y="63492"/>
                  </a:lnTo>
                  <a:lnTo>
                    <a:pt x="24723" y="65188"/>
                  </a:lnTo>
                  <a:lnTo>
                    <a:pt x="31026" y="67072"/>
                  </a:lnTo>
                  <a:lnTo>
                    <a:pt x="68917" y="73728"/>
                  </a:lnTo>
                  <a:lnTo>
                    <a:pt x="106643" y="82066"/>
                  </a:lnTo>
                  <a:lnTo>
                    <a:pt x="123696" y="89979"/>
                  </a:lnTo>
                  <a:lnTo>
                    <a:pt x="145714" y="108191"/>
                  </a:lnTo>
                  <a:lnTo>
                    <a:pt x="154464" y="120580"/>
                  </a:lnTo>
                  <a:lnTo>
                    <a:pt x="158374" y="139020"/>
                  </a:lnTo>
                  <a:lnTo>
                    <a:pt x="155486" y="156526"/>
                  </a:lnTo>
                  <a:lnTo>
                    <a:pt x="145224" y="172437"/>
                  </a:lnTo>
                  <a:lnTo>
                    <a:pt x="131458" y="183831"/>
                  </a:lnTo>
                  <a:lnTo>
                    <a:pt x="96051" y="197910"/>
                  </a:lnTo>
                  <a:lnTo>
                    <a:pt x="61870" y="204193"/>
                  </a:lnTo>
                  <a:lnTo>
                    <a:pt x="31506" y="204587"/>
                  </a:lnTo>
                  <a:lnTo>
                    <a:pt x="14603" y="199566"/>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36"/>
            <p:cNvSpPr/>
            <p:nvPr/>
          </p:nvSpPr>
          <p:spPr>
            <a:xfrm>
              <a:off x="6576060" y="689395"/>
              <a:ext cx="160021" cy="216796"/>
            </a:xfrm>
            <a:custGeom>
              <a:avLst/>
              <a:gdLst/>
              <a:ahLst/>
              <a:cxnLst/>
              <a:rect l="0" t="0" r="0" b="0"/>
              <a:pathLst>
                <a:path w="160021" h="216796">
                  <a:moveTo>
                    <a:pt x="0" y="26884"/>
                  </a:moveTo>
                  <a:lnTo>
                    <a:pt x="0" y="30930"/>
                  </a:lnTo>
                  <a:lnTo>
                    <a:pt x="847" y="32121"/>
                  </a:lnTo>
                  <a:lnTo>
                    <a:pt x="2257" y="32916"/>
                  </a:lnTo>
                  <a:lnTo>
                    <a:pt x="4045" y="33445"/>
                  </a:lnTo>
                  <a:lnTo>
                    <a:pt x="5237" y="35492"/>
                  </a:lnTo>
                  <a:lnTo>
                    <a:pt x="15768" y="67597"/>
                  </a:lnTo>
                  <a:lnTo>
                    <a:pt x="28009" y="103429"/>
                  </a:lnTo>
                  <a:lnTo>
                    <a:pt x="35855" y="133632"/>
                  </a:lnTo>
                  <a:lnTo>
                    <a:pt x="37804" y="170827"/>
                  </a:lnTo>
                  <a:lnTo>
                    <a:pt x="37227" y="203541"/>
                  </a:lnTo>
                  <a:lnTo>
                    <a:pt x="30792" y="216795"/>
                  </a:lnTo>
                  <a:lnTo>
                    <a:pt x="30488" y="180761"/>
                  </a:lnTo>
                  <a:lnTo>
                    <a:pt x="30482" y="152817"/>
                  </a:lnTo>
                  <a:lnTo>
                    <a:pt x="30480" y="119043"/>
                  </a:lnTo>
                  <a:lnTo>
                    <a:pt x="34525" y="86270"/>
                  </a:lnTo>
                  <a:lnTo>
                    <a:pt x="41086" y="55111"/>
                  </a:lnTo>
                  <a:lnTo>
                    <a:pt x="56124" y="21171"/>
                  </a:lnTo>
                  <a:lnTo>
                    <a:pt x="62479" y="8541"/>
                  </a:lnTo>
                  <a:lnTo>
                    <a:pt x="66206" y="4495"/>
                  </a:lnTo>
                  <a:lnTo>
                    <a:pt x="74862" y="0"/>
                  </a:lnTo>
                  <a:lnTo>
                    <a:pt x="84355" y="260"/>
                  </a:lnTo>
                  <a:lnTo>
                    <a:pt x="94218" y="4045"/>
                  </a:lnTo>
                  <a:lnTo>
                    <a:pt x="108443" y="15696"/>
                  </a:lnTo>
                  <a:lnTo>
                    <a:pt x="118398" y="30719"/>
                  </a:lnTo>
                  <a:lnTo>
                    <a:pt x="131950" y="65489"/>
                  </a:lnTo>
                  <a:lnTo>
                    <a:pt x="142214" y="101648"/>
                  </a:lnTo>
                  <a:lnTo>
                    <a:pt x="150137" y="139145"/>
                  </a:lnTo>
                  <a:lnTo>
                    <a:pt x="152102" y="172932"/>
                  </a:lnTo>
                  <a:lnTo>
                    <a:pt x="152360" y="195392"/>
                  </a:lnTo>
                  <a:lnTo>
                    <a:pt x="153220" y="197643"/>
                  </a:lnTo>
                  <a:lnTo>
                    <a:pt x="154640" y="199143"/>
                  </a:lnTo>
                  <a:lnTo>
                    <a:pt x="158957" y="201552"/>
                  </a:lnTo>
                  <a:lnTo>
                    <a:pt x="159311" y="200903"/>
                  </a:lnTo>
                  <a:lnTo>
                    <a:pt x="160020" y="1945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37"/>
            <p:cNvSpPr/>
            <p:nvPr/>
          </p:nvSpPr>
          <p:spPr>
            <a:xfrm>
              <a:off x="6402756" y="702099"/>
              <a:ext cx="125644" cy="215283"/>
            </a:xfrm>
            <a:custGeom>
              <a:avLst/>
              <a:gdLst/>
              <a:ahLst/>
              <a:cxnLst/>
              <a:rect l="0" t="0" r="0" b="0"/>
              <a:pathLst>
                <a:path w="125644" h="215283">
                  <a:moveTo>
                    <a:pt x="104724" y="6561"/>
                  </a:moveTo>
                  <a:lnTo>
                    <a:pt x="104724" y="2515"/>
                  </a:lnTo>
                  <a:lnTo>
                    <a:pt x="103877" y="1324"/>
                  </a:lnTo>
                  <a:lnTo>
                    <a:pt x="102466" y="529"/>
                  </a:lnTo>
                  <a:lnTo>
                    <a:pt x="100678" y="0"/>
                  </a:lnTo>
                  <a:lnTo>
                    <a:pt x="98640" y="493"/>
                  </a:lnTo>
                  <a:lnTo>
                    <a:pt x="91726" y="5233"/>
                  </a:lnTo>
                  <a:lnTo>
                    <a:pt x="79547" y="18936"/>
                  </a:lnTo>
                  <a:lnTo>
                    <a:pt x="48922" y="56545"/>
                  </a:lnTo>
                  <a:lnTo>
                    <a:pt x="24463" y="93763"/>
                  </a:lnTo>
                  <a:lnTo>
                    <a:pt x="9409" y="128490"/>
                  </a:lnTo>
                  <a:lnTo>
                    <a:pt x="540" y="164826"/>
                  </a:lnTo>
                  <a:lnTo>
                    <a:pt x="0" y="180194"/>
                  </a:lnTo>
                  <a:lnTo>
                    <a:pt x="4456" y="197519"/>
                  </a:lnTo>
                  <a:lnTo>
                    <a:pt x="8796" y="205167"/>
                  </a:lnTo>
                  <a:lnTo>
                    <a:pt x="20044" y="214232"/>
                  </a:lnTo>
                  <a:lnTo>
                    <a:pt x="24564" y="215282"/>
                  </a:lnTo>
                  <a:lnTo>
                    <a:pt x="39862" y="212713"/>
                  </a:lnTo>
                  <a:lnTo>
                    <a:pt x="59258" y="205744"/>
                  </a:lnTo>
                  <a:lnTo>
                    <a:pt x="86643" y="183832"/>
                  </a:lnTo>
                  <a:lnTo>
                    <a:pt x="102095" y="164919"/>
                  </a:lnTo>
                  <a:lnTo>
                    <a:pt x="116402" y="129689"/>
                  </a:lnTo>
                  <a:lnTo>
                    <a:pt x="123895" y="100146"/>
                  </a:lnTo>
                  <a:lnTo>
                    <a:pt x="125643" y="70790"/>
                  </a:lnTo>
                  <a:lnTo>
                    <a:pt x="119079" y="39944"/>
                  </a:lnTo>
                  <a:lnTo>
                    <a:pt x="112082" y="24919"/>
                  </a:lnTo>
                  <a:lnTo>
                    <a:pt x="106300" y="18106"/>
                  </a:lnTo>
                  <a:lnTo>
                    <a:pt x="98086" y="12256"/>
                  </a:lnTo>
                  <a:lnTo>
                    <a:pt x="94372" y="11204"/>
                  </a:lnTo>
                  <a:lnTo>
                    <a:pt x="91049" y="11350"/>
                  </a:lnTo>
                  <a:lnTo>
                    <a:pt x="79633" y="13621"/>
                  </a:lnTo>
                  <a:lnTo>
                    <a:pt x="66624" y="14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38"/>
            <p:cNvSpPr/>
            <p:nvPr/>
          </p:nvSpPr>
          <p:spPr>
            <a:xfrm>
              <a:off x="6195060" y="656954"/>
              <a:ext cx="181196" cy="253593"/>
            </a:xfrm>
            <a:custGeom>
              <a:avLst/>
              <a:gdLst/>
              <a:ahLst/>
              <a:cxnLst/>
              <a:rect l="0" t="0" r="0" b="0"/>
              <a:pathLst>
                <a:path w="181196" h="253593">
                  <a:moveTo>
                    <a:pt x="0" y="89806"/>
                  </a:moveTo>
                  <a:lnTo>
                    <a:pt x="0" y="74409"/>
                  </a:lnTo>
                  <a:lnTo>
                    <a:pt x="2258" y="68005"/>
                  </a:lnTo>
                  <a:lnTo>
                    <a:pt x="21957" y="38622"/>
                  </a:lnTo>
                  <a:lnTo>
                    <a:pt x="47046" y="19456"/>
                  </a:lnTo>
                  <a:lnTo>
                    <a:pt x="83994" y="3881"/>
                  </a:lnTo>
                  <a:lnTo>
                    <a:pt x="110777" y="0"/>
                  </a:lnTo>
                  <a:lnTo>
                    <a:pt x="136115" y="2895"/>
                  </a:lnTo>
                  <a:lnTo>
                    <a:pt x="149678" y="9127"/>
                  </a:lnTo>
                  <a:lnTo>
                    <a:pt x="155665" y="13160"/>
                  </a:lnTo>
                  <a:lnTo>
                    <a:pt x="164575" y="24414"/>
                  </a:lnTo>
                  <a:lnTo>
                    <a:pt x="177194" y="56381"/>
                  </a:lnTo>
                  <a:lnTo>
                    <a:pt x="181195" y="85358"/>
                  </a:lnTo>
                  <a:lnTo>
                    <a:pt x="178335" y="119438"/>
                  </a:lnTo>
                  <a:lnTo>
                    <a:pt x="172126" y="152302"/>
                  </a:lnTo>
                  <a:lnTo>
                    <a:pt x="160878" y="179443"/>
                  </a:lnTo>
                  <a:lnTo>
                    <a:pt x="135824" y="210523"/>
                  </a:lnTo>
                  <a:lnTo>
                    <a:pt x="102929" y="239173"/>
                  </a:lnTo>
                  <a:lnTo>
                    <a:pt x="89773" y="245091"/>
                  </a:lnTo>
                  <a:lnTo>
                    <a:pt x="59203" y="253592"/>
                  </a:lnTo>
                  <a:lnTo>
                    <a:pt x="22859" y="2498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639"/>
            <p:cNvSpPr/>
            <p:nvPr/>
          </p:nvSpPr>
          <p:spPr>
            <a:xfrm>
              <a:off x="6217919" y="746760"/>
              <a:ext cx="7613" cy="320041"/>
            </a:xfrm>
            <a:custGeom>
              <a:avLst/>
              <a:gdLst/>
              <a:ahLst/>
              <a:cxnLst/>
              <a:rect l="0" t="0" r="0" b="0"/>
              <a:pathLst>
                <a:path w="7613" h="320041">
                  <a:moveTo>
                    <a:pt x="0" y="0"/>
                  </a:moveTo>
                  <a:lnTo>
                    <a:pt x="0" y="34268"/>
                  </a:lnTo>
                  <a:lnTo>
                    <a:pt x="0" y="66127"/>
                  </a:lnTo>
                  <a:lnTo>
                    <a:pt x="0" y="103225"/>
                  </a:lnTo>
                  <a:lnTo>
                    <a:pt x="0" y="131391"/>
                  </a:lnTo>
                  <a:lnTo>
                    <a:pt x="2258" y="158584"/>
                  </a:lnTo>
                  <a:lnTo>
                    <a:pt x="5237" y="184782"/>
                  </a:lnTo>
                  <a:lnTo>
                    <a:pt x="6562" y="210536"/>
                  </a:lnTo>
                  <a:lnTo>
                    <a:pt x="7150" y="236094"/>
                  </a:lnTo>
                  <a:lnTo>
                    <a:pt x="7481" y="269767"/>
                  </a:lnTo>
                  <a:lnTo>
                    <a:pt x="7612" y="306181"/>
                  </a:lnTo>
                  <a:lnTo>
                    <a:pt x="5360" y="311905"/>
                  </a:lnTo>
                  <a:lnTo>
                    <a:pt x="0"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640"/>
            <p:cNvSpPr/>
            <p:nvPr/>
          </p:nvSpPr>
          <p:spPr>
            <a:xfrm>
              <a:off x="5981700" y="685800"/>
              <a:ext cx="124925" cy="220721"/>
            </a:xfrm>
            <a:custGeom>
              <a:avLst/>
              <a:gdLst/>
              <a:ahLst/>
              <a:cxnLst/>
              <a:rect l="0" t="0" r="0" b="0"/>
              <a:pathLst>
                <a:path w="124925" h="220721">
                  <a:moveTo>
                    <a:pt x="114300" y="0"/>
                  </a:moveTo>
                  <a:lnTo>
                    <a:pt x="106209" y="0"/>
                  </a:lnTo>
                  <a:lnTo>
                    <a:pt x="99980" y="2257"/>
                  </a:lnTo>
                  <a:lnTo>
                    <a:pt x="65778" y="21254"/>
                  </a:lnTo>
                  <a:lnTo>
                    <a:pt x="29434" y="47949"/>
                  </a:lnTo>
                  <a:lnTo>
                    <a:pt x="25782" y="53202"/>
                  </a:lnTo>
                  <a:lnTo>
                    <a:pt x="23311" y="58358"/>
                  </a:lnTo>
                  <a:lnTo>
                    <a:pt x="16470" y="67066"/>
                  </a:lnTo>
                  <a:lnTo>
                    <a:pt x="16907" y="68417"/>
                  </a:lnTo>
                  <a:lnTo>
                    <a:pt x="19649" y="72176"/>
                  </a:lnTo>
                  <a:lnTo>
                    <a:pt x="23690" y="74411"/>
                  </a:lnTo>
                  <a:lnTo>
                    <a:pt x="36516" y="75964"/>
                  </a:lnTo>
                  <a:lnTo>
                    <a:pt x="49295" y="76976"/>
                  </a:lnTo>
                  <a:lnTo>
                    <a:pt x="86138" y="91634"/>
                  </a:lnTo>
                  <a:lnTo>
                    <a:pt x="102850" y="99117"/>
                  </a:lnTo>
                  <a:lnTo>
                    <a:pt x="110058" y="105012"/>
                  </a:lnTo>
                  <a:lnTo>
                    <a:pt x="124235" y="127449"/>
                  </a:lnTo>
                  <a:lnTo>
                    <a:pt x="124924" y="141875"/>
                  </a:lnTo>
                  <a:lnTo>
                    <a:pt x="121469" y="176414"/>
                  </a:lnTo>
                  <a:lnTo>
                    <a:pt x="118050" y="187343"/>
                  </a:lnTo>
                  <a:lnTo>
                    <a:pt x="107320" y="203017"/>
                  </a:lnTo>
                  <a:lnTo>
                    <a:pt x="93416" y="214340"/>
                  </a:lnTo>
                  <a:lnTo>
                    <a:pt x="83569" y="218029"/>
                  </a:lnTo>
                  <a:lnTo>
                    <a:pt x="51060" y="220720"/>
                  </a:lnTo>
                  <a:lnTo>
                    <a:pt x="37933" y="220018"/>
                  </a:lnTo>
                  <a:lnTo>
                    <a:pt x="21869" y="214862"/>
                  </a:lnTo>
                  <a:lnTo>
                    <a:pt x="8428" y="207792"/>
                  </a:lnTo>
                  <a:lnTo>
                    <a:pt x="0" y="2057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641"/>
            <p:cNvSpPr/>
            <p:nvPr/>
          </p:nvSpPr>
          <p:spPr>
            <a:xfrm>
              <a:off x="5821680" y="686598"/>
              <a:ext cx="152401" cy="219240"/>
            </a:xfrm>
            <a:custGeom>
              <a:avLst/>
              <a:gdLst/>
              <a:ahLst/>
              <a:cxnLst/>
              <a:rect l="0" t="0" r="0" b="0"/>
              <a:pathLst>
                <a:path w="152401" h="219240">
                  <a:moveTo>
                    <a:pt x="0" y="105881"/>
                  </a:moveTo>
                  <a:lnTo>
                    <a:pt x="34093" y="105035"/>
                  </a:lnTo>
                  <a:lnTo>
                    <a:pt x="68830" y="92884"/>
                  </a:lnTo>
                  <a:lnTo>
                    <a:pt x="85681" y="84627"/>
                  </a:lnTo>
                  <a:lnTo>
                    <a:pt x="100552" y="71832"/>
                  </a:lnTo>
                  <a:lnTo>
                    <a:pt x="116367" y="47326"/>
                  </a:lnTo>
                  <a:lnTo>
                    <a:pt x="120823" y="27961"/>
                  </a:lnTo>
                  <a:lnTo>
                    <a:pt x="121432" y="21015"/>
                  </a:lnTo>
                  <a:lnTo>
                    <a:pt x="117187" y="12847"/>
                  </a:lnTo>
                  <a:lnTo>
                    <a:pt x="110503" y="5266"/>
                  </a:lnTo>
                  <a:lnTo>
                    <a:pt x="104710" y="1897"/>
                  </a:lnTo>
                  <a:lnTo>
                    <a:pt x="92643" y="0"/>
                  </a:lnTo>
                  <a:lnTo>
                    <a:pt x="78344" y="3483"/>
                  </a:lnTo>
                  <a:lnTo>
                    <a:pt x="63382" y="9878"/>
                  </a:lnTo>
                  <a:lnTo>
                    <a:pt x="48225" y="25225"/>
                  </a:lnTo>
                  <a:lnTo>
                    <a:pt x="22855" y="60578"/>
                  </a:lnTo>
                  <a:lnTo>
                    <a:pt x="14390" y="76433"/>
                  </a:lnTo>
                  <a:lnTo>
                    <a:pt x="8957" y="114207"/>
                  </a:lnTo>
                  <a:lnTo>
                    <a:pt x="8016" y="144191"/>
                  </a:lnTo>
                  <a:lnTo>
                    <a:pt x="9489" y="163548"/>
                  </a:lnTo>
                  <a:lnTo>
                    <a:pt x="24809" y="200463"/>
                  </a:lnTo>
                  <a:lnTo>
                    <a:pt x="34733" y="209442"/>
                  </a:lnTo>
                  <a:lnTo>
                    <a:pt x="46763" y="215408"/>
                  </a:lnTo>
                  <a:lnTo>
                    <a:pt x="70542" y="219239"/>
                  </a:lnTo>
                  <a:lnTo>
                    <a:pt x="83845" y="218916"/>
                  </a:lnTo>
                  <a:lnTo>
                    <a:pt x="121856" y="207147"/>
                  </a:lnTo>
                  <a:lnTo>
                    <a:pt x="142008" y="197255"/>
                  </a:lnTo>
                  <a:lnTo>
                    <a:pt x="152400" y="1897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42"/>
            <p:cNvSpPr/>
            <p:nvPr/>
          </p:nvSpPr>
          <p:spPr>
            <a:xfrm>
              <a:off x="5661660" y="678540"/>
              <a:ext cx="129541" cy="227639"/>
            </a:xfrm>
            <a:custGeom>
              <a:avLst/>
              <a:gdLst/>
              <a:ahLst/>
              <a:cxnLst/>
              <a:rect l="0" t="0" r="0" b="0"/>
              <a:pathLst>
                <a:path w="129541" h="227639">
                  <a:moveTo>
                    <a:pt x="0" y="37739"/>
                  </a:moveTo>
                  <a:lnTo>
                    <a:pt x="846" y="49906"/>
                  </a:lnTo>
                  <a:lnTo>
                    <a:pt x="6031" y="73131"/>
                  </a:lnTo>
                  <a:lnTo>
                    <a:pt x="7306" y="109830"/>
                  </a:lnTo>
                  <a:lnTo>
                    <a:pt x="11572" y="139627"/>
                  </a:lnTo>
                  <a:lnTo>
                    <a:pt x="14153" y="169905"/>
                  </a:lnTo>
                  <a:lnTo>
                    <a:pt x="15096" y="204053"/>
                  </a:lnTo>
                  <a:lnTo>
                    <a:pt x="15237" y="227638"/>
                  </a:lnTo>
                  <a:lnTo>
                    <a:pt x="10002" y="216800"/>
                  </a:lnTo>
                  <a:lnTo>
                    <a:pt x="2592" y="182160"/>
                  </a:lnTo>
                  <a:lnTo>
                    <a:pt x="768" y="152874"/>
                  </a:lnTo>
                  <a:lnTo>
                    <a:pt x="227" y="118608"/>
                  </a:lnTo>
                  <a:lnTo>
                    <a:pt x="914" y="86630"/>
                  </a:lnTo>
                  <a:lnTo>
                    <a:pt x="6103" y="56553"/>
                  </a:lnTo>
                  <a:lnTo>
                    <a:pt x="13850" y="32872"/>
                  </a:lnTo>
                  <a:lnTo>
                    <a:pt x="21959" y="23440"/>
                  </a:lnTo>
                  <a:lnTo>
                    <a:pt x="36045" y="13371"/>
                  </a:lnTo>
                  <a:lnTo>
                    <a:pt x="70128" y="3751"/>
                  </a:lnTo>
                  <a:lnTo>
                    <a:pt x="103829" y="0"/>
                  </a:lnTo>
                  <a:lnTo>
                    <a:pt x="111904" y="2058"/>
                  </a:lnTo>
                  <a:lnTo>
                    <a:pt x="121210" y="5718"/>
                  </a:lnTo>
                  <a:lnTo>
                    <a:pt x="129540" y="7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checkerboard(across)">
                                      <p:cBhvr>
                                        <p:cTn id="7" dur="500"/>
                                        <p:tgtEl>
                                          <p:spTgt spid="18330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3304"/>
                                        </p:tgtEl>
                                        <p:attrNameLst>
                                          <p:attrName>style.visibility</p:attrName>
                                        </p:attrNameLst>
                                      </p:cBhvr>
                                      <p:to>
                                        <p:strVal val="visible"/>
                                      </p:to>
                                    </p:set>
                                    <p:animEffect transition="in" filter="checkerboard(across)">
                                      <p:cBhvr>
                                        <p:cTn id="12" dur="500"/>
                                        <p:tgtEl>
                                          <p:spTgt spid="18330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3305"/>
                                        </p:tgtEl>
                                        <p:attrNameLst>
                                          <p:attrName>style.visibility</p:attrName>
                                        </p:attrNameLst>
                                      </p:cBhvr>
                                      <p:to>
                                        <p:strVal val="visible"/>
                                      </p:to>
                                    </p:set>
                                    <p:animEffect transition="in" filter="checkerboard(across)">
                                      <p:cBhvr>
                                        <p:cTn id="17" dur="500"/>
                                        <p:tgtEl>
                                          <p:spTgt spid="183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228600" y="381000"/>
            <a:ext cx="6781800" cy="1143000"/>
          </a:xfrm>
        </p:spPr>
        <p:txBody>
          <a:bodyPr anchor="t"/>
          <a:lstStyle/>
          <a:p>
            <a:pPr algn="l" eaLnBrk="1" hangingPunct="1"/>
            <a:r>
              <a:rPr lang="en-US" b="1" u="sng" smtClean="0"/>
              <a:t>EVOLUTION OF BIRDS</a:t>
            </a:r>
            <a:endParaRPr lang="en-US" sz="2400" b="1" i="1" u="sng" smtClean="0">
              <a:solidFill>
                <a:srgbClr val="000000"/>
              </a:solidFill>
              <a:latin typeface="Times" pitchFamily="18" charset="0"/>
            </a:endParaRPr>
          </a:p>
        </p:txBody>
      </p:sp>
      <p:pic>
        <p:nvPicPr>
          <p:cNvPr id="31746" name="Picture 3"/>
          <p:cNvPicPr>
            <a:picLocks noChangeAspect="1" noChangeArrowheads="1"/>
          </p:cNvPicPr>
          <p:nvPr/>
        </p:nvPicPr>
        <p:blipFill>
          <a:blip r:embed="rId3" cstate="print"/>
          <a:srcRect b="11613"/>
          <a:stretch>
            <a:fillRect/>
          </a:stretch>
        </p:blipFill>
        <p:spPr bwMode="auto">
          <a:xfrm>
            <a:off x="4537075" y="1841500"/>
            <a:ext cx="4483100" cy="4913313"/>
          </a:xfrm>
          <a:prstGeom prst="rect">
            <a:avLst/>
          </a:prstGeom>
          <a:noFill/>
          <a:ln w="9525">
            <a:noFill/>
            <a:miter lim="800000"/>
            <a:headEnd/>
            <a:tailEnd/>
          </a:ln>
        </p:spPr>
      </p:pic>
      <p:sp>
        <p:nvSpPr>
          <p:cNvPr id="31747" name="Rectangle 4"/>
          <p:cNvSpPr>
            <a:spLocks noChangeArrowheads="1"/>
          </p:cNvSpPr>
          <p:nvPr/>
        </p:nvSpPr>
        <p:spPr bwMode="auto">
          <a:xfrm>
            <a:off x="0" y="6156325"/>
            <a:ext cx="2949575" cy="701675"/>
          </a:xfrm>
          <a:prstGeom prst="rect">
            <a:avLst/>
          </a:prstGeom>
          <a:solidFill>
            <a:schemeClr val="bg1"/>
          </a:solidFill>
          <a:ln w="9525">
            <a:noFill/>
            <a:miter lim="800000"/>
            <a:headEnd/>
            <a:tailEnd/>
          </a:ln>
        </p:spPr>
        <p:txBody>
          <a:bodyPr wrap="none" anchor="ctr">
            <a:spAutoFit/>
          </a:bodyPr>
          <a:lstStyle/>
          <a:p>
            <a:pPr eaLnBrk="0" hangingPunct="0"/>
            <a:r>
              <a:rPr lang="en-US" sz="2000" b="1">
                <a:solidFill>
                  <a:srgbClr val="0F116A"/>
                </a:solidFill>
                <a:ea typeface="ＭＳ Ｐゴシック"/>
                <a:cs typeface="ＭＳ Ｐゴシック"/>
              </a:rPr>
              <a:t>Smithsonian Museum, </a:t>
            </a:r>
            <a:br>
              <a:rPr lang="en-US" sz="2000" b="1">
                <a:solidFill>
                  <a:srgbClr val="0F116A"/>
                </a:solidFill>
                <a:ea typeface="ＭＳ Ｐゴシック"/>
                <a:cs typeface="ＭＳ Ｐゴシック"/>
              </a:rPr>
            </a:br>
            <a:r>
              <a:rPr lang="en-US" sz="2000" b="1">
                <a:solidFill>
                  <a:srgbClr val="0F116A"/>
                </a:solidFill>
                <a:ea typeface="ＭＳ Ｐゴシック"/>
                <a:cs typeface="ＭＳ Ｐゴシック"/>
              </a:rPr>
              <a:t>Washington, DC</a:t>
            </a:r>
          </a:p>
        </p:txBody>
      </p:sp>
      <p:sp>
        <p:nvSpPr>
          <p:cNvPr id="31748" name="Rectangle 5" descr="Rectangle: Click to edit Master text styles&#10;Second level&#10;Third level&#10;Fourth level&#10;Fifth level"/>
          <p:cNvSpPr>
            <a:spLocks noGrp="1" noChangeArrowheads="1"/>
          </p:cNvSpPr>
          <p:nvPr>
            <p:ph type="body" idx="4294967295"/>
          </p:nvPr>
        </p:nvSpPr>
        <p:spPr>
          <a:xfrm>
            <a:off x="608013" y="1371600"/>
            <a:ext cx="4303712" cy="2228850"/>
          </a:xfrm>
        </p:spPr>
        <p:txBody>
          <a:bodyPr/>
          <a:lstStyle/>
          <a:p>
            <a:pPr eaLnBrk="1" hangingPunct="1"/>
            <a:r>
              <a:rPr lang="en-US" sz="2800" i="1" dirty="0" smtClean="0"/>
              <a:t>Archaeopteryx</a:t>
            </a:r>
            <a:endParaRPr lang="en-US" sz="2800" dirty="0" smtClean="0"/>
          </a:p>
          <a:p>
            <a:pPr lvl="1" eaLnBrk="1" hangingPunct="1"/>
            <a:r>
              <a:rPr lang="en-US" sz="2000" dirty="0" smtClean="0"/>
              <a:t>lived about 150 </a:t>
            </a:r>
            <a:r>
              <a:rPr lang="en-US" sz="2000" dirty="0" err="1" smtClean="0"/>
              <a:t>mya</a:t>
            </a:r>
            <a:endParaRPr lang="en-US" sz="2000" dirty="0" smtClean="0"/>
          </a:p>
          <a:p>
            <a:pPr lvl="1" eaLnBrk="1" hangingPunct="1"/>
            <a:r>
              <a:rPr lang="en-US" sz="2000" dirty="0" smtClean="0"/>
              <a:t>links reptiles &amp; birds</a:t>
            </a:r>
            <a:r>
              <a:rPr lang="en-US" sz="2000" dirty="0" smtClean="0">
                <a:solidFill>
                  <a:srgbClr val="0F116A"/>
                </a:solidFill>
              </a:rPr>
              <a:t> </a:t>
            </a:r>
          </a:p>
        </p:txBody>
      </p:sp>
      <p:pic>
        <p:nvPicPr>
          <p:cNvPr id="603142" name="Picture 6"/>
          <p:cNvPicPr>
            <a:picLocks noChangeAspect="1" noChangeArrowheads="1"/>
          </p:cNvPicPr>
          <p:nvPr/>
        </p:nvPicPr>
        <p:blipFill>
          <a:blip r:embed="rId4" cstate="print"/>
          <a:srcRect/>
          <a:stretch>
            <a:fillRect/>
          </a:stretch>
        </p:blipFill>
        <p:spPr bwMode="auto">
          <a:xfrm>
            <a:off x="6477000" y="144463"/>
            <a:ext cx="2587625" cy="2082800"/>
          </a:xfrm>
          <a:prstGeom prst="rect">
            <a:avLst/>
          </a:prstGeom>
          <a:noFill/>
          <a:ln w="9525">
            <a:noFill/>
            <a:miter lim="800000"/>
            <a:headEnd/>
            <a:tailEnd/>
          </a:ln>
          <a:effectLst>
            <a:outerShdw dist="35921" dir="2700000" algn="ctr" rotWithShape="0">
              <a:srgbClr val="808080"/>
            </a:outerShdw>
          </a:effectLst>
        </p:spPr>
      </p:pic>
      <p:pic>
        <p:nvPicPr>
          <p:cNvPr id="603143" name="Picture 7" descr="archaeopteryxbrain2"/>
          <p:cNvPicPr>
            <a:picLocks noChangeAspect="1" noChangeArrowheads="1"/>
          </p:cNvPicPr>
          <p:nvPr/>
        </p:nvPicPr>
        <p:blipFill>
          <a:blip r:embed="rId5" cstate="print"/>
          <a:srcRect t="1765" b="8824"/>
          <a:stretch>
            <a:fillRect/>
          </a:stretch>
        </p:blipFill>
        <p:spPr bwMode="auto">
          <a:xfrm>
            <a:off x="457200" y="2743200"/>
            <a:ext cx="3505200" cy="3171825"/>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31751" name="Picture 8" descr="archeopterix_h"/>
          <p:cNvPicPr>
            <a:picLocks noChangeAspect="1" noChangeArrowheads="1"/>
          </p:cNvPicPr>
          <p:nvPr/>
        </p:nvPicPr>
        <p:blipFill>
          <a:blip r:embed="rId6" cstate="print"/>
          <a:srcRect/>
          <a:stretch>
            <a:fillRect/>
          </a:stretch>
        </p:blipFill>
        <p:spPr bwMode="auto">
          <a:xfrm>
            <a:off x="6813550" y="5245100"/>
            <a:ext cx="2330450" cy="161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4"/>
          <p:cNvPicPr>
            <a:picLocks noChangeAspect="1" noChangeArrowheads="1"/>
          </p:cNvPicPr>
          <p:nvPr/>
        </p:nvPicPr>
        <p:blipFill>
          <a:blip r:embed="rId2" cstate="print"/>
          <a:srcRect/>
          <a:stretch>
            <a:fillRect/>
          </a:stretch>
        </p:blipFill>
        <p:spPr bwMode="auto">
          <a:xfrm>
            <a:off x="0" y="0"/>
            <a:ext cx="9144000" cy="2940050"/>
          </a:xfrm>
          <a:prstGeom prst="rect">
            <a:avLst/>
          </a:prstGeom>
          <a:noFill/>
          <a:ln w="9525">
            <a:noFill/>
            <a:miter lim="800000"/>
            <a:headEnd/>
            <a:tailEnd/>
          </a:ln>
        </p:spPr>
      </p:pic>
      <p:pic>
        <p:nvPicPr>
          <p:cNvPr id="208899" name="BLOGGER_PHOTO_ID_5493372167090366818"/>
          <p:cNvPicPr>
            <a:picLocks noChangeAspect="1" noChangeArrowheads="1"/>
          </p:cNvPicPr>
          <p:nvPr/>
        </p:nvPicPr>
        <p:blipFill>
          <a:blip r:embed="rId3" cstate="print"/>
          <a:srcRect/>
          <a:stretch>
            <a:fillRect/>
          </a:stretch>
        </p:blipFill>
        <p:spPr bwMode="auto">
          <a:xfrm>
            <a:off x="381000" y="3048000"/>
            <a:ext cx="2528888" cy="3276600"/>
          </a:xfrm>
          <a:prstGeom prst="rect">
            <a:avLst/>
          </a:prstGeom>
          <a:noFill/>
        </p:spPr>
      </p:pic>
      <p:grpSp>
        <p:nvGrpSpPr>
          <p:cNvPr id="112" name="SMARTInkShape-Group50"/>
          <p:cNvGrpSpPr/>
          <p:nvPr/>
        </p:nvGrpSpPr>
        <p:grpSpPr>
          <a:xfrm>
            <a:off x="2966179" y="2103120"/>
            <a:ext cx="2962181" cy="632459"/>
            <a:chOff x="2966179" y="2103120"/>
            <a:chExt cx="2962181" cy="632459"/>
          </a:xfrm>
        </p:grpSpPr>
        <p:sp>
          <p:nvSpPr>
            <p:cNvPr id="100" name="SMARTInkShape-749"/>
            <p:cNvSpPr/>
            <p:nvPr/>
          </p:nvSpPr>
          <p:spPr>
            <a:xfrm>
              <a:off x="5844539" y="2293620"/>
              <a:ext cx="83821" cy="441959"/>
            </a:xfrm>
            <a:custGeom>
              <a:avLst/>
              <a:gdLst/>
              <a:ahLst/>
              <a:cxnLst/>
              <a:rect l="0" t="0" r="0" b="0"/>
              <a:pathLst>
                <a:path w="83821" h="441959">
                  <a:moveTo>
                    <a:pt x="83820" y="0"/>
                  </a:moveTo>
                  <a:lnTo>
                    <a:pt x="83820" y="4044"/>
                  </a:lnTo>
                  <a:lnTo>
                    <a:pt x="76060" y="35096"/>
                  </a:lnTo>
                  <a:lnTo>
                    <a:pt x="68050" y="72251"/>
                  </a:lnTo>
                  <a:lnTo>
                    <a:pt x="58546" y="110023"/>
                  </a:lnTo>
                  <a:lnTo>
                    <a:pt x="50574" y="139491"/>
                  </a:lnTo>
                  <a:lnTo>
                    <a:pt x="44209" y="172346"/>
                  </a:lnTo>
                  <a:lnTo>
                    <a:pt x="36300" y="204444"/>
                  </a:lnTo>
                  <a:lnTo>
                    <a:pt x="27987" y="235643"/>
                  </a:lnTo>
                  <a:lnTo>
                    <a:pt x="21468" y="266444"/>
                  </a:lnTo>
                  <a:lnTo>
                    <a:pt x="15752" y="297066"/>
                  </a:lnTo>
                  <a:lnTo>
                    <a:pt x="10388" y="326761"/>
                  </a:lnTo>
                  <a:lnTo>
                    <a:pt x="5181" y="354072"/>
                  </a:lnTo>
                  <a:lnTo>
                    <a:pt x="1535" y="385156"/>
                  </a:lnTo>
                  <a:lnTo>
                    <a:pt x="303" y="417568"/>
                  </a:lnTo>
                  <a:lnTo>
                    <a:pt x="0" y="4419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750"/>
            <p:cNvSpPr/>
            <p:nvPr/>
          </p:nvSpPr>
          <p:spPr>
            <a:xfrm>
              <a:off x="2966179" y="2179669"/>
              <a:ext cx="266876" cy="296592"/>
            </a:xfrm>
            <a:custGeom>
              <a:avLst/>
              <a:gdLst/>
              <a:ahLst/>
              <a:cxnLst/>
              <a:rect l="0" t="0" r="0" b="0"/>
              <a:pathLst>
                <a:path w="266876" h="296592">
                  <a:moveTo>
                    <a:pt x="203738" y="22508"/>
                  </a:moveTo>
                  <a:lnTo>
                    <a:pt x="199694" y="18465"/>
                  </a:lnTo>
                  <a:lnTo>
                    <a:pt x="197707" y="14222"/>
                  </a:lnTo>
                  <a:lnTo>
                    <a:pt x="196434" y="8642"/>
                  </a:lnTo>
                  <a:lnTo>
                    <a:pt x="189587" y="830"/>
                  </a:lnTo>
                  <a:lnTo>
                    <a:pt x="180732" y="0"/>
                  </a:lnTo>
                  <a:lnTo>
                    <a:pt x="162568" y="5803"/>
                  </a:lnTo>
                  <a:lnTo>
                    <a:pt x="129539" y="21616"/>
                  </a:lnTo>
                  <a:lnTo>
                    <a:pt x="96609" y="40616"/>
                  </a:lnTo>
                  <a:lnTo>
                    <a:pt x="60626" y="62930"/>
                  </a:lnTo>
                  <a:lnTo>
                    <a:pt x="27163" y="87696"/>
                  </a:lnTo>
                  <a:lnTo>
                    <a:pt x="4747" y="107585"/>
                  </a:lnTo>
                  <a:lnTo>
                    <a:pt x="998" y="113379"/>
                  </a:lnTo>
                  <a:lnTo>
                    <a:pt x="0" y="116110"/>
                  </a:lnTo>
                  <a:lnTo>
                    <a:pt x="180" y="118775"/>
                  </a:lnTo>
                  <a:lnTo>
                    <a:pt x="2638" y="123996"/>
                  </a:lnTo>
                  <a:lnTo>
                    <a:pt x="4478" y="125729"/>
                  </a:lnTo>
                  <a:lnTo>
                    <a:pt x="8782" y="127651"/>
                  </a:lnTo>
                  <a:lnTo>
                    <a:pt x="39777" y="128986"/>
                  </a:lnTo>
                  <a:lnTo>
                    <a:pt x="77467" y="129148"/>
                  </a:lnTo>
                  <a:lnTo>
                    <a:pt x="107436" y="129179"/>
                  </a:lnTo>
                  <a:lnTo>
                    <a:pt x="141808" y="129186"/>
                  </a:lnTo>
                  <a:lnTo>
                    <a:pt x="174760" y="133234"/>
                  </a:lnTo>
                  <a:lnTo>
                    <a:pt x="205970" y="139796"/>
                  </a:lnTo>
                  <a:lnTo>
                    <a:pt x="232624" y="151148"/>
                  </a:lnTo>
                  <a:lnTo>
                    <a:pt x="252562" y="165234"/>
                  </a:lnTo>
                  <a:lnTo>
                    <a:pt x="265147" y="184178"/>
                  </a:lnTo>
                  <a:lnTo>
                    <a:pt x="266875" y="196246"/>
                  </a:lnTo>
                  <a:lnTo>
                    <a:pt x="263294" y="229051"/>
                  </a:lnTo>
                  <a:lnTo>
                    <a:pt x="256737" y="243847"/>
                  </a:lnTo>
                  <a:lnTo>
                    <a:pt x="239479" y="262411"/>
                  </a:lnTo>
                  <a:lnTo>
                    <a:pt x="210048" y="278616"/>
                  </a:lnTo>
                  <a:lnTo>
                    <a:pt x="174756" y="292730"/>
                  </a:lnTo>
                  <a:lnTo>
                    <a:pt x="143075" y="296020"/>
                  </a:lnTo>
                  <a:lnTo>
                    <a:pt x="124051" y="296591"/>
                  </a:lnTo>
                  <a:lnTo>
                    <a:pt x="113008" y="292208"/>
                  </a:lnTo>
                  <a:lnTo>
                    <a:pt x="92118" y="275597"/>
                  </a:lnTo>
                  <a:lnTo>
                    <a:pt x="74199" y="2358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751"/>
            <p:cNvSpPr/>
            <p:nvPr/>
          </p:nvSpPr>
          <p:spPr>
            <a:xfrm>
              <a:off x="3360542" y="2103120"/>
              <a:ext cx="27128" cy="396240"/>
            </a:xfrm>
            <a:custGeom>
              <a:avLst/>
              <a:gdLst/>
              <a:ahLst/>
              <a:cxnLst/>
              <a:rect l="0" t="0" r="0" b="0"/>
              <a:pathLst>
                <a:path w="27128" h="396240">
                  <a:moveTo>
                    <a:pt x="22737" y="0"/>
                  </a:moveTo>
                  <a:lnTo>
                    <a:pt x="23582" y="33419"/>
                  </a:lnTo>
                  <a:lnTo>
                    <a:pt x="27127" y="60888"/>
                  </a:lnTo>
                  <a:lnTo>
                    <a:pt x="24414" y="96311"/>
                  </a:lnTo>
                  <a:lnTo>
                    <a:pt x="23482" y="124083"/>
                  </a:lnTo>
                  <a:lnTo>
                    <a:pt x="20810" y="155620"/>
                  </a:lnTo>
                  <a:lnTo>
                    <a:pt x="17647" y="188543"/>
                  </a:lnTo>
                  <a:lnTo>
                    <a:pt x="16241" y="220110"/>
                  </a:lnTo>
                  <a:lnTo>
                    <a:pt x="13359" y="251071"/>
                  </a:lnTo>
                  <a:lnTo>
                    <a:pt x="9256" y="280919"/>
                  </a:lnTo>
                  <a:lnTo>
                    <a:pt x="4609" y="308296"/>
                  </a:lnTo>
                  <a:lnTo>
                    <a:pt x="1279" y="339421"/>
                  </a:lnTo>
                  <a:lnTo>
                    <a:pt x="62" y="376024"/>
                  </a:lnTo>
                  <a:lnTo>
                    <a:pt x="0" y="380224"/>
                  </a:lnTo>
                  <a:lnTo>
                    <a:pt x="2189" y="387146"/>
                  </a:lnTo>
                  <a:lnTo>
                    <a:pt x="7498"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752"/>
            <p:cNvSpPr/>
            <p:nvPr/>
          </p:nvSpPr>
          <p:spPr>
            <a:xfrm>
              <a:off x="3446386" y="2286000"/>
              <a:ext cx="172227" cy="174542"/>
            </a:xfrm>
            <a:custGeom>
              <a:avLst/>
              <a:gdLst/>
              <a:ahLst/>
              <a:cxnLst/>
              <a:rect l="0" t="0" r="0" b="0"/>
              <a:pathLst>
                <a:path w="172227" h="174542">
                  <a:moveTo>
                    <a:pt x="104532" y="0"/>
                  </a:moveTo>
                  <a:lnTo>
                    <a:pt x="93928" y="0"/>
                  </a:lnTo>
                  <a:lnTo>
                    <a:pt x="89095" y="2257"/>
                  </a:lnTo>
                  <a:lnTo>
                    <a:pt x="55968" y="22100"/>
                  </a:lnTo>
                  <a:lnTo>
                    <a:pt x="30833" y="54243"/>
                  </a:lnTo>
                  <a:lnTo>
                    <a:pt x="11392" y="84845"/>
                  </a:lnTo>
                  <a:lnTo>
                    <a:pt x="779" y="120364"/>
                  </a:lnTo>
                  <a:lnTo>
                    <a:pt x="0" y="136468"/>
                  </a:lnTo>
                  <a:lnTo>
                    <a:pt x="2477" y="152093"/>
                  </a:lnTo>
                  <a:lnTo>
                    <a:pt x="8655" y="162988"/>
                  </a:lnTo>
                  <a:lnTo>
                    <a:pt x="12676" y="167077"/>
                  </a:lnTo>
                  <a:lnTo>
                    <a:pt x="21656" y="171622"/>
                  </a:lnTo>
                  <a:lnTo>
                    <a:pt x="45264" y="174541"/>
                  </a:lnTo>
                  <a:lnTo>
                    <a:pt x="59565" y="170425"/>
                  </a:lnTo>
                  <a:lnTo>
                    <a:pt x="93487" y="158030"/>
                  </a:lnTo>
                  <a:lnTo>
                    <a:pt x="118758" y="141932"/>
                  </a:lnTo>
                  <a:lnTo>
                    <a:pt x="149451" y="106303"/>
                  </a:lnTo>
                  <a:lnTo>
                    <a:pt x="166369" y="76125"/>
                  </a:lnTo>
                  <a:lnTo>
                    <a:pt x="172226" y="40346"/>
                  </a:lnTo>
                  <a:lnTo>
                    <a:pt x="171871" y="28937"/>
                  </a:lnTo>
                  <a:lnTo>
                    <a:pt x="166912" y="13841"/>
                  </a:lnTo>
                  <a:lnTo>
                    <a:pt x="162454" y="6716"/>
                  </a:lnTo>
                  <a:lnTo>
                    <a:pt x="157652" y="2985"/>
                  </a:lnTo>
                  <a:lnTo>
                    <a:pt x="151849" y="1326"/>
                  </a:lnTo>
                  <a:lnTo>
                    <a:pt x="12739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753"/>
            <p:cNvSpPr/>
            <p:nvPr/>
          </p:nvSpPr>
          <p:spPr>
            <a:xfrm>
              <a:off x="3710940" y="2286000"/>
              <a:ext cx="319201" cy="171392"/>
            </a:xfrm>
            <a:custGeom>
              <a:avLst/>
              <a:gdLst/>
              <a:ahLst/>
              <a:cxnLst/>
              <a:rect l="0" t="0" r="0" b="0"/>
              <a:pathLst>
                <a:path w="319201" h="171392">
                  <a:moveTo>
                    <a:pt x="0" y="7620"/>
                  </a:moveTo>
                  <a:lnTo>
                    <a:pt x="0" y="11664"/>
                  </a:lnTo>
                  <a:lnTo>
                    <a:pt x="2255" y="15906"/>
                  </a:lnTo>
                  <a:lnTo>
                    <a:pt x="4044" y="18226"/>
                  </a:lnTo>
                  <a:lnTo>
                    <a:pt x="6031" y="25313"/>
                  </a:lnTo>
                  <a:lnTo>
                    <a:pt x="7479" y="61844"/>
                  </a:lnTo>
                  <a:lnTo>
                    <a:pt x="5318" y="84082"/>
                  </a:lnTo>
                  <a:lnTo>
                    <a:pt x="1050" y="118396"/>
                  </a:lnTo>
                  <a:lnTo>
                    <a:pt x="138" y="151265"/>
                  </a:lnTo>
                  <a:lnTo>
                    <a:pt x="92" y="156722"/>
                  </a:lnTo>
                  <a:lnTo>
                    <a:pt x="907" y="160363"/>
                  </a:lnTo>
                  <a:lnTo>
                    <a:pt x="2298" y="162788"/>
                  </a:lnTo>
                  <a:lnTo>
                    <a:pt x="10613" y="170727"/>
                  </a:lnTo>
                  <a:lnTo>
                    <a:pt x="13848" y="171391"/>
                  </a:lnTo>
                  <a:lnTo>
                    <a:pt x="21958" y="169871"/>
                  </a:lnTo>
                  <a:lnTo>
                    <a:pt x="32000" y="164255"/>
                  </a:lnTo>
                  <a:lnTo>
                    <a:pt x="58776" y="139177"/>
                  </a:lnTo>
                  <a:lnTo>
                    <a:pt x="78810" y="107956"/>
                  </a:lnTo>
                  <a:lnTo>
                    <a:pt x="100104" y="72793"/>
                  </a:lnTo>
                  <a:lnTo>
                    <a:pt x="106227" y="52821"/>
                  </a:lnTo>
                  <a:lnTo>
                    <a:pt x="108071" y="50455"/>
                  </a:lnTo>
                  <a:lnTo>
                    <a:pt x="113935" y="45996"/>
                  </a:lnTo>
                  <a:lnTo>
                    <a:pt x="114290" y="81551"/>
                  </a:lnTo>
                  <a:lnTo>
                    <a:pt x="114297" y="96598"/>
                  </a:lnTo>
                  <a:lnTo>
                    <a:pt x="118813" y="106714"/>
                  </a:lnTo>
                  <a:lnTo>
                    <a:pt x="135903" y="131236"/>
                  </a:lnTo>
                  <a:lnTo>
                    <a:pt x="147607" y="138196"/>
                  </a:lnTo>
                  <a:lnTo>
                    <a:pt x="168477" y="142829"/>
                  </a:lnTo>
                  <a:lnTo>
                    <a:pt x="198284" y="143548"/>
                  </a:lnTo>
                  <a:lnTo>
                    <a:pt x="221028" y="137735"/>
                  </a:lnTo>
                  <a:lnTo>
                    <a:pt x="259085" y="116246"/>
                  </a:lnTo>
                  <a:lnTo>
                    <a:pt x="287867" y="95555"/>
                  </a:lnTo>
                  <a:lnTo>
                    <a:pt x="310492" y="60498"/>
                  </a:lnTo>
                  <a:lnTo>
                    <a:pt x="317211" y="42008"/>
                  </a:lnTo>
                  <a:lnTo>
                    <a:pt x="319200" y="25805"/>
                  </a:lnTo>
                  <a:lnTo>
                    <a:pt x="317409" y="17677"/>
                  </a:lnTo>
                  <a:lnTo>
                    <a:pt x="315744" y="14325"/>
                  </a:lnTo>
                  <a:lnTo>
                    <a:pt x="309382" y="8340"/>
                  </a:lnTo>
                  <a:lnTo>
                    <a:pt x="300910" y="3705"/>
                  </a:lnTo>
                  <a:lnTo>
                    <a:pt x="276682" y="486"/>
                  </a:lnTo>
                  <a:lnTo>
                    <a:pt x="2514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754"/>
            <p:cNvSpPr/>
            <p:nvPr/>
          </p:nvSpPr>
          <p:spPr>
            <a:xfrm>
              <a:off x="4383161" y="2255520"/>
              <a:ext cx="209577" cy="193772"/>
            </a:xfrm>
            <a:custGeom>
              <a:avLst/>
              <a:gdLst/>
              <a:ahLst/>
              <a:cxnLst/>
              <a:rect l="0" t="0" r="0" b="0"/>
              <a:pathLst>
                <a:path w="209577" h="193772">
                  <a:moveTo>
                    <a:pt x="89779" y="0"/>
                  </a:moveTo>
                  <a:lnTo>
                    <a:pt x="79172" y="0"/>
                  </a:lnTo>
                  <a:lnTo>
                    <a:pt x="74340" y="2255"/>
                  </a:lnTo>
                  <a:lnTo>
                    <a:pt x="71867" y="4044"/>
                  </a:lnTo>
                  <a:lnTo>
                    <a:pt x="35977" y="13494"/>
                  </a:lnTo>
                  <a:lnTo>
                    <a:pt x="6748" y="24495"/>
                  </a:lnTo>
                  <a:lnTo>
                    <a:pt x="3946" y="26488"/>
                  </a:lnTo>
                  <a:lnTo>
                    <a:pt x="831" y="30964"/>
                  </a:lnTo>
                  <a:lnTo>
                    <a:pt x="0" y="33343"/>
                  </a:lnTo>
                  <a:lnTo>
                    <a:pt x="293" y="35775"/>
                  </a:lnTo>
                  <a:lnTo>
                    <a:pt x="2875" y="40734"/>
                  </a:lnTo>
                  <a:lnTo>
                    <a:pt x="13136" y="48288"/>
                  </a:lnTo>
                  <a:lnTo>
                    <a:pt x="51035" y="63221"/>
                  </a:lnTo>
                  <a:lnTo>
                    <a:pt x="67478" y="70431"/>
                  </a:lnTo>
                  <a:lnTo>
                    <a:pt x="95778" y="76183"/>
                  </a:lnTo>
                  <a:lnTo>
                    <a:pt x="125611" y="87860"/>
                  </a:lnTo>
                  <a:lnTo>
                    <a:pt x="155053" y="101197"/>
                  </a:lnTo>
                  <a:lnTo>
                    <a:pt x="185927" y="115974"/>
                  </a:lnTo>
                  <a:lnTo>
                    <a:pt x="196857" y="125205"/>
                  </a:lnTo>
                  <a:lnTo>
                    <a:pt x="204538" y="134949"/>
                  </a:lnTo>
                  <a:lnTo>
                    <a:pt x="208516" y="144927"/>
                  </a:lnTo>
                  <a:lnTo>
                    <a:pt x="209576" y="149957"/>
                  </a:lnTo>
                  <a:lnTo>
                    <a:pt x="208497" y="157804"/>
                  </a:lnTo>
                  <a:lnTo>
                    <a:pt x="203128" y="166981"/>
                  </a:lnTo>
                  <a:lnTo>
                    <a:pt x="196883" y="173273"/>
                  </a:lnTo>
                  <a:lnTo>
                    <a:pt x="185641" y="181713"/>
                  </a:lnTo>
                  <a:lnTo>
                    <a:pt x="169918" y="186595"/>
                  </a:lnTo>
                  <a:lnTo>
                    <a:pt x="136277" y="193771"/>
                  </a:lnTo>
                  <a:lnTo>
                    <a:pt x="104325" y="192024"/>
                  </a:lnTo>
                  <a:lnTo>
                    <a:pt x="73053" y="188543"/>
                  </a:lnTo>
                  <a:lnTo>
                    <a:pt x="51679"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755"/>
            <p:cNvSpPr/>
            <p:nvPr/>
          </p:nvSpPr>
          <p:spPr>
            <a:xfrm>
              <a:off x="4693918" y="2118359"/>
              <a:ext cx="45723" cy="358142"/>
            </a:xfrm>
            <a:custGeom>
              <a:avLst/>
              <a:gdLst/>
              <a:ahLst/>
              <a:cxnLst/>
              <a:rect l="0" t="0" r="0" b="0"/>
              <a:pathLst>
                <a:path w="45723" h="358142">
                  <a:moveTo>
                    <a:pt x="45722" y="0"/>
                  </a:moveTo>
                  <a:lnTo>
                    <a:pt x="44874" y="12165"/>
                  </a:lnTo>
                  <a:lnTo>
                    <a:pt x="39689" y="35392"/>
                  </a:lnTo>
                  <a:lnTo>
                    <a:pt x="38571" y="64674"/>
                  </a:lnTo>
                  <a:lnTo>
                    <a:pt x="35982" y="102419"/>
                  </a:lnTo>
                  <a:lnTo>
                    <a:pt x="32079" y="131031"/>
                  </a:lnTo>
                  <a:lnTo>
                    <a:pt x="27522" y="160684"/>
                  </a:lnTo>
                  <a:lnTo>
                    <a:pt x="22675" y="190795"/>
                  </a:lnTo>
                  <a:lnTo>
                    <a:pt x="17699" y="221110"/>
                  </a:lnTo>
                  <a:lnTo>
                    <a:pt x="12664" y="251519"/>
                  </a:lnTo>
                  <a:lnTo>
                    <a:pt x="9115" y="289107"/>
                  </a:lnTo>
                  <a:lnTo>
                    <a:pt x="7917" y="325218"/>
                  </a:lnTo>
                  <a:lnTo>
                    <a:pt x="6862" y="342271"/>
                  </a:lnTo>
                  <a:lnTo>
                    <a:pt x="5421" y="345021"/>
                  </a:lnTo>
                  <a:lnTo>
                    <a:pt x="3615" y="346854"/>
                  </a:lnTo>
                  <a:lnTo>
                    <a:pt x="1608" y="351148"/>
                  </a:lnTo>
                  <a:lnTo>
                    <a:pt x="0"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756"/>
            <p:cNvSpPr/>
            <p:nvPr/>
          </p:nvSpPr>
          <p:spPr>
            <a:xfrm>
              <a:off x="4632959" y="2301238"/>
              <a:ext cx="144782" cy="30011"/>
            </a:xfrm>
            <a:custGeom>
              <a:avLst/>
              <a:gdLst/>
              <a:ahLst/>
              <a:cxnLst/>
              <a:rect l="0" t="0" r="0" b="0"/>
              <a:pathLst>
                <a:path w="144782" h="30011">
                  <a:moveTo>
                    <a:pt x="0" y="22862"/>
                  </a:moveTo>
                  <a:lnTo>
                    <a:pt x="0" y="26905"/>
                  </a:lnTo>
                  <a:lnTo>
                    <a:pt x="846" y="28096"/>
                  </a:lnTo>
                  <a:lnTo>
                    <a:pt x="2258" y="28893"/>
                  </a:lnTo>
                  <a:lnTo>
                    <a:pt x="10547" y="30010"/>
                  </a:lnTo>
                  <a:lnTo>
                    <a:pt x="19927" y="29424"/>
                  </a:lnTo>
                  <a:lnTo>
                    <a:pt x="58003" y="19848"/>
                  </a:lnTo>
                  <a:lnTo>
                    <a:pt x="96093" y="10915"/>
                  </a:lnTo>
                  <a:lnTo>
                    <a:pt x="132724" y="4010"/>
                  </a:lnTo>
                  <a:lnTo>
                    <a:pt x="1447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757"/>
            <p:cNvSpPr/>
            <p:nvPr/>
          </p:nvSpPr>
          <p:spPr>
            <a:xfrm>
              <a:off x="4853940" y="2267642"/>
              <a:ext cx="180890" cy="201237"/>
            </a:xfrm>
            <a:custGeom>
              <a:avLst/>
              <a:gdLst/>
              <a:ahLst/>
              <a:cxnLst/>
              <a:rect l="0" t="0" r="0" b="0"/>
              <a:pathLst>
                <a:path w="180890" h="201237">
                  <a:moveTo>
                    <a:pt x="0" y="79317"/>
                  </a:moveTo>
                  <a:lnTo>
                    <a:pt x="4044" y="83361"/>
                  </a:lnTo>
                  <a:lnTo>
                    <a:pt x="8288" y="85349"/>
                  </a:lnTo>
                  <a:lnTo>
                    <a:pt x="36044" y="86842"/>
                  </a:lnTo>
                  <a:lnTo>
                    <a:pt x="67296" y="81682"/>
                  </a:lnTo>
                  <a:lnTo>
                    <a:pt x="91058" y="78325"/>
                  </a:lnTo>
                  <a:lnTo>
                    <a:pt x="121843" y="65134"/>
                  </a:lnTo>
                  <a:lnTo>
                    <a:pt x="159343" y="48929"/>
                  </a:lnTo>
                  <a:lnTo>
                    <a:pt x="169033" y="42952"/>
                  </a:lnTo>
                  <a:lnTo>
                    <a:pt x="176161" y="34650"/>
                  </a:lnTo>
                  <a:lnTo>
                    <a:pt x="179893" y="25317"/>
                  </a:lnTo>
                  <a:lnTo>
                    <a:pt x="180889" y="20457"/>
                  </a:lnTo>
                  <a:lnTo>
                    <a:pt x="179737" y="12799"/>
                  </a:lnTo>
                  <a:lnTo>
                    <a:pt x="174329" y="3729"/>
                  </a:lnTo>
                  <a:lnTo>
                    <a:pt x="172098" y="985"/>
                  </a:lnTo>
                  <a:lnTo>
                    <a:pt x="168072" y="0"/>
                  </a:lnTo>
                  <a:lnTo>
                    <a:pt x="150270" y="2663"/>
                  </a:lnTo>
                  <a:lnTo>
                    <a:pt x="121498" y="13405"/>
                  </a:lnTo>
                  <a:lnTo>
                    <a:pt x="91355" y="31583"/>
                  </a:lnTo>
                  <a:lnTo>
                    <a:pt x="56552" y="58410"/>
                  </a:lnTo>
                  <a:lnTo>
                    <a:pt x="31616" y="93185"/>
                  </a:lnTo>
                  <a:lnTo>
                    <a:pt x="22518" y="110033"/>
                  </a:lnTo>
                  <a:lnTo>
                    <a:pt x="16677" y="146187"/>
                  </a:lnTo>
                  <a:lnTo>
                    <a:pt x="16725" y="161531"/>
                  </a:lnTo>
                  <a:lnTo>
                    <a:pt x="19569" y="173995"/>
                  </a:lnTo>
                  <a:lnTo>
                    <a:pt x="23204" y="178842"/>
                  </a:lnTo>
                  <a:lnTo>
                    <a:pt x="34020" y="186484"/>
                  </a:lnTo>
                  <a:lnTo>
                    <a:pt x="66048" y="197445"/>
                  </a:lnTo>
                  <a:lnTo>
                    <a:pt x="99897" y="200736"/>
                  </a:lnTo>
                  <a:lnTo>
                    <a:pt x="114299" y="2012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758"/>
            <p:cNvSpPr/>
            <p:nvPr/>
          </p:nvSpPr>
          <p:spPr>
            <a:xfrm>
              <a:off x="5076686" y="2324441"/>
              <a:ext cx="226833" cy="152060"/>
            </a:xfrm>
            <a:custGeom>
              <a:avLst/>
              <a:gdLst/>
              <a:ahLst/>
              <a:cxnLst/>
              <a:rect l="0" t="0" r="0" b="0"/>
              <a:pathLst>
                <a:path w="226833" h="152060">
                  <a:moveTo>
                    <a:pt x="165873" y="14897"/>
                  </a:moveTo>
                  <a:lnTo>
                    <a:pt x="161829" y="10853"/>
                  </a:lnTo>
                  <a:lnTo>
                    <a:pt x="157584" y="8865"/>
                  </a:lnTo>
                  <a:lnTo>
                    <a:pt x="155267" y="8336"/>
                  </a:lnTo>
                  <a:lnTo>
                    <a:pt x="142955" y="1386"/>
                  </a:lnTo>
                  <a:lnTo>
                    <a:pt x="124751" y="0"/>
                  </a:lnTo>
                  <a:lnTo>
                    <a:pt x="108063" y="3805"/>
                  </a:lnTo>
                  <a:lnTo>
                    <a:pt x="72981" y="28184"/>
                  </a:lnTo>
                  <a:lnTo>
                    <a:pt x="36142" y="61363"/>
                  </a:lnTo>
                  <a:lnTo>
                    <a:pt x="22701" y="76189"/>
                  </a:lnTo>
                  <a:lnTo>
                    <a:pt x="4193" y="114002"/>
                  </a:lnTo>
                  <a:lnTo>
                    <a:pt x="0" y="132786"/>
                  </a:lnTo>
                  <a:lnTo>
                    <a:pt x="1104" y="137517"/>
                  </a:lnTo>
                  <a:lnTo>
                    <a:pt x="6847" y="145029"/>
                  </a:lnTo>
                  <a:lnTo>
                    <a:pt x="15043" y="148935"/>
                  </a:lnTo>
                  <a:lnTo>
                    <a:pt x="38149" y="151441"/>
                  </a:lnTo>
                  <a:lnTo>
                    <a:pt x="55685" y="147829"/>
                  </a:lnTo>
                  <a:lnTo>
                    <a:pt x="82018" y="132940"/>
                  </a:lnTo>
                  <a:lnTo>
                    <a:pt x="113700" y="104657"/>
                  </a:lnTo>
                  <a:lnTo>
                    <a:pt x="137160" y="70288"/>
                  </a:lnTo>
                  <a:lnTo>
                    <a:pt x="159185" y="34453"/>
                  </a:lnTo>
                  <a:lnTo>
                    <a:pt x="163892" y="17965"/>
                  </a:lnTo>
                  <a:lnTo>
                    <a:pt x="165699" y="1655"/>
                  </a:lnTo>
                  <a:lnTo>
                    <a:pt x="165757" y="1835"/>
                  </a:lnTo>
                  <a:lnTo>
                    <a:pt x="165821" y="4293"/>
                  </a:lnTo>
                  <a:lnTo>
                    <a:pt x="163591" y="8210"/>
                  </a:lnTo>
                  <a:lnTo>
                    <a:pt x="161812" y="10438"/>
                  </a:lnTo>
                  <a:lnTo>
                    <a:pt x="159835" y="17431"/>
                  </a:lnTo>
                  <a:lnTo>
                    <a:pt x="152361" y="53889"/>
                  </a:lnTo>
                  <a:lnTo>
                    <a:pt x="151708" y="90367"/>
                  </a:lnTo>
                  <a:lnTo>
                    <a:pt x="154779" y="102344"/>
                  </a:lnTo>
                  <a:lnTo>
                    <a:pt x="165314" y="118606"/>
                  </a:lnTo>
                  <a:lnTo>
                    <a:pt x="195025" y="142122"/>
                  </a:lnTo>
                  <a:lnTo>
                    <a:pt x="205924" y="147642"/>
                  </a:lnTo>
                  <a:lnTo>
                    <a:pt x="226832" y="152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759"/>
            <p:cNvSpPr/>
            <p:nvPr/>
          </p:nvSpPr>
          <p:spPr>
            <a:xfrm>
              <a:off x="5376864" y="2112459"/>
              <a:ext cx="254317" cy="386901"/>
            </a:xfrm>
            <a:custGeom>
              <a:avLst/>
              <a:gdLst/>
              <a:ahLst/>
              <a:cxnLst/>
              <a:rect l="0" t="0" r="0" b="0"/>
              <a:pathLst>
                <a:path w="254317" h="386901">
                  <a:moveTo>
                    <a:pt x="162875" y="204018"/>
                  </a:moveTo>
                  <a:lnTo>
                    <a:pt x="162875" y="199975"/>
                  </a:lnTo>
                  <a:lnTo>
                    <a:pt x="162028" y="198784"/>
                  </a:lnTo>
                  <a:lnTo>
                    <a:pt x="160618" y="197987"/>
                  </a:lnTo>
                  <a:lnTo>
                    <a:pt x="158829" y="197460"/>
                  </a:lnTo>
                  <a:lnTo>
                    <a:pt x="149032" y="191373"/>
                  </a:lnTo>
                  <a:lnTo>
                    <a:pt x="122785" y="189122"/>
                  </a:lnTo>
                  <a:lnTo>
                    <a:pt x="105371" y="192927"/>
                  </a:lnTo>
                  <a:lnTo>
                    <a:pt x="78232" y="208727"/>
                  </a:lnTo>
                  <a:lnTo>
                    <a:pt x="44891" y="242741"/>
                  </a:lnTo>
                  <a:lnTo>
                    <a:pt x="19060" y="277960"/>
                  </a:lnTo>
                  <a:lnTo>
                    <a:pt x="4050" y="310253"/>
                  </a:lnTo>
                  <a:lnTo>
                    <a:pt x="0" y="324049"/>
                  </a:lnTo>
                  <a:lnTo>
                    <a:pt x="1022" y="333001"/>
                  </a:lnTo>
                  <a:lnTo>
                    <a:pt x="6357" y="346848"/>
                  </a:lnTo>
                  <a:lnTo>
                    <a:pt x="10269" y="350036"/>
                  </a:lnTo>
                  <a:lnTo>
                    <a:pt x="21389" y="353584"/>
                  </a:lnTo>
                  <a:lnTo>
                    <a:pt x="49226" y="355014"/>
                  </a:lnTo>
                  <a:lnTo>
                    <a:pt x="71629" y="349324"/>
                  </a:lnTo>
                  <a:lnTo>
                    <a:pt x="104211" y="330401"/>
                  </a:lnTo>
                  <a:lnTo>
                    <a:pt x="121563" y="316070"/>
                  </a:lnTo>
                  <a:lnTo>
                    <a:pt x="146498" y="279274"/>
                  </a:lnTo>
                  <a:lnTo>
                    <a:pt x="162538" y="247202"/>
                  </a:lnTo>
                  <a:lnTo>
                    <a:pt x="178016" y="210887"/>
                  </a:lnTo>
                  <a:lnTo>
                    <a:pt x="187385" y="185060"/>
                  </a:lnTo>
                  <a:lnTo>
                    <a:pt x="194371" y="156647"/>
                  </a:lnTo>
                  <a:lnTo>
                    <a:pt x="198039" y="129341"/>
                  </a:lnTo>
                  <a:lnTo>
                    <a:pt x="200106" y="92429"/>
                  </a:lnTo>
                  <a:lnTo>
                    <a:pt x="200718" y="60043"/>
                  </a:lnTo>
                  <a:lnTo>
                    <a:pt x="200924" y="26848"/>
                  </a:lnTo>
                  <a:lnTo>
                    <a:pt x="200959" y="13424"/>
                  </a:lnTo>
                  <a:lnTo>
                    <a:pt x="198711" y="6987"/>
                  </a:lnTo>
                  <a:lnTo>
                    <a:pt x="194411" y="0"/>
                  </a:lnTo>
                  <a:lnTo>
                    <a:pt x="196083" y="1303"/>
                  </a:lnTo>
                  <a:lnTo>
                    <a:pt x="197715" y="2833"/>
                  </a:lnTo>
                  <a:lnTo>
                    <a:pt x="199525" y="9052"/>
                  </a:lnTo>
                  <a:lnTo>
                    <a:pt x="206020" y="43883"/>
                  </a:lnTo>
                  <a:lnTo>
                    <a:pt x="208679" y="73505"/>
                  </a:lnTo>
                  <a:lnTo>
                    <a:pt x="214452" y="109561"/>
                  </a:lnTo>
                  <a:lnTo>
                    <a:pt x="219099" y="137486"/>
                  </a:lnTo>
                  <a:lnTo>
                    <a:pt x="221729" y="169087"/>
                  </a:lnTo>
                  <a:lnTo>
                    <a:pt x="222900" y="202041"/>
                  </a:lnTo>
                  <a:lnTo>
                    <a:pt x="223420" y="233621"/>
                  </a:lnTo>
                  <a:lnTo>
                    <a:pt x="223651" y="262332"/>
                  </a:lnTo>
                  <a:lnTo>
                    <a:pt x="224599" y="289201"/>
                  </a:lnTo>
                  <a:lnTo>
                    <a:pt x="229048" y="325591"/>
                  </a:lnTo>
                  <a:lnTo>
                    <a:pt x="233238" y="354345"/>
                  </a:lnTo>
                  <a:lnTo>
                    <a:pt x="241968" y="376330"/>
                  </a:lnTo>
                  <a:lnTo>
                    <a:pt x="246852" y="382203"/>
                  </a:lnTo>
                  <a:lnTo>
                    <a:pt x="254316" y="386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760"/>
            <p:cNvSpPr/>
            <p:nvPr/>
          </p:nvSpPr>
          <p:spPr>
            <a:xfrm>
              <a:off x="5676900" y="2339338"/>
              <a:ext cx="160019" cy="144780"/>
            </a:xfrm>
            <a:custGeom>
              <a:avLst/>
              <a:gdLst/>
              <a:ahLst/>
              <a:cxnLst/>
              <a:rect l="0" t="0" r="0" b="0"/>
              <a:pathLst>
                <a:path w="160019" h="144780">
                  <a:moveTo>
                    <a:pt x="0" y="0"/>
                  </a:moveTo>
                  <a:lnTo>
                    <a:pt x="0" y="10605"/>
                  </a:lnTo>
                  <a:lnTo>
                    <a:pt x="4045" y="21957"/>
                  </a:lnTo>
                  <a:lnTo>
                    <a:pt x="23727" y="54225"/>
                  </a:lnTo>
                  <a:lnTo>
                    <a:pt x="48374" y="90709"/>
                  </a:lnTo>
                  <a:lnTo>
                    <a:pt x="73675" y="118951"/>
                  </a:lnTo>
                  <a:lnTo>
                    <a:pt x="110699" y="139218"/>
                  </a:lnTo>
                  <a:lnTo>
                    <a:pt x="126686" y="143131"/>
                  </a:lnTo>
                  <a:lnTo>
                    <a:pt x="160018"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SMARTInkShape-Group51"/>
          <p:cNvGrpSpPr/>
          <p:nvPr/>
        </p:nvGrpSpPr>
        <p:grpSpPr>
          <a:xfrm>
            <a:off x="6390332" y="2133600"/>
            <a:ext cx="1808787" cy="536513"/>
            <a:chOff x="6390332" y="2133600"/>
            <a:chExt cx="1808787" cy="536513"/>
          </a:xfrm>
        </p:grpSpPr>
        <p:sp>
          <p:nvSpPr>
            <p:cNvPr id="113" name="SMARTInkShape-761"/>
            <p:cNvSpPr/>
            <p:nvPr/>
          </p:nvSpPr>
          <p:spPr>
            <a:xfrm>
              <a:off x="6390332" y="2287552"/>
              <a:ext cx="193349" cy="179437"/>
            </a:xfrm>
            <a:custGeom>
              <a:avLst/>
              <a:gdLst/>
              <a:ahLst/>
              <a:cxnLst/>
              <a:rect l="0" t="0" r="0" b="0"/>
              <a:pathLst>
                <a:path w="193349" h="179437">
                  <a:moveTo>
                    <a:pt x="178107" y="6068"/>
                  </a:moveTo>
                  <a:lnTo>
                    <a:pt x="174061" y="6068"/>
                  </a:lnTo>
                  <a:lnTo>
                    <a:pt x="169817" y="3810"/>
                  </a:lnTo>
                  <a:lnTo>
                    <a:pt x="167501" y="2022"/>
                  </a:lnTo>
                  <a:lnTo>
                    <a:pt x="160412" y="36"/>
                  </a:lnTo>
                  <a:lnTo>
                    <a:pt x="150767" y="0"/>
                  </a:lnTo>
                  <a:lnTo>
                    <a:pt x="121624" y="6875"/>
                  </a:lnTo>
                  <a:lnTo>
                    <a:pt x="95613" y="16185"/>
                  </a:lnTo>
                  <a:lnTo>
                    <a:pt x="64070" y="34501"/>
                  </a:lnTo>
                  <a:lnTo>
                    <a:pt x="28000" y="67761"/>
                  </a:lnTo>
                  <a:lnTo>
                    <a:pt x="13405" y="90105"/>
                  </a:lnTo>
                  <a:lnTo>
                    <a:pt x="887" y="116365"/>
                  </a:lnTo>
                  <a:lnTo>
                    <a:pt x="0" y="129596"/>
                  </a:lnTo>
                  <a:lnTo>
                    <a:pt x="2428" y="142247"/>
                  </a:lnTo>
                  <a:lnTo>
                    <a:pt x="6331" y="150693"/>
                  </a:lnTo>
                  <a:lnTo>
                    <a:pt x="17331" y="164253"/>
                  </a:lnTo>
                  <a:lnTo>
                    <a:pt x="39406" y="174950"/>
                  </a:lnTo>
                  <a:lnTo>
                    <a:pt x="71441" y="179436"/>
                  </a:lnTo>
                  <a:lnTo>
                    <a:pt x="103697" y="176722"/>
                  </a:lnTo>
                  <a:lnTo>
                    <a:pt x="134706" y="166510"/>
                  </a:lnTo>
                  <a:lnTo>
                    <a:pt x="169386" y="152760"/>
                  </a:lnTo>
                  <a:lnTo>
                    <a:pt x="193348" y="1432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762"/>
            <p:cNvSpPr/>
            <p:nvPr/>
          </p:nvSpPr>
          <p:spPr>
            <a:xfrm>
              <a:off x="6705600" y="2133600"/>
              <a:ext cx="152401" cy="373379"/>
            </a:xfrm>
            <a:custGeom>
              <a:avLst/>
              <a:gdLst/>
              <a:ahLst/>
              <a:cxnLst/>
              <a:rect l="0" t="0" r="0" b="0"/>
              <a:pathLst>
                <a:path w="152401" h="373379">
                  <a:moveTo>
                    <a:pt x="7618" y="0"/>
                  </a:moveTo>
                  <a:lnTo>
                    <a:pt x="3574" y="4043"/>
                  </a:lnTo>
                  <a:lnTo>
                    <a:pt x="1588" y="8288"/>
                  </a:lnTo>
                  <a:lnTo>
                    <a:pt x="93" y="40089"/>
                  </a:lnTo>
                  <a:lnTo>
                    <a:pt x="4071" y="69638"/>
                  </a:lnTo>
                  <a:lnTo>
                    <a:pt x="6567" y="105205"/>
                  </a:lnTo>
                  <a:lnTo>
                    <a:pt x="7153" y="132270"/>
                  </a:lnTo>
                  <a:lnTo>
                    <a:pt x="7411" y="162080"/>
                  </a:lnTo>
                  <a:lnTo>
                    <a:pt x="7528" y="195084"/>
                  </a:lnTo>
                  <a:lnTo>
                    <a:pt x="7579" y="227251"/>
                  </a:lnTo>
                  <a:lnTo>
                    <a:pt x="7601" y="257631"/>
                  </a:lnTo>
                  <a:lnTo>
                    <a:pt x="7611" y="285248"/>
                  </a:lnTo>
                  <a:lnTo>
                    <a:pt x="7617" y="320549"/>
                  </a:lnTo>
                  <a:lnTo>
                    <a:pt x="1058" y="358104"/>
                  </a:lnTo>
                  <a:lnTo>
                    <a:pt x="27" y="372867"/>
                  </a:lnTo>
                  <a:lnTo>
                    <a:pt x="0" y="336756"/>
                  </a:lnTo>
                  <a:lnTo>
                    <a:pt x="4043" y="304767"/>
                  </a:lnTo>
                  <a:lnTo>
                    <a:pt x="10604" y="268477"/>
                  </a:lnTo>
                  <a:lnTo>
                    <a:pt x="21956" y="230914"/>
                  </a:lnTo>
                  <a:lnTo>
                    <a:pt x="40089" y="201061"/>
                  </a:lnTo>
                  <a:lnTo>
                    <a:pt x="68126" y="175149"/>
                  </a:lnTo>
                  <a:lnTo>
                    <a:pt x="85472" y="164879"/>
                  </a:lnTo>
                  <a:lnTo>
                    <a:pt x="96125" y="162179"/>
                  </a:lnTo>
                  <a:lnTo>
                    <a:pt x="106504" y="163235"/>
                  </a:lnTo>
                  <a:lnTo>
                    <a:pt x="115913" y="166528"/>
                  </a:lnTo>
                  <a:lnTo>
                    <a:pt x="122918" y="170813"/>
                  </a:lnTo>
                  <a:lnTo>
                    <a:pt x="131622" y="186077"/>
                  </a:lnTo>
                  <a:lnTo>
                    <a:pt x="138686" y="223659"/>
                  </a:lnTo>
                  <a:lnTo>
                    <a:pt x="141226" y="242490"/>
                  </a:lnTo>
                  <a:lnTo>
                    <a:pt x="138741" y="272132"/>
                  </a:lnTo>
                  <a:lnTo>
                    <a:pt x="137628" y="302362"/>
                  </a:lnTo>
                  <a:lnTo>
                    <a:pt x="137252" y="338404"/>
                  </a:lnTo>
                  <a:lnTo>
                    <a:pt x="138048" y="350215"/>
                  </a:lnTo>
                  <a:lnTo>
                    <a:pt x="141223" y="358284"/>
                  </a:lnTo>
                  <a:lnTo>
                    <a:pt x="152400" y="3733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763"/>
            <p:cNvSpPr/>
            <p:nvPr/>
          </p:nvSpPr>
          <p:spPr>
            <a:xfrm>
              <a:off x="6943779" y="2274765"/>
              <a:ext cx="653361" cy="215196"/>
            </a:xfrm>
            <a:custGeom>
              <a:avLst/>
              <a:gdLst/>
              <a:ahLst/>
              <a:cxnLst/>
              <a:rect l="0" t="0" r="0" b="0"/>
              <a:pathLst>
                <a:path w="653361" h="215196">
                  <a:moveTo>
                    <a:pt x="150439" y="64573"/>
                  </a:moveTo>
                  <a:lnTo>
                    <a:pt x="146395" y="60529"/>
                  </a:lnTo>
                  <a:lnTo>
                    <a:pt x="142152" y="58541"/>
                  </a:lnTo>
                  <a:lnTo>
                    <a:pt x="104503" y="56994"/>
                  </a:lnTo>
                  <a:lnTo>
                    <a:pt x="94465" y="57818"/>
                  </a:lnTo>
                  <a:lnTo>
                    <a:pt x="78445" y="63888"/>
                  </a:lnTo>
                  <a:lnTo>
                    <a:pt x="47356" y="85471"/>
                  </a:lnTo>
                  <a:lnTo>
                    <a:pt x="15914" y="121985"/>
                  </a:lnTo>
                  <a:lnTo>
                    <a:pt x="4651" y="141981"/>
                  </a:lnTo>
                  <a:lnTo>
                    <a:pt x="0" y="163991"/>
                  </a:lnTo>
                  <a:lnTo>
                    <a:pt x="1169" y="176776"/>
                  </a:lnTo>
                  <a:lnTo>
                    <a:pt x="2665" y="182555"/>
                  </a:lnTo>
                  <a:lnTo>
                    <a:pt x="11104" y="193493"/>
                  </a:lnTo>
                  <a:lnTo>
                    <a:pt x="22473" y="202305"/>
                  </a:lnTo>
                  <a:lnTo>
                    <a:pt x="48712" y="212470"/>
                  </a:lnTo>
                  <a:lnTo>
                    <a:pt x="61201" y="212713"/>
                  </a:lnTo>
                  <a:lnTo>
                    <a:pt x="89914" y="205971"/>
                  </a:lnTo>
                  <a:lnTo>
                    <a:pt x="108423" y="194898"/>
                  </a:lnTo>
                  <a:lnTo>
                    <a:pt x="140159" y="166020"/>
                  </a:lnTo>
                  <a:lnTo>
                    <a:pt x="155338" y="134504"/>
                  </a:lnTo>
                  <a:lnTo>
                    <a:pt x="171509" y="102941"/>
                  </a:lnTo>
                  <a:lnTo>
                    <a:pt x="178132" y="82151"/>
                  </a:lnTo>
                  <a:lnTo>
                    <a:pt x="178835" y="72384"/>
                  </a:lnTo>
                  <a:lnTo>
                    <a:pt x="177835" y="69782"/>
                  </a:lnTo>
                  <a:lnTo>
                    <a:pt x="176324" y="68047"/>
                  </a:lnTo>
                  <a:lnTo>
                    <a:pt x="172385" y="66118"/>
                  </a:lnTo>
                  <a:lnTo>
                    <a:pt x="170151" y="65602"/>
                  </a:lnTo>
                  <a:lnTo>
                    <a:pt x="167814" y="66107"/>
                  </a:lnTo>
                  <a:lnTo>
                    <a:pt x="162960" y="68925"/>
                  </a:lnTo>
                  <a:lnTo>
                    <a:pt x="161326" y="71708"/>
                  </a:lnTo>
                  <a:lnTo>
                    <a:pt x="159026" y="83716"/>
                  </a:lnTo>
                  <a:lnTo>
                    <a:pt x="158144" y="119883"/>
                  </a:lnTo>
                  <a:lnTo>
                    <a:pt x="159778" y="145495"/>
                  </a:lnTo>
                  <a:lnTo>
                    <a:pt x="170234" y="164564"/>
                  </a:lnTo>
                  <a:lnTo>
                    <a:pt x="184058" y="180090"/>
                  </a:lnTo>
                  <a:lnTo>
                    <a:pt x="199722" y="190430"/>
                  </a:lnTo>
                  <a:lnTo>
                    <a:pt x="220075" y="198009"/>
                  </a:lnTo>
                  <a:lnTo>
                    <a:pt x="242194" y="199783"/>
                  </a:lnTo>
                  <a:lnTo>
                    <a:pt x="280021" y="190981"/>
                  </a:lnTo>
                  <a:lnTo>
                    <a:pt x="298808" y="179734"/>
                  </a:lnTo>
                  <a:lnTo>
                    <a:pt x="325502" y="147504"/>
                  </a:lnTo>
                  <a:lnTo>
                    <a:pt x="345982" y="117737"/>
                  </a:lnTo>
                  <a:lnTo>
                    <a:pt x="360248" y="82163"/>
                  </a:lnTo>
                  <a:lnTo>
                    <a:pt x="371221" y="54312"/>
                  </a:lnTo>
                  <a:lnTo>
                    <a:pt x="376723" y="43190"/>
                  </a:lnTo>
                  <a:lnTo>
                    <a:pt x="378583" y="35891"/>
                  </a:lnTo>
                  <a:lnTo>
                    <a:pt x="378736" y="36137"/>
                  </a:lnTo>
                  <a:lnTo>
                    <a:pt x="378905" y="38672"/>
                  </a:lnTo>
                  <a:lnTo>
                    <a:pt x="381238" y="42618"/>
                  </a:lnTo>
                  <a:lnTo>
                    <a:pt x="383045" y="44856"/>
                  </a:lnTo>
                  <a:lnTo>
                    <a:pt x="390388" y="80760"/>
                  </a:lnTo>
                  <a:lnTo>
                    <a:pt x="393511" y="116565"/>
                  </a:lnTo>
                  <a:lnTo>
                    <a:pt x="394128" y="153991"/>
                  </a:lnTo>
                  <a:lnTo>
                    <a:pt x="394249" y="186094"/>
                  </a:lnTo>
                  <a:lnTo>
                    <a:pt x="394280" y="215195"/>
                  </a:lnTo>
                  <a:lnTo>
                    <a:pt x="394280" y="177457"/>
                  </a:lnTo>
                  <a:lnTo>
                    <a:pt x="394280" y="140024"/>
                  </a:lnTo>
                  <a:lnTo>
                    <a:pt x="398326" y="104239"/>
                  </a:lnTo>
                  <a:lnTo>
                    <a:pt x="404887" y="70871"/>
                  </a:lnTo>
                  <a:lnTo>
                    <a:pt x="416236" y="39535"/>
                  </a:lnTo>
                  <a:lnTo>
                    <a:pt x="430325" y="16892"/>
                  </a:lnTo>
                  <a:lnTo>
                    <a:pt x="437958" y="9514"/>
                  </a:lnTo>
                  <a:lnTo>
                    <a:pt x="457845" y="735"/>
                  </a:lnTo>
                  <a:lnTo>
                    <a:pt x="462905" y="0"/>
                  </a:lnTo>
                  <a:lnTo>
                    <a:pt x="470783" y="1442"/>
                  </a:lnTo>
                  <a:lnTo>
                    <a:pt x="488822" y="10116"/>
                  </a:lnTo>
                  <a:lnTo>
                    <a:pt x="498669" y="18075"/>
                  </a:lnTo>
                  <a:lnTo>
                    <a:pt x="517822" y="50233"/>
                  </a:lnTo>
                  <a:lnTo>
                    <a:pt x="525388" y="65821"/>
                  </a:lnTo>
                  <a:lnTo>
                    <a:pt x="529647" y="94483"/>
                  </a:lnTo>
                  <a:lnTo>
                    <a:pt x="531756" y="127717"/>
                  </a:lnTo>
                  <a:lnTo>
                    <a:pt x="537365" y="162561"/>
                  </a:lnTo>
                  <a:lnTo>
                    <a:pt x="540816" y="183919"/>
                  </a:lnTo>
                  <a:lnTo>
                    <a:pt x="547200" y="198713"/>
                  </a:lnTo>
                  <a:lnTo>
                    <a:pt x="552839" y="205471"/>
                  </a:lnTo>
                  <a:lnTo>
                    <a:pt x="560989" y="211296"/>
                  </a:lnTo>
                  <a:lnTo>
                    <a:pt x="565533" y="212344"/>
                  </a:lnTo>
                  <a:lnTo>
                    <a:pt x="575096" y="211246"/>
                  </a:lnTo>
                  <a:lnTo>
                    <a:pt x="589999" y="205870"/>
                  </a:lnTo>
                  <a:lnTo>
                    <a:pt x="625824" y="177412"/>
                  </a:lnTo>
                  <a:lnTo>
                    <a:pt x="653360" y="15601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764"/>
            <p:cNvSpPr/>
            <p:nvPr/>
          </p:nvSpPr>
          <p:spPr>
            <a:xfrm>
              <a:off x="7597623" y="2263269"/>
              <a:ext cx="246395" cy="406844"/>
            </a:xfrm>
            <a:custGeom>
              <a:avLst/>
              <a:gdLst/>
              <a:ahLst/>
              <a:cxnLst/>
              <a:rect l="0" t="0" r="0" b="0"/>
              <a:pathLst>
                <a:path w="246395" h="406844">
                  <a:moveTo>
                    <a:pt x="121436" y="30351"/>
                  </a:moveTo>
                  <a:lnTo>
                    <a:pt x="121436" y="26305"/>
                  </a:lnTo>
                  <a:lnTo>
                    <a:pt x="119178" y="22062"/>
                  </a:lnTo>
                  <a:lnTo>
                    <a:pt x="116199" y="17353"/>
                  </a:lnTo>
                  <a:lnTo>
                    <a:pt x="113676" y="9942"/>
                  </a:lnTo>
                  <a:lnTo>
                    <a:pt x="110084" y="4909"/>
                  </a:lnTo>
                  <a:lnTo>
                    <a:pt x="103410" y="2109"/>
                  </a:lnTo>
                  <a:lnTo>
                    <a:pt x="70474" y="0"/>
                  </a:lnTo>
                  <a:lnTo>
                    <a:pt x="60404" y="4442"/>
                  </a:lnTo>
                  <a:lnTo>
                    <a:pt x="35066" y="26717"/>
                  </a:lnTo>
                  <a:lnTo>
                    <a:pt x="17012" y="53999"/>
                  </a:lnTo>
                  <a:lnTo>
                    <a:pt x="5040" y="87890"/>
                  </a:lnTo>
                  <a:lnTo>
                    <a:pt x="1151" y="117201"/>
                  </a:lnTo>
                  <a:lnTo>
                    <a:pt x="0" y="143291"/>
                  </a:lnTo>
                  <a:lnTo>
                    <a:pt x="4247" y="157029"/>
                  </a:lnTo>
                  <a:lnTo>
                    <a:pt x="20770" y="179645"/>
                  </a:lnTo>
                  <a:lnTo>
                    <a:pt x="32670" y="185604"/>
                  </a:lnTo>
                  <a:lnTo>
                    <a:pt x="68449" y="189743"/>
                  </a:lnTo>
                  <a:lnTo>
                    <a:pt x="83491" y="190092"/>
                  </a:lnTo>
                  <a:lnTo>
                    <a:pt x="98645" y="185729"/>
                  </a:lnTo>
                  <a:lnTo>
                    <a:pt x="113000" y="177302"/>
                  </a:lnTo>
                  <a:lnTo>
                    <a:pt x="129754" y="158276"/>
                  </a:lnTo>
                  <a:lnTo>
                    <a:pt x="150304" y="121578"/>
                  </a:lnTo>
                  <a:lnTo>
                    <a:pt x="156802" y="98868"/>
                  </a:lnTo>
                  <a:lnTo>
                    <a:pt x="159174" y="63080"/>
                  </a:lnTo>
                  <a:lnTo>
                    <a:pt x="158529" y="52516"/>
                  </a:lnTo>
                  <a:lnTo>
                    <a:pt x="155420" y="44999"/>
                  </a:lnTo>
                  <a:lnTo>
                    <a:pt x="153406" y="42655"/>
                  </a:lnTo>
                  <a:lnTo>
                    <a:pt x="145664" y="38587"/>
                  </a:lnTo>
                  <a:lnTo>
                    <a:pt x="140655" y="38151"/>
                  </a:lnTo>
                  <a:lnTo>
                    <a:pt x="139330" y="38937"/>
                  </a:lnTo>
                  <a:lnTo>
                    <a:pt x="138445" y="40308"/>
                  </a:lnTo>
                  <a:lnTo>
                    <a:pt x="137462" y="44937"/>
                  </a:lnTo>
                  <a:lnTo>
                    <a:pt x="137025" y="52638"/>
                  </a:lnTo>
                  <a:lnTo>
                    <a:pt x="147312" y="85368"/>
                  </a:lnTo>
                  <a:lnTo>
                    <a:pt x="163173" y="115348"/>
                  </a:lnTo>
                  <a:lnTo>
                    <a:pt x="180354" y="153005"/>
                  </a:lnTo>
                  <a:lnTo>
                    <a:pt x="193926" y="182968"/>
                  </a:lnTo>
                  <a:lnTo>
                    <a:pt x="211777" y="213294"/>
                  </a:lnTo>
                  <a:lnTo>
                    <a:pt x="225532" y="243727"/>
                  </a:lnTo>
                  <a:lnTo>
                    <a:pt x="234971" y="274196"/>
                  </a:lnTo>
                  <a:lnTo>
                    <a:pt x="245746" y="310787"/>
                  </a:lnTo>
                  <a:lnTo>
                    <a:pt x="246394" y="326862"/>
                  </a:lnTo>
                  <a:lnTo>
                    <a:pt x="239911" y="357877"/>
                  </a:lnTo>
                  <a:lnTo>
                    <a:pt x="228882" y="376784"/>
                  </a:lnTo>
                  <a:lnTo>
                    <a:pt x="210846" y="393113"/>
                  </a:lnTo>
                  <a:lnTo>
                    <a:pt x="196733" y="399010"/>
                  </a:lnTo>
                  <a:lnTo>
                    <a:pt x="158888" y="406843"/>
                  </a:lnTo>
                  <a:lnTo>
                    <a:pt x="131122" y="405970"/>
                  </a:lnTo>
                  <a:lnTo>
                    <a:pt x="93747" y="398089"/>
                  </a:lnTo>
                  <a:lnTo>
                    <a:pt x="61028" y="386121"/>
                  </a:lnTo>
                  <a:lnTo>
                    <a:pt x="34149" y="367702"/>
                  </a:lnTo>
                  <a:lnTo>
                    <a:pt x="14757" y="3427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765"/>
            <p:cNvSpPr/>
            <p:nvPr/>
          </p:nvSpPr>
          <p:spPr>
            <a:xfrm>
              <a:off x="7901939" y="2245517"/>
              <a:ext cx="297180" cy="244666"/>
            </a:xfrm>
            <a:custGeom>
              <a:avLst/>
              <a:gdLst/>
              <a:ahLst/>
              <a:cxnLst/>
              <a:rect l="0" t="0" r="0" b="0"/>
              <a:pathLst>
                <a:path w="297180" h="244666">
                  <a:moveTo>
                    <a:pt x="0" y="93821"/>
                  </a:moveTo>
                  <a:lnTo>
                    <a:pt x="10605" y="104426"/>
                  </a:lnTo>
                  <a:lnTo>
                    <a:pt x="17696" y="107002"/>
                  </a:lnTo>
                  <a:lnTo>
                    <a:pt x="31207" y="110708"/>
                  </a:lnTo>
                  <a:lnTo>
                    <a:pt x="42655" y="114026"/>
                  </a:lnTo>
                  <a:lnTo>
                    <a:pt x="75343" y="116158"/>
                  </a:lnTo>
                  <a:lnTo>
                    <a:pt x="106510" y="116577"/>
                  </a:lnTo>
                  <a:lnTo>
                    <a:pt x="142363" y="110577"/>
                  </a:lnTo>
                  <a:lnTo>
                    <a:pt x="174781" y="98981"/>
                  </a:lnTo>
                  <a:lnTo>
                    <a:pt x="201601" y="80635"/>
                  </a:lnTo>
                  <a:lnTo>
                    <a:pt x="213919" y="65739"/>
                  </a:lnTo>
                  <a:lnTo>
                    <a:pt x="217842" y="53401"/>
                  </a:lnTo>
                  <a:lnTo>
                    <a:pt x="220361" y="28829"/>
                  </a:lnTo>
                  <a:lnTo>
                    <a:pt x="218445" y="20346"/>
                  </a:lnTo>
                  <a:lnTo>
                    <a:pt x="216752" y="16898"/>
                  </a:lnTo>
                  <a:lnTo>
                    <a:pt x="208093" y="10809"/>
                  </a:lnTo>
                  <a:lnTo>
                    <a:pt x="181838" y="0"/>
                  </a:lnTo>
                  <a:lnTo>
                    <a:pt x="155666" y="360"/>
                  </a:lnTo>
                  <a:lnTo>
                    <a:pt x="122564" y="8913"/>
                  </a:lnTo>
                  <a:lnTo>
                    <a:pt x="99250" y="22192"/>
                  </a:lnTo>
                  <a:lnTo>
                    <a:pt x="77104" y="42683"/>
                  </a:lnTo>
                  <a:lnTo>
                    <a:pt x="59440" y="70673"/>
                  </a:lnTo>
                  <a:lnTo>
                    <a:pt x="44330" y="105400"/>
                  </a:lnTo>
                  <a:lnTo>
                    <a:pt x="34113" y="141657"/>
                  </a:lnTo>
                  <a:lnTo>
                    <a:pt x="28425" y="163622"/>
                  </a:lnTo>
                  <a:lnTo>
                    <a:pt x="29848" y="182417"/>
                  </a:lnTo>
                  <a:lnTo>
                    <a:pt x="36974" y="199239"/>
                  </a:lnTo>
                  <a:lnTo>
                    <a:pt x="55265" y="222142"/>
                  </a:lnTo>
                  <a:lnTo>
                    <a:pt x="69434" y="234390"/>
                  </a:lnTo>
                  <a:lnTo>
                    <a:pt x="86457" y="240964"/>
                  </a:lnTo>
                  <a:lnTo>
                    <a:pt x="117338" y="244665"/>
                  </a:lnTo>
                  <a:lnTo>
                    <a:pt x="153301" y="243502"/>
                  </a:lnTo>
                  <a:lnTo>
                    <a:pt x="188509" y="235537"/>
                  </a:lnTo>
                  <a:lnTo>
                    <a:pt x="220390" y="220197"/>
                  </a:lnTo>
                  <a:lnTo>
                    <a:pt x="255801" y="197305"/>
                  </a:lnTo>
                  <a:lnTo>
                    <a:pt x="297179" y="1700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SMARTInkShape-Group52"/>
          <p:cNvGrpSpPr/>
          <p:nvPr/>
        </p:nvGrpSpPr>
        <p:grpSpPr>
          <a:xfrm>
            <a:off x="4566465" y="2613659"/>
            <a:ext cx="1902916" cy="380477"/>
            <a:chOff x="4566465" y="2613659"/>
            <a:chExt cx="1902916" cy="380477"/>
          </a:xfrm>
        </p:grpSpPr>
        <p:sp>
          <p:nvSpPr>
            <p:cNvPr id="119" name="SMARTInkShape-766"/>
            <p:cNvSpPr/>
            <p:nvPr/>
          </p:nvSpPr>
          <p:spPr>
            <a:xfrm>
              <a:off x="6202680" y="2644719"/>
              <a:ext cx="266701" cy="219297"/>
            </a:xfrm>
            <a:custGeom>
              <a:avLst/>
              <a:gdLst/>
              <a:ahLst/>
              <a:cxnLst/>
              <a:rect l="0" t="0" r="0" b="0"/>
              <a:pathLst>
                <a:path w="266701" h="219297">
                  <a:moveTo>
                    <a:pt x="0" y="60381"/>
                  </a:moveTo>
                  <a:lnTo>
                    <a:pt x="0" y="70985"/>
                  </a:lnTo>
                  <a:lnTo>
                    <a:pt x="2258" y="75819"/>
                  </a:lnTo>
                  <a:lnTo>
                    <a:pt x="17910" y="93410"/>
                  </a:lnTo>
                  <a:lnTo>
                    <a:pt x="29484" y="101024"/>
                  </a:lnTo>
                  <a:lnTo>
                    <a:pt x="53802" y="105098"/>
                  </a:lnTo>
                  <a:lnTo>
                    <a:pt x="70501" y="104955"/>
                  </a:lnTo>
                  <a:lnTo>
                    <a:pt x="106643" y="90645"/>
                  </a:lnTo>
                  <a:lnTo>
                    <a:pt x="137312" y="76437"/>
                  </a:lnTo>
                  <a:lnTo>
                    <a:pt x="157289" y="53675"/>
                  </a:lnTo>
                  <a:lnTo>
                    <a:pt x="184201" y="17253"/>
                  </a:lnTo>
                  <a:lnTo>
                    <a:pt x="189946" y="1376"/>
                  </a:lnTo>
                  <a:lnTo>
                    <a:pt x="189284" y="723"/>
                  </a:lnTo>
                  <a:lnTo>
                    <a:pt x="186291" y="0"/>
                  </a:lnTo>
                  <a:lnTo>
                    <a:pt x="182138" y="1936"/>
                  </a:lnTo>
                  <a:lnTo>
                    <a:pt x="148685" y="25922"/>
                  </a:lnTo>
                  <a:lnTo>
                    <a:pt x="123443" y="47616"/>
                  </a:lnTo>
                  <a:lnTo>
                    <a:pt x="97855" y="80153"/>
                  </a:lnTo>
                  <a:lnTo>
                    <a:pt x="70035" y="113109"/>
                  </a:lnTo>
                  <a:lnTo>
                    <a:pt x="61324" y="128690"/>
                  </a:lnTo>
                  <a:lnTo>
                    <a:pt x="54917" y="163777"/>
                  </a:lnTo>
                  <a:lnTo>
                    <a:pt x="54041" y="177170"/>
                  </a:lnTo>
                  <a:lnTo>
                    <a:pt x="58166" y="188770"/>
                  </a:lnTo>
                  <a:lnTo>
                    <a:pt x="61638" y="194234"/>
                  </a:lnTo>
                  <a:lnTo>
                    <a:pt x="72266" y="202562"/>
                  </a:lnTo>
                  <a:lnTo>
                    <a:pt x="99788" y="214807"/>
                  </a:lnTo>
                  <a:lnTo>
                    <a:pt x="136612" y="219296"/>
                  </a:lnTo>
                  <a:lnTo>
                    <a:pt x="169829" y="219225"/>
                  </a:lnTo>
                  <a:lnTo>
                    <a:pt x="204666" y="214303"/>
                  </a:lnTo>
                  <a:lnTo>
                    <a:pt x="226024" y="210972"/>
                  </a:lnTo>
                  <a:lnTo>
                    <a:pt x="263705" y="199281"/>
                  </a:lnTo>
                  <a:lnTo>
                    <a:pt x="266700" y="197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767"/>
            <p:cNvSpPr/>
            <p:nvPr/>
          </p:nvSpPr>
          <p:spPr>
            <a:xfrm>
              <a:off x="4566465" y="2766059"/>
              <a:ext cx="224514" cy="203561"/>
            </a:xfrm>
            <a:custGeom>
              <a:avLst/>
              <a:gdLst/>
              <a:ahLst/>
              <a:cxnLst/>
              <a:rect l="0" t="0" r="0" b="0"/>
              <a:pathLst>
                <a:path w="224514" h="203561">
                  <a:moveTo>
                    <a:pt x="173175" y="0"/>
                  </a:moveTo>
                  <a:lnTo>
                    <a:pt x="140041" y="2258"/>
                  </a:lnTo>
                  <a:lnTo>
                    <a:pt x="107645" y="10606"/>
                  </a:lnTo>
                  <a:lnTo>
                    <a:pt x="82638" y="26001"/>
                  </a:lnTo>
                  <a:lnTo>
                    <a:pt x="51431" y="53961"/>
                  </a:lnTo>
                  <a:lnTo>
                    <a:pt x="23068" y="86201"/>
                  </a:lnTo>
                  <a:lnTo>
                    <a:pt x="8472" y="115006"/>
                  </a:lnTo>
                  <a:lnTo>
                    <a:pt x="0" y="151035"/>
                  </a:lnTo>
                  <a:lnTo>
                    <a:pt x="2577" y="170809"/>
                  </a:lnTo>
                  <a:lnTo>
                    <a:pt x="12748" y="187395"/>
                  </a:lnTo>
                  <a:lnTo>
                    <a:pt x="23981" y="195609"/>
                  </a:lnTo>
                  <a:lnTo>
                    <a:pt x="38286" y="201238"/>
                  </a:lnTo>
                  <a:lnTo>
                    <a:pt x="65380" y="203560"/>
                  </a:lnTo>
                  <a:lnTo>
                    <a:pt x="94857" y="199260"/>
                  </a:lnTo>
                  <a:lnTo>
                    <a:pt x="125040" y="191779"/>
                  </a:lnTo>
                  <a:lnTo>
                    <a:pt x="154584" y="179212"/>
                  </a:lnTo>
                  <a:lnTo>
                    <a:pt x="178955" y="163918"/>
                  </a:lnTo>
                  <a:lnTo>
                    <a:pt x="208157" y="129049"/>
                  </a:lnTo>
                  <a:lnTo>
                    <a:pt x="219759" y="106536"/>
                  </a:lnTo>
                  <a:lnTo>
                    <a:pt x="224513" y="83778"/>
                  </a:lnTo>
                  <a:lnTo>
                    <a:pt x="221876" y="60948"/>
                  </a:lnTo>
                  <a:lnTo>
                    <a:pt x="215733" y="42142"/>
                  </a:lnTo>
                  <a:lnTo>
                    <a:pt x="208740" y="33405"/>
                  </a:lnTo>
                  <a:lnTo>
                    <a:pt x="173175" y="7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768"/>
            <p:cNvSpPr/>
            <p:nvPr/>
          </p:nvSpPr>
          <p:spPr>
            <a:xfrm>
              <a:off x="4892039" y="2781300"/>
              <a:ext cx="160021" cy="188926"/>
            </a:xfrm>
            <a:custGeom>
              <a:avLst/>
              <a:gdLst/>
              <a:ahLst/>
              <a:cxnLst/>
              <a:rect l="0" t="0" r="0" b="0"/>
              <a:pathLst>
                <a:path w="160021" h="188926">
                  <a:moveTo>
                    <a:pt x="0" y="60959"/>
                  </a:moveTo>
                  <a:lnTo>
                    <a:pt x="4045" y="60959"/>
                  </a:lnTo>
                  <a:lnTo>
                    <a:pt x="5237" y="61804"/>
                  </a:lnTo>
                  <a:lnTo>
                    <a:pt x="6032" y="63217"/>
                  </a:lnTo>
                  <a:lnTo>
                    <a:pt x="20554" y="100446"/>
                  </a:lnTo>
                  <a:lnTo>
                    <a:pt x="33051" y="133297"/>
                  </a:lnTo>
                  <a:lnTo>
                    <a:pt x="49955" y="170932"/>
                  </a:lnTo>
                  <a:lnTo>
                    <a:pt x="53183" y="179809"/>
                  </a:lnTo>
                  <a:lnTo>
                    <a:pt x="56939" y="185184"/>
                  </a:lnTo>
                  <a:lnTo>
                    <a:pt x="61431" y="188135"/>
                  </a:lnTo>
                  <a:lnTo>
                    <a:pt x="63815" y="188925"/>
                  </a:lnTo>
                  <a:lnTo>
                    <a:pt x="66249" y="188603"/>
                  </a:lnTo>
                  <a:lnTo>
                    <a:pt x="71213" y="185988"/>
                  </a:lnTo>
                  <a:lnTo>
                    <a:pt x="81298" y="171327"/>
                  </a:lnTo>
                  <a:lnTo>
                    <a:pt x="101759" y="136032"/>
                  </a:lnTo>
                  <a:lnTo>
                    <a:pt x="116087" y="104199"/>
                  </a:lnTo>
                  <a:lnTo>
                    <a:pt x="130928" y="69594"/>
                  </a:lnTo>
                  <a:lnTo>
                    <a:pt x="147249" y="33908"/>
                  </a:lnTo>
                  <a:lnTo>
                    <a:pt x="1600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769"/>
            <p:cNvSpPr/>
            <p:nvPr/>
          </p:nvSpPr>
          <p:spPr>
            <a:xfrm>
              <a:off x="5082539" y="2781300"/>
              <a:ext cx="480062" cy="212836"/>
            </a:xfrm>
            <a:custGeom>
              <a:avLst/>
              <a:gdLst/>
              <a:ahLst/>
              <a:cxnLst/>
              <a:rect l="0" t="0" r="0" b="0"/>
              <a:pathLst>
                <a:path w="480062" h="212836">
                  <a:moveTo>
                    <a:pt x="0" y="60959"/>
                  </a:moveTo>
                  <a:lnTo>
                    <a:pt x="6560" y="60959"/>
                  </a:lnTo>
                  <a:lnTo>
                    <a:pt x="38456" y="74140"/>
                  </a:lnTo>
                  <a:lnTo>
                    <a:pt x="69631" y="75927"/>
                  </a:lnTo>
                  <a:lnTo>
                    <a:pt x="102773" y="76163"/>
                  </a:lnTo>
                  <a:lnTo>
                    <a:pt x="135392" y="67904"/>
                  </a:lnTo>
                  <a:lnTo>
                    <a:pt x="146534" y="62352"/>
                  </a:lnTo>
                  <a:lnTo>
                    <a:pt x="176038" y="40471"/>
                  </a:lnTo>
                  <a:lnTo>
                    <a:pt x="179839" y="31817"/>
                  </a:lnTo>
                  <a:lnTo>
                    <a:pt x="182614" y="13040"/>
                  </a:lnTo>
                  <a:lnTo>
                    <a:pt x="181007" y="10385"/>
                  </a:lnTo>
                  <a:lnTo>
                    <a:pt x="174711" y="5179"/>
                  </a:lnTo>
                  <a:lnTo>
                    <a:pt x="166265" y="2301"/>
                  </a:lnTo>
                  <a:lnTo>
                    <a:pt x="156024" y="1870"/>
                  </a:lnTo>
                  <a:lnTo>
                    <a:pt x="143004" y="4500"/>
                  </a:lnTo>
                  <a:lnTo>
                    <a:pt x="105466" y="28556"/>
                  </a:lnTo>
                  <a:lnTo>
                    <a:pt x="87505" y="47406"/>
                  </a:lnTo>
                  <a:lnTo>
                    <a:pt x="67114" y="82617"/>
                  </a:lnTo>
                  <a:lnTo>
                    <a:pt x="57796" y="112155"/>
                  </a:lnTo>
                  <a:lnTo>
                    <a:pt x="55507" y="140664"/>
                  </a:lnTo>
                  <a:lnTo>
                    <a:pt x="64120" y="175886"/>
                  </a:lnTo>
                  <a:lnTo>
                    <a:pt x="71113" y="186263"/>
                  </a:lnTo>
                  <a:lnTo>
                    <a:pt x="89401" y="199823"/>
                  </a:lnTo>
                  <a:lnTo>
                    <a:pt x="108334" y="203984"/>
                  </a:lnTo>
                  <a:lnTo>
                    <a:pt x="142724" y="199309"/>
                  </a:lnTo>
                  <a:lnTo>
                    <a:pt x="177112" y="187973"/>
                  </a:lnTo>
                  <a:lnTo>
                    <a:pt x="206288" y="172254"/>
                  </a:lnTo>
                  <a:lnTo>
                    <a:pt x="242444" y="148231"/>
                  </a:lnTo>
                  <a:lnTo>
                    <a:pt x="279498" y="113750"/>
                  </a:lnTo>
                  <a:lnTo>
                    <a:pt x="307018" y="83055"/>
                  </a:lnTo>
                  <a:lnTo>
                    <a:pt x="334698" y="61454"/>
                  </a:lnTo>
                  <a:lnTo>
                    <a:pt x="335022" y="63437"/>
                  </a:lnTo>
                  <a:lnTo>
                    <a:pt x="335271" y="94389"/>
                  </a:lnTo>
                  <a:lnTo>
                    <a:pt x="335279" y="128366"/>
                  </a:lnTo>
                  <a:lnTo>
                    <a:pt x="337537" y="152050"/>
                  </a:lnTo>
                  <a:lnTo>
                    <a:pt x="342193" y="188759"/>
                  </a:lnTo>
                  <a:lnTo>
                    <a:pt x="343537" y="201178"/>
                  </a:lnTo>
                  <a:lnTo>
                    <a:pt x="350199" y="212835"/>
                  </a:lnTo>
                  <a:lnTo>
                    <a:pt x="346380" y="209157"/>
                  </a:lnTo>
                  <a:lnTo>
                    <a:pt x="344447" y="202744"/>
                  </a:lnTo>
                  <a:lnTo>
                    <a:pt x="342257" y="173015"/>
                  </a:lnTo>
                  <a:lnTo>
                    <a:pt x="336910" y="138472"/>
                  </a:lnTo>
                  <a:lnTo>
                    <a:pt x="338020" y="114686"/>
                  </a:lnTo>
                  <a:lnTo>
                    <a:pt x="341936" y="83896"/>
                  </a:lnTo>
                  <a:lnTo>
                    <a:pt x="350706" y="60980"/>
                  </a:lnTo>
                  <a:lnTo>
                    <a:pt x="359352" y="50244"/>
                  </a:lnTo>
                  <a:lnTo>
                    <a:pt x="390985" y="24844"/>
                  </a:lnTo>
                  <a:lnTo>
                    <a:pt x="427032" y="10421"/>
                  </a:lnTo>
                  <a:lnTo>
                    <a:pt x="460816" y="1539"/>
                  </a:lnTo>
                  <a:lnTo>
                    <a:pt x="480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770"/>
            <p:cNvSpPr/>
            <p:nvPr/>
          </p:nvSpPr>
          <p:spPr>
            <a:xfrm>
              <a:off x="5654268" y="2613659"/>
              <a:ext cx="37872" cy="350520"/>
            </a:xfrm>
            <a:custGeom>
              <a:avLst/>
              <a:gdLst/>
              <a:ahLst/>
              <a:cxnLst/>
              <a:rect l="0" t="0" r="0" b="0"/>
              <a:pathLst>
                <a:path w="37872" h="350520">
                  <a:moveTo>
                    <a:pt x="37871" y="0"/>
                  </a:moveTo>
                  <a:lnTo>
                    <a:pt x="33825" y="4044"/>
                  </a:lnTo>
                  <a:lnTo>
                    <a:pt x="31839" y="10545"/>
                  </a:lnTo>
                  <a:lnTo>
                    <a:pt x="25224" y="44726"/>
                  </a:lnTo>
                  <a:lnTo>
                    <a:pt x="20886" y="80518"/>
                  </a:lnTo>
                  <a:lnTo>
                    <a:pt x="16752" y="115579"/>
                  </a:lnTo>
                  <a:lnTo>
                    <a:pt x="14937" y="141116"/>
                  </a:lnTo>
                  <a:lnTo>
                    <a:pt x="11310" y="169399"/>
                  </a:lnTo>
                  <a:lnTo>
                    <a:pt x="9132" y="198902"/>
                  </a:lnTo>
                  <a:lnTo>
                    <a:pt x="7317" y="228099"/>
                  </a:lnTo>
                  <a:lnTo>
                    <a:pt x="3690" y="255187"/>
                  </a:lnTo>
                  <a:lnTo>
                    <a:pt x="932" y="286150"/>
                  </a:lnTo>
                  <a:lnTo>
                    <a:pt x="0" y="318518"/>
                  </a:lnTo>
                  <a:lnTo>
                    <a:pt x="686" y="335771"/>
                  </a:lnTo>
                  <a:lnTo>
                    <a:pt x="7391"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771"/>
            <p:cNvSpPr/>
            <p:nvPr/>
          </p:nvSpPr>
          <p:spPr>
            <a:xfrm>
              <a:off x="5577839" y="2819400"/>
              <a:ext cx="167642" cy="15241"/>
            </a:xfrm>
            <a:custGeom>
              <a:avLst/>
              <a:gdLst/>
              <a:ahLst/>
              <a:cxnLst/>
              <a:rect l="0" t="0" r="0" b="0"/>
              <a:pathLst>
                <a:path w="167642" h="15241">
                  <a:moveTo>
                    <a:pt x="0" y="15240"/>
                  </a:moveTo>
                  <a:lnTo>
                    <a:pt x="36045" y="15240"/>
                  </a:lnTo>
                  <a:lnTo>
                    <a:pt x="71570" y="15240"/>
                  </a:lnTo>
                  <a:lnTo>
                    <a:pt x="99945" y="12982"/>
                  </a:lnTo>
                  <a:lnTo>
                    <a:pt x="135830" y="8677"/>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772"/>
            <p:cNvSpPr/>
            <p:nvPr/>
          </p:nvSpPr>
          <p:spPr>
            <a:xfrm>
              <a:off x="5798818" y="2819400"/>
              <a:ext cx="15242" cy="142782"/>
            </a:xfrm>
            <a:custGeom>
              <a:avLst/>
              <a:gdLst/>
              <a:ahLst/>
              <a:cxnLst/>
              <a:rect l="0" t="0" r="0" b="0"/>
              <a:pathLst>
                <a:path w="15242" h="142782">
                  <a:moveTo>
                    <a:pt x="15241" y="0"/>
                  </a:moveTo>
                  <a:lnTo>
                    <a:pt x="15241" y="10604"/>
                  </a:lnTo>
                  <a:lnTo>
                    <a:pt x="7481" y="47893"/>
                  </a:lnTo>
                  <a:lnTo>
                    <a:pt x="1729" y="82493"/>
                  </a:lnTo>
                  <a:lnTo>
                    <a:pt x="228" y="115659"/>
                  </a:lnTo>
                  <a:lnTo>
                    <a:pt x="10" y="142781"/>
                  </a:lnTo>
                  <a:lnTo>
                    <a:pt x="0"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773"/>
            <p:cNvSpPr/>
            <p:nvPr/>
          </p:nvSpPr>
          <p:spPr>
            <a:xfrm>
              <a:off x="5737859" y="2667000"/>
              <a:ext cx="7622" cy="15241"/>
            </a:xfrm>
            <a:custGeom>
              <a:avLst/>
              <a:gdLst/>
              <a:ahLst/>
              <a:cxnLst/>
              <a:rect l="0" t="0" r="0" b="0"/>
              <a:pathLst>
                <a:path w="7622" h="15241">
                  <a:moveTo>
                    <a:pt x="7621" y="0"/>
                  </a:moveTo>
                  <a:lnTo>
                    <a:pt x="3575" y="0"/>
                  </a:lnTo>
                  <a:lnTo>
                    <a:pt x="2384" y="846"/>
                  </a:lnTo>
                  <a:lnTo>
                    <a:pt x="1589" y="2257"/>
                  </a:lnTo>
                  <a:lnTo>
                    <a:pt x="210" y="7759"/>
                  </a:ln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774"/>
            <p:cNvSpPr/>
            <p:nvPr/>
          </p:nvSpPr>
          <p:spPr>
            <a:xfrm>
              <a:off x="5745480" y="2659730"/>
              <a:ext cx="30480" cy="45371"/>
            </a:xfrm>
            <a:custGeom>
              <a:avLst/>
              <a:gdLst/>
              <a:ahLst/>
              <a:cxnLst/>
              <a:rect l="0" t="0" r="0" b="0"/>
              <a:pathLst>
                <a:path w="30480" h="45371">
                  <a:moveTo>
                    <a:pt x="30479" y="30129"/>
                  </a:moveTo>
                  <a:lnTo>
                    <a:pt x="30479" y="11997"/>
                  </a:lnTo>
                  <a:lnTo>
                    <a:pt x="29633" y="10420"/>
                  </a:lnTo>
                  <a:lnTo>
                    <a:pt x="28221" y="9371"/>
                  </a:lnTo>
                  <a:lnTo>
                    <a:pt x="26435" y="8669"/>
                  </a:lnTo>
                  <a:lnTo>
                    <a:pt x="25242" y="7356"/>
                  </a:lnTo>
                  <a:lnTo>
                    <a:pt x="23919" y="3639"/>
                  </a:lnTo>
                  <a:lnTo>
                    <a:pt x="22719" y="2309"/>
                  </a:lnTo>
                  <a:lnTo>
                    <a:pt x="16392" y="0"/>
                  </a:lnTo>
                  <a:lnTo>
                    <a:pt x="11536" y="3796"/>
                  </a:lnTo>
                  <a:lnTo>
                    <a:pt x="9360" y="10241"/>
                  </a:lnTo>
                  <a:lnTo>
                    <a:pt x="7546" y="17903"/>
                  </a:lnTo>
                  <a:lnTo>
                    <a:pt x="1742" y="29720"/>
                  </a:lnTo>
                  <a:lnTo>
                    <a:pt x="0" y="453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775"/>
            <p:cNvSpPr/>
            <p:nvPr/>
          </p:nvSpPr>
          <p:spPr>
            <a:xfrm>
              <a:off x="5898224" y="2690141"/>
              <a:ext cx="250447" cy="287599"/>
            </a:xfrm>
            <a:custGeom>
              <a:avLst/>
              <a:gdLst/>
              <a:ahLst/>
              <a:cxnLst/>
              <a:rect l="0" t="0" r="0" b="0"/>
              <a:pathLst>
                <a:path w="250447" h="287599">
                  <a:moveTo>
                    <a:pt x="45376" y="98776"/>
                  </a:moveTo>
                  <a:lnTo>
                    <a:pt x="45376" y="109385"/>
                  </a:lnTo>
                  <a:lnTo>
                    <a:pt x="43116" y="114217"/>
                  </a:lnTo>
                  <a:lnTo>
                    <a:pt x="41330" y="116689"/>
                  </a:lnTo>
                  <a:lnTo>
                    <a:pt x="38815" y="128261"/>
                  </a:lnTo>
                  <a:lnTo>
                    <a:pt x="35637" y="160609"/>
                  </a:lnTo>
                  <a:lnTo>
                    <a:pt x="31221" y="194436"/>
                  </a:lnTo>
                  <a:lnTo>
                    <a:pt x="24266" y="227646"/>
                  </a:lnTo>
                  <a:lnTo>
                    <a:pt x="16297" y="262284"/>
                  </a:lnTo>
                  <a:lnTo>
                    <a:pt x="13260" y="271073"/>
                  </a:lnTo>
                  <a:lnTo>
                    <a:pt x="9935" y="277799"/>
                  </a:lnTo>
                  <a:lnTo>
                    <a:pt x="8458" y="283610"/>
                  </a:lnTo>
                  <a:lnTo>
                    <a:pt x="7217" y="285501"/>
                  </a:lnTo>
                  <a:lnTo>
                    <a:pt x="5541" y="286760"/>
                  </a:lnTo>
                  <a:lnTo>
                    <a:pt x="3580" y="287598"/>
                  </a:lnTo>
                  <a:lnTo>
                    <a:pt x="2272" y="287310"/>
                  </a:lnTo>
                  <a:lnTo>
                    <a:pt x="1400" y="286274"/>
                  </a:lnTo>
                  <a:lnTo>
                    <a:pt x="431" y="282862"/>
                  </a:lnTo>
                  <a:lnTo>
                    <a:pt x="0" y="278525"/>
                  </a:lnTo>
                  <a:lnTo>
                    <a:pt x="6588" y="241375"/>
                  </a:lnTo>
                  <a:lnTo>
                    <a:pt x="7917" y="213373"/>
                  </a:lnTo>
                  <a:lnTo>
                    <a:pt x="12450" y="179485"/>
                  </a:lnTo>
                  <a:lnTo>
                    <a:pt x="15018" y="147622"/>
                  </a:lnTo>
                  <a:lnTo>
                    <a:pt x="18617" y="126978"/>
                  </a:lnTo>
                  <a:lnTo>
                    <a:pt x="27556" y="108771"/>
                  </a:lnTo>
                  <a:lnTo>
                    <a:pt x="49957" y="76388"/>
                  </a:lnTo>
                  <a:lnTo>
                    <a:pt x="73585" y="65319"/>
                  </a:lnTo>
                  <a:lnTo>
                    <a:pt x="83595" y="64998"/>
                  </a:lnTo>
                  <a:lnTo>
                    <a:pt x="103818" y="71691"/>
                  </a:lnTo>
                  <a:lnTo>
                    <a:pt x="111706" y="78553"/>
                  </a:lnTo>
                  <a:lnTo>
                    <a:pt x="135029" y="114918"/>
                  </a:lnTo>
                  <a:lnTo>
                    <a:pt x="146622" y="148722"/>
                  </a:lnTo>
                  <a:lnTo>
                    <a:pt x="150981" y="181927"/>
                  </a:lnTo>
                  <a:lnTo>
                    <a:pt x="151914" y="216563"/>
                  </a:lnTo>
                  <a:lnTo>
                    <a:pt x="152052" y="235755"/>
                  </a:lnTo>
                  <a:lnTo>
                    <a:pt x="152056" y="203369"/>
                  </a:lnTo>
                  <a:lnTo>
                    <a:pt x="152900" y="167636"/>
                  </a:lnTo>
                  <a:lnTo>
                    <a:pt x="157293" y="133761"/>
                  </a:lnTo>
                  <a:lnTo>
                    <a:pt x="159816" y="101054"/>
                  </a:lnTo>
                  <a:lnTo>
                    <a:pt x="166394" y="66620"/>
                  </a:lnTo>
                  <a:lnTo>
                    <a:pt x="181103" y="33629"/>
                  </a:lnTo>
                  <a:lnTo>
                    <a:pt x="192410" y="10556"/>
                  </a:lnTo>
                  <a:lnTo>
                    <a:pt x="195893" y="6942"/>
                  </a:lnTo>
                  <a:lnTo>
                    <a:pt x="204277" y="2930"/>
                  </a:lnTo>
                  <a:lnTo>
                    <a:pt x="220152" y="139"/>
                  </a:lnTo>
                  <a:lnTo>
                    <a:pt x="222854" y="0"/>
                  </a:lnTo>
                  <a:lnTo>
                    <a:pt x="225501" y="1598"/>
                  </a:lnTo>
                  <a:lnTo>
                    <a:pt x="238388" y="16910"/>
                  </a:lnTo>
                  <a:lnTo>
                    <a:pt x="246027" y="33035"/>
                  </a:lnTo>
                  <a:lnTo>
                    <a:pt x="250446" y="70930"/>
                  </a:lnTo>
                  <a:lnTo>
                    <a:pt x="248658" y="97298"/>
                  </a:lnTo>
                  <a:lnTo>
                    <a:pt x="243329" y="130601"/>
                  </a:lnTo>
                  <a:lnTo>
                    <a:pt x="237613" y="145837"/>
                  </a:lnTo>
                  <a:lnTo>
                    <a:pt x="230353" y="158999"/>
                  </a:lnTo>
                  <a:lnTo>
                    <a:pt x="228256" y="167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7" name="SMARTInkShape-Group53"/>
          <p:cNvGrpSpPr/>
          <p:nvPr/>
        </p:nvGrpSpPr>
        <p:grpSpPr>
          <a:xfrm>
            <a:off x="3368040" y="4046218"/>
            <a:ext cx="2817326" cy="586347"/>
            <a:chOff x="3368040" y="4046218"/>
            <a:chExt cx="2817326" cy="586347"/>
          </a:xfrm>
        </p:grpSpPr>
        <p:sp>
          <p:nvSpPr>
            <p:cNvPr id="130" name="SMARTInkShape-776"/>
            <p:cNvSpPr/>
            <p:nvPr/>
          </p:nvSpPr>
          <p:spPr>
            <a:xfrm>
              <a:off x="3368040" y="4267200"/>
              <a:ext cx="205740" cy="1"/>
            </a:xfrm>
            <a:custGeom>
              <a:avLst/>
              <a:gdLst/>
              <a:ahLst/>
              <a:cxnLst/>
              <a:rect l="0" t="0" r="0" b="0"/>
              <a:pathLst>
                <a:path w="205740" h="1">
                  <a:moveTo>
                    <a:pt x="0" y="0"/>
                  </a:moveTo>
                  <a:lnTo>
                    <a:pt x="35391" y="0"/>
                  </a:lnTo>
                  <a:lnTo>
                    <a:pt x="72089" y="0"/>
                  </a:lnTo>
                  <a:lnTo>
                    <a:pt x="106714" y="0"/>
                  </a:lnTo>
                  <a:lnTo>
                    <a:pt x="135381" y="0"/>
                  </a:lnTo>
                  <a:lnTo>
                    <a:pt x="173150" y="0"/>
                  </a:lnTo>
                  <a:lnTo>
                    <a:pt x="205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777"/>
            <p:cNvSpPr/>
            <p:nvPr/>
          </p:nvSpPr>
          <p:spPr>
            <a:xfrm>
              <a:off x="3635057" y="4168733"/>
              <a:ext cx="257900" cy="235627"/>
            </a:xfrm>
            <a:custGeom>
              <a:avLst/>
              <a:gdLst/>
              <a:ahLst/>
              <a:cxnLst/>
              <a:rect l="0" t="0" r="0" b="0"/>
              <a:pathLst>
                <a:path w="257900" h="235627">
                  <a:moveTo>
                    <a:pt x="45402" y="45126"/>
                  </a:moveTo>
                  <a:lnTo>
                    <a:pt x="45402" y="49171"/>
                  </a:lnTo>
                  <a:lnTo>
                    <a:pt x="43144" y="53415"/>
                  </a:lnTo>
                  <a:lnTo>
                    <a:pt x="41356" y="55733"/>
                  </a:lnTo>
                  <a:lnTo>
                    <a:pt x="34050" y="91777"/>
                  </a:lnTo>
                  <a:lnTo>
                    <a:pt x="25692" y="122357"/>
                  </a:lnTo>
                  <a:lnTo>
                    <a:pt x="20907" y="157873"/>
                  </a:lnTo>
                  <a:lnTo>
                    <a:pt x="9417" y="194463"/>
                  </a:lnTo>
                  <a:lnTo>
                    <a:pt x="7426" y="211081"/>
                  </a:lnTo>
                  <a:lnTo>
                    <a:pt x="6538" y="211643"/>
                  </a:lnTo>
                  <a:lnTo>
                    <a:pt x="3294" y="212267"/>
                  </a:lnTo>
                  <a:lnTo>
                    <a:pt x="2088" y="211586"/>
                  </a:lnTo>
                  <a:lnTo>
                    <a:pt x="1288" y="210286"/>
                  </a:lnTo>
                  <a:lnTo>
                    <a:pt x="159" y="204412"/>
                  </a:lnTo>
                  <a:lnTo>
                    <a:pt x="0" y="202116"/>
                  </a:lnTo>
                  <a:lnTo>
                    <a:pt x="7462" y="165717"/>
                  </a:lnTo>
                  <a:lnTo>
                    <a:pt x="15455" y="134045"/>
                  </a:lnTo>
                  <a:lnTo>
                    <a:pt x="24957" y="105339"/>
                  </a:lnTo>
                  <a:lnTo>
                    <a:pt x="43340" y="69342"/>
                  </a:lnTo>
                  <a:lnTo>
                    <a:pt x="64123" y="38621"/>
                  </a:lnTo>
                  <a:lnTo>
                    <a:pt x="83686" y="22503"/>
                  </a:lnTo>
                  <a:lnTo>
                    <a:pt x="111132" y="11635"/>
                  </a:lnTo>
                  <a:lnTo>
                    <a:pt x="115469" y="10944"/>
                  </a:lnTo>
                  <a:lnTo>
                    <a:pt x="122545" y="12438"/>
                  </a:lnTo>
                  <a:lnTo>
                    <a:pt x="131289" y="18037"/>
                  </a:lnTo>
                  <a:lnTo>
                    <a:pt x="139242" y="29104"/>
                  </a:lnTo>
                  <a:lnTo>
                    <a:pt x="142915" y="47153"/>
                  </a:lnTo>
                  <a:lnTo>
                    <a:pt x="144156" y="76852"/>
                  </a:lnTo>
                  <a:lnTo>
                    <a:pt x="142145" y="112197"/>
                  </a:lnTo>
                  <a:lnTo>
                    <a:pt x="133845" y="143889"/>
                  </a:lnTo>
                  <a:lnTo>
                    <a:pt x="115510" y="177731"/>
                  </a:lnTo>
                  <a:lnTo>
                    <a:pt x="95169" y="201047"/>
                  </a:lnTo>
                  <a:lnTo>
                    <a:pt x="93820" y="201566"/>
                  </a:lnTo>
                  <a:lnTo>
                    <a:pt x="92920" y="201066"/>
                  </a:lnTo>
                  <a:lnTo>
                    <a:pt x="92322" y="199887"/>
                  </a:lnTo>
                  <a:lnTo>
                    <a:pt x="91477" y="194180"/>
                  </a:lnTo>
                  <a:lnTo>
                    <a:pt x="104141" y="157232"/>
                  </a:lnTo>
                  <a:lnTo>
                    <a:pt x="116303" y="120392"/>
                  </a:lnTo>
                  <a:lnTo>
                    <a:pt x="129910" y="90569"/>
                  </a:lnTo>
                  <a:lnTo>
                    <a:pt x="149677" y="54196"/>
                  </a:lnTo>
                  <a:lnTo>
                    <a:pt x="186595" y="17759"/>
                  </a:lnTo>
                  <a:lnTo>
                    <a:pt x="202571" y="6162"/>
                  </a:lnTo>
                  <a:lnTo>
                    <a:pt x="218031" y="1407"/>
                  </a:lnTo>
                  <a:lnTo>
                    <a:pt x="229290" y="0"/>
                  </a:lnTo>
                  <a:lnTo>
                    <a:pt x="242033" y="3627"/>
                  </a:lnTo>
                  <a:lnTo>
                    <a:pt x="245070" y="6454"/>
                  </a:lnTo>
                  <a:lnTo>
                    <a:pt x="254388" y="31985"/>
                  </a:lnTo>
                  <a:lnTo>
                    <a:pt x="257899" y="61628"/>
                  </a:lnTo>
                  <a:lnTo>
                    <a:pt x="256334" y="99216"/>
                  </a:lnTo>
                  <a:lnTo>
                    <a:pt x="248123" y="135210"/>
                  </a:lnTo>
                  <a:lnTo>
                    <a:pt x="238348" y="171169"/>
                  </a:lnTo>
                  <a:lnTo>
                    <a:pt x="230522" y="198591"/>
                  </a:lnTo>
                  <a:lnTo>
                    <a:pt x="228430" y="211546"/>
                  </a:lnTo>
                  <a:lnTo>
                    <a:pt x="221852" y="229717"/>
                  </a:lnTo>
                  <a:lnTo>
                    <a:pt x="222302" y="231687"/>
                  </a:lnTo>
                  <a:lnTo>
                    <a:pt x="223450" y="232999"/>
                  </a:lnTo>
                  <a:lnTo>
                    <a:pt x="228283" y="2356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778"/>
            <p:cNvSpPr/>
            <p:nvPr/>
          </p:nvSpPr>
          <p:spPr>
            <a:xfrm>
              <a:off x="3962400" y="4213859"/>
              <a:ext cx="22860" cy="174672"/>
            </a:xfrm>
            <a:custGeom>
              <a:avLst/>
              <a:gdLst/>
              <a:ahLst/>
              <a:cxnLst/>
              <a:rect l="0" t="0" r="0" b="0"/>
              <a:pathLst>
                <a:path w="22860" h="174672">
                  <a:moveTo>
                    <a:pt x="22859" y="0"/>
                  </a:moveTo>
                  <a:lnTo>
                    <a:pt x="22859" y="35595"/>
                  </a:lnTo>
                  <a:lnTo>
                    <a:pt x="22859" y="67835"/>
                  </a:lnTo>
                  <a:lnTo>
                    <a:pt x="20601" y="91218"/>
                  </a:lnTo>
                  <a:lnTo>
                    <a:pt x="10709" y="128665"/>
                  </a:lnTo>
                  <a:lnTo>
                    <a:pt x="1770" y="165183"/>
                  </a:lnTo>
                  <a:lnTo>
                    <a:pt x="103" y="174671"/>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779"/>
            <p:cNvSpPr/>
            <p:nvPr/>
          </p:nvSpPr>
          <p:spPr>
            <a:xfrm>
              <a:off x="4003730" y="4107179"/>
              <a:ext cx="4389" cy="7622"/>
            </a:xfrm>
            <a:custGeom>
              <a:avLst/>
              <a:gdLst/>
              <a:ahLst/>
              <a:cxnLst/>
              <a:rect l="0" t="0" r="0" b="0"/>
              <a:pathLst>
                <a:path w="4389" h="7622">
                  <a:moveTo>
                    <a:pt x="4388" y="0"/>
                  </a:moveTo>
                  <a:lnTo>
                    <a:pt x="0" y="0"/>
                  </a:lnTo>
                  <a:lnTo>
                    <a:pt x="1873" y="0"/>
                  </a:lnTo>
                  <a:lnTo>
                    <a:pt x="2713" y="845"/>
                  </a:lnTo>
                  <a:lnTo>
                    <a:pt x="4388"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780"/>
            <p:cNvSpPr/>
            <p:nvPr/>
          </p:nvSpPr>
          <p:spPr>
            <a:xfrm>
              <a:off x="4053840" y="4175759"/>
              <a:ext cx="173270" cy="220310"/>
            </a:xfrm>
            <a:custGeom>
              <a:avLst/>
              <a:gdLst/>
              <a:ahLst/>
              <a:cxnLst/>
              <a:rect l="0" t="0" r="0" b="0"/>
              <a:pathLst>
                <a:path w="173270" h="220310">
                  <a:moveTo>
                    <a:pt x="121919" y="0"/>
                  </a:moveTo>
                  <a:lnTo>
                    <a:pt x="117873" y="0"/>
                  </a:lnTo>
                  <a:lnTo>
                    <a:pt x="113630" y="2258"/>
                  </a:lnTo>
                  <a:lnTo>
                    <a:pt x="111313" y="4045"/>
                  </a:lnTo>
                  <a:lnTo>
                    <a:pt x="74042" y="13493"/>
                  </a:lnTo>
                  <a:lnTo>
                    <a:pt x="58533" y="21403"/>
                  </a:lnTo>
                  <a:lnTo>
                    <a:pt x="21310" y="50595"/>
                  </a:lnTo>
                  <a:lnTo>
                    <a:pt x="17937" y="55790"/>
                  </a:lnTo>
                  <a:lnTo>
                    <a:pt x="16039" y="63474"/>
                  </a:lnTo>
                  <a:lnTo>
                    <a:pt x="16618" y="66023"/>
                  </a:lnTo>
                  <a:lnTo>
                    <a:pt x="19521" y="71112"/>
                  </a:lnTo>
                  <a:lnTo>
                    <a:pt x="34367" y="81278"/>
                  </a:lnTo>
                  <a:lnTo>
                    <a:pt x="70914" y="99059"/>
                  </a:lnTo>
                  <a:lnTo>
                    <a:pt x="106987" y="116997"/>
                  </a:lnTo>
                  <a:lnTo>
                    <a:pt x="134962" y="131328"/>
                  </a:lnTo>
                  <a:lnTo>
                    <a:pt x="165188" y="154146"/>
                  </a:lnTo>
                  <a:lnTo>
                    <a:pt x="170783" y="163335"/>
                  </a:lnTo>
                  <a:lnTo>
                    <a:pt x="173269" y="173065"/>
                  </a:lnTo>
                  <a:lnTo>
                    <a:pt x="172117" y="180775"/>
                  </a:lnTo>
                  <a:lnTo>
                    <a:pt x="170625" y="184017"/>
                  </a:lnTo>
                  <a:lnTo>
                    <a:pt x="164449" y="189876"/>
                  </a:lnTo>
                  <a:lnTo>
                    <a:pt x="134622" y="205685"/>
                  </a:lnTo>
                  <a:lnTo>
                    <a:pt x="98725" y="217587"/>
                  </a:lnTo>
                  <a:lnTo>
                    <a:pt x="66256" y="220309"/>
                  </a:lnTo>
                  <a:lnTo>
                    <a:pt x="41927" y="218523"/>
                  </a:lnTo>
                  <a:lnTo>
                    <a:pt x="4292" y="207102"/>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781"/>
            <p:cNvSpPr/>
            <p:nvPr/>
          </p:nvSpPr>
          <p:spPr>
            <a:xfrm>
              <a:off x="4238383" y="4168140"/>
              <a:ext cx="162080" cy="205282"/>
            </a:xfrm>
            <a:custGeom>
              <a:avLst/>
              <a:gdLst/>
              <a:ahLst/>
              <a:cxnLst/>
              <a:rect l="0" t="0" r="0" b="0"/>
              <a:pathLst>
                <a:path w="162080" h="205282">
                  <a:moveTo>
                    <a:pt x="112635" y="7619"/>
                  </a:moveTo>
                  <a:lnTo>
                    <a:pt x="112635" y="1059"/>
                  </a:lnTo>
                  <a:lnTo>
                    <a:pt x="111789" y="705"/>
                  </a:lnTo>
                  <a:lnTo>
                    <a:pt x="76590" y="7"/>
                  </a:lnTo>
                  <a:lnTo>
                    <a:pt x="42509" y="0"/>
                  </a:lnTo>
                  <a:lnTo>
                    <a:pt x="24783" y="4044"/>
                  </a:lnTo>
                  <a:lnTo>
                    <a:pt x="3954" y="13864"/>
                  </a:lnTo>
                  <a:lnTo>
                    <a:pt x="2081" y="16017"/>
                  </a:lnTo>
                  <a:lnTo>
                    <a:pt x="0" y="22923"/>
                  </a:lnTo>
                  <a:lnTo>
                    <a:pt x="293" y="26288"/>
                  </a:lnTo>
                  <a:lnTo>
                    <a:pt x="2875" y="32286"/>
                  </a:lnTo>
                  <a:lnTo>
                    <a:pt x="9089" y="40422"/>
                  </a:lnTo>
                  <a:lnTo>
                    <a:pt x="30940" y="55994"/>
                  </a:lnTo>
                  <a:lnTo>
                    <a:pt x="63150" y="74844"/>
                  </a:lnTo>
                  <a:lnTo>
                    <a:pt x="94928" y="93366"/>
                  </a:lnTo>
                  <a:lnTo>
                    <a:pt x="128722" y="112849"/>
                  </a:lnTo>
                  <a:lnTo>
                    <a:pt x="146941" y="127323"/>
                  </a:lnTo>
                  <a:lnTo>
                    <a:pt x="153283" y="137303"/>
                  </a:lnTo>
                  <a:lnTo>
                    <a:pt x="162079" y="162577"/>
                  </a:lnTo>
                  <a:lnTo>
                    <a:pt x="160574" y="172726"/>
                  </a:lnTo>
                  <a:lnTo>
                    <a:pt x="154827" y="180625"/>
                  </a:lnTo>
                  <a:lnTo>
                    <a:pt x="137339" y="192593"/>
                  </a:lnTo>
                  <a:lnTo>
                    <a:pt x="111494" y="202264"/>
                  </a:lnTo>
                  <a:lnTo>
                    <a:pt x="74387" y="205281"/>
                  </a:lnTo>
                  <a:lnTo>
                    <a:pt x="42447" y="199648"/>
                  </a:lnTo>
                  <a:lnTo>
                    <a:pt x="29794" y="197952"/>
                  </a:lnTo>
                  <a:lnTo>
                    <a:pt x="5957"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782"/>
            <p:cNvSpPr/>
            <p:nvPr/>
          </p:nvSpPr>
          <p:spPr>
            <a:xfrm>
              <a:off x="4465318" y="4206240"/>
              <a:ext cx="53342" cy="170850"/>
            </a:xfrm>
            <a:custGeom>
              <a:avLst/>
              <a:gdLst/>
              <a:ahLst/>
              <a:cxnLst/>
              <a:rect l="0" t="0" r="0" b="0"/>
              <a:pathLst>
                <a:path w="53342" h="170850">
                  <a:moveTo>
                    <a:pt x="53341" y="0"/>
                  </a:moveTo>
                  <a:lnTo>
                    <a:pt x="53341" y="10604"/>
                  </a:lnTo>
                  <a:lnTo>
                    <a:pt x="45581" y="47892"/>
                  </a:lnTo>
                  <a:lnTo>
                    <a:pt x="39000" y="74209"/>
                  </a:lnTo>
                  <a:lnTo>
                    <a:pt x="24294" y="106285"/>
                  </a:lnTo>
                  <a:lnTo>
                    <a:pt x="17923" y="129422"/>
                  </a:lnTo>
                  <a:lnTo>
                    <a:pt x="15587" y="143034"/>
                  </a:lnTo>
                  <a:lnTo>
                    <a:pt x="9511" y="155456"/>
                  </a:lnTo>
                  <a:lnTo>
                    <a:pt x="3196" y="164500"/>
                  </a:lnTo>
                  <a:lnTo>
                    <a:pt x="948" y="170849"/>
                  </a:lnTo>
                  <a:lnTo>
                    <a:pt x="633" y="170626"/>
                  </a:lnTo>
                  <a:lnTo>
                    <a:pt x="0"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783"/>
            <p:cNvSpPr/>
            <p:nvPr/>
          </p:nvSpPr>
          <p:spPr>
            <a:xfrm>
              <a:off x="4526279" y="4084318"/>
              <a:ext cx="1" cy="7623"/>
            </a:xfrm>
            <a:custGeom>
              <a:avLst/>
              <a:gdLst/>
              <a:ahLst/>
              <a:cxnLst/>
              <a:rect l="0" t="0" r="0" b="0"/>
              <a:pathLst>
                <a:path w="1" h="7623">
                  <a:moveTo>
                    <a:pt x="0" y="7622"/>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784"/>
            <p:cNvSpPr/>
            <p:nvPr/>
          </p:nvSpPr>
          <p:spPr>
            <a:xfrm>
              <a:off x="4564410" y="4149959"/>
              <a:ext cx="166323" cy="221927"/>
            </a:xfrm>
            <a:custGeom>
              <a:avLst/>
              <a:gdLst/>
              <a:ahLst/>
              <a:cxnLst/>
              <a:rect l="0" t="0" r="0" b="0"/>
              <a:pathLst>
                <a:path w="166323" h="221927">
                  <a:moveTo>
                    <a:pt x="22830" y="18181"/>
                  </a:moveTo>
                  <a:lnTo>
                    <a:pt x="22830" y="50755"/>
                  </a:lnTo>
                  <a:lnTo>
                    <a:pt x="22830" y="81812"/>
                  </a:lnTo>
                  <a:lnTo>
                    <a:pt x="20572" y="110411"/>
                  </a:lnTo>
                  <a:lnTo>
                    <a:pt x="16268" y="146372"/>
                  </a:lnTo>
                  <a:lnTo>
                    <a:pt x="9318" y="183385"/>
                  </a:lnTo>
                  <a:lnTo>
                    <a:pt x="5842" y="200339"/>
                  </a:lnTo>
                  <a:lnTo>
                    <a:pt x="312" y="221926"/>
                  </a:lnTo>
                  <a:lnTo>
                    <a:pt x="197" y="221745"/>
                  </a:lnTo>
                  <a:lnTo>
                    <a:pt x="0" y="213140"/>
                  </a:lnTo>
                  <a:lnTo>
                    <a:pt x="6533" y="177254"/>
                  </a:lnTo>
                  <a:lnTo>
                    <a:pt x="13464" y="145840"/>
                  </a:lnTo>
                  <a:lnTo>
                    <a:pt x="20524" y="113485"/>
                  </a:lnTo>
                  <a:lnTo>
                    <a:pt x="28825" y="82919"/>
                  </a:lnTo>
                  <a:lnTo>
                    <a:pt x="46372" y="47149"/>
                  </a:lnTo>
                  <a:lnTo>
                    <a:pt x="57000" y="30209"/>
                  </a:lnTo>
                  <a:lnTo>
                    <a:pt x="87849" y="9270"/>
                  </a:lnTo>
                  <a:lnTo>
                    <a:pt x="103808" y="769"/>
                  </a:lnTo>
                  <a:lnTo>
                    <a:pt x="114135" y="0"/>
                  </a:lnTo>
                  <a:lnTo>
                    <a:pt x="123522" y="2480"/>
                  </a:lnTo>
                  <a:lnTo>
                    <a:pt x="136448" y="10971"/>
                  </a:lnTo>
                  <a:lnTo>
                    <a:pt x="146805" y="22818"/>
                  </a:lnTo>
                  <a:lnTo>
                    <a:pt x="154129" y="35482"/>
                  </a:lnTo>
                  <a:lnTo>
                    <a:pt x="161089" y="66565"/>
                  </a:lnTo>
                  <a:lnTo>
                    <a:pt x="166322" y="101021"/>
                  </a:lnTo>
                  <a:lnTo>
                    <a:pt x="162118" y="137523"/>
                  </a:lnTo>
                  <a:lnTo>
                    <a:pt x="158152" y="167813"/>
                  </a:lnTo>
                  <a:lnTo>
                    <a:pt x="153512" y="186308"/>
                  </a:lnTo>
                  <a:lnTo>
                    <a:pt x="153977" y="189533"/>
                  </a:lnTo>
                  <a:lnTo>
                    <a:pt x="159990" y="208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785"/>
            <p:cNvSpPr/>
            <p:nvPr/>
          </p:nvSpPr>
          <p:spPr>
            <a:xfrm>
              <a:off x="4709159" y="4183481"/>
              <a:ext cx="311566" cy="449084"/>
            </a:xfrm>
            <a:custGeom>
              <a:avLst/>
              <a:gdLst/>
              <a:ahLst/>
              <a:cxnLst/>
              <a:rect l="0" t="0" r="0" b="0"/>
              <a:pathLst>
                <a:path w="311566" h="449084">
                  <a:moveTo>
                    <a:pt x="205741" y="15137"/>
                  </a:moveTo>
                  <a:lnTo>
                    <a:pt x="205741" y="11092"/>
                  </a:lnTo>
                  <a:lnTo>
                    <a:pt x="204892" y="9902"/>
                  </a:lnTo>
                  <a:lnTo>
                    <a:pt x="203481" y="9108"/>
                  </a:lnTo>
                  <a:lnTo>
                    <a:pt x="201695" y="8577"/>
                  </a:lnTo>
                  <a:lnTo>
                    <a:pt x="190303" y="1627"/>
                  </a:lnTo>
                  <a:lnTo>
                    <a:pt x="162102" y="0"/>
                  </a:lnTo>
                  <a:lnTo>
                    <a:pt x="143140" y="3973"/>
                  </a:lnTo>
                  <a:lnTo>
                    <a:pt x="105476" y="28418"/>
                  </a:lnTo>
                  <a:lnTo>
                    <a:pt x="87509" y="47296"/>
                  </a:lnTo>
                  <a:lnTo>
                    <a:pt x="69400" y="81681"/>
                  </a:lnTo>
                  <a:lnTo>
                    <a:pt x="64712" y="93819"/>
                  </a:lnTo>
                  <a:lnTo>
                    <a:pt x="61454" y="125719"/>
                  </a:lnTo>
                  <a:lnTo>
                    <a:pt x="65696" y="136535"/>
                  </a:lnTo>
                  <a:lnTo>
                    <a:pt x="78170" y="153229"/>
                  </a:lnTo>
                  <a:lnTo>
                    <a:pt x="94281" y="161982"/>
                  </a:lnTo>
                  <a:lnTo>
                    <a:pt x="115143" y="165891"/>
                  </a:lnTo>
                  <a:lnTo>
                    <a:pt x="133365" y="163006"/>
                  </a:lnTo>
                  <a:lnTo>
                    <a:pt x="165886" y="152036"/>
                  </a:lnTo>
                  <a:lnTo>
                    <a:pt x="192810" y="138717"/>
                  </a:lnTo>
                  <a:lnTo>
                    <a:pt x="203098" y="130458"/>
                  </a:lnTo>
                  <a:lnTo>
                    <a:pt x="214364" y="112242"/>
                  </a:lnTo>
                  <a:lnTo>
                    <a:pt x="226752" y="76889"/>
                  </a:lnTo>
                  <a:lnTo>
                    <a:pt x="227369" y="74085"/>
                  </a:lnTo>
                  <a:lnTo>
                    <a:pt x="226933" y="71370"/>
                  </a:lnTo>
                  <a:lnTo>
                    <a:pt x="221064" y="60995"/>
                  </a:lnTo>
                  <a:lnTo>
                    <a:pt x="220983" y="94171"/>
                  </a:lnTo>
                  <a:lnTo>
                    <a:pt x="229270" y="129811"/>
                  </a:lnTo>
                  <a:lnTo>
                    <a:pt x="242937" y="159991"/>
                  </a:lnTo>
                  <a:lnTo>
                    <a:pt x="261096" y="196495"/>
                  </a:lnTo>
                  <a:lnTo>
                    <a:pt x="271719" y="226259"/>
                  </a:lnTo>
                  <a:lnTo>
                    <a:pt x="285214" y="257375"/>
                  </a:lnTo>
                  <a:lnTo>
                    <a:pt x="299091" y="292181"/>
                  </a:lnTo>
                  <a:lnTo>
                    <a:pt x="308094" y="323471"/>
                  </a:lnTo>
                  <a:lnTo>
                    <a:pt x="311565" y="359487"/>
                  </a:lnTo>
                  <a:lnTo>
                    <a:pt x="310347" y="378156"/>
                  </a:lnTo>
                  <a:lnTo>
                    <a:pt x="300141" y="402099"/>
                  </a:lnTo>
                  <a:lnTo>
                    <a:pt x="285546" y="420294"/>
                  </a:lnTo>
                  <a:lnTo>
                    <a:pt x="264664" y="435563"/>
                  </a:lnTo>
                  <a:lnTo>
                    <a:pt x="237404" y="444979"/>
                  </a:lnTo>
                  <a:lnTo>
                    <a:pt x="207032" y="448144"/>
                  </a:lnTo>
                  <a:lnTo>
                    <a:pt x="171598" y="449083"/>
                  </a:lnTo>
                  <a:lnTo>
                    <a:pt x="134286" y="447668"/>
                  </a:lnTo>
                  <a:lnTo>
                    <a:pt x="97268" y="438124"/>
                  </a:lnTo>
                  <a:lnTo>
                    <a:pt x="65322" y="427863"/>
                  </a:lnTo>
                  <a:lnTo>
                    <a:pt x="27480" y="403389"/>
                  </a:lnTo>
                  <a:lnTo>
                    <a:pt x="0" y="3808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786"/>
            <p:cNvSpPr/>
            <p:nvPr/>
          </p:nvSpPr>
          <p:spPr>
            <a:xfrm>
              <a:off x="5295900" y="4091940"/>
              <a:ext cx="59588" cy="274320"/>
            </a:xfrm>
            <a:custGeom>
              <a:avLst/>
              <a:gdLst/>
              <a:ahLst/>
              <a:cxnLst/>
              <a:rect l="0" t="0" r="0" b="0"/>
              <a:pathLst>
                <a:path w="59588" h="274320">
                  <a:moveTo>
                    <a:pt x="45718" y="0"/>
                  </a:moveTo>
                  <a:lnTo>
                    <a:pt x="45718" y="6559"/>
                  </a:lnTo>
                  <a:lnTo>
                    <a:pt x="56326" y="22177"/>
                  </a:lnTo>
                  <a:lnTo>
                    <a:pt x="59587" y="40155"/>
                  </a:lnTo>
                  <a:lnTo>
                    <a:pt x="54604" y="75916"/>
                  </a:lnTo>
                  <a:lnTo>
                    <a:pt x="47881" y="109793"/>
                  </a:lnTo>
                  <a:lnTo>
                    <a:pt x="40528" y="141657"/>
                  </a:lnTo>
                  <a:lnTo>
                    <a:pt x="32987" y="172545"/>
                  </a:lnTo>
                  <a:lnTo>
                    <a:pt x="25389" y="202302"/>
                  </a:lnTo>
                  <a:lnTo>
                    <a:pt x="12698" y="239342"/>
                  </a:lnTo>
                  <a:lnTo>
                    <a:pt x="0" y="2743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787"/>
            <p:cNvSpPr/>
            <p:nvPr/>
          </p:nvSpPr>
          <p:spPr>
            <a:xfrm>
              <a:off x="5387339" y="4213859"/>
              <a:ext cx="60962" cy="167642"/>
            </a:xfrm>
            <a:custGeom>
              <a:avLst/>
              <a:gdLst/>
              <a:ahLst/>
              <a:cxnLst/>
              <a:rect l="0" t="0" r="0" b="0"/>
              <a:pathLst>
                <a:path w="60962" h="167642">
                  <a:moveTo>
                    <a:pt x="60961" y="0"/>
                  </a:moveTo>
                  <a:lnTo>
                    <a:pt x="56915" y="0"/>
                  </a:lnTo>
                  <a:lnTo>
                    <a:pt x="55724" y="846"/>
                  </a:lnTo>
                  <a:lnTo>
                    <a:pt x="54928" y="2258"/>
                  </a:lnTo>
                  <a:lnTo>
                    <a:pt x="53655" y="10607"/>
                  </a:lnTo>
                  <a:lnTo>
                    <a:pt x="49322" y="46651"/>
                  </a:lnTo>
                  <a:lnTo>
                    <a:pt x="45584" y="81621"/>
                  </a:lnTo>
                  <a:lnTo>
                    <a:pt x="37572" y="113864"/>
                  </a:lnTo>
                  <a:lnTo>
                    <a:pt x="25331" y="150650"/>
                  </a:lnTo>
                  <a:lnTo>
                    <a:pt x="20289" y="159524"/>
                  </a:lnTo>
                  <a:lnTo>
                    <a:pt x="15227" y="164033"/>
                  </a:lnTo>
                  <a:lnTo>
                    <a:pt x="8065" y="167430"/>
                  </a:lnTo>
                  <a:lnTo>
                    <a:pt x="0" y="167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788"/>
            <p:cNvSpPr/>
            <p:nvPr/>
          </p:nvSpPr>
          <p:spPr>
            <a:xfrm>
              <a:off x="6054661" y="4168147"/>
              <a:ext cx="130705" cy="213354"/>
            </a:xfrm>
            <a:custGeom>
              <a:avLst/>
              <a:gdLst/>
              <a:ahLst/>
              <a:cxnLst/>
              <a:rect l="0" t="0" r="0" b="0"/>
              <a:pathLst>
                <a:path w="130705" h="213354">
                  <a:moveTo>
                    <a:pt x="102298" y="7612"/>
                  </a:moveTo>
                  <a:lnTo>
                    <a:pt x="98252" y="7612"/>
                  </a:lnTo>
                  <a:lnTo>
                    <a:pt x="94009" y="5354"/>
                  </a:lnTo>
                  <a:lnTo>
                    <a:pt x="91692" y="3566"/>
                  </a:lnTo>
                  <a:lnTo>
                    <a:pt x="84603" y="1581"/>
                  </a:lnTo>
                  <a:lnTo>
                    <a:pt x="51355" y="85"/>
                  </a:lnTo>
                  <a:lnTo>
                    <a:pt x="18490" y="0"/>
                  </a:lnTo>
                  <a:lnTo>
                    <a:pt x="11993" y="2253"/>
                  </a:lnTo>
                  <a:lnTo>
                    <a:pt x="6283" y="5230"/>
                  </a:lnTo>
                  <a:lnTo>
                    <a:pt x="922" y="6552"/>
                  </a:lnTo>
                  <a:lnTo>
                    <a:pt x="0" y="8598"/>
                  </a:lnTo>
                  <a:lnTo>
                    <a:pt x="1235" y="15389"/>
                  </a:lnTo>
                  <a:lnTo>
                    <a:pt x="6689" y="24685"/>
                  </a:lnTo>
                  <a:lnTo>
                    <a:pt x="29145" y="46288"/>
                  </a:lnTo>
                  <a:lnTo>
                    <a:pt x="66054" y="78501"/>
                  </a:lnTo>
                  <a:lnTo>
                    <a:pt x="101696" y="114597"/>
                  </a:lnTo>
                  <a:lnTo>
                    <a:pt x="125778" y="148386"/>
                  </a:lnTo>
                  <a:lnTo>
                    <a:pt x="130704" y="164659"/>
                  </a:lnTo>
                  <a:lnTo>
                    <a:pt x="129599" y="175058"/>
                  </a:lnTo>
                  <a:lnTo>
                    <a:pt x="126286" y="184479"/>
                  </a:lnTo>
                  <a:lnTo>
                    <a:pt x="115001" y="199684"/>
                  </a:lnTo>
                  <a:lnTo>
                    <a:pt x="102298" y="2133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789"/>
            <p:cNvSpPr/>
            <p:nvPr/>
          </p:nvSpPr>
          <p:spPr>
            <a:xfrm>
              <a:off x="5882639" y="4251959"/>
              <a:ext cx="83821" cy="68582"/>
            </a:xfrm>
            <a:custGeom>
              <a:avLst/>
              <a:gdLst/>
              <a:ahLst/>
              <a:cxnLst/>
              <a:rect l="0" t="0" r="0" b="0"/>
              <a:pathLst>
                <a:path w="83821" h="68582">
                  <a:moveTo>
                    <a:pt x="0" y="0"/>
                  </a:moveTo>
                  <a:lnTo>
                    <a:pt x="6084" y="6931"/>
                  </a:lnTo>
                  <a:lnTo>
                    <a:pt x="21957" y="28518"/>
                  </a:lnTo>
                  <a:lnTo>
                    <a:pt x="54990" y="51910"/>
                  </a:lnTo>
                  <a:lnTo>
                    <a:pt x="75079" y="65799"/>
                  </a:lnTo>
                  <a:lnTo>
                    <a:pt x="83820"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790"/>
            <p:cNvSpPr/>
            <p:nvPr/>
          </p:nvSpPr>
          <p:spPr>
            <a:xfrm>
              <a:off x="5760751" y="4046218"/>
              <a:ext cx="167609" cy="273732"/>
            </a:xfrm>
            <a:custGeom>
              <a:avLst/>
              <a:gdLst/>
              <a:ahLst/>
              <a:cxnLst/>
              <a:rect l="0" t="0" r="0" b="0"/>
              <a:pathLst>
                <a:path w="167609" h="273732">
                  <a:moveTo>
                    <a:pt x="76167" y="0"/>
                  </a:moveTo>
                  <a:lnTo>
                    <a:pt x="75321" y="33422"/>
                  </a:lnTo>
                  <a:lnTo>
                    <a:pt x="70138" y="69664"/>
                  </a:lnTo>
                  <a:lnTo>
                    <a:pt x="66761" y="99382"/>
                  </a:lnTo>
                  <a:lnTo>
                    <a:pt x="58141" y="129637"/>
                  </a:lnTo>
                  <a:lnTo>
                    <a:pt x="47120" y="160050"/>
                  </a:lnTo>
                  <a:lnTo>
                    <a:pt x="31764" y="196621"/>
                  </a:lnTo>
                  <a:lnTo>
                    <a:pt x="15716" y="233766"/>
                  </a:lnTo>
                  <a:lnTo>
                    <a:pt x="9997" y="250734"/>
                  </a:lnTo>
                  <a:lnTo>
                    <a:pt x="7812" y="260452"/>
                  </a:lnTo>
                  <a:lnTo>
                    <a:pt x="324" y="273731"/>
                  </a:lnTo>
                  <a:lnTo>
                    <a:pt x="0" y="263663"/>
                  </a:lnTo>
                  <a:lnTo>
                    <a:pt x="13813" y="226425"/>
                  </a:lnTo>
                  <a:lnTo>
                    <a:pt x="31176" y="191827"/>
                  </a:lnTo>
                  <a:lnTo>
                    <a:pt x="54956" y="156237"/>
                  </a:lnTo>
                  <a:lnTo>
                    <a:pt x="83267" y="123525"/>
                  </a:lnTo>
                  <a:lnTo>
                    <a:pt x="117386" y="89266"/>
                  </a:lnTo>
                  <a:lnTo>
                    <a:pt x="153470" y="61652"/>
                  </a:lnTo>
                  <a:lnTo>
                    <a:pt x="161325" y="56188"/>
                  </a:lnTo>
                  <a:lnTo>
                    <a:pt x="167608" y="457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791"/>
            <p:cNvSpPr/>
            <p:nvPr/>
          </p:nvSpPr>
          <p:spPr>
            <a:xfrm>
              <a:off x="5532121" y="4145464"/>
              <a:ext cx="152398" cy="220306"/>
            </a:xfrm>
            <a:custGeom>
              <a:avLst/>
              <a:gdLst/>
              <a:ahLst/>
              <a:cxnLst/>
              <a:rect l="0" t="0" r="0" b="0"/>
              <a:pathLst>
                <a:path w="152398" h="220306">
                  <a:moveTo>
                    <a:pt x="30479" y="30295"/>
                  </a:moveTo>
                  <a:lnTo>
                    <a:pt x="30479" y="40902"/>
                  </a:lnTo>
                  <a:lnTo>
                    <a:pt x="23563" y="77341"/>
                  </a:lnTo>
                  <a:lnTo>
                    <a:pt x="22998" y="109015"/>
                  </a:lnTo>
                  <a:lnTo>
                    <a:pt x="18840" y="143588"/>
                  </a:lnTo>
                  <a:lnTo>
                    <a:pt x="10713" y="174876"/>
                  </a:lnTo>
                  <a:lnTo>
                    <a:pt x="5971" y="201000"/>
                  </a:lnTo>
                  <a:lnTo>
                    <a:pt x="1767" y="211825"/>
                  </a:lnTo>
                  <a:lnTo>
                    <a:pt x="102" y="220271"/>
                  </a:lnTo>
                  <a:lnTo>
                    <a:pt x="0" y="186535"/>
                  </a:lnTo>
                  <a:lnTo>
                    <a:pt x="2255" y="156831"/>
                  </a:lnTo>
                  <a:lnTo>
                    <a:pt x="8288" y="128465"/>
                  </a:lnTo>
                  <a:lnTo>
                    <a:pt x="15436" y="98611"/>
                  </a:lnTo>
                  <a:lnTo>
                    <a:pt x="25175" y="70575"/>
                  </a:lnTo>
                  <a:lnTo>
                    <a:pt x="39590" y="38346"/>
                  </a:lnTo>
                  <a:lnTo>
                    <a:pt x="49766" y="25124"/>
                  </a:lnTo>
                  <a:lnTo>
                    <a:pt x="68908" y="6884"/>
                  </a:lnTo>
                  <a:lnTo>
                    <a:pt x="77474" y="2956"/>
                  </a:lnTo>
                  <a:lnTo>
                    <a:pt x="105272" y="0"/>
                  </a:lnTo>
                  <a:lnTo>
                    <a:pt x="109128" y="1632"/>
                  </a:lnTo>
                  <a:lnTo>
                    <a:pt x="132003" y="21430"/>
                  </a:lnTo>
                  <a:lnTo>
                    <a:pt x="138534" y="33129"/>
                  </a:lnTo>
                  <a:lnTo>
                    <a:pt x="146214" y="71025"/>
                  </a:lnTo>
                  <a:lnTo>
                    <a:pt x="151177" y="105509"/>
                  </a:lnTo>
                  <a:lnTo>
                    <a:pt x="152156" y="137626"/>
                  </a:lnTo>
                  <a:lnTo>
                    <a:pt x="152351" y="171189"/>
                  </a:lnTo>
                  <a:lnTo>
                    <a:pt x="152394" y="206363"/>
                  </a:lnTo>
                  <a:lnTo>
                    <a:pt x="152397" y="220305"/>
                  </a:lnTo>
                  <a:lnTo>
                    <a:pt x="152397" y="2131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792"/>
            <p:cNvSpPr/>
            <p:nvPr/>
          </p:nvSpPr>
          <p:spPr>
            <a:xfrm>
              <a:off x="5463539" y="4079930"/>
              <a:ext cx="7621" cy="4389"/>
            </a:xfrm>
            <a:custGeom>
              <a:avLst/>
              <a:gdLst/>
              <a:ahLst/>
              <a:cxnLst/>
              <a:rect l="0" t="0" r="0" b="0"/>
              <a:pathLst>
                <a:path w="7621" h="4389">
                  <a:moveTo>
                    <a:pt x="7620" y="4388"/>
                  </a:moveTo>
                  <a:lnTo>
                    <a:pt x="1060" y="4388"/>
                  </a:lnTo>
                  <a:lnTo>
                    <a:pt x="707" y="3542"/>
                  </a:lnTo>
                  <a:lnTo>
                    <a:pt x="210" y="0"/>
                  </a:lnTo>
                  <a:lnTo>
                    <a:pt x="0" y="43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4"/>
          <p:cNvPicPr>
            <a:picLocks noChangeAspect="1" noChangeArrowheads="1"/>
          </p:cNvPicPr>
          <p:nvPr/>
        </p:nvPicPr>
        <p:blipFill>
          <a:blip r:embed="rId2" cstate="print"/>
          <a:srcRect/>
          <a:stretch>
            <a:fillRect/>
          </a:stretch>
        </p:blipFill>
        <p:spPr bwMode="auto">
          <a:xfrm>
            <a:off x="0" y="0"/>
            <a:ext cx="9144000" cy="1389063"/>
          </a:xfrm>
          <a:prstGeom prst="rect">
            <a:avLst/>
          </a:prstGeom>
          <a:noFill/>
          <a:ln w="9525">
            <a:noFill/>
            <a:miter lim="800000"/>
            <a:headEnd/>
            <a:tailEnd/>
          </a:ln>
        </p:spPr>
      </p:pic>
      <p:pic>
        <p:nvPicPr>
          <p:cNvPr id="209923" name="BLOGGER_PHOTO_ID_5493372057398394434"/>
          <p:cNvPicPr>
            <a:picLocks noChangeAspect="1" noChangeArrowheads="1"/>
          </p:cNvPicPr>
          <p:nvPr/>
        </p:nvPicPr>
        <p:blipFill>
          <a:blip r:embed="rId3" cstate="print"/>
          <a:srcRect/>
          <a:stretch>
            <a:fillRect/>
          </a:stretch>
        </p:blipFill>
        <p:spPr bwMode="auto">
          <a:xfrm>
            <a:off x="304800" y="1752600"/>
            <a:ext cx="2981325" cy="4419600"/>
          </a:xfrm>
          <a:prstGeom prst="rect">
            <a:avLst/>
          </a:prstGeom>
          <a:noFill/>
        </p:spPr>
      </p:pic>
      <p:grpSp>
        <p:nvGrpSpPr>
          <p:cNvPr id="41" name="SMARTInkShape-Group54"/>
          <p:cNvGrpSpPr/>
          <p:nvPr/>
        </p:nvGrpSpPr>
        <p:grpSpPr>
          <a:xfrm>
            <a:off x="3239113" y="525780"/>
            <a:ext cx="4295421" cy="691156"/>
            <a:chOff x="3239113" y="525780"/>
            <a:chExt cx="4295421" cy="691156"/>
          </a:xfrm>
        </p:grpSpPr>
        <p:sp>
          <p:nvSpPr>
            <p:cNvPr id="23" name="SMARTInkShape-793"/>
            <p:cNvSpPr/>
            <p:nvPr/>
          </p:nvSpPr>
          <p:spPr>
            <a:xfrm>
              <a:off x="7385408" y="647700"/>
              <a:ext cx="149126" cy="175261"/>
            </a:xfrm>
            <a:custGeom>
              <a:avLst/>
              <a:gdLst/>
              <a:ahLst/>
              <a:cxnLst/>
              <a:rect l="0" t="0" r="0" b="0"/>
              <a:pathLst>
                <a:path w="149126" h="175261">
                  <a:moveTo>
                    <a:pt x="97431" y="0"/>
                  </a:moveTo>
                  <a:lnTo>
                    <a:pt x="70792" y="846"/>
                  </a:lnTo>
                  <a:lnTo>
                    <a:pt x="57271" y="6082"/>
                  </a:lnTo>
                  <a:lnTo>
                    <a:pt x="19319" y="27965"/>
                  </a:lnTo>
                  <a:lnTo>
                    <a:pt x="0" y="44214"/>
                  </a:lnTo>
                  <a:lnTo>
                    <a:pt x="303" y="44716"/>
                  </a:lnTo>
                  <a:lnTo>
                    <a:pt x="4775" y="46268"/>
                  </a:lnTo>
                  <a:lnTo>
                    <a:pt x="9119" y="49633"/>
                  </a:lnTo>
                  <a:lnTo>
                    <a:pt x="16130" y="51691"/>
                  </a:lnTo>
                  <a:lnTo>
                    <a:pt x="53364" y="53243"/>
                  </a:lnTo>
                  <a:lnTo>
                    <a:pt x="83998" y="55584"/>
                  </a:lnTo>
                  <a:lnTo>
                    <a:pt x="119781" y="68777"/>
                  </a:lnTo>
                  <a:lnTo>
                    <a:pt x="129378" y="74593"/>
                  </a:lnTo>
                  <a:lnTo>
                    <a:pt x="145216" y="92932"/>
                  </a:lnTo>
                  <a:lnTo>
                    <a:pt x="148301" y="100851"/>
                  </a:lnTo>
                  <a:lnTo>
                    <a:pt x="149125" y="105333"/>
                  </a:lnTo>
                  <a:lnTo>
                    <a:pt x="147781" y="112572"/>
                  </a:lnTo>
                  <a:lnTo>
                    <a:pt x="145209" y="119458"/>
                  </a:lnTo>
                  <a:lnTo>
                    <a:pt x="144067" y="128163"/>
                  </a:lnTo>
                  <a:lnTo>
                    <a:pt x="142068" y="132008"/>
                  </a:lnTo>
                  <a:lnTo>
                    <a:pt x="135332" y="138539"/>
                  </a:lnTo>
                  <a:lnTo>
                    <a:pt x="98841" y="162528"/>
                  </a:lnTo>
                  <a:lnTo>
                    <a:pt x="66951"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94"/>
            <p:cNvSpPr/>
            <p:nvPr/>
          </p:nvSpPr>
          <p:spPr>
            <a:xfrm>
              <a:off x="3239113" y="686509"/>
              <a:ext cx="266088" cy="530427"/>
            </a:xfrm>
            <a:custGeom>
              <a:avLst/>
              <a:gdLst/>
              <a:ahLst/>
              <a:cxnLst/>
              <a:rect l="0" t="0" r="0" b="0"/>
              <a:pathLst>
                <a:path w="266088" h="530427">
                  <a:moveTo>
                    <a:pt x="174646" y="52629"/>
                  </a:moveTo>
                  <a:lnTo>
                    <a:pt x="174646" y="48584"/>
                  </a:lnTo>
                  <a:lnTo>
                    <a:pt x="172388" y="44341"/>
                  </a:lnTo>
                  <a:lnTo>
                    <a:pt x="169409" y="39633"/>
                  </a:lnTo>
                  <a:lnTo>
                    <a:pt x="163294" y="23146"/>
                  </a:lnTo>
                  <a:lnTo>
                    <a:pt x="156620" y="16101"/>
                  </a:lnTo>
                  <a:lnTo>
                    <a:pt x="138876" y="2883"/>
                  </a:lnTo>
                  <a:lnTo>
                    <a:pt x="118506" y="0"/>
                  </a:lnTo>
                  <a:lnTo>
                    <a:pt x="105668" y="452"/>
                  </a:lnTo>
                  <a:lnTo>
                    <a:pt x="94319" y="3476"/>
                  </a:lnTo>
                  <a:lnTo>
                    <a:pt x="83629" y="12156"/>
                  </a:lnTo>
                  <a:lnTo>
                    <a:pt x="51779" y="47394"/>
                  </a:lnTo>
                  <a:lnTo>
                    <a:pt x="30432" y="80242"/>
                  </a:lnTo>
                  <a:lnTo>
                    <a:pt x="13853" y="115939"/>
                  </a:lnTo>
                  <a:lnTo>
                    <a:pt x="4048" y="147495"/>
                  </a:lnTo>
                  <a:lnTo>
                    <a:pt x="0" y="185193"/>
                  </a:lnTo>
                  <a:lnTo>
                    <a:pt x="2336" y="190112"/>
                  </a:lnTo>
                  <a:lnTo>
                    <a:pt x="11704" y="197835"/>
                  </a:lnTo>
                  <a:lnTo>
                    <a:pt x="32331" y="208846"/>
                  </a:lnTo>
                  <a:lnTo>
                    <a:pt x="42532" y="210959"/>
                  </a:lnTo>
                  <a:lnTo>
                    <a:pt x="61842" y="208104"/>
                  </a:lnTo>
                  <a:lnTo>
                    <a:pt x="98642" y="188857"/>
                  </a:lnTo>
                  <a:lnTo>
                    <a:pt x="112926" y="178369"/>
                  </a:lnTo>
                  <a:lnTo>
                    <a:pt x="129641" y="158184"/>
                  </a:lnTo>
                  <a:lnTo>
                    <a:pt x="150177" y="121061"/>
                  </a:lnTo>
                  <a:lnTo>
                    <a:pt x="166479" y="85349"/>
                  </a:lnTo>
                  <a:lnTo>
                    <a:pt x="174504" y="60866"/>
                  </a:lnTo>
                  <a:lnTo>
                    <a:pt x="174634" y="74956"/>
                  </a:lnTo>
                  <a:lnTo>
                    <a:pt x="168084" y="107652"/>
                  </a:lnTo>
                  <a:lnTo>
                    <a:pt x="167339" y="137419"/>
                  </a:lnTo>
                  <a:lnTo>
                    <a:pt x="163073" y="173049"/>
                  </a:lnTo>
                  <a:lnTo>
                    <a:pt x="156520" y="200130"/>
                  </a:lnTo>
                  <a:lnTo>
                    <a:pt x="148810" y="229098"/>
                  </a:lnTo>
                  <a:lnTo>
                    <a:pt x="142561" y="258908"/>
                  </a:lnTo>
                  <a:lnTo>
                    <a:pt x="134705" y="291347"/>
                  </a:lnTo>
                  <a:lnTo>
                    <a:pt x="125568" y="324672"/>
                  </a:lnTo>
                  <a:lnTo>
                    <a:pt x="115862" y="356419"/>
                  </a:lnTo>
                  <a:lnTo>
                    <a:pt x="108162" y="385203"/>
                  </a:lnTo>
                  <a:lnTo>
                    <a:pt x="99066" y="422950"/>
                  </a:lnTo>
                  <a:lnTo>
                    <a:pt x="91010" y="455583"/>
                  </a:lnTo>
                  <a:lnTo>
                    <a:pt x="84748" y="492906"/>
                  </a:lnTo>
                  <a:lnTo>
                    <a:pt x="87707" y="512905"/>
                  </a:lnTo>
                  <a:lnTo>
                    <a:pt x="93956" y="521921"/>
                  </a:lnTo>
                  <a:lnTo>
                    <a:pt x="97992" y="525511"/>
                  </a:lnTo>
                  <a:lnTo>
                    <a:pt x="109251" y="529500"/>
                  </a:lnTo>
                  <a:lnTo>
                    <a:pt x="122722" y="530426"/>
                  </a:lnTo>
                  <a:lnTo>
                    <a:pt x="144585" y="525339"/>
                  </a:lnTo>
                  <a:lnTo>
                    <a:pt x="176987" y="508879"/>
                  </a:lnTo>
                  <a:lnTo>
                    <a:pt x="195159" y="497554"/>
                  </a:lnTo>
                  <a:lnTo>
                    <a:pt x="227523" y="467204"/>
                  </a:lnTo>
                  <a:lnTo>
                    <a:pt x="266087" y="4336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95"/>
            <p:cNvSpPr/>
            <p:nvPr/>
          </p:nvSpPr>
          <p:spPr>
            <a:xfrm>
              <a:off x="3566672" y="731519"/>
              <a:ext cx="136647" cy="180789"/>
            </a:xfrm>
            <a:custGeom>
              <a:avLst/>
              <a:gdLst/>
              <a:ahLst/>
              <a:cxnLst/>
              <a:rect l="0" t="0" r="0" b="0"/>
              <a:pathLst>
                <a:path w="136647" h="180789">
                  <a:moveTo>
                    <a:pt x="29968" y="0"/>
                  </a:moveTo>
                  <a:lnTo>
                    <a:pt x="19361" y="0"/>
                  </a:lnTo>
                  <a:lnTo>
                    <a:pt x="17816" y="846"/>
                  </a:lnTo>
                  <a:lnTo>
                    <a:pt x="16787" y="2258"/>
                  </a:lnTo>
                  <a:lnTo>
                    <a:pt x="15643" y="6084"/>
                  </a:lnTo>
                  <a:lnTo>
                    <a:pt x="8750" y="39497"/>
                  </a:lnTo>
                  <a:lnTo>
                    <a:pt x="2086" y="77230"/>
                  </a:lnTo>
                  <a:lnTo>
                    <a:pt x="0" y="112747"/>
                  </a:lnTo>
                  <a:lnTo>
                    <a:pt x="1897" y="136700"/>
                  </a:lnTo>
                  <a:lnTo>
                    <a:pt x="10124" y="163503"/>
                  </a:lnTo>
                  <a:lnTo>
                    <a:pt x="17196" y="172292"/>
                  </a:lnTo>
                  <a:lnTo>
                    <a:pt x="25137" y="178174"/>
                  </a:lnTo>
                  <a:lnTo>
                    <a:pt x="31490" y="180788"/>
                  </a:lnTo>
                  <a:lnTo>
                    <a:pt x="39393" y="179693"/>
                  </a:lnTo>
                  <a:lnTo>
                    <a:pt x="70483" y="165103"/>
                  </a:lnTo>
                  <a:lnTo>
                    <a:pt x="82688" y="156352"/>
                  </a:lnTo>
                  <a:lnTo>
                    <a:pt x="104381" y="127886"/>
                  </a:lnTo>
                  <a:lnTo>
                    <a:pt x="118013" y="92649"/>
                  </a:lnTo>
                  <a:lnTo>
                    <a:pt x="128859" y="55336"/>
                  </a:lnTo>
                  <a:lnTo>
                    <a:pt x="135622" y="21586"/>
                  </a:lnTo>
                  <a:lnTo>
                    <a:pt x="13664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96"/>
            <p:cNvSpPr/>
            <p:nvPr/>
          </p:nvSpPr>
          <p:spPr>
            <a:xfrm>
              <a:off x="3779518" y="739138"/>
              <a:ext cx="30483" cy="135394"/>
            </a:xfrm>
            <a:custGeom>
              <a:avLst/>
              <a:gdLst/>
              <a:ahLst/>
              <a:cxnLst/>
              <a:rect l="0" t="0" r="0" b="0"/>
              <a:pathLst>
                <a:path w="30483" h="135394">
                  <a:moveTo>
                    <a:pt x="30482" y="0"/>
                  </a:moveTo>
                  <a:lnTo>
                    <a:pt x="28223" y="33135"/>
                  </a:lnTo>
                  <a:lnTo>
                    <a:pt x="23568" y="68930"/>
                  </a:lnTo>
                  <a:lnTo>
                    <a:pt x="18909" y="106728"/>
                  </a:lnTo>
                  <a:lnTo>
                    <a:pt x="9003" y="131193"/>
                  </a:lnTo>
                  <a:lnTo>
                    <a:pt x="7696" y="133182"/>
                  </a:lnTo>
                  <a:lnTo>
                    <a:pt x="5978" y="134508"/>
                  </a:lnTo>
                  <a:lnTo>
                    <a:pt x="3985" y="135393"/>
                  </a:lnTo>
                  <a:lnTo>
                    <a:pt x="2658" y="135135"/>
                  </a:lnTo>
                  <a:lnTo>
                    <a:pt x="1772" y="134117"/>
                  </a:lnTo>
                  <a:lnTo>
                    <a:pt x="0" y="129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97"/>
            <p:cNvSpPr/>
            <p:nvPr/>
          </p:nvSpPr>
          <p:spPr>
            <a:xfrm>
              <a:off x="3810000" y="579119"/>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98"/>
            <p:cNvSpPr/>
            <p:nvPr/>
          </p:nvSpPr>
          <p:spPr>
            <a:xfrm>
              <a:off x="3856446" y="678179"/>
              <a:ext cx="144055" cy="189663"/>
            </a:xfrm>
            <a:custGeom>
              <a:avLst/>
              <a:gdLst/>
              <a:ahLst/>
              <a:cxnLst/>
              <a:rect l="0" t="0" r="0" b="0"/>
              <a:pathLst>
                <a:path w="144055" h="189663">
                  <a:moveTo>
                    <a:pt x="105954" y="0"/>
                  </a:moveTo>
                  <a:lnTo>
                    <a:pt x="98647" y="0"/>
                  </a:lnTo>
                  <a:lnTo>
                    <a:pt x="92311" y="5236"/>
                  </a:lnTo>
                  <a:lnTo>
                    <a:pt x="72694" y="13494"/>
                  </a:lnTo>
                  <a:lnTo>
                    <a:pt x="39558" y="43656"/>
                  </a:lnTo>
                  <a:lnTo>
                    <a:pt x="20370" y="69678"/>
                  </a:lnTo>
                  <a:lnTo>
                    <a:pt x="4790" y="106825"/>
                  </a:lnTo>
                  <a:lnTo>
                    <a:pt x="0" y="144800"/>
                  </a:lnTo>
                  <a:lnTo>
                    <a:pt x="442" y="158336"/>
                  </a:lnTo>
                  <a:lnTo>
                    <a:pt x="3461" y="167173"/>
                  </a:lnTo>
                  <a:lnTo>
                    <a:pt x="13966" y="180954"/>
                  </a:lnTo>
                  <a:lnTo>
                    <a:pt x="25277" y="186257"/>
                  </a:lnTo>
                  <a:lnTo>
                    <a:pt x="49188" y="189662"/>
                  </a:lnTo>
                  <a:lnTo>
                    <a:pt x="69096" y="186206"/>
                  </a:lnTo>
                  <a:lnTo>
                    <a:pt x="103859" y="168997"/>
                  </a:lnTo>
                  <a:lnTo>
                    <a:pt x="125860" y="153704"/>
                  </a:lnTo>
                  <a:lnTo>
                    <a:pt x="144054" y="137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99"/>
            <p:cNvSpPr/>
            <p:nvPr/>
          </p:nvSpPr>
          <p:spPr>
            <a:xfrm>
              <a:off x="4063843" y="548638"/>
              <a:ext cx="104298" cy="345848"/>
            </a:xfrm>
            <a:custGeom>
              <a:avLst/>
              <a:gdLst/>
              <a:ahLst/>
              <a:cxnLst/>
              <a:rect l="0" t="0" r="0" b="0"/>
              <a:pathLst>
                <a:path w="104298" h="345848">
                  <a:moveTo>
                    <a:pt x="20475" y="0"/>
                  </a:moveTo>
                  <a:lnTo>
                    <a:pt x="19629" y="19928"/>
                  </a:lnTo>
                  <a:lnTo>
                    <a:pt x="14446" y="51162"/>
                  </a:lnTo>
                  <a:lnTo>
                    <a:pt x="13327" y="85433"/>
                  </a:lnTo>
                  <a:lnTo>
                    <a:pt x="13913" y="110784"/>
                  </a:lnTo>
                  <a:lnTo>
                    <a:pt x="16995" y="138984"/>
                  </a:lnTo>
                  <a:lnTo>
                    <a:pt x="16671" y="170710"/>
                  </a:lnTo>
                  <a:lnTo>
                    <a:pt x="14551" y="202872"/>
                  </a:lnTo>
                  <a:lnTo>
                    <a:pt x="13610" y="231276"/>
                  </a:lnTo>
                  <a:lnTo>
                    <a:pt x="13191" y="258012"/>
                  </a:lnTo>
                  <a:lnTo>
                    <a:pt x="10697" y="292349"/>
                  </a:lnTo>
                  <a:lnTo>
                    <a:pt x="5955" y="327715"/>
                  </a:lnTo>
                  <a:lnTo>
                    <a:pt x="5300" y="345847"/>
                  </a:lnTo>
                  <a:lnTo>
                    <a:pt x="2983" y="332602"/>
                  </a:lnTo>
                  <a:lnTo>
                    <a:pt x="0" y="322237"/>
                  </a:lnTo>
                  <a:lnTo>
                    <a:pt x="344" y="285731"/>
                  </a:lnTo>
                  <a:lnTo>
                    <a:pt x="3788" y="248068"/>
                  </a:lnTo>
                  <a:lnTo>
                    <a:pt x="6286" y="220320"/>
                  </a:lnTo>
                  <a:lnTo>
                    <a:pt x="13041" y="193875"/>
                  </a:lnTo>
                  <a:lnTo>
                    <a:pt x="26363" y="159234"/>
                  </a:lnTo>
                  <a:lnTo>
                    <a:pt x="46035" y="124117"/>
                  </a:lnTo>
                  <a:lnTo>
                    <a:pt x="75524" y="91010"/>
                  </a:lnTo>
                  <a:lnTo>
                    <a:pt x="95039" y="77541"/>
                  </a:lnTo>
                  <a:lnTo>
                    <a:pt x="104297" y="76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800"/>
            <p:cNvSpPr/>
            <p:nvPr/>
          </p:nvSpPr>
          <p:spPr>
            <a:xfrm>
              <a:off x="4107179" y="754379"/>
              <a:ext cx="114301" cy="106682"/>
            </a:xfrm>
            <a:custGeom>
              <a:avLst/>
              <a:gdLst/>
              <a:ahLst/>
              <a:cxnLst/>
              <a:rect l="0" t="0" r="0" b="0"/>
              <a:pathLst>
                <a:path w="114301" h="106682">
                  <a:moveTo>
                    <a:pt x="0" y="0"/>
                  </a:moveTo>
                  <a:lnTo>
                    <a:pt x="0" y="4046"/>
                  </a:lnTo>
                  <a:lnTo>
                    <a:pt x="2258" y="8288"/>
                  </a:lnTo>
                  <a:lnTo>
                    <a:pt x="29485" y="43637"/>
                  </a:lnTo>
                  <a:lnTo>
                    <a:pt x="54511" y="69655"/>
                  </a:lnTo>
                  <a:lnTo>
                    <a:pt x="88166" y="90277"/>
                  </a:lnTo>
                  <a:lnTo>
                    <a:pt x="11430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801"/>
            <p:cNvSpPr/>
            <p:nvPr/>
          </p:nvSpPr>
          <p:spPr>
            <a:xfrm>
              <a:off x="4465318" y="670873"/>
              <a:ext cx="167642" cy="205197"/>
            </a:xfrm>
            <a:custGeom>
              <a:avLst/>
              <a:gdLst/>
              <a:ahLst/>
              <a:cxnLst/>
              <a:rect l="0" t="0" r="0" b="0"/>
              <a:pathLst>
                <a:path w="167642" h="205197">
                  <a:moveTo>
                    <a:pt x="167641" y="7306"/>
                  </a:moveTo>
                  <a:lnTo>
                    <a:pt x="163595" y="3260"/>
                  </a:lnTo>
                  <a:lnTo>
                    <a:pt x="157094" y="1275"/>
                  </a:lnTo>
                  <a:lnTo>
                    <a:pt x="139123" y="0"/>
                  </a:lnTo>
                  <a:lnTo>
                    <a:pt x="105937" y="8017"/>
                  </a:lnTo>
                  <a:lnTo>
                    <a:pt x="68483" y="19252"/>
                  </a:lnTo>
                  <a:lnTo>
                    <a:pt x="42597" y="24153"/>
                  </a:lnTo>
                  <a:lnTo>
                    <a:pt x="32874" y="28978"/>
                  </a:lnTo>
                  <a:lnTo>
                    <a:pt x="32076" y="30220"/>
                  </a:lnTo>
                  <a:lnTo>
                    <a:pt x="31190" y="33860"/>
                  </a:lnTo>
                  <a:lnTo>
                    <a:pt x="31800" y="36015"/>
                  </a:lnTo>
                  <a:lnTo>
                    <a:pt x="34737" y="40668"/>
                  </a:lnTo>
                  <a:lnTo>
                    <a:pt x="37552" y="42248"/>
                  </a:lnTo>
                  <a:lnTo>
                    <a:pt x="54235" y="44782"/>
                  </a:lnTo>
                  <a:lnTo>
                    <a:pt x="77884" y="49328"/>
                  </a:lnTo>
                  <a:lnTo>
                    <a:pt x="112264" y="60827"/>
                  </a:lnTo>
                  <a:lnTo>
                    <a:pt x="128938" y="70578"/>
                  </a:lnTo>
                  <a:lnTo>
                    <a:pt x="144602" y="86448"/>
                  </a:lnTo>
                  <a:lnTo>
                    <a:pt x="157711" y="107238"/>
                  </a:lnTo>
                  <a:lnTo>
                    <a:pt x="163228" y="121994"/>
                  </a:lnTo>
                  <a:lnTo>
                    <a:pt x="165486" y="143735"/>
                  </a:lnTo>
                  <a:lnTo>
                    <a:pt x="163014" y="155712"/>
                  </a:lnTo>
                  <a:lnTo>
                    <a:pt x="152817" y="176021"/>
                  </a:lnTo>
                  <a:lnTo>
                    <a:pt x="139071" y="190034"/>
                  </a:lnTo>
                  <a:lnTo>
                    <a:pt x="124275" y="199548"/>
                  </a:lnTo>
                  <a:lnTo>
                    <a:pt x="105120" y="203684"/>
                  </a:lnTo>
                  <a:lnTo>
                    <a:pt x="68375" y="205196"/>
                  </a:lnTo>
                  <a:lnTo>
                    <a:pt x="45660" y="203100"/>
                  </a:lnTo>
                  <a:lnTo>
                    <a:pt x="32148" y="198465"/>
                  </a:lnTo>
                  <a:lnTo>
                    <a:pt x="18933" y="188029"/>
                  </a:lnTo>
                  <a:lnTo>
                    <a:pt x="0" y="1825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02"/>
            <p:cNvSpPr/>
            <p:nvPr/>
          </p:nvSpPr>
          <p:spPr>
            <a:xfrm>
              <a:off x="4693918" y="670560"/>
              <a:ext cx="106667" cy="205123"/>
            </a:xfrm>
            <a:custGeom>
              <a:avLst/>
              <a:gdLst/>
              <a:ahLst/>
              <a:cxnLst/>
              <a:rect l="0" t="0" r="0" b="0"/>
              <a:pathLst>
                <a:path w="106667" h="205123">
                  <a:moveTo>
                    <a:pt x="0" y="45719"/>
                  </a:moveTo>
                  <a:lnTo>
                    <a:pt x="6033" y="60039"/>
                  </a:lnTo>
                  <a:lnTo>
                    <a:pt x="7529" y="97381"/>
                  </a:lnTo>
                  <a:lnTo>
                    <a:pt x="7603" y="129207"/>
                  </a:lnTo>
                  <a:lnTo>
                    <a:pt x="7617" y="159954"/>
                  </a:lnTo>
                  <a:lnTo>
                    <a:pt x="8467" y="191181"/>
                  </a:lnTo>
                  <a:lnTo>
                    <a:pt x="14181" y="203654"/>
                  </a:lnTo>
                  <a:lnTo>
                    <a:pt x="19286" y="204813"/>
                  </a:lnTo>
                  <a:lnTo>
                    <a:pt x="23018" y="205122"/>
                  </a:lnTo>
                  <a:lnTo>
                    <a:pt x="29421" y="203207"/>
                  </a:lnTo>
                  <a:lnTo>
                    <a:pt x="43888" y="191858"/>
                  </a:lnTo>
                  <a:lnTo>
                    <a:pt x="66468" y="169689"/>
                  </a:lnTo>
                  <a:lnTo>
                    <a:pt x="81209" y="137596"/>
                  </a:lnTo>
                  <a:lnTo>
                    <a:pt x="93866" y="108596"/>
                  </a:lnTo>
                  <a:lnTo>
                    <a:pt x="103898" y="70714"/>
                  </a:lnTo>
                  <a:lnTo>
                    <a:pt x="106314" y="36844"/>
                  </a:lnTo>
                  <a:lnTo>
                    <a:pt x="106666" y="5575"/>
                  </a:lnTo>
                  <a:lnTo>
                    <a:pt x="105825" y="3717"/>
                  </a:lnTo>
                  <a:lnTo>
                    <a:pt x="104417" y="2477"/>
                  </a:lnTo>
                  <a:lnTo>
                    <a:pt x="990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03"/>
            <p:cNvSpPr/>
            <p:nvPr/>
          </p:nvSpPr>
          <p:spPr>
            <a:xfrm>
              <a:off x="4892616" y="534023"/>
              <a:ext cx="144203" cy="372756"/>
            </a:xfrm>
            <a:custGeom>
              <a:avLst/>
              <a:gdLst/>
              <a:ahLst/>
              <a:cxnLst/>
              <a:rect l="0" t="0" r="0" b="0"/>
              <a:pathLst>
                <a:path w="144203" h="372756">
                  <a:moveTo>
                    <a:pt x="144202" y="167015"/>
                  </a:moveTo>
                  <a:lnTo>
                    <a:pt x="132852" y="155664"/>
                  </a:lnTo>
                  <a:lnTo>
                    <a:pt x="128434" y="153504"/>
                  </a:lnTo>
                  <a:lnTo>
                    <a:pt x="104592" y="151878"/>
                  </a:lnTo>
                  <a:lnTo>
                    <a:pt x="98940" y="154078"/>
                  </a:lnTo>
                  <a:lnTo>
                    <a:pt x="70124" y="180296"/>
                  </a:lnTo>
                  <a:lnTo>
                    <a:pt x="51120" y="213482"/>
                  </a:lnTo>
                  <a:lnTo>
                    <a:pt x="32119" y="247409"/>
                  </a:lnTo>
                  <a:lnTo>
                    <a:pt x="17106" y="276725"/>
                  </a:lnTo>
                  <a:lnTo>
                    <a:pt x="5981" y="306862"/>
                  </a:lnTo>
                  <a:lnTo>
                    <a:pt x="286" y="340957"/>
                  </a:lnTo>
                  <a:lnTo>
                    <a:pt x="0" y="346477"/>
                  </a:lnTo>
                  <a:lnTo>
                    <a:pt x="653" y="350157"/>
                  </a:lnTo>
                  <a:lnTo>
                    <a:pt x="1937" y="352609"/>
                  </a:lnTo>
                  <a:lnTo>
                    <a:pt x="3639" y="354246"/>
                  </a:lnTo>
                  <a:lnTo>
                    <a:pt x="10045" y="356062"/>
                  </a:lnTo>
                  <a:lnTo>
                    <a:pt x="14124" y="356546"/>
                  </a:lnTo>
                  <a:lnTo>
                    <a:pt x="27956" y="353183"/>
                  </a:lnTo>
                  <a:lnTo>
                    <a:pt x="48648" y="337532"/>
                  </a:lnTo>
                  <a:lnTo>
                    <a:pt x="67347" y="318011"/>
                  </a:lnTo>
                  <a:lnTo>
                    <a:pt x="84369" y="286400"/>
                  </a:lnTo>
                  <a:lnTo>
                    <a:pt x="98817" y="255446"/>
                  </a:lnTo>
                  <a:lnTo>
                    <a:pt x="111563" y="219465"/>
                  </a:lnTo>
                  <a:lnTo>
                    <a:pt x="120704" y="181992"/>
                  </a:lnTo>
                  <a:lnTo>
                    <a:pt x="126516" y="144077"/>
                  </a:lnTo>
                  <a:lnTo>
                    <a:pt x="128239" y="106032"/>
                  </a:lnTo>
                  <a:lnTo>
                    <a:pt x="128748" y="72464"/>
                  </a:lnTo>
                  <a:lnTo>
                    <a:pt x="128920" y="38367"/>
                  </a:lnTo>
                  <a:lnTo>
                    <a:pt x="128960" y="6486"/>
                  </a:lnTo>
                  <a:lnTo>
                    <a:pt x="128113" y="4116"/>
                  </a:lnTo>
                  <a:lnTo>
                    <a:pt x="126703" y="2536"/>
                  </a:lnTo>
                  <a:lnTo>
                    <a:pt x="122401" y="0"/>
                  </a:lnTo>
                  <a:lnTo>
                    <a:pt x="121483" y="18294"/>
                  </a:lnTo>
                  <a:lnTo>
                    <a:pt x="121370" y="53913"/>
                  </a:lnTo>
                  <a:lnTo>
                    <a:pt x="119097" y="79494"/>
                  </a:lnTo>
                  <a:lnTo>
                    <a:pt x="116111" y="107797"/>
                  </a:lnTo>
                  <a:lnTo>
                    <a:pt x="114786" y="137311"/>
                  </a:lnTo>
                  <a:lnTo>
                    <a:pt x="111937" y="169617"/>
                  </a:lnTo>
                  <a:lnTo>
                    <a:pt x="108696" y="202885"/>
                  </a:lnTo>
                  <a:lnTo>
                    <a:pt x="107256" y="234604"/>
                  </a:lnTo>
                  <a:lnTo>
                    <a:pt x="106616" y="263377"/>
                  </a:lnTo>
                  <a:lnTo>
                    <a:pt x="106254" y="298861"/>
                  </a:lnTo>
                  <a:lnTo>
                    <a:pt x="110179" y="333606"/>
                  </a:lnTo>
                  <a:lnTo>
                    <a:pt x="121277" y="361940"/>
                  </a:lnTo>
                  <a:lnTo>
                    <a:pt x="128964" y="3727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04"/>
            <p:cNvSpPr/>
            <p:nvPr/>
          </p:nvSpPr>
          <p:spPr>
            <a:xfrm>
              <a:off x="5076063" y="564420"/>
              <a:ext cx="151256" cy="341637"/>
            </a:xfrm>
            <a:custGeom>
              <a:avLst/>
              <a:gdLst/>
              <a:ahLst/>
              <a:cxnLst/>
              <a:rect l="0" t="0" r="0" b="0"/>
              <a:pathLst>
                <a:path w="151256" h="341637">
                  <a:moveTo>
                    <a:pt x="82676" y="144240"/>
                  </a:moveTo>
                  <a:lnTo>
                    <a:pt x="76116" y="144240"/>
                  </a:lnTo>
                  <a:lnTo>
                    <a:pt x="75762" y="143392"/>
                  </a:lnTo>
                  <a:lnTo>
                    <a:pt x="75369" y="140194"/>
                  </a:lnTo>
                  <a:lnTo>
                    <a:pt x="74419" y="139002"/>
                  </a:lnTo>
                  <a:lnTo>
                    <a:pt x="71103" y="137679"/>
                  </a:lnTo>
                  <a:lnTo>
                    <a:pt x="49620" y="136646"/>
                  </a:lnTo>
                  <a:lnTo>
                    <a:pt x="44560" y="138889"/>
                  </a:lnTo>
                  <a:lnTo>
                    <a:pt x="42026" y="140673"/>
                  </a:lnTo>
                  <a:lnTo>
                    <a:pt x="31874" y="161784"/>
                  </a:lnTo>
                  <a:lnTo>
                    <a:pt x="21715" y="192672"/>
                  </a:lnTo>
                  <a:lnTo>
                    <a:pt x="14096" y="223500"/>
                  </a:lnTo>
                  <a:lnTo>
                    <a:pt x="6476" y="257188"/>
                  </a:lnTo>
                  <a:lnTo>
                    <a:pt x="362" y="294867"/>
                  </a:lnTo>
                  <a:lnTo>
                    <a:pt x="0" y="325075"/>
                  </a:lnTo>
                  <a:lnTo>
                    <a:pt x="3033" y="334114"/>
                  </a:lnTo>
                  <a:lnTo>
                    <a:pt x="5028" y="336862"/>
                  </a:lnTo>
                  <a:lnTo>
                    <a:pt x="9502" y="339915"/>
                  </a:lnTo>
                  <a:lnTo>
                    <a:pt x="16780" y="341636"/>
                  </a:lnTo>
                  <a:lnTo>
                    <a:pt x="28344" y="338100"/>
                  </a:lnTo>
                  <a:lnTo>
                    <a:pt x="35387" y="331716"/>
                  </a:lnTo>
                  <a:lnTo>
                    <a:pt x="54687" y="307248"/>
                  </a:lnTo>
                  <a:lnTo>
                    <a:pt x="66924" y="270105"/>
                  </a:lnTo>
                  <a:lnTo>
                    <a:pt x="77163" y="234591"/>
                  </a:lnTo>
                  <a:lnTo>
                    <a:pt x="84458" y="208948"/>
                  </a:lnTo>
                  <a:lnTo>
                    <a:pt x="87702" y="180619"/>
                  </a:lnTo>
                  <a:lnTo>
                    <a:pt x="91401" y="151094"/>
                  </a:lnTo>
                  <a:lnTo>
                    <a:pt x="94174" y="121885"/>
                  </a:lnTo>
                  <a:lnTo>
                    <a:pt x="92585" y="94793"/>
                  </a:lnTo>
                  <a:lnTo>
                    <a:pt x="90975" y="59785"/>
                  </a:lnTo>
                  <a:lnTo>
                    <a:pt x="84346" y="25392"/>
                  </a:lnTo>
                  <a:lnTo>
                    <a:pt x="77339" y="12034"/>
                  </a:lnTo>
                  <a:lnTo>
                    <a:pt x="67873" y="0"/>
                  </a:lnTo>
                  <a:lnTo>
                    <a:pt x="67447" y="25476"/>
                  </a:lnTo>
                  <a:lnTo>
                    <a:pt x="71484" y="54204"/>
                  </a:lnTo>
                  <a:lnTo>
                    <a:pt x="78044" y="89528"/>
                  </a:lnTo>
                  <a:lnTo>
                    <a:pt x="82874" y="116536"/>
                  </a:lnTo>
                  <a:lnTo>
                    <a:pt x="87845" y="145474"/>
                  </a:lnTo>
                  <a:lnTo>
                    <a:pt x="92876" y="175267"/>
                  </a:lnTo>
                  <a:lnTo>
                    <a:pt x="100468" y="212512"/>
                  </a:lnTo>
                  <a:lnTo>
                    <a:pt x="108079" y="244996"/>
                  </a:lnTo>
                  <a:lnTo>
                    <a:pt x="118237" y="280229"/>
                  </a:lnTo>
                  <a:lnTo>
                    <a:pt x="128396" y="307133"/>
                  </a:lnTo>
                  <a:lnTo>
                    <a:pt x="133477" y="314003"/>
                  </a:lnTo>
                  <a:lnTo>
                    <a:pt x="142130" y="318775"/>
                  </a:lnTo>
                  <a:lnTo>
                    <a:pt x="145226" y="316920"/>
                  </a:lnTo>
                  <a:lnTo>
                    <a:pt x="151255" y="311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05"/>
            <p:cNvSpPr/>
            <p:nvPr/>
          </p:nvSpPr>
          <p:spPr>
            <a:xfrm>
              <a:off x="7181270" y="663525"/>
              <a:ext cx="138016" cy="185628"/>
            </a:xfrm>
            <a:custGeom>
              <a:avLst/>
              <a:gdLst/>
              <a:ahLst/>
              <a:cxnLst/>
              <a:rect l="0" t="0" r="0" b="0"/>
              <a:pathLst>
                <a:path w="138016" h="185628">
                  <a:moveTo>
                    <a:pt x="4389" y="67994"/>
                  </a:moveTo>
                  <a:lnTo>
                    <a:pt x="4389" y="72039"/>
                  </a:lnTo>
                  <a:lnTo>
                    <a:pt x="2131" y="76284"/>
                  </a:lnTo>
                  <a:lnTo>
                    <a:pt x="344" y="78601"/>
                  </a:lnTo>
                  <a:lnTo>
                    <a:pt x="0" y="80991"/>
                  </a:lnTo>
                  <a:lnTo>
                    <a:pt x="5585" y="102044"/>
                  </a:lnTo>
                  <a:lnTo>
                    <a:pt x="12259" y="111631"/>
                  </a:lnTo>
                  <a:lnTo>
                    <a:pt x="30340" y="125501"/>
                  </a:lnTo>
                  <a:lnTo>
                    <a:pt x="45192" y="132916"/>
                  </a:lnTo>
                  <a:lnTo>
                    <a:pt x="55261" y="134949"/>
                  </a:lnTo>
                  <a:lnTo>
                    <a:pt x="74497" y="132048"/>
                  </a:lnTo>
                  <a:lnTo>
                    <a:pt x="105641" y="116138"/>
                  </a:lnTo>
                  <a:lnTo>
                    <a:pt x="112325" y="111122"/>
                  </a:lnTo>
                  <a:lnTo>
                    <a:pt x="126141" y="90178"/>
                  </a:lnTo>
                  <a:lnTo>
                    <a:pt x="130468" y="80393"/>
                  </a:lnTo>
                  <a:lnTo>
                    <a:pt x="138015" y="44951"/>
                  </a:lnTo>
                  <a:lnTo>
                    <a:pt x="134635" y="17505"/>
                  </a:lnTo>
                  <a:lnTo>
                    <a:pt x="132706" y="13167"/>
                  </a:lnTo>
                  <a:lnTo>
                    <a:pt x="126048" y="6091"/>
                  </a:lnTo>
                  <a:lnTo>
                    <a:pt x="119702" y="2381"/>
                  </a:lnTo>
                  <a:lnTo>
                    <a:pt x="108729" y="0"/>
                  </a:lnTo>
                  <a:lnTo>
                    <a:pt x="101280" y="4191"/>
                  </a:lnTo>
                  <a:lnTo>
                    <a:pt x="91479" y="10850"/>
                  </a:lnTo>
                  <a:lnTo>
                    <a:pt x="66748" y="24283"/>
                  </a:lnTo>
                  <a:lnTo>
                    <a:pt x="50524" y="40367"/>
                  </a:lnTo>
                  <a:lnTo>
                    <a:pt x="25611" y="76836"/>
                  </a:lnTo>
                  <a:lnTo>
                    <a:pt x="12689" y="112199"/>
                  </a:lnTo>
                  <a:lnTo>
                    <a:pt x="6029" y="143894"/>
                  </a:lnTo>
                  <a:lnTo>
                    <a:pt x="4875" y="158874"/>
                  </a:lnTo>
                  <a:lnTo>
                    <a:pt x="6864" y="165677"/>
                  </a:lnTo>
                  <a:lnTo>
                    <a:pt x="8578" y="168676"/>
                  </a:lnTo>
                  <a:lnTo>
                    <a:pt x="19082" y="176942"/>
                  </a:lnTo>
                  <a:lnTo>
                    <a:pt x="32919" y="184754"/>
                  </a:lnTo>
                  <a:lnTo>
                    <a:pt x="37804" y="185627"/>
                  </a:lnTo>
                  <a:lnTo>
                    <a:pt x="73160" y="181851"/>
                  </a:lnTo>
                  <a:lnTo>
                    <a:pt x="89207" y="176331"/>
                  </a:lnTo>
                  <a:lnTo>
                    <a:pt x="103448" y="1670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806"/>
            <p:cNvSpPr/>
            <p:nvPr/>
          </p:nvSpPr>
          <p:spPr>
            <a:xfrm>
              <a:off x="6928084" y="670560"/>
              <a:ext cx="202605" cy="394656"/>
            </a:xfrm>
            <a:custGeom>
              <a:avLst/>
              <a:gdLst/>
              <a:ahLst/>
              <a:cxnLst/>
              <a:rect l="0" t="0" r="0" b="0"/>
              <a:pathLst>
                <a:path w="202605" h="394656">
                  <a:moveTo>
                    <a:pt x="74696" y="0"/>
                  </a:moveTo>
                  <a:lnTo>
                    <a:pt x="63345" y="0"/>
                  </a:lnTo>
                  <a:lnTo>
                    <a:pt x="62049" y="846"/>
                  </a:lnTo>
                  <a:lnTo>
                    <a:pt x="61183" y="2256"/>
                  </a:lnTo>
                  <a:lnTo>
                    <a:pt x="60608" y="4044"/>
                  </a:lnTo>
                  <a:lnTo>
                    <a:pt x="36549" y="41044"/>
                  </a:lnTo>
                  <a:lnTo>
                    <a:pt x="23890" y="77434"/>
                  </a:lnTo>
                  <a:lnTo>
                    <a:pt x="13734" y="112787"/>
                  </a:lnTo>
                  <a:lnTo>
                    <a:pt x="3575" y="148525"/>
                  </a:lnTo>
                  <a:lnTo>
                    <a:pt x="0" y="170066"/>
                  </a:lnTo>
                  <a:lnTo>
                    <a:pt x="1421" y="179442"/>
                  </a:lnTo>
                  <a:lnTo>
                    <a:pt x="2986" y="183128"/>
                  </a:lnTo>
                  <a:lnTo>
                    <a:pt x="9240" y="189481"/>
                  </a:lnTo>
                  <a:lnTo>
                    <a:pt x="16817" y="194280"/>
                  </a:lnTo>
                  <a:lnTo>
                    <a:pt x="23007" y="196412"/>
                  </a:lnTo>
                  <a:lnTo>
                    <a:pt x="35297" y="197614"/>
                  </a:lnTo>
                  <a:lnTo>
                    <a:pt x="49662" y="193925"/>
                  </a:lnTo>
                  <a:lnTo>
                    <a:pt x="69688" y="184245"/>
                  </a:lnTo>
                  <a:lnTo>
                    <a:pt x="90979" y="166115"/>
                  </a:lnTo>
                  <a:lnTo>
                    <a:pt x="99652" y="153735"/>
                  </a:lnTo>
                  <a:lnTo>
                    <a:pt x="115296" y="117792"/>
                  </a:lnTo>
                  <a:lnTo>
                    <a:pt x="118899" y="97836"/>
                  </a:lnTo>
                  <a:lnTo>
                    <a:pt x="113721" y="63838"/>
                  </a:lnTo>
                  <a:lnTo>
                    <a:pt x="113069" y="52404"/>
                  </a:lnTo>
                  <a:lnTo>
                    <a:pt x="112132" y="50177"/>
                  </a:lnTo>
                  <a:lnTo>
                    <a:pt x="110660" y="48691"/>
                  </a:lnTo>
                  <a:lnTo>
                    <a:pt x="106258" y="46305"/>
                  </a:lnTo>
                  <a:lnTo>
                    <a:pt x="105898" y="46957"/>
                  </a:lnTo>
                  <a:lnTo>
                    <a:pt x="105184" y="75207"/>
                  </a:lnTo>
                  <a:lnTo>
                    <a:pt x="113466" y="105295"/>
                  </a:lnTo>
                  <a:lnTo>
                    <a:pt x="127276" y="137134"/>
                  </a:lnTo>
                  <a:lnTo>
                    <a:pt x="155416" y="170801"/>
                  </a:lnTo>
                  <a:lnTo>
                    <a:pt x="183243" y="207554"/>
                  </a:lnTo>
                  <a:lnTo>
                    <a:pt x="198732" y="237629"/>
                  </a:lnTo>
                  <a:lnTo>
                    <a:pt x="202604" y="263541"/>
                  </a:lnTo>
                  <a:lnTo>
                    <a:pt x="197829" y="296555"/>
                  </a:lnTo>
                  <a:lnTo>
                    <a:pt x="186476" y="327535"/>
                  </a:lnTo>
                  <a:lnTo>
                    <a:pt x="163262" y="364050"/>
                  </a:lnTo>
                  <a:lnTo>
                    <a:pt x="143209" y="379657"/>
                  </a:lnTo>
                  <a:lnTo>
                    <a:pt x="117867" y="392675"/>
                  </a:lnTo>
                  <a:lnTo>
                    <a:pt x="107712" y="394655"/>
                  </a:lnTo>
                  <a:lnTo>
                    <a:pt x="97553" y="393277"/>
                  </a:lnTo>
                  <a:lnTo>
                    <a:pt x="92475" y="391724"/>
                  </a:lnTo>
                  <a:lnTo>
                    <a:pt x="84573" y="385483"/>
                  </a:lnTo>
                  <a:lnTo>
                    <a:pt x="67075" y="365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807"/>
            <p:cNvSpPr/>
            <p:nvPr/>
          </p:nvSpPr>
          <p:spPr>
            <a:xfrm>
              <a:off x="6462307" y="680301"/>
              <a:ext cx="372833" cy="209594"/>
            </a:xfrm>
            <a:custGeom>
              <a:avLst/>
              <a:gdLst/>
              <a:ahLst/>
              <a:cxnLst/>
              <a:rect l="0" t="0" r="0" b="0"/>
              <a:pathLst>
                <a:path w="372833" h="209594">
                  <a:moveTo>
                    <a:pt x="90893" y="43599"/>
                  </a:moveTo>
                  <a:lnTo>
                    <a:pt x="86848" y="43599"/>
                  </a:lnTo>
                  <a:lnTo>
                    <a:pt x="85656" y="42752"/>
                  </a:lnTo>
                  <a:lnTo>
                    <a:pt x="84860" y="41340"/>
                  </a:lnTo>
                  <a:lnTo>
                    <a:pt x="84332" y="39552"/>
                  </a:lnTo>
                  <a:lnTo>
                    <a:pt x="83132" y="38362"/>
                  </a:lnTo>
                  <a:lnTo>
                    <a:pt x="75122" y="34190"/>
                  </a:lnTo>
                  <a:lnTo>
                    <a:pt x="72759" y="32246"/>
                  </a:lnTo>
                  <a:lnTo>
                    <a:pt x="70336" y="31797"/>
                  </a:lnTo>
                  <a:lnTo>
                    <a:pt x="67875" y="32344"/>
                  </a:lnTo>
                  <a:lnTo>
                    <a:pt x="60366" y="37160"/>
                  </a:lnTo>
                  <a:lnTo>
                    <a:pt x="55312" y="42429"/>
                  </a:lnTo>
                  <a:lnTo>
                    <a:pt x="31519" y="78823"/>
                  </a:lnTo>
                  <a:lnTo>
                    <a:pt x="16040" y="115656"/>
                  </a:lnTo>
                  <a:lnTo>
                    <a:pt x="3606" y="148614"/>
                  </a:lnTo>
                  <a:lnTo>
                    <a:pt x="0" y="177665"/>
                  </a:lnTo>
                  <a:lnTo>
                    <a:pt x="1953" y="185875"/>
                  </a:lnTo>
                  <a:lnTo>
                    <a:pt x="3659" y="189249"/>
                  </a:lnTo>
                  <a:lnTo>
                    <a:pt x="10071" y="195256"/>
                  </a:lnTo>
                  <a:lnTo>
                    <a:pt x="17719" y="199901"/>
                  </a:lnTo>
                  <a:lnTo>
                    <a:pt x="26784" y="202517"/>
                  </a:lnTo>
                  <a:lnTo>
                    <a:pt x="32202" y="203128"/>
                  </a:lnTo>
                  <a:lnTo>
                    <a:pt x="44057" y="199427"/>
                  </a:lnTo>
                  <a:lnTo>
                    <a:pt x="54250" y="192970"/>
                  </a:lnTo>
                  <a:lnTo>
                    <a:pt x="65279" y="177117"/>
                  </a:lnTo>
                  <a:lnTo>
                    <a:pt x="79867" y="147641"/>
                  </a:lnTo>
                  <a:lnTo>
                    <a:pt x="82974" y="112012"/>
                  </a:lnTo>
                  <a:lnTo>
                    <a:pt x="83260" y="83741"/>
                  </a:lnTo>
                  <a:lnTo>
                    <a:pt x="83273" y="117759"/>
                  </a:lnTo>
                  <a:lnTo>
                    <a:pt x="87318" y="132646"/>
                  </a:lnTo>
                  <a:lnTo>
                    <a:pt x="106999" y="163949"/>
                  </a:lnTo>
                  <a:lnTo>
                    <a:pt x="131647" y="189864"/>
                  </a:lnTo>
                  <a:lnTo>
                    <a:pt x="156947" y="205685"/>
                  </a:lnTo>
                  <a:lnTo>
                    <a:pt x="172177" y="209593"/>
                  </a:lnTo>
                  <a:lnTo>
                    <a:pt x="182333" y="208249"/>
                  </a:lnTo>
                  <a:lnTo>
                    <a:pt x="202652" y="200487"/>
                  </a:lnTo>
                  <a:lnTo>
                    <a:pt x="217893" y="189237"/>
                  </a:lnTo>
                  <a:lnTo>
                    <a:pt x="229086" y="175180"/>
                  </a:lnTo>
                  <a:lnTo>
                    <a:pt x="243093" y="141924"/>
                  </a:lnTo>
                  <a:lnTo>
                    <a:pt x="248595" y="117322"/>
                  </a:lnTo>
                  <a:lnTo>
                    <a:pt x="250225" y="88585"/>
                  </a:lnTo>
                  <a:lnTo>
                    <a:pt x="250777" y="52579"/>
                  </a:lnTo>
                  <a:lnTo>
                    <a:pt x="243603" y="15236"/>
                  </a:lnTo>
                  <a:lnTo>
                    <a:pt x="243499" y="15377"/>
                  </a:lnTo>
                  <a:lnTo>
                    <a:pt x="243319" y="23911"/>
                  </a:lnTo>
                  <a:lnTo>
                    <a:pt x="251055" y="55785"/>
                  </a:lnTo>
                  <a:lnTo>
                    <a:pt x="259061" y="90723"/>
                  </a:lnTo>
                  <a:lnTo>
                    <a:pt x="264752" y="126190"/>
                  </a:lnTo>
                  <a:lnTo>
                    <a:pt x="265968" y="163098"/>
                  </a:lnTo>
                  <a:lnTo>
                    <a:pt x="266148" y="200629"/>
                  </a:lnTo>
                  <a:lnTo>
                    <a:pt x="266152" y="203028"/>
                  </a:lnTo>
                  <a:lnTo>
                    <a:pt x="266152" y="171039"/>
                  </a:lnTo>
                  <a:lnTo>
                    <a:pt x="260915" y="141397"/>
                  </a:lnTo>
                  <a:lnTo>
                    <a:pt x="259002" y="103808"/>
                  </a:lnTo>
                  <a:lnTo>
                    <a:pt x="260929" y="73856"/>
                  </a:lnTo>
                  <a:lnTo>
                    <a:pt x="269165" y="37439"/>
                  </a:lnTo>
                  <a:lnTo>
                    <a:pt x="280497" y="17597"/>
                  </a:lnTo>
                  <a:lnTo>
                    <a:pt x="294579" y="5037"/>
                  </a:lnTo>
                  <a:lnTo>
                    <a:pt x="304469" y="1059"/>
                  </a:lnTo>
                  <a:lnTo>
                    <a:pt x="309477" y="0"/>
                  </a:lnTo>
                  <a:lnTo>
                    <a:pt x="317299" y="1079"/>
                  </a:lnTo>
                  <a:lnTo>
                    <a:pt x="326463" y="6447"/>
                  </a:lnTo>
                  <a:lnTo>
                    <a:pt x="344964" y="20017"/>
                  </a:lnTo>
                  <a:lnTo>
                    <a:pt x="359808" y="52127"/>
                  </a:lnTo>
                  <a:lnTo>
                    <a:pt x="369380" y="82725"/>
                  </a:lnTo>
                  <a:lnTo>
                    <a:pt x="372151" y="118244"/>
                  </a:lnTo>
                  <a:lnTo>
                    <a:pt x="372698" y="149971"/>
                  </a:lnTo>
                  <a:lnTo>
                    <a:pt x="372820" y="185366"/>
                  </a:lnTo>
                  <a:lnTo>
                    <a:pt x="372832" y="2036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08"/>
            <p:cNvSpPr/>
            <p:nvPr/>
          </p:nvSpPr>
          <p:spPr>
            <a:xfrm>
              <a:off x="6234069" y="525780"/>
              <a:ext cx="189591" cy="388621"/>
            </a:xfrm>
            <a:custGeom>
              <a:avLst/>
              <a:gdLst/>
              <a:ahLst/>
              <a:cxnLst/>
              <a:rect l="0" t="0" r="0" b="0"/>
              <a:pathLst>
                <a:path w="189591" h="388621">
                  <a:moveTo>
                    <a:pt x="6711" y="0"/>
                  </a:moveTo>
                  <a:lnTo>
                    <a:pt x="6711" y="4044"/>
                  </a:lnTo>
                  <a:lnTo>
                    <a:pt x="5864" y="5235"/>
                  </a:lnTo>
                  <a:lnTo>
                    <a:pt x="4453" y="6030"/>
                  </a:lnTo>
                  <a:lnTo>
                    <a:pt x="2665" y="6559"/>
                  </a:lnTo>
                  <a:lnTo>
                    <a:pt x="1474" y="7760"/>
                  </a:lnTo>
                  <a:lnTo>
                    <a:pt x="148" y="11351"/>
                  </a:lnTo>
                  <a:lnTo>
                    <a:pt x="0" y="47937"/>
                  </a:lnTo>
                  <a:lnTo>
                    <a:pt x="5193" y="76762"/>
                  </a:lnTo>
                  <a:lnTo>
                    <a:pt x="9704" y="102695"/>
                  </a:lnTo>
                  <a:lnTo>
                    <a:pt x="12274" y="131155"/>
                  </a:lnTo>
                  <a:lnTo>
                    <a:pt x="14262" y="161585"/>
                  </a:lnTo>
                  <a:lnTo>
                    <a:pt x="17969" y="194863"/>
                  </a:lnTo>
                  <a:lnTo>
                    <a:pt x="24696" y="229410"/>
                  </a:lnTo>
                  <a:lnTo>
                    <a:pt x="31638" y="262826"/>
                  </a:lnTo>
                  <a:lnTo>
                    <a:pt x="34723" y="291788"/>
                  </a:lnTo>
                  <a:lnTo>
                    <a:pt x="40503" y="327849"/>
                  </a:lnTo>
                  <a:lnTo>
                    <a:pt x="50274" y="364111"/>
                  </a:lnTo>
                  <a:lnTo>
                    <a:pt x="52393" y="380707"/>
                  </a:lnTo>
                  <a:lnTo>
                    <a:pt x="53269" y="368774"/>
                  </a:lnTo>
                  <a:lnTo>
                    <a:pt x="58460" y="345595"/>
                  </a:lnTo>
                  <a:lnTo>
                    <a:pt x="59735" y="308907"/>
                  </a:lnTo>
                  <a:lnTo>
                    <a:pt x="59956" y="275065"/>
                  </a:lnTo>
                  <a:lnTo>
                    <a:pt x="62266" y="248405"/>
                  </a:lnTo>
                  <a:lnTo>
                    <a:pt x="66115" y="221314"/>
                  </a:lnTo>
                  <a:lnTo>
                    <a:pt x="73042" y="188716"/>
                  </a:lnTo>
                  <a:lnTo>
                    <a:pt x="85488" y="156043"/>
                  </a:lnTo>
                  <a:lnTo>
                    <a:pt x="88862" y="153135"/>
                  </a:lnTo>
                  <a:lnTo>
                    <a:pt x="92806" y="152043"/>
                  </a:lnTo>
                  <a:lnTo>
                    <a:pt x="100855" y="153088"/>
                  </a:lnTo>
                  <a:lnTo>
                    <a:pt x="107254" y="156374"/>
                  </a:lnTo>
                  <a:lnTo>
                    <a:pt x="115617" y="167029"/>
                  </a:lnTo>
                  <a:lnTo>
                    <a:pt x="128589" y="201299"/>
                  </a:lnTo>
                  <a:lnTo>
                    <a:pt x="136238" y="231800"/>
                  </a:lnTo>
                  <a:lnTo>
                    <a:pt x="143868" y="267648"/>
                  </a:lnTo>
                  <a:lnTo>
                    <a:pt x="149232" y="302823"/>
                  </a:lnTo>
                  <a:lnTo>
                    <a:pt x="153079" y="334694"/>
                  </a:lnTo>
                  <a:lnTo>
                    <a:pt x="161963" y="367713"/>
                  </a:lnTo>
                  <a:lnTo>
                    <a:pt x="169364" y="381107"/>
                  </a:lnTo>
                  <a:lnTo>
                    <a:pt x="174392" y="385280"/>
                  </a:lnTo>
                  <a:lnTo>
                    <a:pt x="181982" y="387630"/>
                  </a:lnTo>
                  <a:lnTo>
                    <a:pt x="18959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09"/>
            <p:cNvSpPr/>
            <p:nvPr/>
          </p:nvSpPr>
          <p:spPr>
            <a:xfrm>
              <a:off x="6015101" y="647701"/>
              <a:ext cx="157100" cy="257085"/>
            </a:xfrm>
            <a:custGeom>
              <a:avLst/>
              <a:gdLst/>
              <a:ahLst/>
              <a:cxnLst/>
              <a:rect l="0" t="0" r="0" b="0"/>
              <a:pathLst>
                <a:path w="157100" h="257085">
                  <a:moveTo>
                    <a:pt x="126617" y="7618"/>
                  </a:moveTo>
                  <a:lnTo>
                    <a:pt x="134229" y="6"/>
                  </a:lnTo>
                  <a:lnTo>
                    <a:pt x="130190" y="0"/>
                  </a:lnTo>
                  <a:lnTo>
                    <a:pt x="125948" y="2257"/>
                  </a:lnTo>
                  <a:lnTo>
                    <a:pt x="92429" y="33404"/>
                  </a:lnTo>
                  <a:lnTo>
                    <a:pt x="73025" y="50066"/>
                  </a:lnTo>
                  <a:lnTo>
                    <a:pt x="48613" y="85179"/>
                  </a:lnTo>
                  <a:lnTo>
                    <a:pt x="29281" y="114701"/>
                  </a:lnTo>
                  <a:lnTo>
                    <a:pt x="12829" y="144898"/>
                  </a:lnTo>
                  <a:lnTo>
                    <a:pt x="1744" y="173036"/>
                  </a:lnTo>
                  <a:lnTo>
                    <a:pt x="0" y="189510"/>
                  </a:lnTo>
                  <a:lnTo>
                    <a:pt x="5776" y="218525"/>
                  </a:lnTo>
                  <a:lnTo>
                    <a:pt x="11104" y="230048"/>
                  </a:lnTo>
                  <a:lnTo>
                    <a:pt x="19117" y="240813"/>
                  </a:lnTo>
                  <a:lnTo>
                    <a:pt x="37193" y="252349"/>
                  </a:lnTo>
                  <a:lnTo>
                    <a:pt x="62679" y="257084"/>
                  </a:lnTo>
                  <a:lnTo>
                    <a:pt x="95550" y="252601"/>
                  </a:lnTo>
                  <a:lnTo>
                    <a:pt x="130116" y="241114"/>
                  </a:lnTo>
                  <a:lnTo>
                    <a:pt x="157099" y="2285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810"/>
            <p:cNvSpPr/>
            <p:nvPr/>
          </p:nvSpPr>
          <p:spPr>
            <a:xfrm>
              <a:off x="5280659" y="648635"/>
              <a:ext cx="373381" cy="250526"/>
            </a:xfrm>
            <a:custGeom>
              <a:avLst/>
              <a:gdLst/>
              <a:ahLst/>
              <a:cxnLst/>
              <a:rect l="0" t="0" r="0" b="0"/>
              <a:pathLst>
                <a:path w="373381" h="250526">
                  <a:moveTo>
                    <a:pt x="0" y="60025"/>
                  </a:moveTo>
                  <a:lnTo>
                    <a:pt x="847" y="86515"/>
                  </a:lnTo>
                  <a:lnTo>
                    <a:pt x="6084" y="100141"/>
                  </a:lnTo>
                  <a:lnTo>
                    <a:pt x="21958" y="119546"/>
                  </a:lnTo>
                  <a:lnTo>
                    <a:pt x="50944" y="138415"/>
                  </a:lnTo>
                  <a:lnTo>
                    <a:pt x="70129" y="142236"/>
                  </a:lnTo>
                  <a:lnTo>
                    <a:pt x="87854" y="139323"/>
                  </a:lnTo>
                  <a:lnTo>
                    <a:pt x="109013" y="129905"/>
                  </a:lnTo>
                  <a:lnTo>
                    <a:pt x="123551" y="117325"/>
                  </a:lnTo>
                  <a:lnTo>
                    <a:pt x="130547" y="107786"/>
                  </a:lnTo>
                  <a:lnTo>
                    <a:pt x="134222" y="97903"/>
                  </a:lnTo>
                  <a:lnTo>
                    <a:pt x="141164" y="61375"/>
                  </a:lnTo>
                  <a:lnTo>
                    <a:pt x="137855" y="26148"/>
                  </a:lnTo>
                  <a:lnTo>
                    <a:pt x="133321" y="9722"/>
                  </a:lnTo>
                  <a:lnTo>
                    <a:pt x="130368" y="6169"/>
                  </a:lnTo>
                  <a:lnTo>
                    <a:pt x="122570" y="2223"/>
                  </a:lnTo>
                  <a:lnTo>
                    <a:pt x="108660" y="0"/>
                  </a:lnTo>
                  <a:lnTo>
                    <a:pt x="98811" y="3995"/>
                  </a:lnTo>
                  <a:lnTo>
                    <a:pt x="69238" y="25113"/>
                  </a:lnTo>
                  <a:lnTo>
                    <a:pt x="47511" y="53994"/>
                  </a:lnTo>
                  <a:lnTo>
                    <a:pt x="36843" y="75735"/>
                  </a:lnTo>
                  <a:lnTo>
                    <a:pt x="31736" y="106684"/>
                  </a:lnTo>
                  <a:lnTo>
                    <a:pt x="32987" y="142273"/>
                  </a:lnTo>
                  <a:lnTo>
                    <a:pt x="37521" y="157540"/>
                  </a:lnTo>
                  <a:lnTo>
                    <a:pt x="45181" y="169969"/>
                  </a:lnTo>
                  <a:lnTo>
                    <a:pt x="56488" y="178879"/>
                  </a:lnTo>
                  <a:lnTo>
                    <a:pt x="93306" y="196915"/>
                  </a:lnTo>
                  <a:lnTo>
                    <a:pt x="100304" y="199545"/>
                  </a:lnTo>
                  <a:lnTo>
                    <a:pt x="114852" y="200209"/>
                  </a:lnTo>
                  <a:lnTo>
                    <a:pt x="140844" y="193737"/>
                  </a:lnTo>
                  <a:lnTo>
                    <a:pt x="161111" y="182709"/>
                  </a:lnTo>
                  <a:lnTo>
                    <a:pt x="179158" y="164673"/>
                  </a:lnTo>
                  <a:lnTo>
                    <a:pt x="194344" y="134976"/>
                  </a:lnTo>
                  <a:lnTo>
                    <a:pt x="205496" y="97376"/>
                  </a:lnTo>
                  <a:lnTo>
                    <a:pt x="211029" y="67422"/>
                  </a:lnTo>
                  <a:lnTo>
                    <a:pt x="212899" y="31005"/>
                  </a:lnTo>
                  <a:lnTo>
                    <a:pt x="213334" y="3977"/>
                  </a:lnTo>
                  <a:lnTo>
                    <a:pt x="217406" y="39201"/>
                  </a:lnTo>
                  <a:lnTo>
                    <a:pt x="221120" y="68894"/>
                  </a:lnTo>
                  <a:lnTo>
                    <a:pt x="226871" y="104234"/>
                  </a:lnTo>
                  <a:lnTo>
                    <a:pt x="228259" y="139971"/>
                  </a:lnTo>
                  <a:lnTo>
                    <a:pt x="228533" y="172713"/>
                  </a:lnTo>
                  <a:lnTo>
                    <a:pt x="228598" y="209251"/>
                  </a:lnTo>
                  <a:lnTo>
                    <a:pt x="228600" y="216187"/>
                  </a:lnTo>
                  <a:lnTo>
                    <a:pt x="228600" y="184269"/>
                  </a:lnTo>
                  <a:lnTo>
                    <a:pt x="228600" y="147878"/>
                  </a:lnTo>
                  <a:lnTo>
                    <a:pt x="232645" y="114088"/>
                  </a:lnTo>
                  <a:lnTo>
                    <a:pt x="235160" y="77267"/>
                  </a:lnTo>
                  <a:lnTo>
                    <a:pt x="239952" y="47636"/>
                  </a:lnTo>
                  <a:lnTo>
                    <a:pt x="250778" y="26813"/>
                  </a:lnTo>
                  <a:lnTo>
                    <a:pt x="268761" y="6301"/>
                  </a:lnTo>
                  <a:lnTo>
                    <a:pt x="275518" y="2280"/>
                  </a:lnTo>
                  <a:lnTo>
                    <a:pt x="283602" y="2751"/>
                  </a:lnTo>
                  <a:lnTo>
                    <a:pt x="292839" y="6630"/>
                  </a:lnTo>
                  <a:lnTo>
                    <a:pt x="317598" y="27666"/>
                  </a:lnTo>
                  <a:lnTo>
                    <a:pt x="328724" y="50530"/>
                  </a:lnTo>
                  <a:lnTo>
                    <a:pt x="333337" y="82800"/>
                  </a:lnTo>
                  <a:lnTo>
                    <a:pt x="334704" y="119172"/>
                  </a:lnTo>
                  <a:lnTo>
                    <a:pt x="335109" y="156759"/>
                  </a:lnTo>
                  <a:lnTo>
                    <a:pt x="339275" y="186617"/>
                  </a:lnTo>
                  <a:lnTo>
                    <a:pt x="343031" y="218616"/>
                  </a:lnTo>
                  <a:lnTo>
                    <a:pt x="346628" y="230980"/>
                  </a:lnTo>
                  <a:lnTo>
                    <a:pt x="351047" y="237604"/>
                  </a:lnTo>
                  <a:lnTo>
                    <a:pt x="363290" y="247442"/>
                  </a:lnTo>
                  <a:lnTo>
                    <a:pt x="373380" y="2505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408" name="Group 176"/>
          <p:cNvGraphicFramePr>
            <a:graphicFrameLocks noGrp="1"/>
          </p:cNvGraphicFramePr>
          <p:nvPr/>
        </p:nvGraphicFramePr>
        <p:xfrm>
          <a:off x="0" y="381000"/>
          <a:ext cx="9144000" cy="6103939"/>
        </p:xfrm>
        <a:graphic>
          <a:graphicData uri="http://schemas.openxmlformats.org/drawingml/2006/table">
            <a:tbl>
              <a:tblPr/>
              <a:tblGrid>
                <a:gridCol w="1149350"/>
                <a:gridCol w="723900"/>
                <a:gridCol w="3460750"/>
                <a:gridCol w="3810000"/>
              </a:tblGrid>
              <a:tr h="3968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ooper Black" pitchFamily="18" charset="0"/>
                          <a:cs typeface="Times New Roman" pitchFamily="18" charset="0"/>
                        </a:rPr>
                        <a:t>THE 5 MASS EXTINCTIONS</a:t>
                      </a:r>
                      <a:endParaRPr kumimoji="0" lang="en-US" sz="18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90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Mass Extinction Event</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Time Frame (mya)</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Type of Life Effected</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Hypothetical Cause</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858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Ordovician</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439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Estimated 85% species and 45</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60% of marine genuses killed. (Trilobites, Echinoderms, Corals)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Unusually fast plate movement; glaciation leading to sharp de- clines in sea levels.</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09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Devonian</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365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70</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80% of all species and 30% of families vanish; marine life more decimated than freshwater and land.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Unknown if one catastrophic event or several smaller ones</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possibly large asteroid or asteroid shower over time; possible glaciation and lethal temperature declines; oceanic anoxia (O</a:t>
                      </a:r>
                      <a:r>
                        <a:rPr kumimoji="0" lang="en-US" sz="1400" b="0" i="0" u="none" strike="noStrike" cap="none" normalizeH="0" baseline="-30000" smtClean="0">
                          <a:ln>
                            <a:noFill/>
                          </a:ln>
                          <a:solidFill>
                            <a:schemeClr val="tx1"/>
                          </a:solidFill>
                          <a:effectLst/>
                          <a:latin typeface="Times New Roman" pitchFamily="18" charset="0"/>
                          <a:cs typeface="Times New Roman" pitchFamily="18" charset="0"/>
                        </a:rPr>
                        <a:t>2</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-lacking)</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790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Permian</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251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Most devastating of all, eliminating 85</a:t>
                      </a:r>
                      <a:r>
                        <a:rPr kumimoji="0" lang="en-US" sz="1400" b="0" i="0" u="none" strike="noStrike" cap="none" normalizeH="0" baseline="0" smtClean="0">
                          <a:ln>
                            <a:noFill/>
                          </a:ln>
                          <a:solidFill>
                            <a:schemeClr val="tx1"/>
                          </a:solidFill>
                          <a:effectLst/>
                          <a:latin typeface="Arial"/>
                          <a:cs typeface="Times New Roman" pitchFamily="18" charset="0"/>
                        </a:rPr>
                        <a:t>–</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90% of all marine and land vertebrate species. End of trilobites and many trees.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Possible asteroid; volcanic eruptions; dropping sea levels and oceanic anoxia</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011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Triassic</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206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More than three quarters of all species and one quarter of families disappear. End of mammal-like reptiles and large amphibians, leaving mainly dinosaurs.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Little known but suspected fall in sea level, oceanic anoxia, major increase in rainfall. Possible comet showers or asteroid impact.</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r h="1246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omic Sans MS" pitchFamily="66" charset="0"/>
                          <a:cs typeface="Times New Roman" pitchFamily="18" charset="0"/>
                        </a:rPr>
                        <a:t>Late/End Cretaceous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65 </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47% of marine genuses and 18% of land vertebrates wiped out, including the dinosaurs, leaving mainly turtles, lizards, birds, and mammals.</a:t>
                      </a:r>
                      <a:endParaRPr kumimoji="0" lang="en-US"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Suspected asteroid 10 km. in diameter hitting near Yucat</a:t>
                      </a:r>
                      <a:r>
                        <a:rPr kumimoji="0" lang="en-US" sz="1400" b="0" i="0" u="none" strike="noStrike" cap="none" normalizeH="0" baseline="0" smtClean="0">
                          <a:ln>
                            <a:noFill/>
                          </a:ln>
                          <a:solidFill>
                            <a:schemeClr val="tx1"/>
                          </a:solidFill>
                          <a:effectLst/>
                          <a:latin typeface="Arial"/>
                          <a:cs typeface="Times New Roman" pitchFamily="18" charset="0"/>
                        </a:rPr>
                        <a:t>á</a:t>
                      </a: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n peninsula, coinciding with Siberian eruptions and dramatic climatic cooling.</a:t>
                      </a:r>
                      <a:endParaRPr kumimoji="0" lang="en-US" sz="14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3" name="Rectangle 2"/>
          <p:cNvSpPr/>
          <p:nvPr/>
        </p:nvSpPr>
        <p:spPr>
          <a:xfrm>
            <a:off x="0" y="6550223"/>
            <a:ext cx="8915400" cy="307777"/>
          </a:xfrm>
          <a:prstGeom prst="rect">
            <a:avLst/>
          </a:prstGeom>
        </p:spPr>
        <p:txBody>
          <a:bodyPr wrap="square">
            <a:spAutoFit/>
          </a:bodyPr>
          <a:lstStyle/>
          <a:p>
            <a:r>
              <a:rPr lang="en-US" sz="1400" dirty="0" smtClean="0">
                <a:hlinkClick r:id="rId2"/>
              </a:rPr>
              <a:t>www.youtube.com/watch?v=92oHNd8vFwo&amp;list=PL8dPuuaLjXtMczXZUmjb3mZSU1Roxnrey&amp;index=5</a:t>
            </a:r>
            <a:endParaRPr lang="en-US" sz="14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WordArt 4"/>
          <p:cNvSpPr>
            <a:spLocks noChangeArrowheads="1" noChangeShapeType="1" noTextEdit="1"/>
          </p:cNvSpPr>
          <p:nvPr/>
        </p:nvSpPr>
        <p:spPr bwMode="auto">
          <a:xfrm>
            <a:off x="381000" y="304800"/>
            <a:ext cx="8382000" cy="523875"/>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0000FF"/>
                </a:solidFill>
                <a:latin typeface="Cooper Black"/>
              </a:rPr>
              <a:t>When's the 6th Extinction?</a:t>
            </a:r>
          </a:p>
        </p:txBody>
      </p:sp>
      <p:pic>
        <p:nvPicPr>
          <p:cNvPr id="224262" name="Picture 6" descr="1e0a084364fcfc21cdd7c392f859f729"/>
          <p:cNvPicPr>
            <a:picLocks noChangeAspect="1" noChangeArrowheads="1"/>
          </p:cNvPicPr>
          <p:nvPr/>
        </p:nvPicPr>
        <p:blipFill>
          <a:blip r:embed="rId2" cstate="print"/>
          <a:srcRect/>
          <a:stretch>
            <a:fillRect/>
          </a:stretch>
        </p:blipFill>
        <p:spPr bwMode="auto">
          <a:xfrm>
            <a:off x="1371600" y="3124200"/>
            <a:ext cx="6438900" cy="3505200"/>
          </a:xfrm>
          <a:prstGeom prst="rect">
            <a:avLst/>
          </a:prstGeom>
          <a:noFill/>
        </p:spPr>
      </p:pic>
      <p:sp>
        <p:nvSpPr>
          <p:cNvPr id="224263" name="Text Box 7"/>
          <p:cNvSpPr txBox="1">
            <a:spLocks noChangeArrowheads="1"/>
          </p:cNvSpPr>
          <p:nvPr/>
        </p:nvSpPr>
        <p:spPr bwMode="auto">
          <a:xfrm>
            <a:off x="228600" y="990600"/>
            <a:ext cx="8686800" cy="1096963"/>
          </a:xfrm>
          <a:prstGeom prst="rect">
            <a:avLst/>
          </a:prstGeom>
          <a:noFill/>
          <a:ln w="9525">
            <a:noFill/>
            <a:miter lim="800000"/>
            <a:headEnd/>
            <a:tailEnd/>
          </a:ln>
          <a:effectLst/>
        </p:spPr>
        <p:txBody>
          <a:bodyPr>
            <a:spAutoFit/>
          </a:bodyPr>
          <a:lstStyle/>
          <a:p>
            <a:pPr>
              <a:spcBef>
                <a:spcPct val="50000"/>
              </a:spcBef>
              <a:buFontTx/>
              <a:buChar char="•"/>
            </a:pPr>
            <a:r>
              <a:rPr lang="en-US" sz="2200" b="1"/>
              <a:t> According to Peter Raven (Missouri Botanical Garden), species are going extinct at about 4,000 per year (1 every 15 minutes).</a:t>
            </a:r>
          </a:p>
        </p:txBody>
      </p:sp>
      <p:sp>
        <p:nvSpPr>
          <p:cNvPr id="224264" name="Text Box 8"/>
          <p:cNvSpPr txBox="1">
            <a:spLocks noChangeArrowheads="1"/>
          </p:cNvSpPr>
          <p:nvPr/>
        </p:nvSpPr>
        <p:spPr bwMode="auto">
          <a:xfrm>
            <a:off x="228600" y="2209800"/>
            <a:ext cx="8458200" cy="762000"/>
          </a:xfrm>
          <a:prstGeom prst="rect">
            <a:avLst/>
          </a:prstGeom>
          <a:noFill/>
          <a:ln w="9525">
            <a:noFill/>
            <a:miter lim="800000"/>
            <a:headEnd/>
            <a:tailEnd/>
          </a:ln>
          <a:effectLst/>
        </p:spPr>
        <p:txBody>
          <a:bodyPr>
            <a:spAutoFit/>
          </a:bodyPr>
          <a:lstStyle/>
          <a:p>
            <a:pPr>
              <a:spcBef>
                <a:spcPct val="50000"/>
              </a:spcBef>
              <a:buFontTx/>
              <a:buChar char="•"/>
            </a:pPr>
            <a:r>
              <a:rPr lang="en-US" sz="2200" b="1"/>
              <a:t>At current trend, 50% of all species will be extinct or endangered by 2050.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63"/>
                                        </p:tgtEl>
                                        <p:attrNameLst>
                                          <p:attrName>style.visibility</p:attrName>
                                        </p:attrNameLst>
                                      </p:cBhvr>
                                      <p:to>
                                        <p:strVal val="visible"/>
                                      </p:to>
                                    </p:set>
                                    <p:anim calcmode="lin" valueType="num">
                                      <p:cBhvr additive="base">
                                        <p:cTn id="7" dur="500" fill="hold"/>
                                        <p:tgtEl>
                                          <p:spTgt spid="224263"/>
                                        </p:tgtEl>
                                        <p:attrNameLst>
                                          <p:attrName>ppt_x</p:attrName>
                                        </p:attrNameLst>
                                      </p:cBhvr>
                                      <p:tavLst>
                                        <p:tav tm="0">
                                          <p:val>
                                            <p:strVal val="#ppt_x"/>
                                          </p:val>
                                        </p:tav>
                                        <p:tav tm="100000">
                                          <p:val>
                                            <p:strVal val="#ppt_x"/>
                                          </p:val>
                                        </p:tav>
                                      </p:tavLst>
                                    </p:anim>
                                    <p:anim calcmode="lin" valueType="num">
                                      <p:cBhvr additive="base">
                                        <p:cTn id="8" dur="500" fill="hold"/>
                                        <p:tgtEl>
                                          <p:spTgt spid="2242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64"/>
                                        </p:tgtEl>
                                        <p:attrNameLst>
                                          <p:attrName>style.visibility</p:attrName>
                                        </p:attrNameLst>
                                      </p:cBhvr>
                                      <p:to>
                                        <p:strVal val="visible"/>
                                      </p:to>
                                    </p:set>
                                    <p:anim calcmode="lin" valueType="num">
                                      <p:cBhvr additive="base">
                                        <p:cTn id="13" dur="500" fill="hold"/>
                                        <p:tgtEl>
                                          <p:spTgt spid="224264"/>
                                        </p:tgtEl>
                                        <p:attrNameLst>
                                          <p:attrName>ppt_x</p:attrName>
                                        </p:attrNameLst>
                                      </p:cBhvr>
                                      <p:tavLst>
                                        <p:tav tm="0">
                                          <p:val>
                                            <p:strVal val="#ppt_x"/>
                                          </p:val>
                                        </p:tav>
                                        <p:tav tm="100000">
                                          <p:val>
                                            <p:strVal val="#ppt_x"/>
                                          </p:val>
                                        </p:tav>
                                      </p:tavLst>
                                    </p:anim>
                                    <p:anim calcmode="lin" valueType="num">
                                      <p:cBhvr additive="base">
                                        <p:cTn id="14" dur="500" fill="hold"/>
                                        <p:tgtEl>
                                          <p:spTgt spid="224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3" grpId="0"/>
      <p:bldP spid="22426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Text Box 4"/>
          <p:cNvSpPr txBox="1">
            <a:spLocks noChangeArrowheads="1"/>
          </p:cNvSpPr>
          <p:nvPr/>
        </p:nvSpPr>
        <p:spPr bwMode="auto">
          <a:xfrm>
            <a:off x="228600" y="381000"/>
            <a:ext cx="8458200" cy="1096963"/>
          </a:xfrm>
          <a:prstGeom prst="rect">
            <a:avLst/>
          </a:prstGeom>
          <a:noFill/>
          <a:ln w="9525">
            <a:noFill/>
            <a:miter lim="800000"/>
            <a:headEnd/>
            <a:tailEnd/>
          </a:ln>
          <a:effectLst/>
        </p:spPr>
        <p:txBody>
          <a:bodyPr>
            <a:spAutoFit/>
          </a:bodyPr>
          <a:lstStyle/>
          <a:p>
            <a:pPr>
              <a:spcBef>
                <a:spcPct val="50000"/>
              </a:spcBef>
              <a:buFontTx/>
              <a:buChar char="•"/>
            </a:pPr>
            <a:r>
              <a:rPr lang="en-US" sz="2200" b="1"/>
              <a:t>A recent article by the UN states that 25% of major mammalian species and 1/8 of ALL bird species will be extinct in the next 30 years. </a:t>
            </a:r>
          </a:p>
        </p:txBody>
      </p:sp>
      <p:sp>
        <p:nvSpPr>
          <p:cNvPr id="225285" name="Text Box 5"/>
          <p:cNvSpPr txBox="1">
            <a:spLocks noChangeArrowheads="1"/>
          </p:cNvSpPr>
          <p:nvPr/>
        </p:nvSpPr>
        <p:spPr bwMode="auto">
          <a:xfrm>
            <a:off x="228600" y="1874838"/>
            <a:ext cx="8458200" cy="427037"/>
          </a:xfrm>
          <a:prstGeom prst="rect">
            <a:avLst/>
          </a:prstGeom>
          <a:noFill/>
          <a:ln w="9525">
            <a:noFill/>
            <a:miter lim="800000"/>
            <a:headEnd/>
            <a:tailEnd/>
          </a:ln>
          <a:effectLst/>
        </p:spPr>
        <p:txBody>
          <a:bodyPr>
            <a:spAutoFit/>
          </a:bodyPr>
          <a:lstStyle/>
          <a:p>
            <a:pPr>
              <a:spcBef>
                <a:spcPct val="50000"/>
              </a:spcBef>
              <a:buFontTx/>
              <a:buChar char="•"/>
            </a:pPr>
            <a:r>
              <a:rPr lang="en-US" sz="2200" b="1"/>
              <a:t>This includes the “big cats,” elephants, rhinos, etc. </a:t>
            </a:r>
          </a:p>
        </p:txBody>
      </p:sp>
      <p:pic>
        <p:nvPicPr>
          <p:cNvPr id="225287" name="Picture 7" descr="worlmap"/>
          <p:cNvPicPr>
            <a:picLocks noChangeAspect="1" noChangeArrowheads="1"/>
          </p:cNvPicPr>
          <p:nvPr/>
        </p:nvPicPr>
        <p:blipFill>
          <a:blip r:embed="rId2" cstate="print"/>
          <a:srcRect/>
          <a:stretch>
            <a:fillRect/>
          </a:stretch>
        </p:blipFill>
        <p:spPr bwMode="auto">
          <a:xfrm>
            <a:off x="304800" y="2389188"/>
            <a:ext cx="8458200" cy="44688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 calcmode="lin" valueType="num">
                                      <p:cBhvr additive="base">
                                        <p:cTn id="7" dur="500" fill="hold"/>
                                        <p:tgtEl>
                                          <p:spTgt spid="225284"/>
                                        </p:tgtEl>
                                        <p:attrNameLst>
                                          <p:attrName>ppt_x</p:attrName>
                                        </p:attrNameLst>
                                      </p:cBhvr>
                                      <p:tavLst>
                                        <p:tav tm="0">
                                          <p:val>
                                            <p:strVal val="#ppt_x"/>
                                          </p:val>
                                        </p:tav>
                                        <p:tav tm="100000">
                                          <p:val>
                                            <p:strVal val="#ppt_x"/>
                                          </p:val>
                                        </p:tav>
                                      </p:tavLst>
                                    </p:anim>
                                    <p:anim calcmode="lin" valueType="num">
                                      <p:cBhvr additive="base">
                                        <p:cTn id="8" dur="500" fill="hold"/>
                                        <p:tgtEl>
                                          <p:spTgt spid="2252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285"/>
                                        </p:tgtEl>
                                        <p:attrNameLst>
                                          <p:attrName>style.visibility</p:attrName>
                                        </p:attrNameLst>
                                      </p:cBhvr>
                                      <p:to>
                                        <p:strVal val="visible"/>
                                      </p:to>
                                    </p:set>
                                    <p:anim calcmode="lin" valueType="num">
                                      <p:cBhvr additive="base">
                                        <p:cTn id="13" dur="500" fill="hold"/>
                                        <p:tgtEl>
                                          <p:spTgt spid="225285"/>
                                        </p:tgtEl>
                                        <p:attrNameLst>
                                          <p:attrName>ppt_x</p:attrName>
                                        </p:attrNameLst>
                                      </p:cBhvr>
                                      <p:tavLst>
                                        <p:tav tm="0">
                                          <p:val>
                                            <p:strVal val="#ppt_x"/>
                                          </p:val>
                                        </p:tav>
                                        <p:tav tm="100000">
                                          <p:val>
                                            <p:strVal val="#ppt_x"/>
                                          </p:val>
                                        </p:tav>
                                      </p:tavLst>
                                    </p:anim>
                                    <p:anim calcmode="lin" valueType="num">
                                      <p:cBhvr additive="base">
                                        <p:cTn id="14" dur="500" fill="hold"/>
                                        <p:tgtEl>
                                          <p:spTgt spid="2252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p:bldP spid="22528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228600"/>
            <a:ext cx="8987425" cy="1143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tretch>
            <a:fillRect/>
          </a:stretch>
        </p:blipFill>
        <p:spPr bwMode="auto">
          <a:xfrm>
            <a:off x="228600" y="1600200"/>
            <a:ext cx="7979026" cy="3581400"/>
          </a:xfrm>
          <a:prstGeom prst="rect">
            <a:avLst/>
          </a:prstGeom>
          <a:noFill/>
          <a:ln>
            <a:noFill/>
          </a:ln>
        </p:spPr>
      </p:pic>
      <p:grpSp>
        <p:nvGrpSpPr>
          <p:cNvPr id="40" name="SMARTInkShape-Group57"/>
          <p:cNvGrpSpPr/>
          <p:nvPr/>
        </p:nvGrpSpPr>
        <p:grpSpPr>
          <a:xfrm>
            <a:off x="5768339" y="815338"/>
            <a:ext cx="2461262" cy="502921"/>
            <a:chOff x="5768339" y="815338"/>
            <a:chExt cx="2461262" cy="502921"/>
          </a:xfrm>
        </p:grpSpPr>
        <p:sp>
          <p:nvSpPr>
            <p:cNvPr id="26" name="SMARTInkShape-831"/>
            <p:cNvSpPr/>
            <p:nvPr/>
          </p:nvSpPr>
          <p:spPr>
            <a:xfrm>
              <a:off x="7978139" y="977345"/>
              <a:ext cx="251462" cy="340914"/>
            </a:xfrm>
            <a:custGeom>
              <a:avLst/>
              <a:gdLst/>
              <a:ahLst/>
              <a:cxnLst/>
              <a:rect l="0" t="0" r="0" b="0"/>
              <a:pathLst>
                <a:path w="251462" h="340914">
                  <a:moveTo>
                    <a:pt x="0" y="119933"/>
                  </a:moveTo>
                  <a:lnTo>
                    <a:pt x="0" y="113373"/>
                  </a:lnTo>
                  <a:lnTo>
                    <a:pt x="6930" y="100357"/>
                  </a:lnTo>
                  <a:lnTo>
                    <a:pt x="33406" y="65433"/>
                  </a:lnTo>
                  <a:lnTo>
                    <a:pt x="55675" y="38143"/>
                  </a:lnTo>
                  <a:lnTo>
                    <a:pt x="92166" y="4718"/>
                  </a:lnTo>
                  <a:lnTo>
                    <a:pt x="100512" y="994"/>
                  </a:lnTo>
                  <a:lnTo>
                    <a:pt x="105107" y="0"/>
                  </a:lnTo>
                  <a:lnTo>
                    <a:pt x="109019" y="1032"/>
                  </a:lnTo>
                  <a:lnTo>
                    <a:pt x="115622" y="6692"/>
                  </a:lnTo>
                  <a:lnTo>
                    <a:pt x="124099" y="19401"/>
                  </a:lnTo>
                  <a:lnTo>
                    <a:pt x="131082" y="54421"/>
                  </a:lnTo>
                  <a:lnTo>
                    <a:pt x="133612" y="73883"/>
                  </a:lnTo>
                  <a:lnTo>
                    <a:pt x="130276" y="109488"/>
                  </a:lnTo>
                  <a:lnTo>
                    <a:pt x="126198" y="137304"/>
                  </a:lnTo>
                  <a:lnTo>
                    <a:pt x="121565" y="168858"/>
                  </a:lnTo>
                  <a:lnTo>
                    <a:pt x="115835" y="200945"/>
                  </a:lnTo>
                  <a:lnTo>
                    <a:pt x="107644" y="229317"/>
                  </a:lnTo>
                  <a:lnTo>
                    <a:pt x="98360" y="256038"/>
                  </a:lnTo>
                  <a:lnTo>
                    <a:pt x="81355" y="292623"/>
                  </a:lnTo>
                  <a:lnTo>
                    <a:pt x="56899" y="327236"/>
                  </a:lnTo>
                  <a:lnTo>
                    <a:pt x="43916" y="334834"/>
                  </a:lnTo>
                  <a:lnTo>
                    <a:pt x="22974" y="339713"/>
                  </a:lnTo>
                  <a:lnTo>
                    <a:pt x="16421" y="338122"/>
                  </a:lnTo>
                  <a:lnTo>
                    <a:pt x="13487" y="336514"/>
                  </a:lnTo>
                  <a:lnTo>
                    <a:pt x="11532" y="333746"/>
                  </a:lnTo>
                  <a:lnTo>
                    <a:pt x="9357" y="326157"/>
                  </a:lnTo>
                  <a:lnTo>
                    <a:pt x="7850" y="288222"/>
                  </a:lnTo>
                  <a:lnTo>
                    <a:pt x="9416" y="271776"/>
                  </a:lnTo>
                  <a:lnTo>
                    <a:pt x="21961" y="235879"/>
                  </a:lnTo>
                  <a:lnTo>
                    <a:pt x="28387" y="221419"/>
                  </a:lnTo>
                  <a:lnTo>
                    <a:pt x="36888" y="212169"/>
                  </a:lnTo>
                  <a:lnTo>
                    <a:pt x="46309" y="207494"/>
                  </a:lnTo>
                  <a:lnTo>
                    <a:pt x="51194" y="206247"/>
                  </a:lnTo>
                  <a:lnTo>
                    <a:pt x="61134" y="207120"/>
                  </a:lnTo>
                  <a:lnTo>
                    <a:pt x="85361" y="214578"/>
                  </a:lnTo>
                  <a:lnTo>
                    <a:pt x="97486" y="223806"/>
                  </a:lnTo>
                  <a:lnTo>
                    <a:pt x="125099" y="257728"/>
                  </a:lnTo>
                  <a:lnTo>
                    <a:pt x="160440" y="295278"/>
                  </a:lnTo>
                  <a:lnTo>
                    <a:pt x="191429" y="318760"/>
                  </a:lnTo>
                  <a:lnTo>
                    <a:pt x="224770" y="332431"/>
                  </a:lnTo>
                  <a:lnTo>
                    <a:pt x="251461" y="3409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832"/>
            <p:cNvSpPr/>
            <p:nvPr/>
          </p:nvSpPr>
          <p:spPr>
            <a:xfrm>
              <a:off x="7660043" y="815338"/>
              <a:ext cx="256215" cy="333026"/>
            </a:xfrm>
            <a:custGeom>
              <a:avLst/>
              <a:gdLst/>
              <a:ahLst/>
              <a:cxnLst/>
              <a:rect l="0" t="0" r="0" b="0"/>
              <a:pathLst>
                <a:path w="256215" h="333026">
                  <a:moveTo>
                    <a:pt x="135216" y="0"/>
                  </a:moveTo>
                  <a:lnTo>
                    <a:pt x="117303" y="0"/>
                  </a:lnTo>
                  <a:lnTo>
                    <a:pt x="112298" y="2258"/>
                  </a:lnTo>
                  <a:lnTo>
                    <a:pt x="90528" y="21958"/>
                  </a:lnTo>
                  <a:lnTo>
                    <a:pt x="64180" y="56483"/>
                  </a:lnTo>
                  <a:lnTo>
                    <a:pt x="45306" y="87010"/>
                  </a:lnTo>
                  <a:lnTo>
                    <a:pt x="28989" y="122865"/>
                  </a:lnTo>
                  <a:lnTo>
                    <a:pt x="19423" y="148588"/>
                  </a:lnTo>
                  <a:lnTo>
                    <a:pt x="12350" y="176952"/>
                  </a:lnTo>
                  <a:lnTo>
                    <a:pt x="6385" y="204236"/>
                  </a:lnTo>
                  <a:lnTo>
                    <a:pt x="1758" y="230472"/>
                  </a:lnTo>
                  <a:lnTo>
                    <a:pt x="0" y="268197"/>
                  </a:lnTo>
                  <a:lnTo>
                    <a:pt x="4465" y="299505"/>
                  </a:lnTo>
                  <a:lnTo>
                    <a:pt x="8806" y="314019"/>
                  </a:lnTo>
                  <a:lnTo>
                    <a:pt x="13690" y="319412"/>
                  </a:lnTo>
                  <a:lnTo>
                    <a:pt x="28145" y="327665"/>
                  </a:lnTo>
                  <a:lnTo>
                    <a:pt x="51280" y="333025"/>
                  </a:lnTo>
                  <a:lnTo>
                    <a:pt x="87936" y="328751"/>
                  </a:lnTo>
                  <a:lnTo>
                    <a:pt x="117727" y="321305"/>
                  </a:lnTo>
                  <a:lnTo>
                    <a:pt x="148849" y="307904"/>
                  </a:lnTo>
                  <a:lnTo>
                    <a:pt x="181965" y="288223"/>
                  </a:lnTo>
                  <a:lnTo>
                    <a:pt x="211870" y="256558"/>
                  </a:lnTo>
                  <a:lnTo>
                    <a:pt x="232152" y="225596"/>
                  </a:lnTo>
                  <a:lnTo>
                    <a:pt x="246628" y="191869"/>
                  </a:lnTo>
                  <a:lnTo>
                    <a:pt x="254024" y="158168"/>
                  </a:lnTo>
                  <a:lnTo>
                    <a:pt x="256214" y="123629"/>
                  </a:lnTo>
                  <a:lnTo>
                    <a:pt x="254604" y="96463"/>
                  </a:lnTo>
                  <a:lnTo>
                    <a:pt x="246509" y="75432"/>
                  </a:lnTo>
                  <a:lnTo>
                    <a:pt x="238019" y="62312"/>
                  </a:lnTo>
                  <a:lnTo>
                    <a:pt x="218772" y="46992"/>
                  </a:lnTo>
                  <a:lnTo>
                    <a:pt x="180937"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33"/>
            <p:cNvSpPr/>
            <p:nvPr/>
          </p:nvSpPr>
          <p:spPr>
            <a:xfrm>
              <a:off x="7179977" y="952500"/>
              <a:ext cx="112363" cy="182697"/>
            </a:xfrm>
            <a:custGeom>
              <a:avLst/>
              <a:gdLst/>
              <a:ahLst/>
              <a:cxnLst/>
              <a:rect l="0" t="0" r="0" b="0"/>
              <a:pathLst>
                <a:path w="112363" h="182697">
                  <a:moveTo>
                    <a:pt x="112362" y="0"/>
                  </a:moveTo>
                  <a:lnTo>
                    <a:pt x="86857" y="0"/>
                  </a:lnTo>
                  <a:lnTo>
                    <a:pt x="84353" y="1693"/>
                  </a:lnTo>
                  <a:lnTo>
                    <a:pt x="71991" y="14319"/>
                  </a:lnTo>
                  <a:lnTo>
                    <a:pt x="63094" y="21604"/>
                  </a:lnTo>
                  <a:lnTo>
                    <a:pt x="38569" y="54177"/>
                  </a:lnTo>
                  <a:lnTo>
                    <a:pt x="15542" y="91550"/>
                  </a:lnTo>
                  <a:lnTo>
                    <a:pt x="1744" y="129554"/>
                  </a:lnTo>
                  <a:lnTo>
                    <a:pt x="0" y="151557"/>
                  </a:lnTo>
                  <a:lnTo>
                    <a:pt x="4468" y="168331"/>
                  </a:lnTo>
                  <a:lnTo>
                    <a:pt x="8812" y="175848"/>
                  </a:lnTo>
                  <a:lnTo>
                    <a:pt x="12001" y="178192"/>
                  </a:lnTo>
                  <a:lnTo>
                    <a:pt x="20063" y="180796"/>
                  </a:lnTo>
                  <a:lnTo>
                    <a:pt x="55571" y="182696"/>
                  </a:lnTo>
                  <a:lnTo>
                    <a:pt x="97123"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834"/>
            <p:cNvSpPr/>
            <p:nvPr/>
          </p:nvSpPr>
          <p:spPr>
            <a:xfrm>
              <a:off x="7124700" y="899160"/>
              <a:ext cx="1" cy="15241"/>
            </a:xfrm>
            <a:custGeom>
              <a:avLst/>
              <a:gdLst/>
              <a:ahLst/>
              <a:cxnLst/>
              <a:rect l="0" t="0" r="0" b="0"/>
              <a:pathLst>
                <a:path w="1" h="15241">
                  <a:moveTo>
                    <a:pt x="0" y="0"/>
                  </a:moveTo>
                  <a:lnTo>
                    <a:pt x="0"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835"/>
            <p:cNvSpPr/>
            <p:nvPr/>
          </p:nvSpPr>
          <p:spPr>
            <a:xfrm>
              <a:off x="7094218" y="975360"/>
              <a:ext cx="7622" cy="144779"/>
            </a:xfrm>
            <a:custGeom>
              <a:avLst/>
              <a:gdLst/>
              <a:ahLst/>
              <a:cxnLst/>
              <a:rect l="0" t="0" r="0" b="0"/>
              <a:pathLst>
                <a:path w="7622" h="144779">
                  <a:moveTo>
                    <a:pt x="7621" y="0"/>
                  </a:moveTo>
                  <a:lnTo>
                    <a:pt x="3575" y="4045"/>
                  </a:lnTo>
                  <a:lnTo>
                    <a:pt x="1589" y="10546"/>
                  </a:lnTo>
                  <a:lnTo>
                    <a:pt x="141" y="44388"/>
                  </a:lnTo>
                  <a:lnTo>
                    <a:pt x="865" y="77027"/>
                  </a:lnTo>
                  <a:lnTo>
                    <a:pt x="6564" y="114409"/>
                  </a:lnTo>
                  <a:lnTo>
                    <a:pt x="7308" y="129100"/>
                  </a:lnTo>
                  <a:lnTo>
                    <a:pt x="5223" y="135836"/>
                  </a:lnTo>
                  <a:lnTo>
                    <a:pt x="0" y="144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836"/>
            <p:cNvSpPr/>
            <p:nvPr/>
          </p:nvSpPr>
          <p:spPr>
            <a:xfrm>
              <a:off x="6766652" y="937260"/>
              <a:ext cx="281849" cy="175209"/>
            </a:xfrm>
            <a:custGeom>
              <a:avLst/>
              <a:gdLst/>
              <a:ahLst/>
              <a:cxnLst/>
              <a:rect l="0" t="0" r="0" b="0"/>
              <a:pathLst>
                <a:path w="281849" h="175209">
                  <a:moveTo>
                    <a:pt x="7528" y="68578"/>
                  </a:moveTo>
                  <a:lnTo>
                    <a:pt x="7528" y="72624"/>
                  </a:lnTo>
                  <a:lnTo>
                    <a:pt x="5270" y="76868"/>
                  </a:lnTo>
                  <a:lnTo>
                    <a:pt x="2290" y="81577"/>
                  </a:lnTo>
                  <a:lnTo>
                    <a:pt x="378" y="91498"/>
                  </a:lnTo>
                  <a:lnTo>
                    <a:pt x="0" y="101610"/>
                  </a:lnTo>
                  <a:lnTo>
                    <a:pt x="2206" y="106684"/>
                  </a:lnTo>
                  <a:lnTo>
                    <a:pt x="3979" y="109223"/>
                  </a:lnTo>
                  <a:lnTo>
                    <a:pt x="8208" y="112043"/>
                  </a:lnTo>
                  <a:lnTo>
                    <a:pt x="13757" y="113296"/>
                  </a:lnTo>
                  <a:lnTo>
                    <a:pt x="21866" y="113854"/>
                  </a:lnTo>
                  <a:lnTo>
                    <a:pt x="28858" y="111843"/>
                  </a:lnTo>
                  <a:lnTo>
                    <a:pt x="34787" y="108974"/>
                  </a:lnTo>
                  <a:lnTo>
                    <a:pt x="52124" y="102936"/>
                  </a:lnTo>
                  <a:lnTo>
                    <a:pt x="66367" y="92117"/>
                  </a:lnTo>
                  <a:lnTo>
                    <a:pt x="77266" y="78187"/>
                  </a:lnTo>
                  <a:lnTo>
                    <a:pt x="80855" y="68334"/>
                  </a:lnTo>
                  <a:lnTo>
                    <a:pt x="89507" y="32047"/>
                  </a:lnTo>
                  <a:lnTo>
                    <a:pt x="91238" y="5617"/>
                  </a:lnTo>
                  <a:lnTo>
                    <a:pt x="90428" y="3744"/>
                  </a:lnTo>
                  <a:lnTo>
                    <a:pt x="89041" y="2496"/>
                  </a:lnTo>
                  <a:lnTo>
                    <a:pt x="85242" y="1108"/>
                  </a:lnTo>
                  <a:lnTo>
                    <a:pt x="80733" y="493"/>
                  </a:lnTo>
                  <a:lnTo>
                    <a:pt x="69388" y="4190"/>
                  </a:lnTo>
                  <a:lnTo>
                    <a:pt x="62397" y="10611"/>
                  </a:lnTo>
                  <a:lnTo>
                    <a:pt x="36615" y="43355"/>
                  </a:lnTo>
                  <a:lnTo>
                    <a:pt x="26380" y="69617"/>
                  </a:lnTo>
                  <a:lnTo>
                    <a:pt x="23242" y="106815"/>
                  </a:lnTo>
                  <a:lnTo>
                    <a:pt x="22907" y="125535"/>
                  </a:lnTo>
                  <a:lnTo>
                    <a:pt x="27344" y="136508"/>
                  </a:lnTo>
                  <a:lnTo>
                    <a:pt x="34115" y="145337"/>
                  </a:lnTo>
                  <a:lnTo>
                    <a:pt x="52034" y="155514"/>
                  </a:lnTo>
                  <a:lnTo>
                    <a:pt x="70385" y="158685"/>
                  </a:lnTo>
                  <a:lnTo>
                    <a:pt x="87866" y="155579"/>
                  </a:lnTo>
                  <a:lnTo>
                    <a:pt x="119205" y="142072"/>
                  </a:lnTo>
                  <a:lnTo>
                    <a:pt x="127152" y="134827"/>
                  </a:lnTo>
                  <a:lnTo>
                    <a:pt x="153654" y="97418"/>
                  </a:lnTo>
                  <a:lnTo>
                    <a:pt x="171712" y="59466"/>
                  </a:lnTo>
                  <a:lnTo>
                    <a:pt x="174990" y="49322"/>
                  </a:lnTo>
                  <a:lnTo>
                    <a:pt x="181593" y="39744"/>
                  </a:lnTo>
                  <a:lnTo>
                    <a:pt x="181992" y="40043"/>
                  </a:lnTo>
                  <a:lnTo>
                    <a:pt x="182630" y="46605"/>
                  </a:lnTo>
                  <a:lnTo>
                    <a:pt x="185040" y="79148"/>
                  </a:lnTo>
                  <a:lnTo>
                    <a:pt x="189700" y="109451"/>
                  </a:lnTo>
                  <a:lnTo>
                    <a:pt x="192526" y="135449"/>
                  </a:lnTo>
                  <a:lnTo>
                    <a:pt x="196940" y="157141"/>
                  </a:lnTo>
                  <a:lnTo>
                    <a:pt x="197932" y="173278"/>
                  </a:lnTo>
                  <a:lnTo>
                    <a:pt x="198811" y="173939"/>
                  </a:lnTo>
                  <a:lnTo>
                    <a:pt x="205330" y="175208"/>
                  </a:lnTo>
                  <a:lnTo>
                    <a:pt x="205634" y="142122"/>
                  </a:lnTo>
                  <a:lnTo>
                    <a:pt x="206492" y="105483"/>
                  </a:lnTo>
                  <a:lnTo>
                    <a:pt x="213936" y="70098"/>
                  </a:lnTo>
                  <a:lnTo>
                    <a:pt x="226056" y="36763"/>
                  </a:lnTo>
                  <a:lnTo>
                    <a:pt x="234460" y="21523"/>
                  </a:lnTo>
                  <a:lnTo>
                    <a:pt x="242724" y="14363"/>
                  </a:lnTo>
                  <a:lnTo>
                    <a:pt x="252042" y="10617"/>
                  </a:lnTo>
                  <a:lnTo>
                    <a:pt x="28184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37"/>
            <p:cNvSpPr/>
            <p:nvPr/>
          </p:nvSpPr>
          <p:spPr>
            <a:xfrm>
              <a:off x="6621780" y="822960"/>
              <a:ext cx="99060" cy="304801"/>
            </a:xfrm>
            <a:custGeom>
              <a:avLst/>
              <a:gdLst/>
              <a:ahLst/>
              <a:cxnLst/>
              <a:rect l="0" t="0" r="0" b="0"/>
              <a:pathLst>
                <a:path w="99060" h="304801">
                  <a:moveTo>
                    <a:pt x="0" y="0"/>
                  </a:moveTo>
                  <a:lnTo>
                    <a:pt x="0" y="10605"/>
                  </a:lnTo>
                  <a:lnTo>
                    <a:pt x="6913" y="47893"/>
                  </a:lnTo>
                  <a:lnTo>
                    <a:pt x="9737" y="84750"/>
                  </a:lnTo>
                  <a:lnTo>
                    <a:pt x="13608" y="114575"/>
                  </a:lnTo>
                  <a:lnTo>
                    <a:pt x="14756" y="147118"/>
                  </a:lnTo>
                  <a:lnTo>
                    <a:pt x="15097" y="181315"/>
                  </a:lnTo>
                  <a:lnTo>
                    <a:pt x="12939" y="212895"/>
                  </a:lnTo>
                  <a:lnTo>
                    <a:pt x="8670" y="249862"/>
                  </a:lnTo>
                  <a:lnTo>
                    <a:pt x="226" y="285619"/>
                  </a:lnTo>
                  <a:lnTo>
                    <a:pt x="2" y="260784"/>
                  </a:lnTo>
                  <a:lnTo>
                    <a:pt x="6030" y="225563"/>
                  </a:lnTo>
                  <a:lnTo>
                    <a:pt x="9405" y="194961"/>
                  </a:lnTo>
                  <a:lnTo>
                    <a:pt x="18027" y="163600"/>
                  </a:lnTo>
                  <a:lnTo>
                    <a:pt x="34922" y="129321"/>
                  </a:lnTo>
                  <a:lnTo>
                    <a:pt x="40355" y="121540"/>
                  </a:lnTo>
                  <a:lnTo>
                    <a:pt x="43837" y="119126"/>
                  </a:lnTo>
                  <a:lnTo>
                    <a:pt x="55980" y="115729"/>
                  </a:lnTo>
                  <a:lnTo>
                    <a:pt x="62415" y="114934"/>
                  </a:lnTo>
                  <a:lnTo>
                    <a:pt x="65317" y="116416"/>
                  </a:lnTo>
                  <a:lnTo>
                    <a:pt x="73444" y="126592"/>
                  </a:lnTo>
                  <a:lnTo>
                    <a:pt x="91427" y="162402"/>
                  </a:lnTo>
                  <a:lnTo>
                    <a:pt x="95667" y="177165"/>
                  </a:lnTo>
                  <a:lnTo>
                    <a:pt x="97208" y="203669"/>
                  </a:lnTo>
                  <a:lnTo>
                    <a:pt x="92830" y="235811"/>
                  </a:lnTo>
                  <a:lnTo>
                    <a:pt x="91562" y="273615"/>
                  </a:lnTo>
                  <a:lnTo>
                    <a:pt x="91463" y="290454"/>
                  </a:lnTo>
                  <a:lnTo>
                    <a:pt x="92301" y="292696"/>
                  </a:lnTo>
                  <a:lnTo>
                    <a:pt x="93709" y="294190"/>
                  </a:lnTo>
                  <a:lnTo>
                    <a:pt x="95492" y="295186"/>
                  </a:lnTo>
                  <a:lnTo>
                    <a:pt x="96681" y="296698"/>
                  </a:lnTo>
                  <a:lnTo>
                    <a:pt x="99059"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38"/>
            <p:cNvSpPr/>
            <p:nvPr/>
          </p:nvSpPr>
          <p:spPr>
            <a:xfrm>
              <a:off x="6423659" y="907968"/>
              <a:ext cx="150756" cy="166452"/>
            </a:xfrm>
            <a:custGeom>
              <a:avLst/>
              <a:gdLst/>
              <a:ahLst/>
              <a:cxnLst/>
              <a:rect l="0" t="0" r="0" b="0"/>
              <a:pathLst>
                <a:path w="150756" h="166452">
                  <a:moveTo>
                    <a:pt x="0" y="36910"/>
                  </a:moveTo>
                  <a:lnTo>
                    <a:pt x="0" y="32866"/>
                  </a:lnTo>
                  <a:lnTo>
                    <a:pt x="847" y="31675"/>
                  </a:lnTo>
                  <a:lnTo>
                    <a:pt x="2258" y="30880"/>
                  </a:lnTo>
                  <a:lnTo>
                    <a:pt x="14651" y="25559"/>
                  </a:lnTo>
                  <a:lnTo>
                    <a:pt x="36790" y="11406"/>
                  </a:lnTo>
                  <a:lnTo>
                    <a:pt x="72708" y="2823"/>
                  </a:lnTo>
                  <a:lnTo>
                    <a:pt x="92664" y="0"/>
                  </a:lnTo>
                  <a:lnTo>
                    <a:pt x="110618" y="3209"/>
                  </a:lnTo>
                  <a:lnTo>
                    <a:pt x="131009" y="11877"/>
                  </a:lnTo>
                  <a:lnTo>
                    <a:pt x="138094" y="16755"/>
                  </a:lnTo>
                  <a:lnTo>
                    <a:pt x="146845" y="28304"/>
                  </a:lnTo>
                  <a:lnTo>
                    <a:pt x="150755" y="42451"/>
                  </a:lnTo>
                  <a:lnTo>
                    <a:pt x="145991" y="68485"/>
                  </a:lnTo>
                  <a:lnTo>
                    <a:pt x="134639" y="98088"/>
                  </a:lnTo>
                  <a:lnTo>
                    <a:pt x="125034" y="112360"/>
                  </a:lnTo>
                  <a:lnTo>
                    <a:pt x="89507" y="144996"/>
                  </a:lnTo>
                  <a:lnTo>
                    <a:pt x="63581" y="160887"/>
                  </a:lnTo>
                  <a:lnTo>
                    <a:pt x="44043" y="165352"/>
                  </a:lnTo>
                  <a:lnTo>
                    <a:pt x="30480" y="1664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39"/>
            <p:cNvSpPr/>
            <p:nvPr/>
          </p:nvSpPr>
          <p:spPr>
            <a:xfrm>
              <a:off x="6416039" y="975360"/>
              <a:ext cx="60962" cy="246872"/>
            </a:xfrm>
            <a:custGeom>
              <a:avLst/>
              <a:gdLst/>
              <a:ahLst/>
              <a:cxnLst/>
              <a:rect l="0" t="0" r="0" b="0"/>
              <a:pathLst>
                <a:path w="60962" h="246872">
                  <a:moveTo>
                    <a:pt x="60961" y="0"/>
                  </a:moveTo>
                  <a:lnTo>
                    <a:pt x="60113" y="19079"/>
                  </a:lnTo>
                  <a:lnTo>
                    <a:pt x="54928" y="42872"/>
                  </a:lnTo>
                  <a:lnTo>
                    <a:pt x="51553" y="72250"/>
                  </a:lnTo>
                  <a:lnTo>
                    <a:pt x="45191" y="105509"/>
                  </a:lnTo>
                  <a:lnTo>
                    <a:pt x="40201" y="139071"/>
                  </a:lnTo>
                  <a:lnTo>
                    <a:pt x="36464" y="173568"/>
                  </a:lnTo>
                  <a:lnTo>
                    <a:pt x="27618" y="207474"/>
                  </a:lnTo>
                  <a:lnTo>
                    <a:pt x="15197" y="233520"/>
                  </a:lnTo>
                  <a:lnTo>
                    <a:pt x="10988" y="240100"/>
                  </a:lnTo>
                  <a:lnTo>
                    <a:pt x="8618" y="246871"/>
                  </a:lnTo>
                  <a:lnTo>
                    <a:pt x="8285" y="246706"/>
                  </a:lnTo>
                  <a:lnTo>
                    <a:pt x="0" y="2209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40"/>
            <p:cNvSpPr/>
            <p:nvPr/>
          </p:nvSpPr>
          <p:spPr>
            <a:xfrm>
              <a:off x="6317467" y="944878"/>
              <a:ext cx="150267" cy="175261"/>
            </a:xfrm>
            <a:custGeom>
              <a:avLst/>
              <a:gdLst/>
              <a:ahLst/>
              <a:cxnLst/>
              <a:rect l="0" t="0" r="0" b="0"/>
              <a:pathLst>
                <a:path w="150267" h="175261">
                  <a:moveTo>
                    <a:pt x="106192" y="0"/>
                  </a:moveTo>
                  <a:lnTo>
                    <a:pt x="95586" y="0"/>
                  </a:lnTo>
                  <a:lnTo>
                    <a:pt x="90754" y="2258"/>
                  </a:lnTo>
                  <a:lnTo>
                    <a:pt x="71295" y="12998"/>
                  </a:lnTo>
                  <a:lnTo>
                    <a:pt x="35687" y="28814"/>
                  </a:lnTo>
                  <a:lnTo>
                    <a:pt x="5062" y="55568"/>
                  </a:lnTo>
                  <a:lnTo>
                    <a:pt x="1979" y="60823"/>
                  </a:lnTo>
                  <a:lnTo>
                    <a:pt x="0" y="67048"/>
                  </a:lnTo>
                  <a:lnTo>
                    <a:pt x="1987" y="70158"/>
                  </a:lnTo>
                  <a:lnTo>
                    <a:pt x="3701" y="72173"/>
                  </a:lnTo>
                  <a:lnTo>
                    <a:pt x="7866" y="74411"/>
                  </a:lnTo>
                  <a:lnTo>
                    <a:pt x="10161" y="75008"/>
                  </a:lnTo>
                  <a:lnTo>
                    <a:pt x="47708" y="66748"/>
                  </a:lnTo>
                  <a:lnTo>
                    <a:pt x="78422" y="61724"/>
                  </a:lnTo>
                  <a:lnTo>
                    <a:pt x="115586" y="61028"/>
                  </a:lnTo>
                  <a:lnTo>
                    <a:pt x="130519" y="61827"/>
                  </a:lnTo>
                  <a:lnTo>
                    <a:pt x="137607" y="65015"/>
                  </a:lnTo>
                  <a:lnTo>
                    <a:pt x="146357" y="71570"/>
                  </a:lnTo>
                  <a:lnTo>
                    <a:pt x="149444" y="78659"/>
                  </a:lnTo>
                  <a:lnTo>
                    <a:pt x="150266" y="82920"/>
                  </a:lnTo>
                  <a:lnTo>
                    <a:pt x="148923" y="92170"/>
                  </a:lnTo>
                  <a:lnTo>
                    <a:pt x="133957" y="127043"/>
                  </a:lnTo>
                  <a:lnTo>
                    <a:pt x="122415" y="142253"/>
                  </a:lnTo>
                  <a:lnTo>
                    <a:pt x="103344" y="156481"/>
                  </a:lnTo>
                  <a:lnTo>
                    <a:pt x="88321" y="163958"/>
                  </a:lnTo>
                  <a:lnTo>
                    <a:pt x="51813" y="174059"/>
                  </a:lnTo>
                  <a:lnTo>
                    <a:pt x="37613"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841"/>
            <p:cNvSpPr/>
            <p:nvPr/>
          </p:nvSpPr>
          <p:spPr>
            <a:xfrm>
              <a:off x="6204470" y="937260"/>
              <a:ext cx="77513" cy="186070"/>
            </a:xfrm>
            <a:custGeom>
              <a:avLst/>
              <a:gdLst/>
              <a:ahLst/>
              <a:cxnLst/>
              <a:rect l="0" t="0" r="0" b="0"/>
              <a:pathLst>
                <a:path w="77513" h="186070">
                  <a:moveTo>
                    <a:pt x="43930" y="0"/>
                  </a:moveTo>
                  <a:lnTo>
                    <a:pt x="39884" y="0"/>
                  </a:lnTo>
                  <a:lnTo>
                    <a:pt x="38693" y="846"/>
                  </a:lnTo>
                  <a:lnTo>
                    <a:pt x="37897" y="2256"/>
                  </a:lnTo>
                  <a:lnTo>
                    <a:pt x="37368" y="4045"/>
                  </a:lnTo>
                  <a:lnTo>
                    <a:pt x="19236" y="28517"/>
                  </a:lnTo>
                  <a:lnTo>
                    <a:pt x="11954" y="63962"/>
                  </a:lnTo>
                  <a:lnTo>
                    <a:pt x="2994" y="98148"/>
                  </a:lnTo>
                  <a:lnTo>
                    <a:pt x="0" y="134595"/>
                  </a:lnTo>
                  <a:lnTo>
                    <a:pt x="4573" y="157566"/>
                  </a:lnTo>
                  <a:lnTo>
                    <a:pt x="15113" y="182438"/>
                  </a:lnTo>
                  <a:lnTo>
                    <a:pt x="17099" y="185126"/>
                  </a:lnTo>
                  <a:lnTo>
                    <a:pt x="20115" y="186069"/>
                  </a:lnTo>
                  <a:lnTo>
                    <a:pt x="37886" y="183467"/>
                  </a:lnTo>
                  <a:lnTo>
                    <a:pt x="40748" y="181578"/>
                  </a:lnTo>
                  <a:lnTo>
                    <a:pt x="51423" y="166379"/>
                  </a:lnTo>
                  <a:lnTo>
                    <a:pt x="66778" y="134791"/>
                  </a:lnTo>
                  <a:lnTo>
                    <a:pt x="76947" y="106211"/>
                  </a:lnTo>
                  <a:lnTo>
                    <a:pt x="77512" y="91231"/>
                  </a:lnTo>
                  <a:lnTo>
                    <a:pt x="73971" y="54159"/>
                  </a:lnTo>
                  <a:lnTo>
                    <a:pt x="68447" y="37402"/>
                  </a:lnTo>
                  <a:lnTo>
                    <a:pt x="56512" y="20897"/>
                  </a:lnTo>
                  <a:lnTo>
                    <a:pt x="51498" y="17753"/>
                  </a:lnTo>
                  <a:lnTo>
                    <a:pt x="41378" y="15735"/>
                  </a:lnTo>
                  <a:lnTo>
                    <a:pt x="33766" y="15386"/>
                  </a:lnTo>
                  <a:lnTo>
                    <a:pt x="32074" y="16184"/>
                  </a:lnTo>
                  <a:lnTo>
                    <a:pt x="30945" y="17563"/>
                  </a:lnTo>
                  <a:lnTo>
                    <a:pt x="28689" y="22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842"/>
            <p:cNvSpPr/>
            <p:nvPr/>
          </p:nvSpPr>
          <p:spPr>
            <a:xfrm>
              <a:off x="5966459" y="939690"/>
              <a:ext cx="182881" cy="203042"/>
            </a:xfrm>
            <a:custGeom>
              <a:avLst/>
              <a:gdLst/>
              <a:ahLst/>
              <a:cxnLst/>
              <a:rect l="0" t="0" r="0" b="0"/>
              <a:pathLst>
                <a:path w="182881" h="203042">
                  <a:moveTo>
                    <a:pt x="0" y="35670"/>
                  </a:moveTo>
                  <a:lnTo>
                    <a:pt x="4045" y="39715"/>
                  </a:lnTo>
                  <a:lnTo>
                    <a:pt x="6031" y="43958"/>
                  </a:lnTo>
                  <a:lnTo>
                    <a:pt x="14088" y="75760"/>
                  </a:lnTo>
                  <a:lnTo>
                    <a:pt x="17346" y="112132"/>
                  </a:lnTo>
                  <a:lnTo>
                    <a:pt x="22134" y="149157"/>
                  </a:lnTo>
                  <a:lnTo>
                    <a:pt x="22797" y="182694"/>
                  </a:lnTo>
                  <a:lnTo>
                    <a:pt x="22859" y="203041"/>
                  </a:lnTo>
                  <a:lnTo>
                    <a:pt x="17623" y="191090"/>
                  </a:lnTo>
                  <a:lnTo>
                    <a:pt x="15449" y="154711"/>
                  </a:lnTo>
                  <a:lnTo>
                    <a:pt x="15303" y="123058"/>
                  </a:lnTo>
                  <a:lnTo>
                    <a:pt x="15258" y="91854"/>
                  </a:lnTo>
                  <a:lnTo>
                    <a:pt x="16939" y="62006"/>
                  </a:lnTo>
                  <a:lnTo>
                    <a:pt x="29561" y="33251"/>
                  </a:lnTo>
                  <a:lnTo>
                    <a:pt x="40458" y="18916"/>
                  </a:lnTo>
                  <a:lnTo>
                    <a:pt x="47897" y="15523"/>
                  </a:lnTo>
                  <a:lnTo>
                    <a:pt x="62424" y="13346"/>
                  </a:lnTo>
                  <a:lnTo>
                    <a:pt x="74847" y="17014"/>
                  </a:lnTo>
                  <a:lnTo>
                    <a:pt x="82089" y="23426"/>
                  </a:lnTo>
                  <a:lnTo>
                    <a:pt x="96293" y="47070"/>
                  </a:lnTo>
                  <a:lnTo>
                    <a:pt x="103227" y="68116"/>
                  </a:lnTo>
                  <a:lnTo>
                    <a:pt x="105999" y="102882"/>
                  </a:lnTo>
                  <a:lnTo>
                    <a:pt x="106590" y="136086"/>
                  </a:lnTo>
                  <a:lnTo>
                    <a:pt x="106680" y="171179"/>
                  </a:lnTo>
                  <a:lnTo>
                    <a:pt x="107526" y="138549"/>
                  </a:lnTo>
                  <a:lnTo>
                    <a:pt x="112712" y="108861"/>
                  </a:lnTo>
                  <a:lnTo>
                    <a:pt x="116087" y="80498"/>
                  </a:lnTo>
                  <a:lnTo>
                    <a:pt x="124814" y="44619"/>
                  </a:lnTo>
                  <a:lnTo>
                    <a:pt x="137206" y="9880"/>
                  </a:lnTo>
                  <a:lnTo>
                    <a:pt x="142261" y="3041"/>
                  </a:lnTo>
                  <a:lnTo>
                    <a:pt x="147329" y="0"/>
                  </a:lnTo>
                  <a:lnTo>
                    <a:pt x="149866" y="37"/>
                  </a:lnTo>
                  <a:lnTo>
                    <a:pt x="154942" y="2334"/>
                  </a:lnTo>
                  <a:lnTo>
                    <a:pt x="162561" y="8388"/>
                  </a:lnTo>
                  <a:lnTo>
                    <a:pt x="170181" y="23635"/>
                  </a:lnTo>
                  <a:lnTo>
                    <a:pt x="176848" y="55177"/>
                  </a:lnTo>
                  <a:lnTo>
                    <a:pt x="181688" y="88348"/>
                  </a:lnTo>
                  <a:lnTo>
                    <a:pt x="181799" y="123748"/>
                  </a:lnTo>
                  <a:lnTo>
                    <a:pt x="176288" y="158317"/>
                  </a:lnTo>
                  <a:lnTo>
                    <a:pt x="175566" y="172574"/>
                  </a:lnTo>
                  <a:lnTo>
                    <a:pt x="177655" y="179207"/>
                  </a:lnTo>
                  <a:lnTo>
                    <a:pt x="182880" y="18807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43"/>
            <p:cNvSpPr/>
            <p:nvPr/>
          </p:nvSpPr>
          <p:spPr>
            <a:xfrm>
              <a:off x="5768339" y="960119"/>
              <a:ext cx="167642" cy="88149"/>
            </a:xfrm>
            <a:custGeom>
              <a:avLst/>
              <a:gdLst/>
              <a:ahLst/>
              <a:cxnLst/>
              <a:rect l="0" t="0" r="0" b="0"/>
              <a:pathLst>
                <a:path w="167642" h="88149">
                  <a:moveTo>
                    <a:pt x="0" y="76200"/>
                  </a:moveTo>
                  <a:lnTo>
                    <a:pt x="0" y="82761"/>
                  </a:lnTo>
                  <a:lnTo>
                    <a:pt x="846" y="83114"/>
                  </a:lnTo>
                  <a:lnTo>
                    <a:pt x="4045" y="83507"/>
                  </a:lnTo>
                  <a:lnTo>
                    <a:pt x="8289" y="85938"/>
                  </a:lnTo>
                  <a:lnTo>
                    <a:pt x="10607" y="87773"/>
                  </a:lnTo>
                  <a:lnTo>
                    <a:pt x="13844" y="88148"/>
                  </a:lnTo>
                  <a:lnTo>
                    <a:pt x="26492" y="84633"/>
                  </a:lnTo>
                  <a:lnTo>
                    <a:pt x="59033" y="69388"/>
                  </a:lnTo>
                  <a:lnTo>
                    <a:pt x="91059" y="51305"/>
                  </a:lnTo>
                  <a:lnTo>
                    <a:pt x="119588" y="36444"/>
                  </a:lnTo>
                  <a:lnTo>
                    <a:pt x="156386" y="10392"/>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44"/>
            <p:cNvSpPr/>
            <p:nvPr/>
          </p:nvSpPr>
          <p:spPr>
            <a:xfrm>
              <a:off x="5867400" y="815338"/>
              <a:ext cx="22860" cy="342901"/>
            </a:xfrm>
            <a:custGeom>
              <a:avLst/>
              <a:gdLst/>
              <a:ahLst/>
              <a:cxnLst/>
              <a:rect l="0" t="0" r="0" b="0"/>
              <a:pathLst>
                <a:path w="22860" h="342901">
                  <a:moveTo>
                    <a:pt x="22859" y="0"/>
                  </a:moveTo>
                  <a:lnTo>
                    <a:pt x="18815" y="36609"/>
                  </a:lnTo>
                  <a:lnTo>
                    <a:pt x="12253" y="68609"/>
                  </a:lnTo>
                  <a:lnTo>
                    <a:pt x="9679" y="94841"/>
                  </a:lnTo>
                  <a:lnTo>
                    <a:pt x="7687" y="123432"/>
                  </a:lnTo>
                  <a:lnTo>
                    <a:pt x="3981" y="153073"/>
                  </a:lnTo>
                  <a:lnTo>
                    <a:pt x="1768" y="183180"/>
                  </a:lnTo>
                  <a:lnTo>
                    <a:pt x="785" y="213493"/>
                  </a:lnTo>
                  <a:lnTo>
                    <a:pt x="348" y="243899"/>
                  </a:lnTo>
                  <a:lnTo>
                    <a:pt x="103" y="277442"/>
                  </a:lnTo>
                  <a:lnTo>
                    <a:pt x="20" y="310686"/>
                  </a:lnTo>
                  <a:lnTo>
                    <a:pt x="0"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SMARTInkShape-Group58"/>
          <p:cNvGrpSpPr/>
          <p:nvPr/>
        </p:nvGrpSpPr>
        <p:grpSpPr>
          <a:xfrm>
            <a:off x="3840479" y="781190"/>
            <a:ext cx="1905002" cy="413449"/>
            <a:chOff x="3840479" y="781190"/>
            <a:chExt cx="1905002" cy="413449"/>
          </a:xfrm>
        </p:grpSpPr>
        <p:sp>
          <p:nvSpPr>
            <p:cNvPr id="41" name="SMARTInkShape-845"/>
            <p:cNvSpPr/>
            <p:nvPr/>
          </p:nvSpPr>
          <p:spPr>
            <a:xfrm>
              <a:off x="5509867" y="941271"/>
              <a:ext cx="235614" cy="204477"/>
            </a:xfrm>
            <a:custGeom>
              <a:avLst/>
              <a:gdLst/>
              <a:ahLst/>
              <a:cxnLst/>
              <a:rect l="0" t="0" r="0" b="0"/>
              <a:pathLst>
                <a:path w="235614" h="204477">
                  <a:moveTo>
                    <a:pt x="144172" y="34089"/>
                  </a:moveTo>
                  <a:lnTo>
                    <a:pt x="144172" y="22737"/>
                  </a:lnTo>
                  <a:lnTo>
                    <a:pt x="141915" y="18318"/>
                  </a:lnTo>
                  <a:lnTo>
                    <a:pt x="138935" y="13533"/>
                  </a:lnTo>
                  <a:lnTo>
                    <a:pt x="137612" y="8584"/>
                  </a:lnTo>
                  <a:lnTo>
                    <a:pt x="136412" y="6924"/>
                  </a:lnTo>
                  <a:lnTo>
                    <a:pt x="134764" y="5820"/>
                  </a:lnTo>
                  <a:lnTo>
                    <a:pt x="121995" y="0"/>
                  </a:lnTo>
                  <a:lnTo>
                    <a:pt x="112867" y="29"/>
                  </a:lnTo>
                  <a:lnTo>
                    <a:pt x="93208" y="6946"/>
                  </a:lnTo>
                  <a:lnTo>
                    <a:pt x="67784" y="23395"/>
                  </a:lnTo>
                  <a:lnTo>
                    <a:pt x="43318" y="52485"/>
                  </a:lnTo>
                  <a:lnTo>
                    <a:pt x="23978" y="80744"/>
                  </a:lnTo>
                  <a:lnTo>
                    <a:pt x="9782" y="112822"/>
                  </a:lnTo>
                  <a:lnTo>
                    <a:pt x="2470" y="144623"/>
                  </a:lnTo>
                  <a:lnTo>
                    <a:pt x="0" y="178125"/>
                  </a:lnTo>
                  <a:lnTo>
                    <a:pt x="1919" y="189262"/>
                  </a:lnTo>
                  <a:lnTo>
                    <a:pt x="3618" y="193417"/>
                  </a:lnTo>
                  <a:lnTo>
                    <a:pt x="10020" y="200293"/>
                  </a:lnTo>
                  <a:lnTo>
                    <a:pt x="14096" y="203310"/>
                  </a:lnTo>
                  <a:lnTo>
                    <a:pt x="19355" y="204476"/>
                  </a:lnTo>
                  <a:lnTo>
                    <a:pt x="38044" y="202072"/>
                  </a:lnTo>
                  <a:lnTo>
                    <a:pt x="62217" y="191417"/>
                  </a:lnTo>
                  <a:lnTo>
                    <a:pt x="75575" y="181905"/>
                  </a:lnTo>
                  <a:lnTo>
                    <a:pt x="103195" y="147785"/>
                  </a:lnTo>
                  <a:lnTo>
                    <a:pt x="122939" y="111706"/>
                  </a:lnTo>
                  <a:lnTo>
                    <a:pt x="135870" y="74224"/>
                  </a:lnTo>
                  <a:lnTo>
                    <a:pt x="149475" y="37193"/>
                  </a:lnTo>
                  <a:lnTo>
                    <a:pt x="151335" y="28586"/>
                  </a:lnTo>
                  <a:lnTo>
                    <a:pt x="151488" y="28728"/>
                  </a:lnTo>
                  <a:lnTo>
                    <a:pt x="154044" y="63731"/>
                  </a:lnTo>
                  <a:lnTo>
                    <a:pt x="157821" y="84076"/>
                  </a:lnTo>
                  <a:lnTo>
                    <a:pt x="163143" y="117245"/>
                  </a:lnTo>
                  <a:lnTo>
                    <a:pt x="172348" y="152647"/>
                  </a:lnTo>
                  <a:lnTo>
                    <a:pt x="177296" y="166086"/>
                  </a:lnTo>
                  <a:lnTo>
                    <a:pt x="184576" y="175445"/>
                  </a:lnTo>
                  <a:lnTo>
                    <a:pt x="199003" y="188352"/>
                  </a:lnTo>
                  <a:lnTo>
                    <a:pt x="206924" y="191549"/>
                  </a:lnTo>
                  <a:lnTo>
                    <a:pt x="221761" y="193603"/>
                  </a:lnTo>
                  <a:lnTo>
                    <a:pt x="227481" y="191626"/>
                  </a:lnTo>
                  <a:lnTo>
                    <a:pt x="235613" y="1864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846"/>
            <p:cNvSpPr/>
            <p:nvPr/>
          </p:nvSpPr>
          <p:spPr>
            <a:xfrm>
              <a:off x="5113496" y="922019"/>
              <a:ext cx="134721" cy="204807"/>
            </a:xfrm>
            <a:custGeom>
              <a:avLst/>
              <a:gdLst/>
              <a:ahLst/>
              <a:cxnLst/>
              <a:rect l="0" t="0" r="0" b="0"/>
              <a:pathLst>
                <a:path w="134721" h="204807">
                  <a:moveTo>
                    <a:pt x="75722" y="0"/>
                  </a:moveTo>
                  <a:lnTo>
                    <a:pt x="71677" y="0"/>
                  </a:lnTo>
                  <a:lnTo>
                    <a:pt x="67435" y="2258"/>
                  </a:lnTo>
                  <a:lnTo>
                    <a:pt x="46239" y="21957"/>
                  </a:lnTo>
                  <a:lnTo>
                    <a:pt x="23729" y="54989"/>
                  </a:lnTo>
                  <a:lnTo>
                    <a:pt x="10450" y="90229"/>
                  </a:lnTo>
                  <a:lnTo>
                    <a:pt x="1932" y="127545"/>
                  </a:lnTo>
                  <a:lnTo>
                    <a:pt x="0" y="159626"/>
                  </a:lnTo>
                  <a:lnTo>
                    <a:pt x="4250" y="172828"/>
                  </a:lnTo>
                  <a:lnTo>
                    <a:pt x="16731" y="195100"/>
                  </a:lnTo>
                  <a:lnTo>
                    <a:pt x="21156" y="198646"/>
                  </a:lnTo>
                  <a:lnTo>
                    <a:pt x="32844" y="202588"/>
                  </a:lnTo>
                  <a:lnTo>
                    <a:pt x="49660" y="204806"/>
                  </a:lnTo>
                  <a:lnTo>
                    <a:pt x="69412" y="201419"/>
                  </a:lnTo>
                  <a:lnTo>
                    <a:pt x="97994" y="186604"/>
                  </a:lnTo>
                  <a:lnTo>
                    <a:pt x="114590" y="172319"/>
                  </a:lnTo>
                  <a:lnTo>
                    <a:pt x="122065" y="162381"/>
                  </a:lnTo>
                  <a:lnTo>
                    <a:pt x="132917" y="130885"/>
                  </a:lnTo>
                  <a:lnTo>
                    <a:pt x="134720" y="107079"/>
                  </a:lnTo>
                  <a:lnTo>
                    <a:pt x="128173" y="76278"/>
                  </a:lnTo>
                  <a:lnTo>
                    <a:pt x="121179" y="57879"/>
                  </a:lnTo>
                  <a:lnTo>
                    <a:pt x="115399" y="50278"/>
                  </a:lnTo>
                  <a:lnTo>
                    <a:pt x="107186" y="44076"/>
                  </a:lnTo>
                  <a:lnTo>
                    <a:pt x="97891" y="40757"/>
                  </a:lnTo>
                  <a:lnTo>
                    <a:pt x="75722"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847"/>
            <p:cNvSpPr/>
            <p:nvPr/>
          </p:nvSpPr>
          <p:spPr>
            <a:xfrm>
              <a:off x="4853940" y="930308"/>
              <a:ext cx="213361" cy="249811"/>
            </a:xfrm>
            <a:custGeom>
              <a:avLst/>
              <a:gdLst/>
              <a:ahLst/>
              <a:cxnLst/>
              <a:rect l="0" t="0" r="0" b="0"/>
              <a:pathLst>
                <a:path w="213361" h="249811">
                  <a:moveTo>
                    <a:pt x="0" y="22192"/>
                  </a:moveTo>
                  <a:lnTo>
                    <a:pt x="10604" y="32796"/>
                  </a:lnTo>
                  <a:lnTo>
                    <a:pt x="17911" y="48193"/>
                  </a:lnTo>
                  <a:lnTo>
                    <a:pt x="24466" y="85822"/>
                  </a:lnTo>
                  <a:lnTo>
                    <a:pt x="30956" y="116680"/>
                  </a:lnTo>
                  <a:lnTo>
                    <a:pt x="35983" y="152635"/>
                  </a:lnTo>
                  <a:lnTo>
                    <a:pt x="37473" y="187840"/>
                  </a:lnTo>
                  <a:lnTo>
                    <a:pt x="37976" y="221988"/>
                  </a:lnTo>
                  <a:lnTo>
                    <a:pt x="38097" y="249810"/>
                  </a:lnTo>
                  <a:lnTo>
                    <a:pt x="38099" y="218203"/>
                  </a:lnTo>
                  <a:lnTo>
                    <a:pt x="43336" y="181637"/>
                  </a:lnTo>
                  <a:lnTo>
                    <a:pt x="44659" y="155710"/>
                  </a:lnTo>
                  <a:lnTo>
                    <a:pt x="49764" y="129511"/>
                  </a:lnTo>
                  <a:lnTo>
                    <a:pt x="56831" y="103756"/>
                  </a:lnTo>
                  <a:lnTo>
                    <a:pt x="65569" y="66302"/>
                  </a:lnTo>
                  <a:lnTo>
                    <a:pt x="73520" y="35072"/>
                  </a:lnTo>
                  <a:lnTo>
                    <a:pt x="78678" y="20579"/>
                  </a:lnTo>
                  <a:lnTo>
                    <a:pt x="86049" y="10749"/>
                  </a:lnTo>
                  <a:lnTo>
                    <a:pt x="94971" y="4407"/>
                  </a:lnTo>
                  <a:lnTo>
                    <a:pt x="112237" y="334"/>
                  </a:lnTo>
                  <a:lnTo>
                    <a:pt x="115464" y="0"/>
                  </a:lnTo>
                  <a:lnTo>
                    <a:pt x="123566" y="4143"/>
                  </a:lnTo>
                  <a:lnTo>
                    <a:pt x="131964" y="11630"/>
                  </a:lnTo>
                  <a:lnTo>
                    <a:pt x="151014" y="43263"/>
                  </a:lnTo>
                  <a:lnTo>
                    <a:pt x="161396" y="75471"/>
                  </a:lnTo>
                  <a:lnTo>
                    <a:pt x="169835" y="107780"/>
                  </a:lnTo>
                  <a:lnTo>
                    <a:pt x="177697" y="142848"/>
                  </a:lnTo>
                  <a:lnTo>
                    <a:pt x="182702" y="179610"/>
                  </a:lnTo>
                  <a:lnTo>
                    <a:pt x="190550" y="208696"/>
                  </a:lnTo>
                  <a:lnTo>
                    <a:pt x="196955" y="218614"/>
                  </a:lnTo>
                  <a:lnTo>
                    <a:pt x="199860" y="219556"/>
                  </a:lnTo>
                  <a:lnTo>
                    <a:pt x="201820" y="219809"/>
                  </a:lnTo>
                  <a:lnTo>
                    <a:pt x="206255" y="217829"/>
                  </a:lnTo>
                  <a:lnTo>
                    <a:pt x="213360" y="2126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848"/>
            <p:cNvSpPr/>
            <p:nvPr/>
          </p:nvSpPr>
          <p:spPr>
            <a:xfrm>
              <a:off x="4332480" y="781190"/>
              <a:ext cx="262380" cy="399187"/>
            </a:xfrm>
            <a:custGeom>
              <a:avLst/>
              <a:gdLst/>
              <a:ahLst/>
              <a:cxnLst/>
              <a:rect l="0" t="0" r="0" b="0"/>
              <a:pathLst>
                <a:path w="262380" h="399187">
                  <a:moveTo>
                    <a:pt x="125220" y="201788"/>
                  </a:moveTo>
                  <a:lnTo>
                    <a:pt x="125220" y="195228"/>
                  </a:lnTo>
                  <a:lnTo>
                    <a:pt x="124373" y="194876"/>
                  </a:lnTo>
                  <a:lnTo>
                    <a:pt x="112221" y="193385"/>
                  </a:lnTo>
                  <a:lnTo>
                    <a:pt x="102300" y="188151"/>
                  </a:lnTo>
                  <a:lnTo>
                    <a:pt x="73970" y="186642"/>
                  </a:lnTo>
                  <a:lnTo>
                    <a:pt x="54011" y="192651"/>
                  </a:lnTo>
                  <a:lnTo>
                    <a:pt x="43900" y="197164"/>
                  </a:lnTo>
                  <a:lnTo>
                    <a:pt x="28687" y="212553"/>
                  </a:lnTo>
                  <a:lnTo>
                    <a:pt x="14460" y="241356"/>
                  </a:lnTo>
                  <a:lnTo>
                    <a:pt x="6136" y="269863"/>
                  </a:lnTo>
                  <a:lnTo>
                    <a:pt x="0" y="303898"/>
                  </a:lnTo>
                  <a:lnTo>
                    <a:pt x="1946" y="334960"/>
                  </a:lnTo>
                  <a:lnTo>
                    <a:pt x="4592" y="360627"/>
                  </a:lnTo>
                  <a:lnTo>
                    <a:pt x="17540" y="387540"/>
                  </a:lnTo>
                  <a:lnTo>
                    <a:pt x="20412" y="391663"/>
                  </a:lnTo>
                  <a:lnTo>
                    <a:pt x="24021" y="394411"/>
                  </a:lnTo>
                  <a:lnTo>
                    <a:pt x="32546" y="397465"/>
                  </a:lnTo>
                  <a:lnTo>
                    <a:pt x="46867" y="399186"/>
                  </a:lnTo>
                  <a:lnTo>
                    <a:pt x="56812" y="395072"/>
                  </a:lnTo>
                  <a:lnTo>
                    <a:pt x="87299" y="372179"/>
                  </a:lnTo>
                  <a:lnTo>
                    <a:pt x="103353" y="346914"/>
                  </a:lnTo>
                  <a:lnTo>
                    <a:pt x="113848" y="316286"/>
                  </a:lnTo>
                  <a:lnTo>
                    <a:pt x="119602" y="289929"/>
                  </a:lnTo>
                  <a:lnTo>
                    <a:pt x="124980" y="261282"/>
                  </a:lnTo>
                  <a:lnTo>
                    <a:pt x="129346" y="230771"/>
                  </a:lnTo>
                  <a:lnTo>
                    <a:pt x="131287" y="197455"/>
                  </a:lnTo>
                  <a:lnTo>
                    <a:pt x="134407" y="162892"/>
                  </a:lnTo>
                  <a:lnTo>
                    <a:pt x="137770" y="129467"/>
                  </a:lnTo>
                  <a:lnTo>
                    <a:pt x="139264" y="100502"/>
                  </a:lnTo>
                  <a:lnTo>
                    <a:pt x="140105" y="64439"/>
                  </a:lnTo>
                  <a:lnTo>
                    <a:pt x="135153" y="28843"/>
                  </a:lnTo>
                  <a:lnTo>
                    <a:pt x="133143" y="7318"/>
                  </a:lnTo>
                  <a:lnTo>
                    <a:pt x="130716" y="3034"/>
                  </a:lnTo>
                  <a:lnTo>
                    <a:pt x="128884" y="706"/>
                  </a:lnTo>
                  <a:lnTo>
                    <a:pt x="127662" y="0"/>
                  </a:lnTo>
                  <a:lnTo>
                    <a:pt x="126847" y="377"/>
                  </a:lnTo>
                  <a:lnTo>
                    <a:pt x="125540" y="3019"/>
                  </a:lnTo>
                  <a:lnTo>
                    <a:pt x="125237" y="36556"/>
                  </a:lnTo>
                  <a:lnTo>
                    <a:pt x="125225" y="65249"/>
                  </a:lnTo>
                  <a:lnTo>
                    <a:pt x="125221" y="91151"/>
                  </a:lnTo>
                  <a:lnTo>
                    <a:pt x="125221" y="121854"/>
                  </a:lnTo>
                  <a:lnTo>
                    <a:pt x="126912" y="154409"/>
                  </a:lnTo>
                  <a:lnTo>
                    <a:pt x="133309" y="185812"/>
                  </a:lnTo>
                  <a:lnTo>
                    <a:pt x="141798" y="216701"/>
                  </a:lnTo>
                  <a:lnTo>
                    <a:pt x="151214" y="247363"/>
                  </a:lnTo>
                  <a:lnTo>
                    <a:pt x="161044" y="277925"/>
                  </a:lnTo>
                  <a:lnTo>
                    <a:pt x="180143" y="311555"/>
                  </a:lnTo>
                  <a:lnTo>
                    <a:pt x="204115" y="349216"/>
                  </a:lnTo>
                  <a:lnTo>
                    <a:pt x="240445" y="378016"/>
                  </a:lnTo>
                  <a:lnTo>
                    <a:pt x="262379" y="3922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849"/>
            <p:cNvSpPr/>
            <p:nvPr/>
          </p:nvSpPr>
          <p:spPr>
            <a:xfrm>
              <a:off x="4088850" y="967738"/>
              <a:ext cx="178351" cy="205085"/>
            </a:xfrm>
            <a:custGeom>
              <a:avLst/>
              <a:gdLst/>
              <a:ahLst/>
              <a:cxnLst/>
              <a:rect l="0" t="0" r="0" b="0"/>
              <a:pathLst>
                <a:path w="178351" h="205085">
                  <a:moveTo>
                    <a:pt x="125009" y="0"/>
                  </a:moveTo>
                  <a:lnTo>
                    <a:pt x="107096" y="0"/>
                  </a:lnTo>
                  <a:lnTo>
                    <a:pt x="81371" y="10607"/>
                  </a:lnTo>
                  <a:lnTo>
                    <a:pt x="66454" y="21958"/>
                  </a:lnTo>
                  <a:lnTo>
                    <a:pt x="46242" y="53131"/>
                  </a:lnTo>
                  <a:lnTo>
                    <a:pt x="31022" y="81971"/>
                  </a:lnTo>
                  <a:lnTo>
                    <a:pt x="16633" y="111965"/>
                  </a:lnTo>
                  <a:lnTo>
                    <a:pt x="6632" y="142301"/>
                  </a:lnTo>
                  <a:lnTo>
                    <a:pt x="0" y="171045"/>
                  </a:lnTo>
                  <a:lnTo>
                    <a:pt x="1151" y="184958"/>
                  </a:lnTo>
                  <a:lnTo>
                    <a:pt x="4485" y="194529"/>
                  </a:lnTo>
                  <a:lnTo>
                    <a:pt x="6560" y="198266"/>
                  </a:lnTo>
                  <a:lnTo>
                    <a:pt x="9637" y="200758"/>
                  </a:lnTo>
                  <a:lnTo>
                    <a:pt x="17569" y="203527"/>
                  </a:lnTo>
                  <a:lnTo>
                    <a:pt x="31557" y="205084"/>
                  </a:lnTo>
                  <a:lnTo>
                    <a:pt x="46425" y="201501"/>
                  </a:lnTo>
                  <a:lnTo>
                    <a:pt x="54242" y="195107"/>
                  </a:lnTo>
                  <a:lnTo>
                    <a:pt x="74078" y="165394"/>
                  </a:lnTo>
                  <a:lnTo>
                    <a:pt x="86381" y="128595"/>
                  </a:lnTo>
                  <a:lnTo>
                    <a:pt x="94372" y="98781"/>
                  </a:lnTo>
                  <a:lnTo>
                    <a:pt x="100614" y="66457"/>
                  </a:lnTo>
                  <a:lnTo>
                    <a:pt x="102692" y="45458"/>
                  </a:lnTo>
                  <a:lnTo>
                    <a:pt x="104204" y="43006"/>
                  </a:lnTo>
                  <a:lnTo>
                    <a:pt x="108670" y="39070"/>
                  </a:lnTo>
                  <a:lnTo>
                    <a:pt x="109037" y="39594"/>
                  </a:lnTo>
                  <a:lnTo>
                    <a:pt x="112014" y="71578"/>
                  </a:lnTo>
                  <a:lnTo>
                    <a:pt x="119176" y="106275"/>
                  </a:lnTo>
                  <a:lnTo>
                    <a:pt x="131947" y="130967"/>
                  </a:lnTo>
                  <a:lnTo>
                    <a:pt x="162512" y="166829"/>
                  </a:lnTo>
                  <a:lnTo>
                    <a:pt x="167923" y="171513"/>
                  </a:lnTo>
                  <a:lnTo>
                    <a:pt x="178350" y="1752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850"/>
            <p:cNvSpPr/>
            <p:nvPr/>
          </p:nvSpPr>
          <p:spPr>
            <a:xfrm>
              <a:off x="3840479" y="800100"/>
              <a:ext cx="190501" cy="394539"/>
            </a:xfrm>
            <a:custGeom>
              <a:avLst/>
              <a:gdLst/>
              <a:ahLst/>
              <a:cxnLst/>
              <a:rect l="0" t="0" r="0" b="0"/>
              <a:pathLst>
                <a:path w="190501" h="394539">
                  <a:moveTo>
                    <a:pt x="0" y="0"/>
                  </a:moveTo>
                  <a:lnTo>
                    <a:pt x="0" y="35097"/>
                  </a:lnTo>
                  <a:lnTo>
                    <a:pt x="2258" y="72251"/>
                  </a:lnTo>
                  <a:lnTo>
                    <a:pt x="5237" y="97305"/>
                  </a:lnTo>
                  <a:lnTo>
                    <a:pt x="6560" y="128194"/>
                  </a:lnTo>
                  <a:lnTo>
                    <a:pt x="7150" y="161679"/>
                  </a:lnTo>
                  <a:lnTo>
                    <a:pt x="7410" y="196316"/>
                  </a:lnTo>
                  <a:lnTo>
                    <a:pt x="7526" y="231468"/>
                  </a:lnTo>
                  <a:lnTo>
                    <a:pt x="7579" y="262330"/>
                  </a:lnTo>
                  <a:lnTo>
                    <a:pt x="7602" y="290156"/>
                  </a:lnTo>
                  <a:lnTo>
                    <a:pt x="8462" y="327930"/>
                  </a:lnTo>
                  <a:lnTo>
                    <a:pt x="13650" y="362049"/>
                  </a:lnTo>
                  <a:lnTo>
                    <a:pt x="15213" y="394538"/>
                  </a:lnTo>
                  <a:lnTo>
                    <a:pt x="16068" y="394258"/>
                  </a:lnTo>
                  <a:lnTo>
                    <a:pt x="19278" y="391690"/>
                  </a:lnTo>
                  <a:lnTo>
                    <a:pt x="21267" y="385469"/>
                  </a:lnTo>
                  <a:lnTo>
                    <a:pt x="22651" y="355874"/>
                  </a:lnTo>
                  <a:lnTo>
                    <a:pt x="23644" y="327081"/>
                  </a:lnTo>
                  <a:lnTo>
                    <a:pt x="26877" y="301156"/>
                  </a:lnTo>
                  <a:lnTo>
                    <a:pt x="31137" y="274958"/>
                  </a:lnTo>
                  <a:lnTo>
                    <a:pt x="35851" y="249203"/>
                  </a:lnTo>
                  <a:lnTo>
                    <a:pt x="44114" y="212597"/>
                  </a:lnTo>
                  <a:lnTo>
                    <a:pt x="56909" y="185758"/>
                  </a:lnTo>
                  <a:lnTo>
                    <a:pt x="77371" y="159698"/>
                  </a:lnTo>
                  <a:lnTo>
                    <a:pt x="85470" y="155643"/>
                  </a:lnTo>
                  <a:lnTo>
                    <a:pt x="90000" y="154561"/>
                  </a:lnTo>
                  <a:lnTo>
                    <a:pt x="99549" y="155618"/>
                  </a:lnTo>
                  <a:lnTo>
                    <a:pt x="119476" y="163194"/>
                  </a:lnTo>
                  <a:lnTo>
                    <a:pt x="134648" y="174412"/>
                  </a:lnTo>
                  <a:lnTo>
                    <a:pt x="145824" y="192507"/>
                  </a:lnTo>
                  <a:lnTo>
                    <a:pt x="156337" y="228306"/>
                  </a:lnTo>
                  <a:lnTo>
                    <a:pt x="159776" y="262190"/>
                  </a:lnTo>
                  <a:lnTo>
                    <a:pt x="165781" y="293210"/>
                  </a:lnTo>
                  <a:lnTo>
                    <a:pt x="175394" y="326875"/>
                  </a:lnTo>
                  <a:lnTo>
                    <a:pt x="182919" y="345772"/>
                  </a:lnTo>
                  <a:lnTo>
                    <a:pt x="188254" y="356732"/>
                  </a:lnTo>
                  <a:lnTo>
                    <a:pt x="190500" y="3657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grayscl/>
          </a:blip>
          <a:srcRect/>
          <a:stretch>
            <a:fillRect/>
          </a:stretch>
        </p:blipFill>
        <p:spPr bwMode="auto">
          <a:xfrm>
            <a:off x="0" y="0"/>
            <a:ext cx="5276316" cy="2362200"/>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l_fi" descr="endosymbiosis"/>
          <p:cNvPicPr>
            <a:picLocks noChangeAspect="1" noChangeArrowheads="1"/>
          </p:cNvPicPr>
          <p:nvPr/>
        </p:nvPicPr>
        <p:blipFill>
          <a:blip r:embed="rId2" cstate="print"/>
          <a:stretch>
            <a:fillRect/>
          </a:stretch>
        </p:blipFill>
        <p:spPr bwMode="auto">
          <a:xfrm>
            <a:off x="685800" y="2133600"/>
            <a:ext cx="8153400" cy="4525137"/>
          </a:xfrm>
          <a:prstGeom prst="rect">
            <a:avLst/>
          </a:prstGeom>
          <a:noFill/>
          <a:ln>
            <a:noFill/>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WordArt 4"/>
          <p:cNvSpPr>
            <a:spLocks noChangeArrowheads="1" noChangeShapeType="1" noTextEdit="1"/>
          </p:cNvSpPr>
          <p:nvPr/>
        </p:nvSpPr>
        <p:spPr bwMode="auto">
          <a:xfrm>
            <a:off x="1600200" y="990600"/>
            <a:ext cx="6400800" cy="44196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lgerian"/>
              </a:rPr>
              <a:t>Review</a:t>
            </a:r>
          </a:p>
          <a:p>
            <a:pPr algn="ctr"/>
            <a:r>
              <a:rPr lang="en-US" sz="3600" kern="10">
                <a:ln w="28575">
                  <a:solidFill>
                    <a:srgbClr val="000000"/>
                  </a:solidFill>
                  <a:round/>
                  <a:headEnd/>
                  <a:tailEnd/>
                </a:ln>
                <a:solidFill>
                  <a:srgbClr val="FFFFFF"/>
                </a:solidFill>
                <a:latin typeface="Algerian"/>
              </a:rPr>
              <a:t>Slides</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5"/>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
        <p:nvSpPr>
          <p:cNvPr id="209926" name="Text Box 6"/>
          <p:cNvSpPr txBox="1">
            <a:spLocks noChangeArrowheads="1"/>
          </p:cNvSpPr>
          <p:nvPr/>
        </p:nvSpPr>
        <p:spPr bwMode="auto">
          <a:xfrm>
            <a:off x="228600" y="3352800"/>
            <a:ext cx="8610600" cy="1739900"/>
          </a:xfrm>
          <a:prstGeom prst="rect">
            <a:avLst/>
          </a:prstGeom>
          <a:noFill/>
          <a:ln w="9525">
            <a:noFill/>
            <a:miter lim="800000"/>
            <a:headEnd/>
            <a:tailEnd/>
          </a:ln>
        </p:spPr>
        <p:txBody>
          <a:bodyPr>
            <a:spAutoFit/>
          </a:bodyPr>
          <a:lstStyle/>
          <a:p>
            <a:pPr>
              <a:spcBef>
                <a:spcPct val="50000"/>
              </a:spcBef>
            </a:pPr>
            <a:r>
              <a:rPr lang="en-US" sz="3600"/>
              <a:t>1.) The population of peppered moths in England changed from white to black in fifty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6"/>
                                        </p:tgtEl>
                                        <p:attrNameLst>
                                          <p:attrName>style.visibility</p:attrName>
                                        </p:attrNameLst>
                                      </p:cBhvr>
                                      <p:to>
                                        <p:strVal val="visible"/>
                                      </p:to>
                                    </p:set>
                                    <p:animEffect transition="in" filter="checkerboard(across)">
                                      <p:cBhvr>
                                        <p:cTn id="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609600" y="685800"/>
            <a:ext cx="8312150" cy="1238250"/>
          </a:xfrm>
        </p:spPr>
        <p:txBody>
          <a:bodyPr anchor="t"/>
          <a:lstStyle/>
          <a:p>
            <a:pPr eaLnBrk="1" hangingPunct="1"/>
            <a:r>
              <a:rPr lang="en-US" sz="4000" b="1" u="sng" smtClean="0">
                <a:solidFill>
                  <a:schemeClr val="tx1"/>
                </a:solidFill>
              </a:rPr>
              <a:t>EVOLUTION OF LAND ANIMALS</a:t>
            </a:r>
          </a:p>
        </p:txBody>
      </p:sp>
      <p:pic>
        <p:nvPicPr>
          <p:cNvPr id="607235" name="Picture 3" descr="05cnd-fossil"/>
          <p:cNvPicPr>
            <a:picLocks noChangeAspect="1" noChangeArrowheads="1"/>
          </p:cNvPicPr>
          <p:nvPr/>
        </p:nvPicPr>
        <p:blipFill>
          <a:blip r:embed="rId3" cstate="print"/>
          <a:srcRect/>
          <a:stretch>
            <a:fillRect/>
          </a:stretch>
        </p:blipFill>
        <p:spPr bwMode="auto">
          <a:xfrm>
            <a:off x="1816100" y="3379788"/>
            <a:ext cx="5511800" cy="3425825"/>
          </a:xfrm>
          <a:prstGeom prst="rect">
            <a:avLst/>
          </a:prstGeom>
          <a:noFill/>
          <a:ln w="19050" cmpd="sng">
            <a:solidFill>
              <a:srgbClr val="000000"/>
            </a:solidFill>
          </a:ln>
          <a:effectLst>
            <a:outerShdw blurRad="63500" dist="63500" dir="2700000" algn="ctr" rotWithShape="0">
              <a:srgbClr val="000000">
                <a:alpha val="74998"/>
              </a:srgbClr>
            </a:outerShdw>
          </a:effectLst>
        </p:spPr>
      </p:pic>
      <p:sp>
        <p:nvSpPr>
          <p:cNvPr id="33795" name="Rectangle 4" descr="Rectangle: Click to edit Master text styles&#10;Second level&#10;Third level&#10;Fourth level&#10;Fifth level"/>
          <p:cNvSpPr>
            <a:spLocks noGrp="1" noChangeArrowheads="1"/>
          </p:cNvSpPr>
          <p:nvPr>
            <p:ph type="body" idx="4294967295"/>
          </p:nvPr>
        </p:nvSpPr>
        <p:spPr>
          <a:xfrm>
            <a:off x="457200" y="1371600"/>
            <a:ext cx="8229600" cy="2289175"/>
          </a:xfrm>
        </p:spPr>
        <p:txBody>
          <a:bodyPr/>
          <a:lstStyle/>
          <a:p>
            <a:pPr eaLnBrk="1" hangingPunct="1"/>
            <a:r>
              <a:rPr lang="en-US" sz="3000" dirty="0" smtClean="0"/>
              <a:t>2006 Fossil Discovery of Early </a:t>
            </a:r>
            <a:r>
              <a:rPr lang="en-US" sz="3000" dirty="0" err="1" smtClean="0"/>
              <a:t>Tetrapod</a:t>
            </a:r>
            <a:endParaRPr lang="en-US" sz="3000" dirty="0" smtClean="0"/>
          </a:p>
          <a:p>
            <a:pPr lvl="1" eaLnBrk="1" hangingPunct="1"/>
            <a:r>
              <a:rPr lang="en-US" dirty="0" smtClean="0"/>
              <a:t>“</a:t>
            </a:r>
            <a:r>
              <a:rPr lang="en-US" dirty="0" err="1" smtClean="0"/>
              <a:t>Tiktaalik</a:t>
            </a:r>
            <a:r>
              <a:rPr lang="en-US" dirty="0" smtClean="0"/>
              <a:t>”</a:t>
            </a:r>
          </a:p>
          <a:p>
            <a:pPr lvl="1" eaLnBrk="1" hangingPunct="1"/>
            <a:r>
              <a:rPr lang="en-US" dirty="0" smtClean="0"/>
              <a:t>“missing link” from sea to land animals</a:t>
            </a:r>
          </a:p>
          <a:p>
            <a:pPr lvl="2" eaLnBrk="1" hangingPunct="1"/>
            <a:r>
              <a:rPr lang="en-US" dirty="0" smtClean="0"/>
              <a:t>from swimming (0 legs) to walking (4 legs)</a:t>
            </a:r>
          </a:p>
        </p:txBody>
      </p:sp>
      <p:sp>
        <p:nvSpPr>
          <p:cNvPr id="36869" name="WordArt 5"/>
          <p:cNvSpPr>
            <a:spLocks noChangeArrowheads="1" noChangeShapeType="1" noTextEdit="1"/>
          </p:cNvSpPr>
          <p:nvPr/>
        </p:nvSpPr>
        <p:spPr bwMode="auto">
          <a:xfrm>
            <a:off x="381000" y="5895975"/>
            <a:ext cx="8458200" cy="733425"/>
          </a:xfrm>
          <a:prstGeom prst="rect">
            <a:avLst/>
          </a:prstGeom>
        </p:spPr>
        <p:txBody>
          <a:bodyPr wrap="none" fromWordArt="1">
            <a:prstTxWarp prst="textPlain">
              <a:avLst>
                <a:gd name="adj" fmla="val 50000"/>
              </a:avLst>
            </a:prstTxWarp>
          </a:bodyPr>
          <a:lstStyle/>
          <a:p>
            <a:pPr algn="ctr"/>
            <a:r>
              <a:rPr lang="en-US" sz="40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Cooper Black"/>
              </a:rPr>
              <a:t>But Wait!  There's More!</a:t>
            </a:r>
          </a:p>
        </p:txBody>
      </p:sp>
      <p:sp>
        <p:nvSpPr>
          <p:cNvPr id="6" name="Rectangle 5"/>
          <p:cNvSpPr/>
          <p:nvPr/>
        </p:nvSpPr>
        <p:spPr>
          <a:xfrm>
            <a:off x="7315200" y="4572000"/>
            <a:ext cx="1828800" cy="1200329"/>
          </a:xfrm>
          <a:prstGeom prst="rect">
            <a:avLst/>
          </a:prstGeom>
        </p:spPr>
        <p:txBody>
          <a:bodyPr wrap="square">
            <a:spAutoFit/>
          </a:bodyPr>
          <a:lstStyle/>
          <a:p>
            <a:r>
              <a:rPr lang="en-US" dirty="0" smtClean="0"/>
              <a:t>https://</a:t>
            </a:r>
            <a:r>
              <a:rPr lang="en-US" dirty="0" err="1" smtClean="0"/>
              <a:t>www.youtube.com/watch?v</a:t>
            </a:r>
            <a:r>
              <a:rPr lang="en-US" dirty="0" smtClean="0"/>
              <a:t>=yvDQCa7rleI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 from="(-#ppt_w/2)" to="(#ppt_x)" calcmode="lin" valueType="num">
                                      <p:cBhvr>
                                        <p:cTn id="7" dur="600" fill="hold">
                                          <p:stCondLst>
                                            <p:cond delay="0"/>
                                          </p:stCondLst>
                                        </p:cTn>
                                        <p:tgtEl>
                                          <p:spTgt spid="36869"/>
                                        </p:tgtEl>
                                        <p:attrNameLst>
                                          <p:attrName>ppt_x</p:attrName>
                                        </p:attrNameLst>
                                      </p:cBhvr>
                                    </p:anim>
                                    <p:anim from="0" to="-1.0" calcmode="lin" valueType="num">
                                      <p:cBhvr>
                                        <p:cTn id="8" dur="200" decel="50000" autoRev="1" fill="hold">
                                          <p:stCondLst>
                                            <p:cond delay="600"/>
                                          </p:stCondLst>
                                        </p:cTn>
                                        <p:tgtEl>
                                          <p:spTgt spid="36869"/>
                                        </p:tgtEl>
                                        <p:attrNameLst>
                                          <p:attrName>xshear</p:attrName>
                                        </p:attrNameLst>
                                      </p:cBhvr>
                                    </p:anim>
                                    <p:animScale>
                                      <p:cBhvr>
                                        <p:cTn id="9" dur="200" decel="100000" autoRev="1" fill="hold">
                                          <p:stCondLst>
                                            <p:cond delay="600"/>
                                          </p:stCondLst>
                                        </p:cTn>
                                        <p:tgtEl>
                                          <p:spTgt spid="36869"/>
                                        </p:tgtEl>
                                      </p:cBhvr>
                                      <p:from x="100000" y="100000"/>
                                      <p:to x="80000" y="100000"/>
                                    </p:animScale>
                                    <p:anim by="(#ppt_h/3+#ppt_w*0.1)" calcmode="lin" valueType="num">
                                      <p:cBhvr additive="sum">
                                        <p:cTn id="10" dur="200" decel="100000" autoRev="1" fill="hold">
                                          <p:stCondLst>
                                            <p:cond delay="600"/>
                                          </p:stCondLst>
                                        </p:cTn>
                                        <p:tgtEl>
                                          <p:spTgt spid="3686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Text Box 3"/>
          <p:cNvSpPr txBox="1">
            <a:spLocks noChangeArrowheads="1"/>
          </p:cNvSpPr>
          <p:nvPr/>
        </p:nvSpPr>
        <p:spPr bwMode="auto">
          <a:xfrm>
            <a:off x="228600" y="3352800"/>
            <a:ext cx="8610600" cy="1190625"/>
          </a:xfrm>
          <a:prstGeom prst="rect">
            <a:avLst/>
          </a:prstGeom>
          <a:noFill/>
          <a:ln w="9525">
            <a:noFill/>
            <a:miter lim="800000"/>
            <a:headEnd/>
            <a:tailEnd/>
          </a:ln>
        </p:spPr>
        <p:txBody>
          <a:bodyPr>
            <a:spAutoFit/>
          </a:bodyPr>
          <a:lstStyle/>
          <a:p>
            <a:pPr>
              <a:spcBef>
                <a:spcPct val="50000"/>
              </a:spcBef>
            </a:pPr>
            <a:r>
              <a:rPr lang="en-US" sz="3600"/>
              <a:t>2.) Human newborns usually weigh between 6-8 pounds.</a:t>
            </a:r>
          </a:p>
        </p:txBody>
      </p:sp>
      <p:sp>
        <p:nvSpPr>
          <p:cNvPr id="212994"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checkerboard(across)">
                                      <p:cBhvr>
                                        <p:cTn id="7" dur="5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Text Box 3"/>
          <p:cNvSpPr txBox="1">
            <a:spLocks noChangeArrowheads="1"/>
          </p:cNvSpPr>
          <p:nvPr/>
        </p:nvSpPr>
        <p:spPr bwMode="auto">
          <a:xfrm>
            <a:off x="228600" y="3352800"/>
            <a:ext cx="8610600" cy="1190625"/>
          </a:xfrm>
          <a:prstGeom prst="rect">
            <a:avLst/>
          </a:prstGeom>
          <a:noFill/>
          <a:ln w="9525">
            <a:noFill/>
            <a:miter lim="800000"/>
            <a:headEnd/>
            <a:tailEnd/>
          </a:ln>
        </p:spPr>
        <p:txBody>
          <a:bodyPr>
            <a:spAutoFit/>
          </a:bodyPr>
          <a:lstStyle/>
          <a:p>
            <a:pPr>
              <a:spcBef>
                <a:spcPct val="50000"/>
              </a:spcBef>
            </a:pPr>
            <a:r>
              <a:rPr lang="en-US" sz="3600"/>
              <a:t>3.) Humans have bred dairy cows to produce 100 pints of milk per day.</a:t>
            </a:r>
          </a:p>
        </p:txBody>
      </p:sp>
      <p:sp>
        <p:nvSpPr>
          <p:cNvPr id="214018"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checkerboard(across)">
                                      <p:cBhvr>
                                        <p:cTn id="7" dur="500"/>
                                        <p:tgtEl>
                                          <p:spTgt spid="211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ext Box 3"/>
          <p:cNvSpPr txBox="1">
            <a:spLocks noChangeArrowheads="1"/>
          </p:cNvSpPr>
          <p:nvPr/>
        </p:nvSpPr>
        <p:spPr bwMode="auto">
          <a:xfrm>
            <a:off x="228600" y="3352800"/>
            <a:ext cx="8610600" cy="1739900"/>
          </a:xfrm>
          <a:prstGeom prst="rect">
            <a:avLst/>
          </a:prstGeom>
          <a:noFill/>
          <a:ln w="9525">
            <a:noFill/>
            <a:miter lim="800000"/>
            <a:headEnd/>
            <a:tailEnd/>
          </a:ln>
        </p:spPr>
        <p:txBody>
          <a:bodyPr>
            <a:spAutoFit/>
          </a:bodyPr>
          <a:lstStyle/>
          <a:p>
            <a:pPr>
              <a:spcBef>
                <a:spcPct val="50000"/>
              </a:spcBef>
            </a:pPr>
            <a:r>
              <a:rPr lang="en-US" sz="3600"/>
              <a:t>4.) In one region of New Jersey there exists two distinct types of one species of snake.</a:t>
            </a:r>
          </a:p>
        </p:txBody>
      </p:sp>
      <p:sp>
        <p:nvSpPr>
          <p:cNvPr id="215042"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checkerboard(across)">
                                      <p:cBhvr>
                                        <p:cTn id="7" dur="500"/>
                                        <p:tgtEl>
                                          <p:spTgt spid="212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Text Box 3"/>
          <p:cNvSpPr txBox="1">
            <a:spLocks noChangeArrowheads="1"/>
          </p:cNvSpPr>
          <p:nvPr/>
        </p:nvSpPr>
        <p:spPr bwMode="auto">
          <a:xfrm>
            <a:off x="228600" y="3352800"/>
            <a:ext cx="8610600" cy="1190625"/>
          </a:xfrm>
          <a:prstGeom prst="rect">
            <a:avLst/>
          </a:prstGeom>
          <a:noFill/>
          <a:ln w="9525">
            <a:noFill/>
            <a:miter lim="800000"/>
            <a:headEnd/>
            <a:tailEnd/>
          </a:ln>
        </p:spPr>
        <p:txBody>
          <a:bodyPr>
            <a:spAutoFit/>
          </a:bodyPr>
          <a:lstStyle/>
          <a:p>
            <a:pPr>
              <a:spcBef>
                <a:spcPct val="50000"/>
              </a:spcBef>
            </a:pPr>
            <a:r>
              <a:rPr lang="en-US" sz="3600"/>
              <a:t>5.) Large horns and giant antlers are characteristic of the male.</a:t>
            </a:r>
          </a:p>
        </p:txBody>
      </p:sp>
      <p:sp>
        <p:nvSpPr>
          <p:cNvPr id="216066" name="Text Box 4"/>
          <p:cNvSpPr txBox="1">
            <a:spLocks noChangeArrowheads="1"/>
          </p:cNvSpPr>
          <p:nvPr/>
        </p:nvSpPr>
        <p:spPr bwMode="auto">
          <a:xfrm>
            <a:off x="0" y="0"/>
            <a:ext cx="6096000" cy="3084513"/>
          </a:xfrm>
          <a:prstGeom prst="rect">
            <a:avLst/>
          </a:prstGeom>
          <a:noFill/>
          <a:ln w="9525">
            <a:noFill/>
            <a:miter lim="800000"/>
            <a:headEnd/>
            <a:tailEnd/>
          </a:ln>
        </p:spPr>
        <p:txBody>
          <a:bodyPr>
            <a:spAutoFit/>
          </a:bodyPr>
          <a:lstStyle/>
          <a:p>
            <a:pPr>
              <a:spcBef>
                <a:spcPct val="50000"/>
              </a:spcBef>
            </a:pPr>
            <a:r>
              <a:rPr lang="en-US" sz="2800" b="1"/>
              <a:t>A.) Stabilizing Selection</a:t>
            </a:r>
          </a:p>
          <a:p>
            <a:pPr>
              <a:spcBef>
                <a:spcPct val="50000"/>
              </a:spcBef>
            </a:pPr>
            <a:r>
              <a:rPr lang="en-US" sz="2800" b="1"/>
              <a:t>B.) Disruptive Selection</a:t>
            </a:r>
          </a:p>
          <a:p>
            <a:pPr>
              <a:spcBef>
                <a:spcPct val="50000"/>
              </a:spcBef>
            </a:pPr>
            <a:r>
              <a:rPr lang="en-US" sz="2800" b="1"/>
              <a:t>C.) Directional Selection</a:t>
            </a:r>
          </a:p>
          <a:p>
            <a:pPr>
              <a:spcBef>
                <a:spcPct val="50000"/>
              </a:spcBef>
            </a:pPr>
            <a:r>
              <a:rPr lang="en-US" sz="2800" b="1"/>
              <a:t>D.) Sexual Selection</a:t>
            </a:r>
          </a:p>
          <a:p>
            <a:pPr>
              <a:spcBef>
                <a:spcPct val="50000"/>
              </a:spcBef>
            </a:pPr>
            <a:r>
              <a:rPr lang="en-US" sz="2800" b="1"/>
              <a:t>E.) Artificial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checkerboard(across)">
                                      <p:cBhvr>
                                        <p:cTn id="7" dur="500"/>
                                        <p:tgtEl>
                                          <p:spTgt spid="214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6"/>
          <p:cNvPicPr>
            <a:picLocks noChangeAspect="1" noChangeArrowheads="1"/>
          </p:cNvPicPr>
          <p:nvPr/>
        </p:nvPicPr>
        <p:blipFill>
          <a:blip r:embed="rId2" cstate="print"/>
          <a:srcRect/>
          <a:stretch>
            <a:fillRect/>
          </a:stretch>
        </p:blipFill>
        <p:spPr bwMode="auto">
          <a:xfrm>
            <a:off x="2335213" y="266700"/>
            <a:ext cx="5208587"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5" descr="darwin1"/>
          <p:cNvPicPr>
            <a:picLocks noChangeAspect="1" noChangeArrowheads="1"/>
          </p:cNvPicPr>
          <p:nvPr/>
        </p:nvPicPr>
        <p:blipFill>
          <a:blip r:embed="rId2" cstate="print"/>
          <a:srcRect/>
          <a:stretch>
            <a:fillRect/>
          </a:stretch>
        </p:blipFill>
        <p:spPr bwMode="auto">
          <a:xfrm>
            <a:off x="2667000" y="609600"/>
            <a:ext cx="4100513"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61" name="Group 8"/>
          <p:cNvGrpSpPr>
            <a:grpSpLocks/>
          </p:cNvGrpSpPr>
          <p:nvPr/>
        </p:nvGrpSpPr>
        <p:grpSpPr bwMode="auto">
          <a:xfrm>
            <a:off x="2133600" y="0"/>
            <a:ext cx="5143500" cy="6858000"/>
            <a:chOff x="1344" y="0"/>
            <a:chExt cx="3240" cy="4320"/>
          </a:xfrm>
        </p:grpSpPr>
        <p:pic>
          <p:nvPicPr>
            <p:cNvPr id="220162" name="Picture 4"/>
            <p:cNvPicPr>
              <a:picLocks noChangeAspect="1" noChangeArrowheads="1"/>
            </p:cNvPicPr>
            <p:nvPr/>
          </p:nvPicPr>
          <p:blipFill>
            <a:blip r:embed="rId2" cstate="print"/>
            <a:srcRect/>
            <a:stretch>
              <a:fillRect/>
            </a:stretch>
          </p:blipFill>
          <p:spPr bwMode="auto">
            <a:xfrm>
              <a:off x="1344" y="0"/>
              <a:ext cx="3240" cy="4320"/>
            </a:xfrm>
            <a:prstGeom prst="rect">
              <a:avLst/>
            </a:prstGeom>
            <a:noFill/>
            <a:ln w="9525">
              <a:noFill/>
              <a:miter lim="800000"/>
              <a:headEnd/>
              <a:tailEnd/>
            </a:ln>
          </p:spPr>
        </p:pic>
        <p:sp>
          <p:nvSpPr>
            <p:cNvPr id="220163" name="Rectangle 5"/>
            <p:cNvSpPr>
              <a:spLocks noChangeArrowheads="1"/>
            </p:cNvSpPr>
            <p:nvPr/>
          </p:nvSpPr>
          <p:spPr bwMode="auto">
            <a:xfrm>
              <a:off x="1488" y="3264"/>
              <a:ext cx="1392" cy="484"/>
            </a:xfrm>
            <a:prstGeom prst="rect">
              <a:avLst/>
            </a:prstGeom>
            <a:solidFill>
              <a:schemeClr val="bg1"/>
            </a:solidFill>
            <a:ln w="9525">
              <a:noFill/>
              <a:miter lim="800000"/>
              <a:headEnd/>
              <a:tailEnd/>
            </a:ln>
          </p:spPr>
          <p:txBody>
            <a:bodyPr wrap="none" anchor="ctr"/>
            <a:lstStyle/>
            <a:p>
              <a:endParaRPr lang="en-US"/>
            </a:p>
          </p:txBody>
        </p:sp>
        <p:sp>
          <p:nvSpPr>
            <p:cNvPr id="220164" name="Rectangle 6"/>
            <p:cNvSpPr>
              <a:spLocks noChangeArrowheads="1"/>
            </p:cNvSpPr>
            <p:nvPr/>
          </p:nvSpPr>
          <p:spPr bwMode="auto">
            <a:xfrm>
              <a:off x="3504" y="3072"/>
              <a:ext cx="1056" cy="480"/>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4"/>
          <p:cNvPicPr>
            <a:picLocks noChangeAspect="1" noChangeArrowheads="1"/>
          </p:cNvPicPr>
          <p:nvPr/>
        </p:nvPicPr>
        <p:blipFill>
          <a:blip r:embed="rId2" cstate="print"/>
          <a:srcRect/>
          <a:stretch>
            <a:fillRect/>
          </a:stretch>
        </p:blipFill>
        <p:spPr bwMode="auto">
          <a:xfrm>
            <a:off x="20955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137" name="Group 7"/>
          <p:cNvGrpSpPr>
            <a:grpSpLocks/>
          </p:cNvGrpSpPr>
          <p:nvPr/>
        </p:nvGrpSpPr>
        <p:grpSpPr bwMode="auto">
          <a:xfrm>
            <a:off x="762000" y="566738"/>
            <a:ext cx="7924800" cy="5805487"/>
            <a:chOff x="480" y="357"/>
            <a:chExt cx="4992" cy="3657"/>
          </a:xfrm>
        </p:grpSpPr>
        <p:pic>
          <p:nvPicPr>
            <p:cNvPr id="219138" name="Picture 5" descr="1793564074574269"/>
            <p:cNvPicPr>
              <a:picLocks noChangeAspect="1" noChangeArrowheads="1"/>
            </p:cNvPicPr>
            <p:nvPr/>
          </p:nvPicPr>
          <p:blipFill>
            <a:blip r:embed="rId2" cstate="print"/>
            <a:srcRect/>
            <a:stretch>
              <a:fillRect/>
            </a:stretch>
          </p:blipFill>
          <p:spPr bwMode="auto">
            <a:xfrm>
              <a:off x="480" y="357"/>
              <a:ext cx="4992" cy="3657"/>
            </a:xfrm>
            <a:prstGeom prst="rect">
              <a:avLst/>
            </a:prstGeom>
            <a:noFill/>
            <a:ln w="9525">
              <a:noFill/>
              <a:miter lim="800000"/>
              <a:headEnd/>
              <a:tailEnd/>
            </a:ln>
          </p:spPr>
        </p:pic>
        <p:sp>
          <p:nvSpPr>
            <p:cNvPr id="219139" name="Rectangle 6"/>
            <p:cNvSpPr>
              <a:spLocks noChangeArrowheads="1"/>
            </p:cNvSpPr>
            <p:nvPr/>
          </p:nvSpPr>
          <p:spPr bwMode="auto">
            <a:xfrm>
              <a:off x="3216" y="2400"/>
              <a:ext cx="1872" cy="768"/>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il_fi" descr="http://www.articlesweb.org/blog/wp-content/uploads/2012/04/mammal-cladogram-the-tree-of-life-evolutio-15.gif"/>
          <p:cNvPicPr>
            <a:picLocks noChangeAspect="1" noChangeArrowheads="1"/>
          </p:cNvPicPr>
          <p:nvPr/>
        </p:nvPicPr>
        <p:blipFill>
          <a:blip r:embed="rId2" r:link="rId3" cstate="print"/>
          <a:srcRect/>
          <a:stretch>
            <a:fillRect/>
          </a:stretch>
        </p:blipFill>
        <p:spPr bwMode="auto">
          <a:xfrm>
            <a:off x="609600" y="685800"/>
            <a:ext cx="8229600" cy="554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2" cstate="print"/>
          <a:srcRect/>
          <a:stretch>
            <a:fillRect/>
          </a:stretch>
        </p:blipFill>
        <p:spPr bwMode="auto">
          <a:xfrm>
            <a:off x="0" y="0"/>
            <a:ext cx="4497388" cy="5181600"/>
          </a:xfrm>
          <a:prstGeom prst="rect">
            <a:avLst/>
          </a:prstGeom>
          <a:noFill/>
          <a:ln w="9525" algn="ctr">
            <a:noFill/>
            <a:miter lim="800000"/>
            <a:headEnd/>
            <a:tailEnd/>
          </a:ln>
        </p:spPr>
      </p:pic>
      <p:pic>
        <p:nvPicPr>
          <p:cNvPr id="194563" name="Picture 3"/>
          <p:cNvPicPr>
            <a:picLocks noChangeAspect="1" noChangeArrowheads="1"/>
          </p:cNvPicPr>
          <p:nvPr/>
        </p:nvPicPr>
        <p:blipFill>
          <a:blip r:embed="rId3" cstate="print"/>
          <a:srcRect/>
          <a:stretch>
            <a:fillRect/>
          </a:stretch>
        </p:blipFill>
        <p:spPr bwMode="auto">
          <a:xfrm>
            <a:off x="4822825" y="1209675"/>
            <a:ext cx="4321175" cy="5724525"/>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animEffect transition="in" filter="checkerboard(across)">
                                      <p:cBhvr>
                                        <p:cTn id="7" dur="500"/>
                                        <p:tgtEl>
                                          <p:spTgt spid="194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04800" y="457200"/>
            <a:ext cx="4800600" cy="762000"/>
          </a:xfrm>
          <a:prstGeom prst="rect">
            <a:avLst/>
          </a:prstGeom>
          <a:noFill/>
          <a:ln w="9525">
            <a:noFill/>
            <a:miter lim="800000"/>
            <a:headEnd/>
            <a:tailEnd/>
          </a:ln>
        </p:spPr>
        <p:txBody>
          <a:bodyPr>
            <a:spAutoFit/>
          </a:bodyPr>
          <a:lstStyle/>
          <a:p>
            <a:pPr>
              <a:spcBef>
                <a:spcPct val="50000"/>
              </a:spcBef>
            </a:pPr>
            <a:r>
              <a:rPr lang="en-US" sz="4400" b="1" u="sng">
                <a:latin typeface="Times New Roman" pitchFamily="18" charset="0"/>
              </a:rPr>
              <a:t>Amber</a:t>
            </a:r>
          </a:p>
        </p:txBody>
      </p:sp>
      <p:pic>
        <p:nvPicPr>
          <p:cNvPr id="31747" name="Picture 3"/>
          <p:cNvPicPr>
            <a:picLocks noChangeAspect="1" noChangeArrowheads="1"/>
          </p:cNvPicPr>
          <p:nvPr/>
        </p:nvPicPr>
        <p:blipFill>
          <a:blip r:embed="rId2" cstate="print"/>
          <a:srcRect/>
          <a:stretch>
            <a:fillRect/>
          </a:stretch>
        </p:blipFill>
        <p:spPr bwMode="auto">
          <a:xfrm>
            <a:off x="228600" y="2819400"/>
            <a:ext cx="3238500" cy="3771900"/>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srcRect/>
          <a:stretch>
            <a:fillRect/>
          </a:stretch>
        </p:blipFill>
        <p:spPr bwMode="auto">
          <a:xfrm>
            <a:off x="4419600" y="3200400"/>
            <a:ext cx="4572000" cy="3429000"/>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srcRect/>
          <a:stretch>
            <a:fillRect/>
          </a:stretch>
        </p:blipFill>
        <p:spPr bwMode="auto">
          <a:xfrm>
            <a:off x="5695950" y="152400"/>
            <a:ext cx="3295650" cy="2174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0-#ppt_w/2"/>
                                          </p:val>
                                        </p:tav>
                                        <p:tav tm="100000">
                                          <p:val>
                                            <p:strVal val="#ppt_x"/>
                                          </p:val>
                                        </p:tav>
                                      </p:tavLst>
                                    </p:anim>
                                    <p:anim calcmode="lin" valueType="num">
                                      <p:cBhvr additive="base">
                                        <p:cTn id="8" dur="500" fill="hold"/>
                                        <p:tgtEl>
                                          <p:spTgt spid="317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1747"/>
                                        </p:tgtEl>
                                        <p:attrNameLst>
                                          <p:attrName>style.visibility</p:attrName>
                                        </p:attrNameLst>
                                      </p:cBhvr>
                                      <p:to>
                                        <p:strVal val="visible"/>
                                      </p:to>
                                    </p:set>
                                    <p:animEffect transition="in" filter="checkerboard(across)">
                                      <p:cBhvr>
                                        <p:cTn id="13" dur="500"/>
                                        <p:tgtEl>
                                          <p:spTgt spid="3174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1748"/>
                                        </p:tgtEl>
                                        <p:attrNameLst>
                                          <p:attrName>style.visibility</p:attrName>
                                        </p:attrNameLst>
                                      </p:cBhvr>
                                      <p:to>
                                        <p:strVal val="visible"/>
                                      </p:to>
                                    </p:set>
                                    <p:animEffect transition="in" filter="checkerboard(across)">
                                      <p:cBhvr>
                                        <p:cTn id="18" dur="500"/>
                                        <p:tgtEl>
                                          <p:spTgt spid="3174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1749"/>
                                        </p:tgtEl>
                                        <p:attrNameLst>
                                          <p:attrName>style.visibility</p:attrName>
                                        </p:attrNameLst>
                                      </p:cBhvr>
                                      <p:to>
                                        <p:strVal val="visible"/>
                                      </p:to>
                                    </p:set>
                                    <p:animEffect transition="in" filter="checkerboard(across)">
                                      <p:cBhvr>
                                        <p:cTn id="23"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57200" y="228600"/>
            <a:ext cx="1752600" cy="641350"/>
          </a:xfrm>
          <a:prstGeom prst="rect">
            <a:avLst/>
          </a:prstGeom>
          <a:noFill/>
          <a:ln w="9525">
            <a:noFill/>
            <a:miter lim="800000"/>
            <a:headEnd/>
            <a:tailEnd/>
          </a:ln>
        </p:spPr>
        <p:txBody>
          <a:bodyPr>
            <a:spAutoFit/>
          </a:bodyPr>
          <a:lstStyle/>
          <a:p>
            <a:pPr>
              <a:spcBef>
                <a:spcPct val="50000"/>
              </a:spcBef>
            </a:pPr>
            <a:r>
              <a:rPr lang="en-US" sz="3600" b="1" u="sng">
                <a:latin typeface="Times New Roman" pitchFamily="18" charset="0"/>
              </a:rPr>
              <a:t>ICE</a:t>
            </a:r>
          </a:p>
        </p:txBody>
      </p:sp>
      <p:pic>
        <p:nvPicPr>
          <p:cNvPr id="16387" name="Picture 3"/>
          <p:cNvPicPr>
            <a:picLocks noChangeAspect="1" noChangeArrowheads="1"/>
          </p:cNvPicPr>
          <p:nvPr/>
        </p:nvPicPr>
        <p:blipFill>
          <a:blip r:embed="rId2" cstate="print"/>
          <a:srcRect/>
          <a:stretch>
            <a:fillRect/>
          </a:stretch>
        </p:blipFill>
        <p:spPr bwMode="auto">
          <a:xfrm>
            <a:off x="4343400" y="3308350"/>
            <a:ext cx="4533900" cy="3473450"/>
          </a:xfrm>
          <a:prstGeom prst="rect">
            <a:avLst/>
          </a:prstGeom>
          <a:noFill/>
          <a:ln w="9525">
            <a:noFill/>
            <a:miter lim="800000"/>
            <a:headEnd/>
            <a:tailEnd/>
          </a:ln>
        </p:spPr>
      </p:pic>
      <p:sp>
        <p:nvSpPr>
          <p:cNvPr id="16388" name="Text Box 4"/>
          <p:cNvSpPr txBox="1">
            <a:spLocks noChangeArrowheads="1"/>
          </p:cNvSpPr>
          <p:nvPr/>
        </p:nvSpPr>
        <p:spPr bwMode="auto">
          <a:xfrm>
            <a:off x="457200" y="914400"/>
            <a:ext cx="4419600" cy="5021263"/>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"Dima" a baby mammoth preserved in ice for 40,000 years.  He was discovered in Siberia in 1977 and was named for a nearby stream.  </a:t>
            </a:r>
          </a:p>
          <a:p>
            <a:pPr>
              <a:spcBef>
                <a:spcPct val="50000"/>
              </a:spcBef>
            </a:pPr>
            <a:r>
              <a:rPr lang="en-US" sz="2400">
                <a:latin typeface="Times New Roman" pitchFamily="18" charset="0"/>
              </a:rPr>
              <a:t>     He was around 6 months old when he died and only a bit over 3 feet tall.  His teeth were slightly worn so it was apparent that he had begun to eat vegetation but still depended on his mother's milk  for the bulk of his food intake.</a:t>
            </a:r>
          </a:p>
        </p:txBody>
      </p:sp>
      <p:pic>
        <p:nvPicPr>
          <p:cNvPr id="16389" name="Picture 5"/>
          <p:cNvPicPr>
            <a:picLocks noChangeAspect="1" noChangeArrowheads="1"/>
          </p:cNvPicPr>
          <p:nvPr/>
        </p:nvPicPr>
        <p:blipFill>
          <a:blip r:embed="rId3" cstate="print"/>
          <a:srcRect/>
          <a:stretch>
            <a:fillRect/>
          </a:stretch>
        </p:blipFill>
        <p:spPr bwMode="auto">
          <a:xfrm>
            <a:off x="5467350" y="885825"/>
            <a:ext cx="3448050" cy="231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0-#ppt_w/2"/>
                                          </p:val>
                                        </p:tav>
                                        <p:tav tm="100000">
                                          <p:val>
                                            <p:strVal val="#ppt_x"/>
                                          </p:val>
                                        </p:tav>
                                      </p:tavLst>
                                    </p:anim>
                                    <p:anim calcmode="lin" valueType="num">
                                      <p:cBhvr additive="base">
                                        <p:cTn id="8" dur="500" fill="hold"/>
                                        <p:tgtEl>
                                          <p:spTgt spid="163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checkerboard(across)">
                                      <p:cBhvr>
                                        <p:cTn id="13" dur="500"/>
                                        <p:tgtEl>
                                          <p:spTgt spid="1638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8"/>
                                        </p:tgtEl>
                                        <p:attrNameLst>
                                          <p:attrName>style.visibility</p:attrName>
                                        </p:attrNameLst>
                                      </p:cBhvr>
                                      <p:to>
                                        <p:strVal val="visible"/>
                                      </p:to>
                                    </p:set>
                                    <p:anim calcmode="lin" valueType="num">
                                      <p:cBhvr additive="base">
                                        <p:cTn id="18" dur="500" fill="hold"/>
                                        <p:tgtEl>
                                          <p:spTgt spid="16388"/>
                                        </p:tgtEl>
                                        <p:attrNameLst>
                                          <p:attrName>ppt_x</p:attrName>
                                        </p:attrNameLst>
                                      </p:cBhvr>
                                      <p:tavLst>
                                        <p:tav tm="0">
                                          <p:val>
                                            <p:strVal val="0-#ppt_w/2"/>
                                          </p:val>
                                        </p:tav>
                                        <p:tav tm="100000">
                                          <p:val>
                                            <p:strVal val="#ppt_x"/>
                                          </p:val>
                                        </p:tav>
                                      </p:tavLst>
                                    </p:anim>
                                    <p:anim calcmode="lin" valueType="num">
                                      <p:cBhvr additive="base">
                                        <p:cTn id="19"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6389"/>
                                        </p:tgtEl>
                                        <p:attrNameLst>
                                          <p:attrName>style.visibility</p:attrName>
                                        </p:attrNameLst>
                                      </p:cBhvr>
                                      <p:to>
                                        <p:strVal val="visible"/>
                                      </p:to>
                                    </p:set>
                                    <p:animEffect transition="in" filter="checkerboard(across)">
                                      <p:cBhvr>
                                        <p:cTn id="24"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5097463" y="457200"/>
            <a:ext cx="3741737" cy="6019800"/>
          </a:xfrm>
          <a:prstGeom prst="rect">
            <a:avLst/>
          </a:prstGeom>
          <a:noFill/>
          <a:ln w="9525">
            <a:noFill/>
            <a:miter lim="800000"/>
            <a:headEnd/>
            <a:tailEnd/>
          </a:ln>
        </p:spPr>
      </p:pic>
      <p:sp>
        <p:nvSpPr>
          <p:cNvPr id="37890" name="Text Box 3"/>
          <p:cNvSpPr txBox="1">
            <a:spLocks noChangeArrowheads="1"/>
          </p:cNvSpPr>
          <p:nvPr/>
        </p:nvSpPr>
        <p:spPr bwMode="auto">
          <a:xfrm>
            <a:off x="228600" y="228600"/>
            <a:ext cx="4724400" cy="3441700"/>
          </a:xfrm>
          <a:prstGeom prst="rect">
            <a:avLst/>
          </a:prstGeom>
          <a:noFill/>
          <a:ln w="9525">
            <a:noFill/>
            <a:miter lim="800000"/>
            <a:headEnd/>
            <a:tailEnd/>
          </a:ln>
        </p:spPr>
        <p:txBody>
          <a:bodyPr>
            <a:spAutoFit/>
          </a:bodyPr>
          <a:lstStyle/>
          <a:p>
            <a:pPr>
              <a:spcBef>
                <a:spcPct val="50000"/>
              </a:spcBef>
            </a:pPr>
            <a:r>
              <a:rPr lang="en-US" sz="2200">
                <a:latin typeface="Hoefler Text"/>
              </a:rPr>
              <a:t>     In 1991, a body was discovered originating out of the melting ice of a glacier in a small mountain passage named Tiesenjoch. After the rescue team retrieved the body from the ice, they transported it to the Department of Forensic Medicine in Innsbruck where Archaeologists determined the body was a natural mummy. </a:t>
            </a:r>
            <a:endParaRPr lang="en-US" sz="2200">
              <a:latin typeface="Times New Roman" pitchFamily="18" charset="0"/>
            </a:endParaRPr>
          </a:p>
        </p:txBody>
      </p:sp>
      <p:sp>
        <p:nvSpPr>
          <p:cNvPr id="37891" name="Text Box 4"/>
          <p:cNvSpPr txBox="1">
            <a:spLocks noChangeArrowheads="1"/>
          </p:cNvSpPr>
          <p:nvPr/>
        </p:nvSpPr>
        <p:spPr bwMode="auto">
          <a:xfrm>
            <a:off x="304800" y="3752850"/>
            <a:ext cx="4648200" cy="22828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The mummy was an male adult remarkably well preserved. The condition of his equipment were also preserved in good condition. The age of the body is about 3,300 BC or late Stone Age.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heckerboard(across)">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cstate="print"/>
          <a:srcRect/>
          <a:stretch>
            <a:fillRect/>
          </a:stretch>
        </p:blipFill>
        <p:spPr bwMode="auto">
          <a:xfrm>
            <a:off x="152400" y="304800"/>
            <a:ext cx="3819525" cy="2838450"/>
          </a:xfrm>
          <a:prstGeom prst="rect">
            <a:avLst/>
          </a:prstGeom>
          <a:noFill/>
          <a:ln w="9525">
            <a:noFill/>
            <a:miter lim="800000"/>
            <a:headEnd/>
            <a:tailEnd/>
          </a:ln>
        </p:spPr>
      </p:pic>
      <p:pic>
        <p:nvPicPr>
          <p:cNvPr id="38914" name="Picture 3"/>
          <p:cNvPicPr>
            <a:picLocks noChangeAspect="1" noChangeArrowheads="1"/>
          </p:cNvPicPr>
          <p:nvPr/>
        </p:nvPicPr>
        <p:blipFill>
          <a:blip r:embed="rId3" cstate="print"/>
          <a:srcRect/>
          <a:stretch>
            <a:fillRect/>
          </a:stretch>
        </p:blipFill>
        <p:spPr bwMode="auto">
          <a:xfrm>
            <a:off x="4343400" y="228600"/>
            <a:ext cx="4381500" cy="3495675"/>
          </a:xfrm>
          <a:prstGeom prst="rect">
            <a:avLst/>
          </a:prstGeom>
          <a:noFill/>
          <a:ln w="9525">
            <a:noFill/>
            <a:miter lim="800000"/>
            <a:headEnd/>
            <a:tailEnd/>
          </a:ln>
        </p:spPr>
      </p:pic>
      <p:pic>
        <p:nvPicPr>
          <p:cNvPr id="38915" name="Picture 4"/>
          <p:cNvPicPr>
            <a:picLocks noChangeAspect="1" noChangeArrowheads="1"/>
          </p:cNvPicPr>
          <p:nvPr/>
        </p:nvPicPr>
        <p:blipFill>
          <a:blip r:embed="rId4" cstate="print"/>
          <a:srcRect/>
          <a:stretch>
            <a:fillRect/>
          </a:stretch>
        </p:blipFill>
        <p:spPr bwMode="auto">
          <a:xfrm>
            <a:off x="304800" y="3429000"/>
            <a:ext cx="3733800" cy="3162300"/>
          </a:xfrm>
          <a:prstGeom prst="rect">
            <a:avLst/>
          </a:prstGeom>
          <a:noFill/>
          <a:ln w="9525">
            <a:noFill/>
            <a:miter lim="800000"/>
            <a:headEnd/>
            <a:tailEnd/>
          </a:ln>
        </p:spPr>
      </p:pic>
      <p:sp>
        <p:nvSpPr>
          <p:cNvPr id="38916" name="Text Box 5"/>
          <p:cNvSpPr txBox="1">
            <a:spLocks noChangeArrowheads="1"/>
          </p:cNvSpPr>
          <p:nvPr/>
        </p:nvSpPr>
        <p:spPr bwMode="auto">
          <a:xfrm>
            <a:off x="4267200" y="4356100"/>
            <a:ext cx="4648200" cy="1739900"/>
          </a:xfrm>
          <a:prstGeom prst="rect">
            <a:avLst/>
          </a:prstGeom>
          <a:noFill/>
          <a:ln w="9525">
            <a:noFill/>
            <a:miter lim="800000"/>
            <a:headEnd/>
            <a:tailEnd/>
          </a:ln>
        </p:spPr>
        <p:txBody>
          <a:bodyPr>
            <a:spAutoFit/>
          </a:bodyPr>
          <a:lstStyle/>
          <a:p>
            <a:pPr>
              <a:spcBef>
                <a:spcPct val="50000"/>
              </a:spcBef>
            </a:pPr>
            <a:r>
              <a:rPr lang="en-US" sz="3600">
                <a:latin typeface="Times New Roman" pitchFamily="18" charset="0"/>
              </a:rPr>
              <a:t>Other entire organisms have been found in tar pits and bogs!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5227638" y="914400"/>
            <a:ext cx="3687762" cy="5791200"/>
          </a:xfrm>
          <a:prstGeom prst="rect">
            <a:avLst/>
          </a:prstGeom>
          <a:noFill/>
          <a:ln w="9525">
            <a:noFill/>
            <a:miter lim="800000"/>
            <a:headEnd/>
            <a:tailEnd/>
          </a:ln>
        </p:spPr>
      </p:pic>
      <p:sp>
        <p:nvSpPr>
          <p:cNvPr id="19459" name="Text Box 3"/>
          <p:cNvSpPr txBox="1">
            <a:spLocks noChangeArrowheads="1"/>
          </p:cNvSpPr>
          <p:nvPr/>
        </p:nvSpPr>
        <p:spPr bwMode="auto">
          <a:xfrm>
            <a:off x="2438400" y="4038600"/>
            <a:ext cx="2743200" cy="2436813"/>
          </a:xfrm>
          <a:prstGeom prst="rect">
            <a:avLst/>
          </a:prstGeom>
          <a:noFill/>
          <a:ln w="9525">
            <a:noFill/>
            <a:miter lim="800000"/>
            <a:headEnd/>
            <a:tailEnd/>
          </a:ln>
        </p:spPr>
        <p:txBody>
          <a:bodyPr>
            <a:spAutoFit/>
          </a:bodyPr>
          <a:lstStyle/>
          <a:p>
            <a:pPr>
              <a:spcBef>
                <a:spcPct val="50000"/>
              </a:spcBef>
            </a:pPr>
            <a:r>
              <a:rPr lang="en-US" sz="1700" b="1">
                <a:latin typeface="Verdana" pitchFamily="34" charset="0"/>
              </a:rPr>
              <a:t>Fossilized track of </a:t>
            </a:r>
            <a:r>
              <a:rPr lang="en-US" sz="1700" b="1" i="1">
                <a:latin typeface="Verdana" pitchFamily="34" charset="0"/>
              </a:rPr>
              <a:t>Dilophosaurus</a:t>
            </a:r>
            <a:r>
              <a:rPr lang="en-US" sz="1700" b="1">
                <a:latin typeface="Verdana" pitchFamily="34" charset="0"/>
              </a:rPr>
              <a:t>, a bipedal 20-foot-long flesh-eating dinosaur, photographed on Navajo land just west of Tuba City, Arizona.</a:t>
            </a:r>
            <a:r>
              <a:rPr lang="en-US">
                <a:latin typeface="Times New Roman" pitchFamily="18" charset="0"/>
              </a:rPr>
              <a:t> </a:t>
            </a:r>
          </a:p>
        </p:txBody>
      </p:sp>
      <p:pic>
        <p:nvPicPr>
          <p:cNvPr id="19460" name="Picture 4"/>
          <p:cNvPicPr>
            <a:picLocks noChangeAspect="1" noChangeArrowheads="1"/>
          </p:cNvPicPr>
          <p:nvPr/>
        </p:nvPicPr>
        <p:blipFill>
          <a:blip r:embed="rId3" cstate="print"/>
          <a:srcRect/>
          <a:stretch>
            <a:fillRect/>
          </a:stretch>
        </p:blipFill>
        <p:spPr bwMode="auto">
          <a:xfrm>
            <a:off x="228600" y="3962400"/>
            <a:ext cx="2133600" cy="2667000"/>
          </a:xfrm>
          <a:prstGeom prst="rect">
            <a:avLst/>
          </a:prstGeom>
          <a:noFill/>
          <a:ln w="9525">
            <a:noFill/>
            <a:miter lim="800000"/>
            <a:headEnd/>
            <a:tailEnd/>
          </a:ln>
        </p:spPr>
      </p:pic>
      <p:sp>
        <p:nvSpPr>
          <p:cNvPr id="19461" name="Text Box 5"/>
          <p:cNvSpPr txBox="1">
            <a:spLocks noChangeArrowheads="1"/>
          </p:cNvSpPr>
          <p:nvPr/>
        </p:nvSpPr>
        <p:spPr bwMode="auto">
          <a:xfrm>
            <a:off x="228600" y="166688"/>
            <a:ext cx="3124200" cy="579437"/>
          </a:xfrm>
          <a:prstGeom prst="rect">
            <a:avLst/>
          </a:prstGeom>
          <a:noFill/>
          <a:ln w="9525">
            <a:noFill/>
            <a:miter lim="800000"/>
            <a:headEnd/>
            <a:tailEnd/>
          </a:ln>
        </p:spPr>
        <p:txBody>
          <a:bodyPr>
            <a:spAutoFit/>
          </a:bodyPr>
          <a:lstStyle/>
          <a:p>
            <a:pPr>
              <a:spcBef>
                <a:spcPct val="50000"/>
              </a:spcBef>
            </a:pPr>
            <a:r>
              <a:rPr lang="en-US" sz="3200" b="1" u="sng">
                <a:latin typeface="Times New Roman" pitchFamily="18" charset="0"/>
              </a:rPr>
              <a:t>IMPRINTS</a:t>
            </a:r>
          </a:p>
        </p:txBody>
      </p:sp>
      <p:pic>
        <p:nvPicPr>
          <p:cNvPr id="19462" name="Picture 6"/>
          <p:cNvPicPr>
            <a:picLocks noChangeAspect="1" noChangeArrowheads="1"/>
          </p:cNvPicPr>
          <p:nvPr/>
        </p:nvPicPr>
        <p:blipFill>
          <a:blip r:embed="rId4" cstate="print"/>
          <a:srcRect/>
          <a:stretch>
            <a:fillRect/>
          </a:stretch>
        </p:blipFill>
        <p:spPr bwMode="auto">
          <a:xfrm>
            <a:off x="304800" y="860425"/>
            <a:ext cx="4114800" cy="2981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linds(horizont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 calcmode="lin" valueType="num">
                                      <p:cBhvr additive="base">
                                        <p:cTn id="12" dur="500" fill="hold"/>
                                        <p:tgtEl>
                                          <p:spTgt spid="19461"/>
                                        </p:tgtEl>
                                        <p:attrNameLst>
                                          <p:attrName>ppt_x</p:attrName>
                                        </p:attrNameLst>
                                      </p:cBhvr>
                                      <p:tavLst>
                                        <p:tav tm="0">
                                          <p:val>
                                            <p:strVal val="0-#ppt_w/2"/>
                                          </p:val>
                                        </p:tav>
                                        <p:tav tm="100000">
                                          <p:val>
                                            <p:strVal val="#ppt_x"/>
                                          </p:val>
                                        </p:tav>
                                      </p:tavLst>
                                    </p:anim>
                                    <p:anim calcmode="lin" valueType="num">
                                      <p:cBhvr additive="base">
                                        <p:cTn id="13"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9462"/>
                                        </p:tgtEl>
                                        <p:attrNameLst>
                                          <p:attrName>style.visibility</p:attrName>
                                        </p:attrNameLst>
                                      </p:cBhvr>
                                      <p:to>
                                        <p:strVal val="visible"/>
                                      </p:to>
                                    </p:set>
                                    <p:animEffect transition="in" filter="blinds(horizontal)">
                                      <p:cBhvr>
                                        <p:cTn id="18" dur="500"/>
                                        <p:tgtEl>
                                          <p:spTgt spid="194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9460"/>
                                        </p:tgtEl>
                                        <p:attrNameLst>
                                          <p:attrName>style.visibility</p:attrName>
                                        </p:attrNameLst>
                                      </p:cBhvr>
                                      <p:to>
                                        <p:strVal val="visible"/>
                                      </p:to>
                                    </p:set>
                                    <p:animEffect transition="in" filter="blinds(horizontal)">
                                      <p:cBhvr>
                                        <p:cTn id="23" dur="500"/>
                                        <p:tgtEl>
                                          <p:spTgt spid="1946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9459"/>
                                        </p:tgtEl>
                                        <p:attrNameLst>
                                          <p:attrName>style.visibility</p:attrName>
                                        </p:attrNameLst>
                                      </p:cBhvr>
                                      <p:to>
                                        <p:strVal val="visible"/>
                                      </p:to>
                                    </p:set>
                                    <p:anim calcmode="lin" valueType="num">
                                      <p:cBhvr additive="base">
                                        <p:cTn id="28" dur="500" fill="hold"/>
                                        <p:tgtEl>
                                          <p:spTgt spid="19459"/>
                                        </p:tgtEl>
                                        <p:attrNameLst>
                                          <p:attrName>ppt_x</p:attrName>
                                        </p:attrNameLst>
                                      </p:cBhvr>
                                      <p:tavLst>
                                        <p:tav tm="0">
                                          <p:val>
                                            <p:strVal val="0-#ppt_w/2"/>
                                          </p:val>
                                        </p:tav>
                                        <p:tav tm="100000">
                                          <p:val>
                                            <p:strVal val="#ppt_x"/>
                                          </p:val>
                                        </p:tav>
                                      </p:tavLst>
                                    </p:anim>
                                    <p:anim calcmode="lin" valueType="num">
                                      <p:cBhvr additive="base">
                                        <p:cTn id="29" dur="500" fill="hold"/>
                                        <p:tgtEl>
                                          <p:spTgt spid="194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4800" y="182563"/>
            <a:ext cx="1905000" cy="579437"/>
          </a:xfrm>
          <a:prstGeom prst="rect">
            <a:avLst/>
          </a:prstGeom>
          <a:noFill/>
          <a:ln w="9525">
            <a:noFill/>
            <a:miter lim="800000"/>
            <a:headEnd/>
            <a:tailEnd/>
          </a:ln>
        </p:spPr>
        <p:txBody>
          <a:bodyPr>
            <a:spAutoFit/>
          </a:bodyPr>
          <a:lstStyle/>
          <a:p>
            <a:pPr>
              <a:spcBef>
                <a:spcPct val="50000"/>
              </a:spcBef>
            </a:pPr>
            <a:r>
              <a:rPr lang="en-US" sz="3200" b="1" u="sng">
                <a:latin typeface="Times New Roman" pitchFamily="18" charset="0"/>
              </a:rPr>
              <a:t>Bones</a:t>
            </a:r>
          </a:p>
        </p:txBody>
      </p:sp>
      <p:pic>
        <p:nvPicPr>
          <p:cNvPr id="20483" name="Picture 3"/>
          <p:cNvPicPr>
            <a:picLocks noChangeAspect="1" noChangeArrowheads="1"/>
          </p:cNvPicPr>
          <p:nvPr/>
        </p:nvPicPr>
        <p:blipFill>
          <a:blip r:embed="rId2" cstate="print"/>
          <a:srcRect/>
          <a:stretch>
            <a:fillRect/>
          </a:stretch>
        </p:blipFill>
        <p:spPr bwMode="auto">
          <a:xfrm>
            <a:off x="228600" y="762000"/>
            <a:ext cx="4000500" cy="5715000"/>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4343400" y="762000"/>
            <a:ext cx="4562475" cy="3101975"/>
          </a:xfrm>
          <a:prstGeom prst="rect">
            <a:avLst/>
          </a:prstGeom>
          <a:noFill/>
          <a:ln w="9525">
            <a:noFill/>
            <a:miter lim="800000"/>
            <a:headEnd/>
            <a:tailEnd/>
          </a:ln>
        </p:spPr>
      </p:pic>
      <p:pic>
        <p:nvPicPr>
          <p:cNvPr id="20485" name="Picture 5"/>
          <p:cNvPicPr>
            <a:picLocks noChangeAspect="1" noChangeArrowheads="1"/>
          </p:cNvPicPr>
          <p:nvPr/>
        </p:nvPicPr>
        <p:blipFill>
          <a:blip r:embed="rId4" cstate="print"/>
          <a:srcRect/>
          <a:stretch>
            <a:fillRect/>
          </a:stretch>
        </p:blipFill>
        <p:spPr bwMode="auto">
          <a:xfrm>
            <a:off x="4343400" y="3962400"/>
            <a:ext cx="4495800" cy="2487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animEffect transition="in" filter="dissolve">
                                      <p:cBhvr>
                                        <p:cTn id="13" dur="500"/>
                                        <p:tgtEl>
                                          <p:spTgt spid="2048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0484"/>
                                        </p:tgtEl>
                                        <p:attrNameLst>
                                          <p:attrName>style.visibility</p:attrName>
                                        </p:attrNameLst>
                                      </p:cBhvr>
                                      <p:to>
                                        <p:strVal val="visible"/>
                                      </p:to>
                                    </p:set>
                                    <p:animEffect transition="in" filter="dissolve">
                                      <p:cBhvr>
                                        <p:cTn id="18" dur="500"/>
                                        <p:tgtEl>
                                          <p:spTgt spid="2048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485"/>
                                        </p:tgtEl>
                                        <p:attrNameLst>
                                          <p:attrName>style.visibility</p:attrName>
                                        </p:attrNameLst>
                                      </p:cBhvr>
                                      <p:to>
                                        <p:strVal val="visible"/>
                                      </p:to>
                                    </p:set>
                                    <p:animEffect transition="in" filter="dissolve">
                                      <p:cBhvr>
                                        <p:cTn id="23"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2743200"/>
            <a:ext cx="5486400" cy="41148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3276600" y="0"/>
            <a:ext cx="5867400" cy="3243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slide(fromBottom)">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slide(fromBottom)">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81000" y="228600"/>
            <a:ext cx="3819525" cy="2887663"/>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5175250" y="1676400"/>
            <a:ext cx="3792538" cy="4905375"/>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381000" y="2759075"/>
            <a:ext cx="4495800" cy="3879850"/>
          </a:xfrm>
          <a:prstGeom prst="rect">
            <a:avLst/>
          </a:prstGeom>
          <a:noFill/>
          <a:ln w="9525">
            <a:noFill/>
            <a:miter lim="800000"/>
            <a:headEnd/>
            <a:tailEnd/>
          </a:ln>
        </p:spPr>
      </p:pic>
      <p:sp>
        <p:nvSpPr>
          <p:cNvPr id="43012" name="Text Box 5"/>
          <p:cNvSpPr txBox="1">
            <a:spLocks noChangeArrowheads="1"/>
          </p:cNvSpPr>
          <p:nvPr/>
        </p:nvSpPr>
        <p:spPr bwMode="auto">
          <a:xfrm>
            <a:off x="4800600" y="1066800"/>
            <a:ext cx="4114800" cy="457200"/>
          </a:xfrm>
          <a:prstGeom prst="rect">
            <a:avLst/>
          </a:prstGeom>
          <a:noFill/>
          <a:ln w="9525">
            <a:noFill/>
            <a:miter lim="800000"/>
            <a:headEnd/>
            <a:tailEnd/>
          </a:ln>
        </p:spPr>
        <p:txBody>
          <a:bodyPr>
            <a:spAutoFit/>
          </a:bodyPr>
          <a:lstStyle/>
          <a:p>
            <a:pPr>
              <a:spcBef>
                <a:spcPct val="50000"/>
              </a:spcBef>
            </a:pPr>
            <a:r>
              <a:rPr lang="en-US" sz="2400">
                <a:latin typeface="Verdana" pitchFamily="34" charset="0"/>
              </a:rPr>
              <a:t>Fossilized dinosaur eggs.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p:cTn id="7" dur="500" fill="hold"/>
                                        <p:tgtEl>
                                          <p:spTgt spid="22532"/>
                                        </p:tgtEl>
                                        <p:attrNameLst>
                                          <p:attrName>ppt_w</p:attrName>
                                        </p:attrNameLst>
                                      </p:cBhvr>
                                      <p:tavLst>
                                        <p:tav tm="0">
                                          <p:val>
                                            <p:fltVal val="0"/>
                                          </p:val>
                                        </p:tav>
                                        <p:tav tm="100000">
                                          <p:val>
                                            <p:strVal val="#ppt_w"/>
                                          </p:val>
                                        </p:tav>
                                      </p:tavLst>
                                    </p:anim>
                                    <p:anim calcmode="lin" valueType="num">
                                      <p:cBhvr>
                                        <p:cTn id="8" dur="500" fill="hold"/>
                                        <p:tgtEl>
                                          <p:spTgt spid="225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p:cTn id="13" dur="500" fill="hold"/>
                                        <p:tgtEl>
                                          <p:spTgt spid="22531"/>
                                        </p:tgtEl>
                                        <p:attrNameLst>
                                          <p:attrName>ppt_w</p:attrName>
                                        </p:attrNameLst>
                                      </p:cBhvr>
                                      <p:tavLst>
                                        <p:tav tm="0">
                                          <p:val>
                                            <p:fltVal val="0"/>
                                          </p:val>
                                        </p:tav>
                                        <p:tav tm="100000">
                                          <p:val>
                                            <p:strVal val="#ppt_w"/>
                                          </p:val>
                                        </p:tav>
                                      </p:tavLst>
                                    </p:anim>
                                    <p:anim calcmode="lin" valueType="num">
                                      <p:cBhvr>
                                        <p:cTn id="14" dur="500" fill="hold"/>
                                        <p:tgtEl>
                                          <p:spTgt spid="2253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530"/>
                                        </p:tgtEl>
                                        <p:attrNameLst>
                                          <p:attrName>style.visibility</p:attrName>
                                        </p:attrNameLst>
                                      </p:cBhvr>
                                      <p:to>
                                        <p:strVal val="visible"/>
                                      </p:to>
                                    </p:set>
                                    <p:anim calcmode="lin" valueType="num">
                                      <p:cBhvr>
                                        <p:cTn id="19" dur="500" fill="hold"/>
                                        <p:tgtEl>
                                          <p:spTgt spid="22530"/>
                                        </p:tgtEl>
                                        <p:attrNameLst>
                                          <p:attrName>ppt_w</p:attrName>
                                        </p:attrNameLst>
                                      </p:cBhvr>
                                      <p:tavLst>
                                        <p:tav tm="0">
                                          <p:val>
                                            <p:fltVal val="0"/>
                                          </p:val>
                                        </p:tav>
                                        <p:tav tm="100000">
                                          <p:val>
                                            <p:strVal val="#ppt_w"/>
                                          </p:val>
                                        </p:tav>
                                      </p:tavLst>
                                    </p:anim>
                                    <p:anim calcmode="lin" valueType="num">
                                      <p:cBhvr>
                                        <p:cTn id="20" dur="5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cstate="print"/>
          <a:srcRect/>
          <a:stretch>
            <a:fillRect/>
          </a:stretch>
        </p:blipFill>
        <p:spPr bwMode="auto">
          <a:xfrm>
            <a:off x="1524000" y="2146300"/>
            <a:ext cx="6553200" cy="4383088"/>
          </a:xfrm>
          <a:prstGeom prst="rect">
            <a:avLst/>
          </a:prstGeom>
          <a:noFill/>
          <a:ln w="9525">
            <a:noFill/>
            <a:miter lim="800000"/>
            <a:headEnd/>
            <a:tailEnd/>
          </a:ln>
        </p:spPr>
      </p:pic>
      <p:sp>
        <p:nvSpPr>
          <p:cNvPr id="44034" name="Text Box 3"/>
          <p:cNvSpPr txBox="1">
            <a:spLocks noChangeArrowheads="1"/>
          </p:cNvSpPr>
          <p:nvPr/>
        </p:nvSpPr>
        <p:spPr bwMode="auto">
          <a:xfrm>
            <a:off x="304800" y="641350"/>
            <a:ext cx="8610600" cy="1187450"/>
          </a:xfrm>
          <a:prstGeom prst="rect">
            <a:avLst/>
          </a:prstGeom>
          <a:noFill/>
          <a:ln w="9525">
            <a:noFill/>
            <a:miter lim="800000"/>
            <a:headEnd/>
            <a:tailEnd/>
          </a:ln>
        </p:spPr>
        <p:txBody>
          <a:bodyPr>
            <a:spAutoFit/>
          </a:bodyPr>
          <a:lstStyle/>
          <a:p>
            <a:pPr>
              <a:spcBef>
                <a:spcPct val="50000"/>
              </a:spcBef>
            </a:pPr>
            <a:r>
              <a:rPr lang="en-US" sz="2400">
                <a:latin typeface="Verdana" pitchFamily="34" charset="0"/>
              </a:rPr>
              <a:t>     Skull of an extinct teleost fish, </a:t>
            </a:r>
            <a:r>
              <a:rPr lang="en-US" sz="2400" i="1">
                <a:latin typeface="Verdana" pitchFamily="34" charset="0"/>
              </a:rPr>
              <a:t>Xiphactinus audax</a:t>
            </a:r>
            <a:r>
              <a:rPr lang="en-US" sz="2400">
                <a:latin typeface="Verdana" pitchFamily="34" charset="0"/>
              </a:rPr>
              <a:t>, a 12-foot monster (the largest bony fish known from Cretaceous fossil deposits of North America).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cstate="print"/>
          <a:srcRect/>
          <a:stretch>
            <a:fillRect/>
          </a:stretch>
        </p:blipFill>
        <p:spPr bwMode="auto">
          <a:xfrm>
            <a:off x="4497388" y="228600"/>
            <a:ext cx="4351337" cy="6419850"/>
          </a:xfrm>
          <a:prstGeom prst="rect">
            <a:avLst/>
          </a:prstGeom>
          <a:noFill/>
          <a:ln w="9525">
            <a:noFill/>
            <a:miter lim="800000"/>
            <a:headEnd/>
            <a:tailEnd/>
          </a:ln>
        </p:spPr>
      </p:pic>
      <p:sp>
        <p:nvSpPr>
          <p:cNvPr id="45058" name="Text Box 3"/>
          <p:cNvSpPr txBox="1">
            <a:spLocks noChangeArrowheads="1"/>
          </p:cNvSpPr>
          <p:nvPr/>
        </p:nvSpPr>
        <p:spPr bwMode="auto">
          <a:xfrm>
            <a:off x="381000" y="304800"/>
            <a:ext cx="4114800" cy="2282825"/>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  </a:t>
            </a:r>
            <a:r>
              <a:rPr lang="en-US" sz="2400" b="1">
                <a:latin typeface="Verdana" pitchFamily="34" charset="0"/>
              </a:rPr>
              <a:t>This early Cretaceous nest of dinosaur eggs, </a:t>
            </a:r>
            <a:r>
              <a:rPr lang="en-US" sz="2400" b="1" i="1">
                <a:latin typeface="Verdana" pitchFamily="34" charset="0"/>
              </a:rPr>
              <a:t>Oolithes spheroides</a:t>
            </a:r>
            <a:r>
              <a:rPr lang="en-US" sz="2400" b="1">
                <a:latin typeface="Verdana" pitchFamily="34" charset="0"/>
              </a:rPr>
              <a:t>, was collected in Henan Province of China.</a:t>
            </a:r>
            <a:r>
              <a:rPr lang="en-US" sz="2400" b="1">
                <a:latin typeface="Times New Roman" pitchFamily="18"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2"/>
          <p:cNvGrpSpPr>
            <a:grpSpLocks/>
          </p:cNvGrpSpPr>
          <p:nvPr/>
        </p:nvGrpSpPr>
        <p:grpSpPr bwMode="auto">
          <a:xfrm>
            <a:off x="304800" y="228600"/>
            <a:ext cx="8610600" cy="2647950"/>
            <a:chOff x="192" y="2448"/>
            <a:chExt cx="5424" cy="1668"/>
          </a:xfrm>
        </p:grpSpPr>
        <p:sp>
          <p:nvSpPr>
            <p:cNvPr id="16388" name="Text Box 3"/>
            <p:cNvSpPr txBox="1">
              <a:spLocks noChangeArrowheads="1"/>
            </p:cNvSpPr>
            <p:nvPr/>
          </p:nvSpPr>
          <p:spPr bwMode="auto">
            <a:xfrm>
              <a:off x="192" y="2448"/>
              <a:ext cx="2640" cy="1668"/>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In 1999, the Kansas State Board of Education voted in favor of science education  that contained NO MENTION of biological evolution, the age of the Earth, or the origin of the Universe …”</a:t>
              </a:r>
            </a:p>
          </p:txBody>
        </p:sp>
        <p:pic>
          <p:nvPicPr>
            <p:cNvPr id="16389" name="Picture 4" descr="mp00318_"/>
            <p:cNvPicPr>
              <a:picLocks noChangeAspect="1" noChangeArrowheads="1"/>
            </p:cNvPicPr>
            <p:nvPr/>
          </p:nvPicPr>
          <p:blipFill>
            <a:blip r:embed="rId2" cstate="print"/>
            <a:srcRect/>
            <a:stretch>
              <a:fillRect/>
            </a:stretch>
          </p:blipFill>
          <p:spPr bwMode="auto">
            <a:xfrm>
              <a:off x="2832" y="2592"/>
              <a:ext cx="2784" cy="1103"/>
            </a:xfrm>
            <a:prstGeom prst="rect">
              <a:avLst/>
            </a:prstGeom>
            <a:noFill/>
            <a:ln w="9525">
              <a:noFill/>
              <a:miter lim="800000"/>
              <a:headEnd/>
              <a:tailEnd/>
            </a:ln>
          </p:spPr>
        </p:pic>
      </p:grpSp>
      <p:sp>
        <p:nvSpPr>
          <p:cNvPr id="195589" name="Text Box 5"/>
          <p:cNvSpPr txBox="1">
            <a:spLocks noChangeArrowheads="1"/>
          </p:cNvSpPr>
          <p:nvPr/>
        </p:nvSpPr>
        <p:spPr bwMode="auto">
          <a:xfrm>
            <a:off x="304800" y="2971800"/>
            <a:ext cx="8610600" cy="1554163"/>
          </a:xfrm>
          <a:prstGeom prst="rect">
            <a:avLst/>
          </a:prstGeom>
          <a:noFill/>
          <a:ln w="9525">
            <a:noFill/>
            <a:miter lim="800000"/>
            <a:headEnd/>
            <a:tailEnd/>
          </a:ln>
        </p:spPr>
        <p:txBody>
          <a:bodyPr>
            <a:spAutoFit/>
          </a:bodyPr>
          <a:lstStyle/>
          <a:p>
            <a:pPr>
              <a:spcBef>
                <a:spcPct val="50000"/>
              </a:spcBef>
            </a:pPr>
            <a:r>
              <a:rPr lang="en-US" sz="3200">
                <a:latin typeface="Times New Roman" pitchFamily="18" charset="0"/>
              </a:rPr>
              <a:t>The Kansas decision sparked a statewide and nationwide controversy, and in 2001 the Board reversed its decision…BUT!!!</a:t>
            </a:r>
          </a:p>
        </p:txBody>
      </p:sp>
      <p:pic>
        <p:nvPicPr>
          <p:cNvPr id="16387" name="Picture 6"/>
          <p:cNvPicPr>
            <a:picLocks noChangeAspect="1" noChangeArrowheads="1"/>
          </p:cNvPicPr>
          <p:nvPr/>
        </p:nvPicPr>
        <p:blipFill>
          <a:blip r:embed="rId3" cstate="print"/>
          <a:srcRect/>
          <a:stretch>
            <a:fillRect/>
          </a:stretch>
        </p:blipFill>
        <p:spPr bwMode="auto">
          <a:xfrm>
            <a:off x="2209800" y="4470400"/>
            <a:ext cx="5181600" cy="23876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fade">
                                      <p:cBhvr>
                                        <p:cTn id="7" dur="1000"/>
                                        <p:tgtEl>
                                          <p:spTgt spid="195586"/>
                                        </p:tgtEl>
                                      </p:cBhvr>
                                    </p:animEffect>
                                    <p:anim calcmode="lin" valueType="num">
                                      <p:cBhvr>
                                        <p:cTn id="8" dur="1000" fill="hold"/>
                                        <p:tgtEl>
                                          <p:spTgt spid="195586"/>
                                        </p:tgtEl>
                                        <p:attrNameLst>
                                          <p:attrName>ppt_x</p:attrName>
                                        </p:attrNameLst>
                                      </p:cBhvr>
                                      <p:tavLst>
                                        <p:tav tm="0">
                                          <p:val>
                                            <p:strVal val="#ppt_x"/>
                                          </p:val>
                                        </p:tav>
                                        <p:tav tm="100000">
                                          <p:val>
                                            <p:strVal val="#ppt_x"/>
                                          </p:val>
                                        </p:tav>
                                      </p:tavLst>
                                    </p:anim>
                                    <p:anim calcmode="lin" valueType="num">
                                      <p:cBhvr>
                                        <p:cTn id="9" dur="900" decel="100000" fill="hold"/>
                                        <p:tgtEl>
                                          <p:spTgt spid="19558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558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95589"/>
                                        </p:tgtEl>
                                        <p:attrNameLst>
                                          <p:attrName>style.visibility</p:attrName>
                                        </p:attrNameLst>
                                      </p:cBhvr>
                                      <p:to>
                                        <p:strVal val="visible"/>
                                      </p:to>
                                    </p:set>
                                    <p:animEffect transition="in" filter="checkerboard(across)">
                                      <p:cBhvr>
                                        <p:cTn id="15" dur="500"/>
                                        <p:tgtEl>
                                          <p:spTgt spid="19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cstate="print"/>
          <a:srcRect/>
          <a:stretch>
            <a:fillRect/>
          </a:stretch>
        </p:blipFill>
        <p:spPr bwMode="auto">
          <a:xfrm>
            <a:off x="1524000" y="1981200"/>
            <a:ext cx="6096000" cy="4159250"/>
          </a:xfrm>
          <a:prstGeom prst="rect">
            <a:avLst/>
          </a:prstGeom>
          <a:noFill/>
          <a:ln w="9525">
            <a:noFill/>
            <a:miter lim="800000"/>
            <a:headEnd/>
            <a:tailEnd/>
          </a:ln>
        </p:spPr>
      </p:pic>
      <p:sp>
        <p:nvSpPr>
          <p:cNvPr id="46082" name="Text Box 3"/>
          <p:cNvSpPr txBox="1">
            <a:spLocks noChangeArrowheads="1"/>
          </p:cNvSpPr>
          <p:nvPr/>
        </p:nvSpPr>
        <p:spPr bwMode="auto">
          <a:xfrm>
            <a:off x="304800" y="304800"/>
            <a:ext cx="8610600" cy="1552575"/>
          </a:xfrm>
          <a:prstGeom prst="rect">
            <a:avLst/>
          </a:prstGeom>
          <a:noFill/>
          <a:ln w="9525">
            <a:noFill/>
            <a:miter lim="800000"/>
            <a:headEnd/>
            <a:tailEnd/>
          </a:ln>
        </p:spPr>
        <p:txBody>
          <a:bodyPr>
            <a:spAutoFit/>
          </a:bodyPr>
          <a:lstStyle/>
          <a:p>
            <a:pPr>
              <a:spcBef>
                <a:spcPct val="50000"/>
              </a:spcBef>
            </a:pPr>
            <a:r>
              <a:rPr lang="en-US" sz="2400" b="1">
                <a:latin typeface="Verdana" pitchFamily="34" charset="0"/>
              </a:rPr>
              <a:t>     Fossilized "pine" cones of an </a:t>
            </a:r>
            <a:r>
              <a:rPr lang="en-US" sz="2400" b="1" i="1">
                <a:latin typeface="Verdana" pitchFamily="34" charset="0"/>
              </a:rPr>
              <a:t>Araucaria mirabilis</a:t>
            </a:r>
            <a:r>
              <a:rPr lang="en-US" sz="2400" b="1">
                <a:latin typeface="Verdana" pitchFamily="34" charset="0"/>
              </a:rPr>
              <a:t> tree that lived in the Jurassic of Patagonia, Argentina.</a:t>
            </a:r>
            <a:r>
              <a:rPr lang="en-US" sz="2400" b="1">
                <a:latin typeface="Times New Roman" pitchFamily="18" charset="0"/>
              </a:rPr>
              <a:t>  </a:t>
            </a:r>
            <a:r>
              <a:rPr lang="en-US" sz="2400" b="1">
                <a:latin typeface="Verdana" pitchFamily="34" charset="0"/>
              </a:rPr>
              <a:t>Pine cones the size of pineapples!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srcRect/>
          <a:stretch>
            <a:fillRect/>
          </a:stretch>
        </p:blipFill>
        <p:spPr bwMode="auto">
          <a:xfrm>
            <a:off x="152400" y="3479800"/>
            <a:ext cx="4953000" cy="3302000"/>
          </a:xfrm>
          <a:prstGeom prst="rect">
            <a:avLst/>
          </a:prstGeom>
          <a:noFill/>
          <a:ln w="9525">
            <a:noFill/>
            <a:miter lim="800000"/>
            <a:headEnd/>
            <a:tailEnd/>
          </a:ln>
        </p:spPr>
      </p:pic>
      <p:sp>
        <p:nvSpPr>
          <p:cNvPr id="47106" name="Text Box 3"/>
          <p:cNvSpPr txBox="1">
            <a:spLocks noChangeArrowheads="1"/>
          </p:cNvSpPr>
          <p:nvPr/>
        </p:nvSpPr>
        <p:spPr bwMode="auto">
          <a:xfrm>
            <a:off x="228600" y="381000"/>
            <a:ext cx="8610600" cy="1917700"/>
          </a:xfrm>
          <a:prstGeom prst="rect">
            <a:avLst/>
          </a:prstGeom>
          <a:noFill/>
          <a:ln w="9525">
            <a:noFill/>
            <a:miter lim="800000"/>
            <a:headEnd/>
            <a:tailEnd/>
          </a:ln>
        </p:spPr>
        <p:txBody>
          <a:bodyPr>
            <a:spAutoFit/>
          </a:bodyPr>
          <a:lstStyle/>
          <a:p>
            <a:pPr>
              <a:spcBef>
                <a:spcPct val="50000"/>
              </a:spcBef>
            </a:pPr>
            <a:r>
              <a:rPr lang="en-US" sz="2400">
                <a:latin typeface="Verdana" pitchFamily="34" charset="0"/>
              </a:rPr>
              <a:t>	Sea scorpions were the largest free-swimming creatures (with external skeletons) of the Paleozoic era.  Some attained 3 meters (10 ft.) in length and had huge pincers. This individual, </a:t>
            </a:r>
            <a:r>
              <a:rPr lang="en-US" sz="2400" i="1">
                <a:latin typeface="Verdana" pitchFamily="34" charset="0"/>
              </a:rPr>
              <a:t>Eurypterus remipes</a:t>
            </a:r>
            <a:r>
              <a:rPr lang="en-US" sz="2400">
                <a:latin typeface="Verdana" pitchFamily="34" charset="0"/>
              </a:rPr>
              <a:t>, was found in Herkimer Co., New York, USA. </a:t>
            </a:r>
          </a:p>
        </p:txBody>
      </p:sp>
      <p:pic>
        <p:nvPicPr>
          <p:cNvPr id="47107" name="Picture 4"/>
          <p:cNvPicPr>
            <a:picLocks noChangeAspect="1" noChangeArrowheads="1"/>
          </p:cNvPicPr>
          <p:nvPr/>
        </p:nvPicPr>
        <p:blipFill>
          <a:blip r:embed="rId3" cstate="print"/>
          <a:srcRect/>
          <a:stretch>
            <a:fillRect/>
          </a:stretch>
        </p:blipFill>
        <p:spPr bwMode="auto">
          <a:xfrm>
            <a:off x="4648200" y="2286000"/>
            <a:ext cx="4267200" cy="28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cstate="print"/>
          <a:srcRect/>
          <a:stretch>
            <a:fillRect/>
          </a:stretch>
        </p:blipFill>
        <p:spPr bwMode="auto">
          <a:xfrm>
            <a:off x="4876800" y="228600"/>
            <a:ext cx="4038600" cy="3967163"/>
          </a:xfrm>
          <a:prstGeom prst="rect">
            <a:avLst/>
          </a:prstGeom>
          <a:noFill/>
          <a:ln w="9525">
            <a:noFill/>
            <a:miter lim="800000"/>
            <a:headEnd/>
            <a:tailEnd/>
          </a:ln>
        </p:spPr>
      </p:pic>
      <p:sp>
        <p:nvSpPr>
          <p:cNvPr id="48130" name="Text Box 3"/>
          <p:cNvSpPr txBox="1">
            <a:spLocks noChangeArrowheads="1"/>
          </p:cNvSpPr>
          <p:nvPr/>
        </p:nvSpPr>
        <p:spPr bwMode="auto">
          <a:xfrm>
            <a:off x="228600" y="325438"/>
            <a:ext cx="4572000" cy="22828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The Irish Elk is misnamed.  It’s not Irish and is it not an elk. It is a giant extinct deer, the largest deer species ever, that stood up to seven feet at the shoulder with antlers spanning up to 12 feet.  </a:t>
            </a:r>
          </a:p>
        </p:txBody>
      </p:sp>
      <p:pic>
        <p:nvPicPr>
          <p:cNvPr id="48131" name="Picture 4"/>
          <p:cNvPicPr>
            <a:picLocks noChangeAspect="1" noChangeArrowheads="1"/>
          </p:cNvPicPr>
          <p:nvPr/>
        </p:nvPicPr>
        <p:blipFill>
          <a:blip r:embed="rId3" cstate="print"/>
          <a:srcRect/>
          <a:stretch>
            <a:fillRect/>
          </a:stretch>
        </p:blipFill>
        <p:spPr bwMode="auto">
          <a:xfrm>
            <a:off x="5743575" y="4114800"/>
            <a:ext cx="3171825" cy="2679700"/>
          </a:xfrm>
          <a:prstGeom prst="rect">
            <a:avLst/>
          </a:prstGeom>
          <a:noFill/>
          <a:ln w="9525">
            <a:noFill/>
            <a:miter lim="800000"/>
            <a:headEnd/>
            <a:tailEnd/>
          </a:ln>
        </p:spPr>
      </p:pic>
      <p:sp>
        <p:nvSpPr>
          <p:cNvPr id="48132" name="Text Box 5"/>
          <p:cNvSpPr txBox="1">
            <a:spLocks noChangeArrowheads="1"/>
          </p:cNvSpPr>
          <p:nvPr/>
        </p:nvSpPr>
        <p:spPr bwMode="auto">
          <a:xfrm>
            <a:off x="304800" y="2870200"/>
            <a:ext cx="4572000" cy="3378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The Irish elk evolved during the glacial periods of the last million years.  It ranged throughout Europe, northern Asia and northern Africa. The name "Irish" has stuck because excellent, well-preserved fossils of the giant deer are especially common in lake sediments and peat bogs in Ireland.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cstate="print"/>
          <a:srcRect/>
          <a:stretch>
            <a:fillRect/>
          </a:stretch>
        </p:blipFill>
        <p:spPr bwMode="auto">
          <a:xfrm>
            <a:off x="152400" y="533400"/>
            <a:ext cx="4953000" cy="6248400"/>
          </a:xfrm>
          <a:prstGeom prst="rect">
            <a:avLst/>
          </a:prstGeom>
          <a:noFill/>
          <a:ln w="9525">
            <a:noFill/>
            <a:miter lim="800000"/>
            <a:headEnd/>
            <a:tailEnd/>
          </a:ln>
        </p:spPr>
      </p:pic>
      <p:sp>
        <p:nvSpPr>
          <p:cNvPr id="49154" name="Text Box 3"/>
          <p:cNvSpPr txBox="1">
            <a:spLocks noChangeArrowheads="1"/>
          </p:cNvSpPr>
          <p:nvPr/>
        </p:nvSpPr>
        <p:spPr bwMode="auto">
          <a:xfrm>
            <a:off x="5181600" y="3081338"/>
            <a:ext cx="3886200" cy="3743325"/>
          </a:xfrm>
          <a:prstGeom prst="rect">
            <a:avLst/>
          </a:prstGeom>
          <a:noFill/>
          <a:ln w="9525">
            <a:noFill/>
            <a:miter lim="800000"/>
            <a:headEnd/>
            <a:tailEnd/>
          </a:ln>
        </p:spPr>
        <p:txBody>
          <a:bodyPr>
            <a:spAutoFit/>
          </a:bodyPr>
          <a:lstStyle/>
          <a:p>
            <a:pPr>
              <a:spcBef>
                <a:spcPct val="50000"/>
              </a:spcBef>
            </a:pPr>
            <a:r>
              <a:rPr lang="en-US" sz="2200">
                <a:latin typeface="Times New Roman" pitchFamily="18" charset="0"/>
              </a:rPr>
              <a:t>     </a:t>
            </a:r>
            <a:r>
              <a:rPr lang="en-US" sz="2400">
                <a:latin typeface="Times New Roman" pitchFamily="18" charset="0"/>
              </a:rPr>
              <a:t>These plant-eating creatures rivaled elephants in size! They stood 6 m (20 ft) tall and weighed several tons. Ground sloths originated in South America and spread northward to the West Indies and to North America by migrating over the Central American land bridge.</a:t>
            </a:r>
          </a:p>
        </p:txBody>
      </p:sp>
      <p:pic>
        <p:nvPicPr>
          <p:cNvPr id="49155" name="Picture 4"/>
          <p:cNvPicPr>
            <a:picLocks noChangeAspect="1" noChangeArrowheads="1"/>
          </p:cNvPicPr>
          <p:nvPr/>
        </p:nvPicPr>
        <p:blipFill>
          <a:blip r:embed="rId3" cstate="print"/>
          <a:srcRect/>
          <a:stretch>
            <a:fillRect/>
          </a:stretch>
        </p:blipFill>
        <p:spPr bwMode="auto">
          <a:xfrm>
            <a:off x="5638800" y="66675"/>
            <a:ext cx="2887663" cy="305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a:stretch>
            <a:fillRect/>
          </a:stretch>
        </p:blipFill>
        <p:spPr bwMode="auto">
          <a:xfrm>
            <a:off x="228600" y="3459163"/>
            <a:ext cx="4572000" cy="3179762"/>
          </a:xfrm>
          <a:prstGeom prst="rect">
            <a:avLst/>
          </a:prstGeom>
          <a:noFill/>
          <a:ln w="9525">
            <a:noFill/>
            <a:miter lim="800000"/>
            <a:headEnd/>
            <a:tailEnd/>
          </a:ln>
        </p:spPr>
      </p:pic>
      <p:pic>
        <p:nvPicPr>
          <p:cNvPr id="50178" name="Picture 3"/>
          <p:cNvPicPr>
            <a:picLocks noChangeAspect="1" noChangeArrowheads="1"/>
          </p:cNvPicPr>
          <p:nvPr/>
        </p:nvPicPr>
        <p:blipFill>
          <a:blip r:embed="rId3" cstate="print"/>
          <a:srcRect/>
          <a:stretch>
            <a:fillRect/>
          </a:stretch>
        </p:blipFill>
        <p:spPr bwMode="auto">
          <a:xfrm>
            <a:off x="5638800" y="0"/>
            <a:ext cx="3505200" cy="2909888"/>
          </a:xfrm>
          <a:prstGeom prst="rect">
            <a:avLst/>
          </a:prstGeom>
          <a:noFill/>
          <a:ln w="9525">
            <a:noFill/>
            <a:miter lim="800000"/>
            <a:headEnd/>
            <a:tailEnd/>
          </a:ln>
        </p:spPr>
      </p:pic>
      <p:pic>
        <p:nvPicPr>
          <p:cNvPr id="50179" name="Picture 4"/>
          <p:cNvPicPr>
            <a:picLocks noChangeAspect="1" noChangeArrowheads="1"/>
          </p:cNvPicPr>
          <p:nvPr/>
        </p:nvPicPr>
        <p:blipFill>
          <a:blip r:embed="rId4" cstate="print"/>
          <a:srcRect/>
          <a:stretch>
            <a:fillRect/>
          </a:stretch>
        </p:blipFill>
        <p:spPr bwMode="auto">
          <a:xfrm>
            <a:off x="4800600" y="3805238"/>
            <a:ext cx="4191000" cy="2824162"/>
          </a:xfrm>
          <a:prstGeom prst="rect">
            <a:avLst/>
          </a:prstGeom>
          <a:noFill/>
          <a:ln w="9525">
            <a:noFill/>
            <a:miter lim="800000"/>
            <a:headEnd/>
            <a:tailEnd/>
          </a:ln>
        </p:spPr>
      </p:pic>
      <p:sp>
        <p:nvSpPr>
          <p:cNvPr id="50180" name="Text Box 5"/>
          <p:cNvSpPr txBox="1">
            <a:spLocks noChangeArrowheads="1"/>
          </p:cNvSpPr>
          <p:nvPr/>
        </p:nvSpPr>
        <p:spPr bwMode="auto">
          <a:xfrm>
            <a:off x="304800" y="304800"/>
            <a:ext cx="5181600" cy="3067050"/>
          </a:xfrm>
          <a:prstGeom prst="rect">
            <a:avLst/>
          </a:prstGeom>
          <a:noFill/>
          <a:ln w="9525">
            <a:noFill/>
            <a:miter lim="800000"/>
            <a:headEnd/>
            <a:tailEnd/>
          </a:ln>
        </p:spPr>
        <p:txBody>
          <a:bodyPr>
            <a:spAutoFit/>
          </a:bodyPr>
          <a:lstStyle/>
          <a:p>
            <a:pPr>
              <a:spcBef>
                <a:spcPct val="50000"/>
              </a:spcBef>
            </a:pPr>
            <a:r>
              <a:rPr lang="en-US">
                <a:latin typeface="Verdana" pitchFamily="34" charset="0"/>
              </a:rPr>
              <a:t>    Uintatherium was a bulky, hoofed animal was larger than a modern rhinoceros and sported an array of short, knobby horns which grew upward from its nasal bones. In addition, a pair of daggerlike canine tusks jutted downward from its upper jaw. </a:t>
            </a:r>
          </a:p>
          <a:p>
            <a:pPr>
              <a:spcBef>
                <a:spcPct val="50000"/>
              </a:spcBef>
            </a:pPr>
            <a:r>
              <a:rPr lang="en-US">
                <a:latin typeface="Verdana" pitchFamily="34" charset="0"/>
              </a:rPr>
              <a:t>     </a:t>
            </a:r>
            <a:r>
              <a:rPr lang="en-US" b="1">
                <a:latin typeface="Verdana" pitchFamily="34" charset="0"/>
              </a:rPr>
              <a:t>Uintatherium was an ancient, distant cousin of horses, elephants and whales</a:t>
            </a:r>
            <a:r>
              <a:rPr lang="en-US">
                <a:latin typeface="Verdana" pitchFamily="34" charset="0"/>
              </a:rPr>
              <a:t>.</a:t>
            </a:r>
            <a:r>
              <a:rPr lang="en-US" sz="2400">
                <a:latin typeface="Verdana" pitchFamily="34" charset="0"/>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04800" y="152400"/>
            <a:ext cx="4419600" cy="762000"/>
          </a:xfrm>
          <a:prstGeom prst="rect">
            <a:avLst/>
          </a:prstGeom>
          <a:noFill/>
          <a:ln w="9525">
            <a:noFill/>
            <a:miter lim="800000"/>
            <a:headEnd/>
            <a:tailEnd/>
          </a:ln>
        </p:spPr>
        <p:txBody>
          <a:bodyPr>
            <a:spAutoFit/>
          </a:bodyPr>
          <a:lstStyle/>
          <a:p>
            <a:pPr>
              <a:spcBef>
                <a:spcPct val="50000"/>
              </a:spcBef>
            </a:pPr>
            <a:r>
              <a:rPr lang="en-US" sz="4400">
                <a:latin typeface="Times New Roman" pitchFamily="18" charset="0"/>
              </a:rPr>
              <a:t>2.) </a:t>
            </a:r>
            <a:r>
              <a:rPr lang="en-US" sz="4400" b="1" u="sng">
                <a:latin typeface="Times New Roman" pitchFamily="18" charset="0"/>
              </a:rPr>
              <a:t>Embryology</a:t>
            </a:r>
            <a:r>
              <a:rPr lang="en-US" sz="2800" b="1" u="sng">
                <a:latin typeface="Times New Roman" pitchFamily="18" charset="0"/>
              </a:rPr>
              <a:t> </a:t>
            </a:r>
          </a:p>
        </p:txBody>
      </p:sp>
      <p:sp>
        <p:nvSpPr>
          <p:cNvPr id="51202" name="Rectangle 3"/>
          <p:cNvSpPr>
            <a:spLocks noChangeArrowheads="1"/>
          </p:cNvSpPr>
          <p:nvPr/>
        </p:nvSpPr>
        <p:spPr bwMode="auto">
          <a:xfrm>
            <a:off x="3205163" y="2695575"/>
            <a:ext cx="9144000" cy="0"/>
          </a:xfrm>
          <a:prstGeom prst="rect">
            <a:avLst/>
          </a:prstGeom>
          <a:noFill/>
          <a:ln w="9525">
            <a:noFill/>
            <a:miter lim="800000"/>
            <a:headEnd/>
            <a:tailEnd/>
          </a:ln>
        </p:spPr>
        <p:txBody>
          <a:bodyPr>
            <a:spAutoFit/>
          </a:bodyPr>
          <a:lstStyle/>
          <a:p>
            <a:endParaRPr lang="en-US"/>
          </a:p>
        </p:txBody>
      </p:sp>
      <p:pic>
        <p:nvPicPr>
          <p:cNvPr id="51203" name="Picture 4" descr="evo5"/>
          <p:cNvPicPr>
            <a:picLocks noChangeAspect="1" noChangeArrowheads="1"/>
          </p:cNvPicPr>
          <p:nvPr/>
        </p:nvPicPr>
        <p:blipFill>
          <a:blip r:embed="rId2" cstate="print"/>
          <a:srcRect/>
          <a:stretch>
            <a:fillRect/>
          </a:stretch>
        </p:blipFill>
        <p:spPr bwMode="auto">
          <a:xfrm>
            <a:off x="1752600" y="3200400"/>
            <a:ext cx="5562600" cy="2984500"/>
          </a:xfrm>
          <a:prstGeom prst="rect">
            <a:avLst/>
          </a:prstGeom>
          <a:noFill/>
          <a:ln w="9525">
            <a:noFill/>
            <a:miter lim="800000"/>
            <a:headEnd/>
            <a:tailEnd/>
          </a:ln>
        </p:spPr>
      </p:pic>
      <p:pic>
        <p:nvPicPr>
          <p:cNvPr id="38917" name="Picture 5"/>
          <p:cNvPicPr>
            <a:picLocks noChangeAspect="1" noChangeArrowheads="1"/>
          </p:cNvPicPr>
          <p:nvPr/>
        </p:nvPicPr>
        <p:blipFill>
          <a:blip r:embed="rId3" cstate="print"/>
          <a:srcRect/>
          <a:stretch>
            <a:fillRect/>
          </a:stretch>
        </p:blipFill>
        <p:spPr bwMode="auto">
          <a:xfrm>
            <a:off x="0" y="990600"/>
            <a:ext cx="9144000" cy="1589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checkerboard(across)">
                                      <p:cBhvr>
                                        <p:cTn id="13"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cstate="print"/>
          <a:srcRect/>
          <a:stretch>
            <a:fillRect/>
          </a:stretch>
        </p:blipFill>
        <p:spPr bwMode="auto">
          <a:xfrm>
            <a:off x="1033463" y="511175"/>
            <a:ext cx="7075487" cy="5834063"/>
          </a:xfrm>
          <a:prstGeom prst="rect">
            <a:avLst/>
          </a:prstGeom>
          <a:noFill/>
          <a:ln w="9525">
            <a:noFill/>
            <a:miter lim="800000"/>
            <a:headEnd/>
            <a:tailEnd/>
          </a:ln>
        </p:spPr>
      </p:pic>
      <p:sp>
        <p:nvSpPr>
          <p:cNvPr id="39939" name="Rectangle 3"/>
          <p:cNvSpPr>
            <a:spLocks noChangeArrowheads="1"/>
          </p:cNvSpPr>
          <p:nvPr/>
        </p:nvSpPr>
        <p:spPr bwMode="auto">
          <a:xfrm>
            <a:off x="762000" y="1905000"/>
            <a:ext cx="7696200" cy="1905000"/>
          </a:xfrm>
          <a:prstGeom prst="rect">
            <a:avLst/>
          </a:prstGeom>
          <a:solidFill>
            <a:schemeClr val="bg1"/>
          </a:solidFill>
          <a:ln w="9525">
            <a:noFill/>
            <a:miter lim="800000"/>
            <a:headEnd/>
            <a:tailEnd/>
          </a:ln>
        </p:spPr>
        <p:txBody>
          <a:bodyPr wrap="none" anchor="ctr"/>
          <a:lstStyle/>
          <a:p>
            <a:endParaRPr lang="en-US"/>
          </a:p>
        </p:txBody>
      </p:sp>
      <p:sp>
        <p:nvSpPr>
          <p:cNvPr id="39940" name="Rectangle 4"/>
          <p:cNvSpPr>
            <a:spLocks noChangeArrowheads="1"/>
          </p:cNvSpPr>
          <p:nvPr/>
        </p:nvSpPr>
        <p:spPr bwMode="auto">
          <a:xfrm>
            <a:off x="762000" y="3810000"/>
            <a:ext cx="7696200" cy="25146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9939"/>
                                        </p:tgtEl>
                                      </p:cBhvr>
                                    </p:animEffect>
                                    <p:set>
                                      <p:cBhvr>
                                        <p:cTn id="7" dur="1" fill="hold">
                                          <p:stCondLst>
                                            <p:cond delay="499"/>
                                          </p:stCondLst>
                                        </p:cTn>
                                        <p:tgtEl>
                                          <p:spTgt spid="399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9940"/>
                                        </p:tgtEl>
                                      </p:cBhvr>
                                    </p:animEffect>
                                    <p:set>
                                      <p:cBhvr>
                                        <p:cTn id="12" dur="1" fill="hold">
                                          <p:stCondLst>
                                            <p:cond delay="499"/>
                                          </p:stCondLst>
                                        </p:cTn>
                                        <p:tgtEl>
                                          <p:spTgt spid="399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evo5"/>
          <p:cNvPicPr>
            <a:picLocks noChangeAspect="1" noChangeArrowheads="1"/>
          </p:cNvPicPr>
          <p:nvPr/>
        </p:nvPicPr>
        <p:blipFill>
          <a:blip r:embed="rId2" cstate="print"/>
          <a:srcRect/>
          <a:stretch>
            <a:fillRect/>
          </a:stretch>
        </p:blipFill>
        <p:spPr bwMode="auto">
          <a:xfrm>
            <a:off x="0" y="0"/>
            <a:ext cx="4648200" cy="2493963"/>
          </a:xfrm>
          <a:prstGeom prst="rect">
            <a:avLst/>
          </a:prstGeom>
          <a:noFill/>
          <a:ln w="9525">
            <a:noFill/>
            <a:miter lim="800000"/>
            <a:headEnd/>
            <a:tailEnd/>
          </a:ln>
        </p:spPr>
      </p:pic>
      <p:sp>
        <p:nvSpPr>
          <p:cNvPr id="3" name="Rectangle 2"/>
          <p:cNvSpPr/>
          <p:nvPr/>
        </p:nvSpPr>
        <p:spPr>
          <a:xfrm>
            <a:off x="762000" y="2667000"/>
            <a:ext cx="7772400" cy="3657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76" name="SMARTInkShape-Group38"/>
          <p:cNvGrpSpPr/>
          <p:nvPr/>
        </p:nvGrpSpPr>
        <p:grpSpPr>
          <a:xfrm>
            <a:off x="1036871" y="4724400"/>
            <a:ext cx="5664200" cy="441960"/>
            <a:chOff x="1036871" y="4724400"/>
            <a:chExt cx="5664200" cy="441960"/>
          </a:xfrm>
        </p:grpSpPr>
        <p:sp>
          <p:nvSpPr>
            <p:cNvPr id="349" name="SMARTInkShape-253"/>
            <p:cNvSpPr/>
            <p:nvPr/>
          </p:nvSpPr>
          <p:spPr>
            <a:xfrm>
              <a:off x="1036871" y="4770118"/>
              <a:ext cx="151849" cy="396242"/>
            </a:xfrm>
            <a:custGeom>
              <a:avLst/>
              <a:gdLst/>
              <a:ahLst/>
              <a:cxnLst/>
              <a:rect l="0" t="0" r="0" b="0"/>
              <a:pathLst>
                <a:path w="151849" h="396242">
                  <a:moveTo>
                    <a:pt x="151848" y="0"/>
                  </a:moveTo>
                  <a:lnTo>
                    <a:pt x="144540" y="0"/>
                  </a:lnTo>
                  <a:lnTo>
                    <a:pt x="129950" y="8291"/>
                  </a:lnTo>
                  <a:lnTo>
                    <a:pt x="115566" y="22103"/>
                  </a:lnTo>
                  <a:lnTo>
                    <a:pt x="95605" y="44819"/>
                  </a:lnTo>
                  <a:lnTo>
                    <a:pt x="83672" y="56326"/>
                  </a:lnTo>
                  <a:lnTo>
                    <a:pt x="58120" y="91834"/>
                  </a:lnTo>
                  <a:lnTo>
                    <a:pt x="36406" y="127235"/>
                  </a:lnTo>
                  <a:lnTo>
                    <a:pt x="20828" y="161822"/>
                  </a:lnTo>
                  <a:lnTo>
                    <a:pt x="8888" y="191036"/>
                  </a:lnTo>
                  <a:lnTo>
                    <a:pt x="2245" y="221140"/>
                  </a:lnTo>
                  <a:lnTo>
                    <a:pt x="0" y="257608"/>
                  </a:lnTo>
                  <a:lnTo>
                    <a:pt x="3655" y="281505"/>
                  </a:lnTo>
                  <a:lnTo>
                    <a:pt x="18560" y="316726"/>
                  </a:lnTo>
                  <a:lnTo>
                    <a:pt x="42803" y="351256"/>
                  </a:lnTo>
                  <a:lnTo>
                    <a:pt x="79876" y="384823"/>
                  </a:lnTo>
                  <a:lnTo>
                    <a:pt x="98506" y="396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0" name="SMARTInkShape-254"/>
            <p:cNvSpPr/>
            <p:nvPr/>
          </p:nvSpPr>
          <p:spPr>
            <a:xfrm>
              <a:off x="1203960" y="4907280"/>
              <a:ext cx="135522" cy="174803"/>
            </a:xfrm>
            <a:custGeom>
              <a:avLst/>
              <a:gdLst/>
              <a:ahLst/>
              <a:cxnLst/>
              <a:rect l="0" t="0" r="0" b="0"/>
              <a:pathLst>
                <a:path w="135522" h="174803">
                  <a:moveTo>
                    <a:pt x="121917" y="0"/>
                  </a:moveTo>
                  <a:lnTo>
                    <a:pt x="99817" y="844"/>
                  </a:lnTo>
                  <a:lnTo>
                    <a:pt x="66441" y="7760"/>
                  </a:lnTo>
                  <a:lnTo>
                    <a:pt x="29459" y="21459"/>
                  </a:lnTo>
                  <a:lnTo>
                    <a:pt x="20770" y="26490"/>
                  </a:lnTo>
                  <a:lnTo>
                    <a:pt x="17697" y="30963"/>
                  </a:lnTo>
                  <a:lnTo>
                    <a:pt x="15968" y="38242"/>
                  </a:lnTo>
                  <a:lnTo>
                    <a:pt x="15725" y="40735"/>
                  </a:lnTo>
                  <a:lnTo>
                    <a:pt x="17712" y="45761"/>
                  </a:lnTo>
                  <a:lnTo>
                    <a:pt x="25887" y="55886"/>
                  </a:lnTo>
                  <a:lnTo>
                    <a:pt x="61177" y="76200"/>
                  </a:lnTo>
                  <a:lnTo>
                    <a:pt x="76263" y="86078"/>
                  </a:lnTo>
                  <a:lnTo>
                    <a:pt x="111762" y="112951"/>
                  </a:lnTo>
                  <a:lnTo>
                    <a:pt x="128871" y="137317"/>
                  </a:lnTo>
                  <a:lnTo>
                    <a:pt x="134704" y="150188"/>
                  </a:lnTo>
                  <a:lnTo>
                    <a:pt x="135521" y="153465"/>
                  </a:lnTo>
                  <a:lnTo>
                    <a:pt x="135220" y="156496"/>
                  </a:lnTo>
                  <a:lnTo>
                    <a:pt x="132627" y="162121"/>
                  </a:lnTo>
                  <a:lnTo>
                    <a:pt x="126408" y="170050"/>
                  </a:lnTo>
                  <a:lnTo>
                    <a:pt x="119400" y="172944"/>
                  </a:lnTo>
                  <a:lnTo>
                    <a:pt x="101102" y="174802"/>
                  </a:lnTo>
                  <a:lnTo>
                    <a:pt x="67845" y="169167"/>
                  </a:lnTo>
                  <a:lnTo>
                    <a:pt x="47759" y="165834"/>
                  </a:lnTo>
                  <a:lnTo>
                    <a:pt x="11241" y="152486"/>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1" name="SMARTInkShape-255"/>
            <p:cNvSpPr/>
            <p:nvPr/>
          </p:nvSpPr>
          <p:spPr>
            <a:xfrm>
              <a:off x="1380048" y="4937759"/>
              <a:ext cx="158611" cy="167249"/>
            </a:xfrm>
            <a:custGeom>
              <a:avLst/>
              <a:gdLst/>
              <a:ahLst/>
              <a:cxnLst/>
              <a:rect l="0" t="0" r="0" b="0"/>
              <a:pathLst>
                <a:path w="158611" h="167249">
                  <a:moveTo>
                    <a:pt x="121090" y="0"/>
                  </a:moveTo>
                  <a:lnTo>
                    <a:pt x="95944" y="847"/>
                  </a:lnTo>
                  <a:lnTo>
                    <a:pt x="61214" y="17697"/>
                  </a:lnTo>
                  <a:lnTo>
                    <a:pt x="25971" y="45936"/>
                  </a:lnTo>
                  <a:lnTo>
                    <a:pt x="8605" y="70129"/>
                  </a:lnTo>
                  <a:lnTo>
                    <a:pt x="3363" y="84508"/>
                  </a:lnTo>
                  <a:lnTo>
                    <a:pt x="0" y="114436"/>
                  </a:lnTo>
                  <a:lnTo>
                    <a:pt x="3462" y="133155"/>
                  </a:lnTo>
                  <a:lnTo>
                    <a:pt x="13895" y="149425"/>
                  </a:lnTo>
                  <a:lnTo>
                    <a:pt x="27711" y="160925"/>
                  </a:lnTo>
                  <a:lnTo>
                    <a:pt x="39794" y="164655"/>
                  </a:lnTo>
                  <a:lnTo>
                    <a:pt x="75704" y="167248"/>
                  </a:lnTo>
                  <a:lnTo>
                    <a:pt x="97483" y="166677"/>
                  </a:lnTo>
                  <a:lnTo>
                    <a:pt x="130961" y="154633"/>
                  </a:lnTo>
                  <a:lnTo>
                    <a:pt x="145559" y="146381"/>
                  </a:lnTo>
                  <a:lnTo>
                    <a:pt x="152568" y="138155"/>
                  </a:lnTo>
                  <a:lnTo>
                    <a:pt x="156246" y="128853"/>
                  </a:lnTo>
                  <a:lnTo>
                    <a:pt x="158610" y="109084"/>
                  </a:lnTo>
                  <a:lnTo>
                    <a:pt x="154416" y="98999"/>
                  </a:lnTo>
                  <a:lnTo>
                    <a:pt x="129913" y="63495"/>
                  </a:lnTo>
                  <a:lnTo>
                    <a:pt x="101697" y="41784"/>
                  </a:lnTo>
                  <a:lnTo>
                    <a:pt x="90610"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2" name="SMARTInkShape-256"/>
            <p:cNvSpPr/>
            <p:nvPr/>
          </p:nvSpPr>
          <p:spPr>
            <a:xfrm>
              <a:off x="1570877" y="4947463"/>
              <a:ext cx="204229" cy="196038"/>
            </a:xfrm>
            <a:custGeom>
              <a:avLst/>
              <a:gdLst/>
              <a:ahLst/>
              <a:cxnLst/>
              <a:rect l="0" t="0" r="0" b="0"/>
              <a:pathLst>
                <a:path w="204229" h="196038">
                  <a:moveTo>
                    <a:pt x="14081" y="51255"/>
                  </a:moveTo>
                  <a:lnTo>
                    <a:pt x="14081" y="61863"/>
                  </a:lnTo>
                  <a:lnTo>
                    <a:pt x="20995" y="98304"/>
                  </a:lnTo>
                  <a:lnTo>
                    <a:pt x="21609" y="135251"/>
                  </a:lnTo>
                  <a:lnTo>
                    <a:pt x="20837" y="159507"/>
                  </a:lnTo>
                  <a:lnTo>
                    <a:pt x="13940" y="184788"/>
                  </a:lnTo>
                  <a:lnTo>
                    <a:pt x="7615" y="194389"/>
                  </a:lnTo>
                  <a:lnTo>
                    <a:pt x="4717" y="195302"/>
                  </a:lnTo>
                  <a:lnTo>
                    <a:pt x="2759" y="195547"/>
                  </a:lnTo>
                  <a:lnTo>
                    <a:pt x="1452" y="194863"/>
                  </a:lnTo>
                  <a:lnTo>
                    <a:pt x="583" y="193561"/>
                  </a:lnTo>
                  <a:lnTo>
                    <a:pt x="0" y="191847"/>
                  </a:lnTo>
                  <a:lnTo>
                    <a:pt x="461" y="189857"/>
                  </a:lnTo>
                  <a:lnTo>
                    <a:pt x="3230" y="185388"/>
                  </a:lnTo>
                  <a:lnTo>
                    <a:pt x="11508" y="147310"/>
                  </a:lnTo>
                  <a:lnTo>
                    <a:pt x="15830" y="116984"/>
                  </a:lnTo>
                  <a:lnTo>
                    <a:pt x="24588" y="82678"/>
                  </a:lnTo>
                  <a:lnTo>
                    <a:pt x="34471" y="51441"/>
                  </a:lnTo>
                  <a:lnTo>
                    <a:pt x="42889" y="29299"/>
                  </a:lnTo>
                  <a:lnTo>
                    <a:pt x="55732" y="12483"/>
                  </a:lnTo>
                  <a:lnTo>
                    <a:pt x="69412" y="2608"/>
                  </a:lnTo>
                  <a:lnTo>
                    <a:pt x="76210" y="0"/>
                  </a:lnTo>
                  <a:lnTo>
                    <a:pt x="84308" y="1100"/>
                  </a:lnTo>
                  <a:lnTo>
                    <a:pt x="92708" y="4412"/>
                  </a:lnTo>
                  <a:lnTo>
                    <a:pt x="99260" y="8705"/>
                  </a:lnTo>
                  <a:lnTo>
                    <a:pt x="107712" y="19926"/>
                  </a:lnTo>
                  <a:lnTo>
                    <a:pt x="116711" y="52910"/>
                  </a:lnTo>
                  <a:lnTo>
                    <a:pt x="119962" y="82910"/>
                  </a:lnTo>
                  <a:lnTo>
                    <a:pt x="118347" y="116055"/>
                  </a:lnTo>
                  <a:lnTo>
                    <a:pt x="107568" y="153758"/>
                  </a:lnTo>
                  <a:lnTo>
                    <a:pt x="106886" y="157691"/>
                  </a:lnTo>
                  <a:lnTo>
                    <a:pt x="105585" y="160312"/>
                  </a:lnTo>
                  <a:lnTo>
                    <a:pt x="103870" y="162061"/>
                  </a:lnTo>
                  <a:lnTo>
                    <a:pt x="101880" y="163225"/>
                  </a:lnTo>
                  <a:lnTo>
                    <a:pt x="101399" y="164847"/>
                  </a:lnTo>
                  <a:lnTo>
                    <a:pt x="101929" y="166779"/>
                  </a:lnTo>
                  <a:lnTo>
                    <a:pt x="104811" y="171912"/>
                  </a:lnTo>
                  <a:lnTo>
                    <a:pt x="105048" y="171488"/>
                  </a:lnTo>
                  <a:lnTo>
                    <a:pt x="109562" y="137120"/>
                  </a:lnTo>
                  <a:lnTo>
                    <a:pt x="118702" y="103862"/>
                  </a:lnTo>
                  <a:lnTo>
                    <a:pt x="121540" y="88183"/>
                  </a:lnTo>
                  <a:lnTo>
                    <a:pt x="134902" y="55037"/>
                  </a:lnTo>
                  <a:lnTo>
                    <a:pt x="145943" y="31683"/>
                  </a:lnTo>
                  <a:lnTo>
                    <a:pt x="153403" y="23366"/>
                  </a:lnTo>
                  <a:lnTo>
                    <a:pt x="170844" y="9263"/>
                  </a:lnTo>
                  <a:lnTo>
                    <a:pt x="176321" y="7193"/>
                  </a:lnTo>
                  <a:lnTo>
                    <a:pt x="178970" y="7488"/>
                  </a:lnTo>
                  <a:lnTo>
                    <a:pt x="191853" y="12242"/>
                  </a:lnTo>
                  <a:lnTo>
                    <a:pt x="193555" y="14241"/>
                  </a:lnTo>
                  <a:lnTo>
                    <a:pt x="202794" y="46253"/>
                  </a:lnTo>
                  <a:lnTo>
                    <a:pt x="204228" y="78679"/>
                  </a:lnTo>
                  <a:lnTo>
                    <a:pt x="200430" y="107736"/>
                  </a:lnTo>
                  <a:lnTo>
                    <a:pt x="197647" y="141810"/>
                  </a:lnTo>
                  <a:lnTo>
                    <a:pt x="197053" y="176635"/>
                  </a:lnTo>
                  <a:lnTo>
                    <a:pt x="196961" y="1960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3" name="SMARTInkShape-257"/>
            <p:cNvSpPr/>
            <p:nvPr/>
          </p:nvSpPr>
          <p:spPr>
            <a:xfrm>
              <a:off x="1848242" y="4931997"/>
              <a:ext cx="117718" cy="188643"/>
            </a:xfrm>
            <a:custGeom>
              <a:avLst/>
              <a:gdLst/>
              <a:ahLst/>
              <a:cxnLst/>
              <a:rect l="0" t="0" r="0" b="0"/>
              <a:pathLst>
                <a:path w="117718" h="188643">
                  <a:moveTo>
                    <a:pt x="3417" y="74342"/>
                  </a:moveTo>
                  <a:lnTo>
                    <a:pt x="3417" y="84949"/>
                  </a:lnTo>
                  <a:lnTo>
                    <a:pt x="5675" y="89779"/>
                  </a:lnTo>
                  <a:lnTo>
                    <a:pt x="8652" y="94750"/>
                  </a:lnTo>
                  <a:lnTo>
                    <a:pt x="9975" y="99781"/>
                  </a:lnTo>
                  <a:lnTo>
                    <a:pt x="15082" y="104840"/>
                  </a:lnTo>
                  <a:lnTo>
                    <a:pt x="22993" y="109063"/>
                  </a:lnTo>
                  <a:lnTo>
                    <a:pt x="32156" y="110940"/>
                  </a:lnTo>
                  <a:lnTo>
                    <a:pt x="41873" y="109515"/>
                  </a:lnTo>
                  <a:lnTo>
                    <a:pt x="77098" y="101052"/>
                  </a:lnTo>
                  <a:lnTo>
                    <a:pt x="103514" y="80374"/>
                  </a:lnTo>
                  <a:lnTo>
                    <a:pt x="112192" y="68038"/>
                  </a:lnTo>
                  <a:lnTo>
                    <a:pt x="116078" y="53659"/>
                  </a:lnTo>
                  <a:lnTo>
                    <a:pt x="117574" y="27556"/>
                  </a:lnTo>
                  <a:lnTo>
                    <a:pt x="113627" y="14851"/>
                  </a:lnTo>
                  <a:lnTo>
                    <a:pt x="107152" y="7546"/>
                  </a:lnTo>
                  <a:lnTo>
                    <a:pt x="99473" y="2321"/>
                  </a:lnTo>
                  <a:lnTo>
                    <a:pt x="93241" y="0"/>
                  </a:lnTo>
                  <a:lnTo>
                    <a:pt x="90391" y="228"/>
                  </a:lnTo>
                  <a:lnTo>
                    <a:pt x="52315" y="16102"/>
                  </a:lnTo>
                  <a:lnTo>
                    <a:pt x="36626" y="27640"/>
                  </a:lnTo>
                  <a:lnTo>
                    <a:pt x="12532" y="63260"/>
                  </a:lnTo>
                  <a:lnTo>
                    <a:pt x="7467" y="78447"/>
                  </a:lnTo>
                  <a:lnTo>
                    <a:pt x="173" y="111747"/>
                  </a:lnTo>
                  <a:lnTo>
                    <a:pt x="0" y="125116"/>
                  </a:lnTo>
                  <a:lnTo>
                    <a:pt x="6787" y="147496"/>
                  </a:lnTo>
                  <a:lnTo>
                    <a:pt x="21914" y="163092"/>
                  </a:lnTo>
                  <a:lnTo>
                    <a:pt x="57186" y="180332"/>
                  </a:lnTo>
                  <a:lnTo>
                    <a:pt x="79744" y="186180"/>
                  </a:lnTo>
                  <a:lnTo>
                    <a:pt x="117717" y="1886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4" name="SMARTInkShape-258"/>
            <p:cNvSpPr/>
            <p:nvPr/>
          </p:nvSpPr>
          <p:spPr>
            <a:xfrm>
              <a:off x="2242203" y="4953313"/>
              <a:ext cx="119998" cy="196158"/>
            </a:xfrm>
            <a:custGeom>
              <a:avLst/>
              <a:gdLst/>
              <a:ahLst/>
              <a:cxnLst/>
              <a:rect l="0" t="0" r="0" b="0"/>
              <a:pathLst>
                <a:path w="119998" h="196158">
                  <a:moveTo>
                    <a:pt x="119997" y="7305"/>
                  </a:moveTo>
                  <a:lnTo>
                    <a:pt x="115948" y="3260"/>
                  </a:lnTo>
                  <a:lnTo>
                    <a:pt x="111707" y="1276"/>
                  </a:lnTo>
                  <a:lnTo>
                    <a:pt x="98039" y="0"/>
                  </a:lnTo>
                  <a:lnTo>
                    <a:pt x="83949" y="3825"/>
                  </a:lnTo>
                  <a:lnTo>
                    <a:pt x="53914" y="17606"/>
                  </a:lnTo>
                  <a:lnTo>
                    <a:pt x="46035" y="24866"/>
                  </a:lnTo>
                  <a:lnTo>
                    <a:pt x="20461" y="61518"/>
                  </a:lnTo>
                  <a:lnTo>
                    <a:pt x="4567" y="91298"/>
                  </a:lnTo>
                  <a:lnTo>
                    <a:pt x="0" y="114038"/>
                  </a:lnTo>
                  <a:lnTo>
                    <a:pt x="2690" y="136861"/>
                  </a:lnTo>
                  <a:lnTo>
                    <a:pt x="8851" y="155665"/>
                  </a:lnTo>
                  <a:lnTo>
                    <a:pt x="20081" y="171959"/>
                  </a:lnTo>
                  <a:lnTo>
                    <a:pt x="34134" y="183469"/>
                  </a:lnTo>
                  <a:lnTo>
                    <a:pt x="53070" y="192241"/>
                  </a:lnTo>
                  <a:lnTo>
                    <a:pt x="74766" y="196157"/>
                  </a:lnTo>
                  <a:lnTo>
                    <a:pt x="104756" y="1901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5" name="SMARTInkShape-259"/>
            <p:cNvSpPr/>
            <p:nvPr/>
          </p:nvSpPr>
          <p:spPr>
            <a:xfrm>
              <a:off x="2438400" y="4846318"/>
              <a:ext cx="190501" cy="289563"/>
            </a:xfrm>
            <a:custGeom>
              <a:avLst/>
              <a:gdLst/>
              <a:ahLst/>
              <a:cxnLst/>
              <a:rect l="0" t="0" r="0" b="0"/>
              <a:pathLst>
                <a:path w="190501" h="289563">
                  <a:moveTo>
                    <a:pt x="0" y="0"/>
                  </a:moveTo>
                  <a:lnTo>
                    <a:pt x="846" y="32576"/>
                  </a:lnTo>
                  <a:lnTo>
                    <a:pt x="8289" y="63631"/>
                  </a:lnTo>
                  <a:lnTo>
                    <a:pt x="15438" y="94490"/>
                  </a:lnTo>
                  <a:lnTo>
                    <a:pt x="22916" y="130444"/>
                  </a:lnTo>
                  <a:lnTo>
                    <a:pt x="30496" y="165651"/>
                  </a:lnTo>
                  <a:lnTo>
                    <a:pt x="35847" y="199789"/>
                  </a:lnTo>
                  <a:lnTo>
                    <a:pt x="39690" y="232199"/>
                  </a:lnTo>
                  <a:lnTo>
                    <a:pt x="44924" y="266862"/>
                  </a:lnTo>
                  <a:lnTo>
                    <a:pt x="45710" y="289058"/>
                  </a:lnTo>
                  <a:lnTo>
                    <a:pt x="45716" y="256089"/>
                  </a:lnTo>
                  <a:lnTo>
                    <a:pt x="46566" y="219739"/>
                  </a:lnTo>
                  <a:lnTo>
                    <a:pt x="54006" y="184390"/>
                  </a:lnTo>
                  <a:lnTo>
                    <a:pt x="67674" y="152700"/>
                  </a:lnTo>
                  <a:lnTo>
                    <a:pt x="86683" y="128910"/>
                  </a:lnTo>
                  <a:lnTo>
                    <a:pt x="100849" y="119006"/>
                  </a:lnTo>
                  <a:lnTo>
                    <a:pt x="107755" y="116393"/>
                  </a:lnTo>
                  <a:lnTo>
                    <a:pt x="120451" y="114921"/>
                  </a:lnTo>
                  <a:lnTo>
                    <a:pt x="134935" y="118530"/>
                  </a:lnTo>
                  <a:lnTo>
                    <a:pt x="145905" y="124961"/>
                  </a:lnTo>
                  <a:lnTo>
                    <a:pt x="154521" y="136272"/>
                  </a:lnTo>
                  <a:lnTo>
                    <a:pt x="163810" y="168527"/>
                  </a:lnTo>
                  <a:lnTo>
                    <a:pt x="170171" y="183276"/>
                  </a:lnTo>
                  <a:lnTo>
                    <a:pt x="174587" y="221033"/>
                  </a:lnTo>
                  <a:lnTo>
                    <a:pt x="181202" y="256829"/>
                  </a:lnTo>
                  <a:lnTo>
                    <a:pt x="182851" y="288629"/>
                  </a:lnTo>
                  <a:lnTo>
                    <a:pt x="185123" y="289148"/>
                  </a:lnTo>
                  <a:lnTo>
                    <a:pt x="190500" y="2895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6" name="SMARTInkShape-260"/>
            <p:cNvSpPr/>
            <p:nvPr/>
          </p:nvSpPr>
          <p:spPr>
            <a:xfrm>
              <a:off x="2705100" y="4975859"/>
              <a:ext cx="7617" cy="114301"/>
            </a:xfrm>
            <a:custGeom>
              <a:avLst/>
              <a:gdLst/>
              <a:ahLst/>
              <a:cxnLst/>
              <a:rect l="0" t="0" r="0" b="0"/>
              <a:pathLst>
                <a:path w="7617" h="114301">
                  <a:moveTo>
                    <a:pt x="7616" y="0"/>
                  </a:moveTo>
                  <a:lnTo>
                    <a:pt x="3573" y="4045"/>
                  </a:lnTo>
                  <a:lnTo>
                    <a:pt x="1585" y="8289"/>
                  </a:lnTo>
                  <a:lnTo>
                    <a:pt x="62" y="46201"/>
                  </a:lnTo>
                  <a:lnTo>
                    <a:pt x="0" y="83700"/>
                  </a:lnTo>
                  <a:lnTo>
                    <a:pt x="848" y="93078"/>
                  </a:lnTo>
                  <a:lnTo>
                    <a:pt x="7616" y="114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7" name="SMARTInkShape-261"/>
            <p:cNvSpPr/>
            <p:nvPr/>
          </p:nvSpPr>
          <p:spPr>
            <a:xfrm>
              <a:off x="2727959" y="4792979"/>
              <a:ext cx="7619" cy="7622"/>
            </a:xfrm>
            <a:custGeom>
              <a:avLst/>
              <a:gdLst/>
              <a:ahLst/>
              <a:cxnLst/>
              <a:rect l="0" t="0" r="0" b="0"/>
              <a:pathLst>
                <a:path w="7619" h="7622">
                  <a:moveTo>
                    <a:pt x="7618" y="0"/>
                  </a:moveTo>
                  <a:lnTo>
                    <a:pt x="7618" y="4046"/>
                  </a:lnTo>
                  <a:lnTo>
                    <a:pt x="6774" y="5237"/>
                  </a:lnTo>
                  <a:lnTo>
                    <a:pt x="5360" y="6031"/>
                  </a:lnTo>
                  <a:lnTo>
                    <a:pt x="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8" name="SMARTInkShape-262"/>
            <p:cNvSpPr/>
            <p:nvPr/>
          </p:nvSpPr>
          <p:spPr>
            <a:xfrm>
              <a:off x="2853170" y="4808218"/>
              <a:ext cx="11947" cy="335283"/>
            </a:xfrm>
            <a:custGeom>
              <a:avLst/>
              <a:gdLst/>
              <a:ahLst/>
              <a:cxnLst/>
              <a:rect l="0" t="0" r="0" b="0"/>
              <a:pathLst>
                <a:path w="11947" h="335283">
                  <a:moveTo>
                    <a:pt x="11946" y="0"/>
                  </a:moveTo>
                  <a:lnTo>
                    <a:pt x="11946" y="10608"/>
                  </a:lnTo>
                  <a:lnTo>
                    <a:pt x="5036" y="42658"/>
                  </a:lnTo>
                  <a:lnTo>
                    <a:pt x="2208" y="77603"/>
                  </a:lnTo>
                  <a:lnTo>
                    <a:pt x="0" y="97143"/>
                  </a:lnTo>
                  <a:lnTo>
                    <a:pt x="2671" y="127186"/>
                  </a:lnTo>
                  <a:lnTo>
                    <a:pt x="3837" y="158381"/>
                  </a:lnTo>
                  <a:lnTo>
                    <a:pt x="4184" y="193215"/>
                  </a:lnTo>
                  <a:lnTo>
                    <a:pt x="4286" y="225360"/>
                  </a:lnTo>
                  <a:lnTo>
                    <a:pt x="4316" y="255486"/>
                  </a:lnTo>
                  <a:lnTo>
                    <a:pt x="4327" y="288851"/>
                  </a:lnTo>
                  <a:lnTo>
                    <a:pt x="4329" y="324672"/>
                  </a:lnTo>
                  <a:lnTo>
                    <a:pt x="4329" y="328209"/>
                  </a:lnTo>
                  <a:lnTo>
                    <a:pt x="5176" y="330567"/>
                  </a:lnTo>
                  <a:lnTo>
                    <a:pt x="6587" y="332138"/>
                  </a:lnTo>
                  <a:lnTo>
                    <a:pt x="11946" y="3352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9" name="SMARTInkShape-263"/>
            <p:cNvSpPr/>
            <p:nvPr/>
          </p:nvSpPr>
          <p:spPr>
            <a:xfrm>
              <a:off x="2941766" y="4816107"/>
              <a:ext cx="151951" cy="348291"/>
            </a:xfrm>
            <a:custGeom>
              <a:avLst/>
              <a:gdLst/>
              <a:ahLst/>
              <a:cxnLst/>
              <a:rect l="0" t="0" r="0" b="0"/>
              <a:pathLst>
                <a:path w="151951" h="348291">
                  <a:moveTo>
                    <a:pt x="90993" y="197852"/>
                  </a:moveTo>
                  <a:lnTo>
                    <a:pt x="79642" y="197852"/>
                  </a:lnTo>
                  <a:lnTo>
                    <a:pt x="75221" y="195594"/>
                  </a:lnTo>
                  <a:lnTo>
                    <a:pt x="72861" y="193808"/>
                  </a:lnTo>
                  <a:lnTo>
                    <a:pt x="70435" y="193462"/>
                  </a:lnTo>
                  <a:lnTo>
                    <a:pt x="55413" y="198202"/>
                  </a:lnTo>
                  <a:lnTo>
                    <a:pt x="28549" y="215745"/>
                  </a:lnTo>
                  <a:lnTo>
                    <a:pt x="12347" y="241488"/>
                  </a:lnTo>
                  <a:lnTo>
                    <a:pt x="2958" y="267526"/>
                  </a:lnTo>
                  <a:lnTo>
                    <a:pt x="0" y="300631"/>
                  </a:lnTo>
                  <a:lnTo>
                    <a:pt x="486" y="322042"/>
                  </a:lnTo>
                  <a:lnTo>
                    <a:pt x="3637" y="332353"/>
                  </a:lnTo>
                  <a:lnTo>
                    <a:pt x="10118" y="340320"/>
                  </a:lnTo>
                  <a:lnTo>
                    <a:pt x="18642" y="345839"/>
                  </a:lnTo>
                  <a:lnTo>
                    <a:pt x="28075" y="348290"/>
                  </a:lnTo>
                  <a:lnTo>
                    <a:pt x="37912" y="347123"/>
                  </a:lnTo>
                  <a:lnTo>
                    <a:pt x="68325" y="336294"/>
                  </a:lnTo>
                  <a:lnTo>
                    <a:pt x="95764" y="314192"/>
                  </a:lnTo>
                  <a:lnTo>
                    <a:pt x="111222" y="295258"/>
                  </a:lnTo>
                  <a:lnTo>
                    <a:pt x="122481" y="269518"/>
                  </a:lnTo>
                  <a:lnTo>
                    <a:pt x="127134" y="240440"/>
                  </a:lnTo>
                  <a:lnTo>
                    <a:pt x="132557" y="210376"/>
                  </a:lnTo>
                  <a:lnTo>
                    <a:pt x="135481" y="180021"/>
                  </a:lnTo>
                  <a:lnTo>
                    <a:pt x="132301" y="145532"/>
                  </a:lnTo>
                  <a:lnTo>
                    <a:pt x="130043" y="112546"/>
                  </a:lnTo>
                  <a:lnTo>
                    <a:pt x="123198" y="77143"/>
                  </a:lnTo>
                  <a:lnTo>
                    <a:pt x="115302" y="54277"/>
                  </a:lnTo>
                  <a:lnTo>
                    <a:pt x="95064" y="20381"/>
                  </a:lnTo>
                  <a:lnTo>
                    <a:pt x="91350" y="6604"/>
                  </a:lnTo>
                  <a:lnTo>
                    <a:pt x="89540" y="4313"/>
                  </a:lnTo>
                  <a:lnTo>
                    <a:pt x="85267" y="1767"/>
                  </a:lnTo>
                  <a:lnTo>
                    <a:pt x="77172" y="0"/>
                  </a:lnTo>
                  <a:lnTo>
                    <a:pt x="76385" y="4365"/>
                  </a:lnTo>
                  <a:lnTo>
                    <a:pt x="76683" y="26590"/>
                  </a:lnTo>
                  <a:lnTo>
                    <a:pt x="82324" y="61219"/>
                  </a:lnTo>
                  <a:lnTo>
                    <a:pt x="87108" y="91798"/>
                  </a:lnTo>
                  <a:lnTo>
                    <a:pt x="93887" y="123624"/>
                  </a:lnTo>
                  <a:lnTo>
                    <a:pt x="97213" y="158549"/>
                  </a:lnTo>
                  <a:lnTo>
                    <a:pt x="106289" y="191664"/>
                  </a:lnTo>
                  <a:lnTo>
                    <a:pt x="115657" y="222924"/>
                  </a:lnTo>
                  <a:lnTo>
                    <a:pt x="126406" y="256898"/>
                  </a:lnTo>
                  <a:lnTo>
                    <a:pt x="144325" y="294393"/>
                  </a:lnTo>
                  <a:lnTo>
                    <a:pt x="151950" y="3045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0" name="SMARTInkShape-264"/>
            <p:cNvSpPr/>
            <p:nvPr/>
          </p:nvSpPr>
          <p:spPr>
            <a:xfrm>
              <a:off x="3196070" y="4960618"/>
              <a:ext cx="65290" cy="182614"/>
            </a:xfrm>
            <a:custGeom>
              <a:avLst/>
              <a:gdLst/>
              <a:ahLst/>
              <a:cxnLst/>
              <a:rect l="0" t="0" r="0" b="0"/>
              <a:pathLst>
                <a:path w="65290" h="182614">
                  <a:moveTo>
                    <a:pt x="19570" y="30482"/>
                  </a:moveTo>
                  <a:lnTo>
                    <a:pt x="15525" y="34527"/>
                  </a:lnTo>
                  <a:lnTo>
                    <a:pt x="13536" y="38771"/>
                  </a:lnTo>
                  <a:lnTo>
                    <a:pt x="5958" y="75299"/>
                  </a:lnTo>
                  <a:lnTo>
                    <a:pt x="5901" y="86807"/>
                  </a:lnTo>
                  <a:lnTo>
                    <a:pt x="10985" y="122315"/>
                  </a:lnTo>
                  <a:lnTo>
                    <a:pt x="11865" y="157070"/>
                  </a:lnTo>
                  <a:lnTo>
                    <a:pt x="16323" y="176027"/>
                  </a:lnTo>
                  <a:lnTo>
                    <a:pt x="15712" y="178310"/>
                  </a:lnTo>
                  <a:lnTo>
                    <a:pt x="12169" y="182613"/>
                  </a:lnTo>
                  <a:lnTo>
                    <a:pt x="11146" y="175899"/>
                  </a:lnTo>
                  <a:lnTo>
                    <a:pt x="5926" y="159143"/>
                  </a:lnTo>
                  <a:lnTo>
                    <a:pt x="2209" y="121174"/>
                  </a:lnTo>
                  <a:lnTo>
                    <a:pt x="0" y="105503"/>
                  </a:lnTo>
                  <a:lnTo>
                    <a:pt x="5481" y="70105"/>
                  </a:lnTo>
                  <a:lnTo>
                    <a:pt x="17178" y="32376"/>
                  </a:lnTo>
                  <a:lnTo>
                    <a:pt x="27220" y="16618"/>
                  </a:lnTo>
                  <a:lnTo>
                    <a:pt x="33129" y="10773"/>
                  </a:lnTo>
                  <a:lnTo>
                    <a:pt x="41400" y="5354"/>
                  </a:lnTo>
                  <a:lnTo>
                    <a:pt x="6528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1" name="SMARTInkShape-265"/>
            <p:cNvSpPr/>
            <p:nvPr/>
          </p:nvSpPr>
          <p:spPr>
            <a:xfrm>
              <a:off x="3352800" y="4961559"/>
              <a:ext cx="403829" cy="204284"/>
            </a:xfrm>
            <a:custGeom>
              <a:avLst/>
              <a:gdLst/>
              <a:ahLst/>
              <a:cxnLst/>
              <a:rect l="0" t="0" r="0" b="0"/>
              <a:pathLst>
                <a:path w="403829" h="204284">
                  <a:moveTo>
                    <a:pt x="0" y="105741"/>
                  </a:moveTo>
                  <a:lnTo>
                    <a:pt x="12996" y="117889"/>
                  </a:lnTo>
                  <a:lnTo>
                    <a:pt x="17912" y="119608"/>
                  </a:lnTo>
                  <a:lnTo>
                    <a:pt x="47680" y="120859"/>
                  </a:lnTo>
                  <a:lnTo>
                    <a:pt x="65116" y="116900"/>
                  </a:lnTo>
                  <a:lnTo>
                    <a:pt x="96439" y="103065"/>
                  </a:lnTo>
                  <a:lnTo>
                    <a:pt x="104385" y="95802"/>
                  </a:lnTo>
                  <a:lnTo>
                    <a:pt x="116385" y="77343"/>
                  </a:lnTo>
                  <a:lnTo>
                    <a:pt x="120279" y="66470"/>
                  </a:lnTo>
                  <a:lnTo>
                    <a:pt x="121434" y="53841"/>
                  </a:lnTo>
                  <a:lnTo>
                    <a:pt x="119445" y="46550"/>
                  </a:lnTo>
                  <a:lnTo>
                    <a:pt x="111271" y="34970"/>
                  </a:lnTo>
                  <a:lnTo>
                    <a:pt x="106462" y="31954"/>
                  </a:lnTo>
                  <a:lnTo>
                    <a:pt x="100657" y="30613"/>
                  </a:lnTo>
                  <a:lnTo>
                    <a:pt x="92431" y="30016"/>
                  </a:lnTo>
                  <a:lnTo>
                    <a:pt x="85387" y="32009"/>
                  </a:lnTo>
                  <a:lnTo>
                    <a:pt x="53009" y="54026"/>
                  </a:lnTo>
                  <a:lnTo>
                    <a:pt x="29193" y="87266"/>
                  </a:lnTo>
                  <a:lnTo>
                    <a:pt x="18026" y="119464"/>
                  </a:lnTo>
                  <a:lnTo>
                    <a:pt x="11926" y="142544"/>
                  </a:lnTo>
                  <a:lnTo>
                    <a:pt x="14728" y="161331"/>
                  </a:lnTo>
                  <a:lnTo>
                    <a:pt x="23259" y="185488"/>
                  </a:lnTo>
                  <a:lnTo>
                    <a:pt x="25667" y="189387"/>
                  </a:lnTo>
                  <a:lnTo>
                    <a:pt x="35114" y="195973"/>
                  </a:lnTo>
                  <a:lnTo>
                    <a:pt x="47778" y="200877"/>
                  </a:lnTo>
                  <a:lnTo>
                    <a:pt x="84089" y="204283"/>
                  </a:lnTo>
                  <a:lnTo>
                    <a:pt x="119588" y="203004"/>
                  </a:lnTo>
                  <a:lnTo>
                    <a:pt x="151939" y="190459"/>
                  </a:lnTo>
                  <a:lnTo>
                    <a:pt x="186833" y="175532"/>
                  </a:lnTo>
                  <a:lnTo>
                    <a:pt x="208226" y="157182"/>
                  </a:lnTo>
                  <a:lnTo>
                    <a:pt x="238554" y="119754"/>
                  </a:lnTo>
                  <a:lnTo>
                    <a:pt x="251681" y="101802"/>
                  </a:lnTo>
                  <a:lnTo>
                    <a:pt x="256887" y="85759"/>
                  </a:lnTo>
                  <a:lnTo>
                    <a:pt x="259074" y="60165"/>
                  </a:lnTo>
                  <a:lnTo>
                    <a:pt x="259079" y="96067"/>
                  </a:lnTo>
                  <a:lnTo>
                    <a:pt x="259924" y="121233"/>
                  </a:lnTo>
                  <a:lnTo>
                    <a:pt x="265993" y="158190"/>
                  </a:lnTo>
                  <a:lnTo>
                    <a:pt x="266691" y="181425"/>
                  </a:lnTo>
                  <a:lnTo>
                    <a:pt x="266700" y="148469"/>
                  </a:lnTo>
                  <a:lnTo>
                    <a:pt x="268956" y="127714"/>
                  </a:lnTo>
                  <a:lnTo>
                    <a:pt x="273260" y="97946"/>
                  </a:lnTo>
                  <a:lnTo>
                    <a:pt x="285431" y="62370"/>
                  </a:lnTo>
                  <a:lnTo>
                    <a:pt x="299510" y="26274"/>
                  </a:lnTo>
                  <a:lnTo>
                    <a:pt x="311322" y="9756"/>
                  </a:lnTo>
                  <a:lnTo>
                    <a:pt x="320680" y="3815"/>
                  </a:lnTo>
                  <a:lnTo>
                    <a:pt x="340485" y="0"/>
                  </a:lnTo>
                  <a:lnTo>
                    <a:pt x="348317" y="1736"/>
                  </a:lnTo>
                  <a:lnTo>
                    <a:pt x="382904" y="20331"/>
                  </a:lnTo>
                  <a:lnTo>
                    <a:pt x="389749" y="28551"/>
                  </a:lnTo>
                  <a:lnTo>
                    <a:pt x="393355" y="40108"/>
                  </a:lnTo>
                  <a:lnTo>
                    <a:pt x="401096" y="75649"/>
                  </a:lnTo>
                  <a:lnTo>
                    <a:pt x="403495" y="113411"/>
                  </a:lnTo>
                  <a:lnTo>
                    <a:pt x="403828" y="148479"/>
                  </a:lnTo>
                  <a:lnTo>
                    <a:pt x="401587" y="156627"/>
                  </a:lnTo>
                  <a:lnTo>
                    <a:pt x="397824" y="165971"/>
                  </a:lnTo>
                  <a:lnTo>
                    <a:pt x="396332" y="173832"/>
                  </a:lnTo>
                  <a:lnTo>
                    <a:pt x="396240" y="1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2" name="SMARTInkShape-266"/>
            <p:cNvSpPr/>
            <p:nvPr/>
          </p:nvSpPr>
          <p:spPr>
            <a:xfrm>
              <a:off x="3962400" y="4815840"/>
              <a:ext cx="174708" cy="280287"/>
            </a:xfrm>
            <a:custGeom>
              <a:avLst/>
              <a:gdLst/>
              <a:ahLst/>
              <a:cxnLst/>
              <a:rect l="0" t="0" r="0" b="0"/>
              <a:pathLst>
                <a:path w="174708" h="280287">
                  <a:moveTo>
                    <a:pt x="15240" y="0"/>
                  </a:moveTo>
                  <a:lnTo>
                    <a:pt x="15240" y="34251"/>
                  </a:lnTo>
                  <a:lnTo>
                    <a:pt x="15240" y="63962"/>
                  </a:lnTo>
                  <a:lnTo>
                    <a:pt x="15240" y="92329"/>
                  </a:lnTo>
                  <a:lnTo>
                    <a:pt x="15240" y="122183"/>
                  </a:lnTo>
                  <a:lnTo>
                    <a:pt x="15240" y="152478"/>
                  </a:lnTo>
                  <a:lnTo>
                    <a:pt x="12982" y="182902"/>
                  </a:lnTo>
                  <a:lnTo>
                    <a:pt x="4633" y="219479"/>
                  </a:lnTo>
                  <a:lnTo>
                    <a:pt x="406" y="255962"/>
                  </a:lnTo>
                  <a:lnTo>
                    <a:pt x="10" y="280286"/>
                  </a:lnTo>
                  <a:lnTo>
                    <a:pt x="0" y="247035"/>
                  </a:lnTo>
                  <a:lnTo>
                    <a:pt x="0" y="234252"/>
                  </a:lnTo>
                  <a:lnTo>
                    <a:pt x="14320" y="197860"/>
                  </a:lnTo>
                  <a:lnTo>
                    <a:pt x="28664" y="166069"/>
                  </a:lnTo>
                  <a:lnTo>
                    <a:pt x="56165" y="135551"/>
                  </a:lnTo>
                  <a:lnTo>
                    <a:pt x="66166" y="128543"/>
                  </a:lnTo>
                  <a:lnTo>
                    <a:pt x="81317" y="123882"/>
                  </a:lnTo>
                  <a:lnTo>
                    <a:pt x="118324" y="128650"/>
                  </a:lnTo>
                  <a:lnTo>
                    <a:pt x="129070" y="133659"/>
                  </a:lnTo>
                  <a:lnTo>
                    <a:pt x="145722" y="146628"/>
                  </a:lnTo>
                  <a:lnTo>
                    <a:pt x="168978" y="179665"/>
                  </a:lnTo>
                  <a:lnTo>
                    <a:pt x="173399" y="195380"/>
                  </a:lnTo>
                  <a:lnTo>
                    <a:pt x="174707" y="210760"/>
                  </a:lnTo>
                  <a:lnTo>
                    <a:pt x="171051" y="226042"/>
                  </a:lnTo>
                  <a:lnTo>
                    <a:pt x="164605" y="237250"/>
                  </a:lnTo>
                  <a:lnTo>
                    <a:pt x="148759" y="253858"/>
                  </a:lnTo>
                  <a:lnTo>
                    <a:pt x="139210" y="260428"/>
                  </a:lnTo>
                  <a:lnTo>
                    <a:pt x="120269" y="264841"/>
                  </a:lnTo>
                  <a:lnTo>
                    <a:pt x="96349" y="265485"/>
                  </a:lnTo>
                  <a:lnTo>
                    <a:pt x="60030" y="254517"/>
                  </a:lnTo>
                  <a:lnTo>
                    <a:pt x="49490" y="251518"/>
                  </a:lnTo>
                  <a:lnTo>
                    <a:pt x="35721" y="240973"/>
                  </a:lnTo>
                  <a:lnTo>
                    <a:pt x="32810" y="236074"/>
                  </a:lnTo>
                  <a:lnTo>
                    <a:pt x="30479" y="2285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3" name="SMARTInkShape-267"/>
            <p:cNvSpPr/>
            <p:nvPr/>
          </p:nvSpPr>
          <p:spPr>
            <a:xfrm>
              <a:off x="4180485" y="4945380"/>
              <a:ext cx="143083" cy="147822"/>
            </a:xfrm>
            <a:custGeom>
              <a:avLst/>
              <a:gdLst/>
              <a:ahLst/>
              <a:cxnLst/>
              <a:rect l="0" t="0" r="0" b="0"/>
              <a:pathLst>
                <a:path w="143083" h="147822">
                  <a:moveTo>
                    <a:pt x="109574" y="15238"/>
                  </a:moveTo>
                  <a:lnTo>
                    <a:pt x="105528" y="15238"/>
                  </a:lnTo>
                  <a:lnTo>
                    <a:pt x="101285" y="12980"/>
                  </a:lnTo>
                  <a:lnTo>
                    <a:pt x="98968" y="11193"/>
                  </a:lnTo>
                  <a:lnTo>
                    <a:pt x="95731" y="10850"/>
                  </a:lnTo>
                  <a:lnTo>
                    <a:pt x="83083" y="14409"/>
                  </a:lnTo>
                  <a:lnTo>
                    <a:pt x="48361" y="28936"/>
                  </a:lnTo>
                  <a:lnTo>
                    <a:pt x="20974" y="51265"/>
                  </a:lnTo>
                  <a:lnTo>
                    <a:pt x="9568" y="66178"/>
                  </a:lnTo>
                  <a:lnTo>
                    <a:pt x="826" y="85364"/>
                  </a:lnTo>
                  <a:lnTo>
                    <a:pt x="0" y="97488"/>
                  </a:lnTo>
                  <a:lnTo>
                    <a:pt x="6367" y="119069"/>
                  </a:lnTo>
                  <a:lnTo>
                    <a:pt x="13331" y="130483"/>
                  </a:lnTo>
                  <a:lnTo>
                    <a:pt x="28846" y="139225"/>
                  </a:lnTo>
                  <a:lnTo>
                    <a:pt x="49530" y="147178"/>
                  </a:lnTo>
                  <a:lnTo>
                    <a:pt x="64262" y="147821"/>
                  </a:lnTo>
                  <a:lnTo>
                    <a:pt x="101162" y="139096"/>
                  </a:lnTo>
                  <a:lnTo>
                    <a:pt x="113173" y="134352"/>
                  </a:lnTo>
                  <a:lnTo>
                    <a:pt x="121898" y="127163"/>
                  </a:lnTo>
                  <a:lnTo>
                    <a:pt x="142424" y="93841"/>
                  </a:lnTo>
                  <a:lnTo>
                    <a:pt x="143082" y="81498"/>
                  </a:lnTo>
                  <a:lnTo>
                    <a:pt x="136608" y="56927"/>
                  </a:lnTo>
                  <a:lnTo>
                    <a:pt x="122195" y="25492"/>
                  </a:lnTo>
                  <a:lnTo>
                    <a:pt x="114902" y="17536"/>
                  </a:lnTo>
                  <a:lnTo>
                    <a:pt x="107709" y="11181"/>
                  </a:lnTo>
                  <a:lnTo>
                    <a:pt x="102812" y="3688"/>
                  </a:lnTo>
                  <a:lnTo>
                    <a:pt x="9433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4" name="SMARTInkShape-268"/>
            <p:cNvSpPr/>
            <p:nvPr/>
          </p:nvSpPr>
          <p:spPr>
            <a:xfrm>
              <a:off x="4419600" y="4907280"/>
              <a:ext cx="106680" cy="190359"/>
            </a:xfrm>
            <a:custGeom>
              <a:avLst/>
              <a:gdLst/>
              <a:ahLst/>
              <a:cxnLst/>
              <a:rect l="0" t="0" r="0" b="0"/>
              <a:pathLst>
                <a:path w="106680" h="190359">
                  <a:moveTo>
                    <a:pt x="0" y="106679"/>
                  </a:moveTo>
                  <a:lnTo>
                    <a:pt x="4045" y="110724"/>
                  </a:lnTo>
                  <a:lnTo>
                    <a:pt x="6031" y="117226"/>
                  </a:lnTo>
                  <a:lnTo>
                    <a:pt x="7592" y="153797"/>
                  </a:lnTo>
                  <a:lnTo>
                    <a:pt x="7615" y="176639"/>
                  </a:lnTo>
                  <a:lnTo>
                    <a:pt x="5360" y="182362"/>
                  </a:lnTo>
                  <a:lnTo>
                    <a:pt x="93" y="190358"/>
                  </a:lnTo>
                  <a:lnTo>
                    <a:pt x="848" y="164005"/>
                  </a:lnTo>
                  <a:lnTo>
                    <a:pt x="9407" y="127218"/>
                  </a:lnTo>
                  <a:lnTo>
                    <a:pt x="20554" y="91134"/>
                  </a:lnTo>
                  <a:lnTo>
                    <a:pt x="33051" y="57344"/>
                  </a:lnTo>
                  <a:lnTo>
                    <a:pt x="44031" y="35849"/>
                  </a:lnTo>
                  <a:lnTo>
                    <a:pt x="70806" y="5537"/>
                  </a:lnTo>
                  <a:lnTo>
                    <a:pt x="76060" y="2461"/>
                  </a:lnTo>
                  <a:lnTo>
                    <a:pt x="86035" y="728"/>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5" name="SMARTInkShape-269"/>
            <p:cNvSpPr/>
            <p:nvPr/>
          </p:nvSpPr>
          <p:spPr>
            <a:xfrm>
              <a:off x="4594955" y="4945891"/>
              <a:ext cx="189948" cy="159510"/>
            </a:xfrm>
            <a:custGeom>
              <a:avLst/>
              <a:gdLst/>
              <a:ahLst/>
              <a:cxnLst/>
              <a:rect l="0" t="0" r="0" b="0"/>
              <a:pathLst>
                <a:path w="189948" h="159510">
                  <a:moveTo>
                    <a:pt x="30385" y="45209"/>
                  </a:moveTo>
                  <a:lnTo>
                    <a:pt x="26340" y="49254"/>
                  </a:lnTo>
                  <a:lnTo>
                    <a:pt x="24352" y="53498"/>
                  </a:lnTo>
                  <a:lnTo>
                    <a:pt x="15486" y="89591"/>
                  </a:lnTo>
                  <a:lnTo>
                    <a:pt x="15174" y="114929"/>
                  </a:lnTo>
                  <a:lnTo>
                    <a:pt x="12900" y="120786"/>
                  </a:lnTo>
                  <a:lnTo>
                    <a:pt x="9913" y="126211"/>
                  </a:lnTo>
                  <a:lnTo>
                    <a:pt x="7995" y="136594"/>
                  </a:lnTo>
                  <a:lnTo>
                    <a:pt x="7838" y="139152"/>
                  </a:lnTo>
                  <a:lnTo>
                    <a:pt x="6888" y="140857"/>
                  </a:lnTo>
                  <a:lnTo>
                    <a:pt x="5406" y="141994"/>
                  </a:lnTo>
                  <a:lnTo>
                    <a:pt x="990" y="143820"/>
                  </a:lnTo>
                  <a:lnTo>
                    <a:pt x="628" y="143122"/>
                  </a:lnTo>
                  <a:lnTo>
                    <a:pt x="0" y="137666"/>
                  </a:lnTo>
                  <a:lnTo>
                    <a:pt x="5947" y="120205"/>
                  </a:lnTo>
                  <a:lnTo>
                    <a:pt x="9315" y="105811"/>
                  </a:lnTo>
                  <a:lnTo>
                    <a:pt x="25180" y="69626"/>
                  </a:lnTo>
                  <a:lnTo>
                    <a:pt x="53457" y="35466"/>
                  </a:lnTo>
                  <a:lnTo>
                    <a:pt x="68547" y="18616"/>
                  </a:lnTo>
                  <a:lnTo>
                    <a:pt x="86001" y="8260"/>
                  </a:lnTo>
                  <a:lnTo>
                    <a:pt x="105001" y="2086"/>
                  </a:lnTo>
                  <a:lnTo>
                    <a:pt x="126592" y="0"/>
                  </a:lnTo>
                  <a:lnTo>
                    <a:pt x="142050" y="3685"/>
                  </a:lnTo>
                  <a:lnTo>
                    <a:pt x="157356" y="10139"/>
                  </a:lnTo>
                  <a:lnTo>
                    <a:pt x="165273" y="17204"/>
                  </a:lnTo>
                  <a:lnTo>
                    <a:pt x="182585" y="41651"/>
                  </a:lnTo>
                  <a:lnTo>
                    <a:pt x="188087" y="59394"/>
                  </a:lnTo>
                  <a:lnTo>
                    <a:pt x="189947" y="84605"/>
                  </a:lnTo>
                  <a:lnTo>
                    <a:pt x="183802" y="122582"/>
                  </a:lnTo>
                  <a:lnTo>
                    <a:pt x="180979" y="132654"/>
                  </a:lnTo>
                  <a:lnTo>
                    <a:pt x="176887" y="143085"/>
                  </a:lnTo>
                  <a:lnTo>
                    <a:pt x="175084" y="148822"/>
                  </a:lnTo>
                  <a:lnTo>
                    <a:pt x="167545" y="15950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6" name="SMARTInkShape-270"/>
            <p:cNvSpPr/>
            <p:nvPr/>
          </p:nvSpPr>
          <p:spPr>
            <a:xfrm>
              <a:off x="4968368" y="4914900"/>
              <a:ext cx="273633" cy="197631"/>
            </a:xfrm>
            <a:custGeom>
              <a:avLst/>
              <a:gdLst/>
              <a:ahLst/>
              <a:cxnLst/>
              <a:rect l="0" t="0" r="0" b="0"/>
              <a:pathLst>
                <a:path w="273633" h="197631">
                  <a:moveTo>
                    <a:pt x="30350" y="45718"/>
                  </a:moveTo>
                  <a:lnTo>
                    <a:pt x="30350" y="63632"/>
                  </a:lnTo>
                  <a:lnTo>
                    <a:pt x="22590" y="100367"/>
                  </a:lnTo>
                  <a:lnTo>
                    <a:pt x="12217" y="137331"/>
                  </a:lnTo>
                  <a:lnTo>
                    <a:pt x="1346" y="172287"/>
                  </a:lnTo>
                  <a:lnTo>
                    <a:pt x="0" y="192556"/>
                  </a:lnTo>
                  <a:lnTo>
                    <a:pt x="1651" y="194409"/>
                  </a:lnTo>
                  <a:lnTo>
                    <a:pt x="8001" y="196470"/>
                  </a:lnTo>
                  <a:lnTo>
                    <a:pt x="17049" y="197630"/>
                  </a:lnTo>
                  <a:lnTo>
                    <a:pt x="22463" y="195645"/>
                  </a:lnTo>
                  <a:lnTo>
                    <a:pt x="57663" y="176148"/>
                  </a:lnTo>
                  <a:lnTo>
                    <a:pt x="92968" y="142143"/>
                  </a:lnTo>
                  <a:lnTo>
                    <a:pt x="116578" y="105640"/>
                  </a:lnTo>
                  <a:lnTo>
                    <a:pt x="121655" y="99231"/>
                  </a:lnTo>
                  <a:lnTo>
                    <a:pt x="121780" y="109680"/>
                  </a:lnTo>
                  <a:lnTo>
                    <a:pt x="124042" y="114505"/>
                  </a:lnTo>
                  <a:lnTo>
                    <a:pt x="144709" y="150345"/>
                  </a:lnTo>
                  <a:lnTo>
                    <a:pt x="163443" y="170064"/>
                  </a:lnTo>
                  <a:lnTo>
                    <a:pt x="173039" y="176620"/>
                  </a:lnTo>
                  <a:lnTo>
                    <a:pt x="192010" y="181023"/>
                  </a:lnTo>
                  <a:lnTo>
                    <a:pt x="215938" y="181666"/>
                  </a:lnTo>
                  <a:lnTo>
                    <a:pt x="235198" y="176688"/>
                  </a:lnTo>
                  <a:lnTo>
                    <a:pt x="257130" y="164953"/>
                  </a:lnTo>
                  <a:lnTo>
                    <a:pt x="264631" y="157696"/>
                  </a:lnTo>
                  <a:lnTo>
                    <a:pt x="267820" y="153391"/>
                  </a:lnTo>
                  <a:lnTo>
                    <a:pt x="271359" y="141832"/>
                  </a:lnTo>
                  <a:lnTo>
                    <a:pt x="273632" y="113717"/>
                  </a:lnTo>
                  <a:lnTo>
                    <a:pt x="265829" y="76122"/>
                  </a:lnTo>
                  <a:lnTo>
                    <a:pt x="253774" y="45018"/>
                  </a:lnTo>
                  <a:lnTo>
                    <a:pt x="223579" y="8166"/>
                  </a:lnTo>
                  <a:lnTo>
                    <a:pt x="222669" y="5443"/>
                  </a:lnTo>
                  <a:lnTo>
                    <a:pt x="221216" y="3628"/>
                  </a:lnTo>
                  <a:lnTo>
                    <a:pt x="21323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7" name="SMARTInkShape-271"/>
            <p:cNvSpPr/>
            <p:nvPr/>
          </p:nvSpPr>
          <p:spPr>
            <a:xfrm>
              <a:off x="5334129" y="4831079"/>
              <a:ext cx="83690" cy="318260"/>
            </a:xfrm>
            <a:custGeom>
              <a:avLst/>
              <a:gdLst/>
              <a:ahLst/>
              <a:cxnLst/>
              <a:rect l="0" t="0" r="0" b="0"/>
              <a:pathLst>
                <a:path w="83690" h="318260">
                  <a:moveTo>
                    <a:pt x="83689" y="0"/>
                  </a:moveTo>
                  <a:lnTo>
                    <a:pt x="79644" y="4046"/>
                  </a:lnTo>
                  <a:lnTo>
                    <a:pt x="77660" y="8289"/>
                  </a:lnTo>
                  <a:lnTo>
                    <a:pt x="72118" y="40091"/>
                  </a:lnTo>
                  <a:lnTo>
                    <a:pt x="66675" y="76462"/>
                  </a:lnTo>
                  <a:lnTo>
                    <a:pt x="57940" y="110778"/>
                  </a:lnTo>
                  <a:lnTo>
                    <a:pt x="50567" y="144206"/>
                  </a:lnTo>
                  <a:lnTo>
                    <a:pt x="43020" y="176878"/>
                  </a:lnTo>
                  <a:lnTo>
                    <a:pt x="35421" y="208007"/>
                  </a:lnTo>
                  <a:lnTo>
                    <a:pt x="27808" y="238680"/>
                  </a:lnTo>
                  <a:lnTo>
                    <a:pt x="17650" y="273300"/>
                  </a:lnTo>
                  <a:lnTo>
                    <a:pt x="7489" y="300081"/>
                  </a:lnTo>
                  <a:lnTo>
                    <a:pt x="2127" y="311021"/>
                  </a:lnTo>
                  <a:lnTo>
                    <a:pt x="315" y="318259"/>
                  </a:lnTo>
                  <a:lnTo>
                    <a:pt x="167" y="318005"/>
                  </a:lnTo>
                  <a:lnTo>
                    <a:pt x="0" y="315468"/>
                  </a:lnTo>
                  <a:lnTo>
                    <a:pt x="805" y="314451"/>
                  </a:lnTo>
                  <a:lnTo>
                    <a:pt x="3955" y="313324"/>
                  </a:lnTo>
                  <a:lnTo>
                    <a:pt x="5134" y="312176"/>
                  </a:lnTo>
                  <a:lnTo>
                    <a:pt x="7489" y="3048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8" name="SMARTInkShape-272"/>
            <p:cNvSpPr/>
            <p:nvPr/>
          </p:nvSpPr>
          <p:spPr>
            <a:xfrm>
              <a:off x="5669280" y="4770118"/>
              <a:ext cx="44762" cy="310734"/>
            </a:xfrm>
            <a:custGeom>
              <a:avLst/>
              <a:gdLst/>
              <a:ahLst/>
              <a:cxnLst/>
              <a:rect l="0" t="0" r="0" b="0"/>
              <a:pathLst>
                <a:path w="44762" h="310734">
                  <a:moveTo>
                    <a:pt x="0" y="0"/>
                  </a:moveTo>
                  <a:lnTo>
                    <a:pt x="6560" y="0"/>
                  </a:lnTo>
                  <a:lnTo>
                    <a:pt x="11351" y="4047"/>
                  </a:lnTo>
                  <a:lnTo>
                    <a:pt x="18027" y="6033"/>
                  </a:lnTo>
                  <a:lnTo>
                    <a:pt x="22178" y="6562"/>
                  </a:lnTo>
                  <a:lnTo>
                    <a:pt x="24945" y="8608"/>
                  </a:lnTo>
                  <a:lnTo>
                    <a:pt x="26790" y="11666"/>
                  </a:lnTo>
                  <a:lnTo>
                    <a:pt x="40869" y="47463"/>
                  </a:lnTo>
                  <a:lnTo>
                    <a:pt x="44761" y="82628"/>
                  </a:lnTo>
                  <a:lnTo>
                    <a:pt x="44589" y="113006"/>
                  </a:lnTo>
                  <a:lnTo>
                    <a:pt x="39552" y="148443"/>
                  </a:lnTo>
                  <a:lnTo>
                    <a:pt x="32694" y="184905"/>
                  </a:lnTo>
                  <a:lnTo>
                    <a:pt x="25304" y="217536"/>
                  </a:lnTo>
                  <a:lnTo>
                    <a:pt x="18596" y="247807"/>
                  </a:lnTo>
                  <a:lnTo>
                    <a:pt x="11636" y="285035"/>
                  </a:lnTo>
                  <a:lnTo>
                    <a:pt x="8809" y="297626"/>
                  </a:lnTo>
                  <a:lnTo>
                    <a:pt x="9260" y="300866"/>
                  </a:lnTo>
                  <a:lnTo>
                    <a:pt x="14285" y="310733"/>
                  </a:lnTo>
                  <a:lnTo>
                    <a:pt x="14602" y="310449"/>
                  </a:lnTo>
                  <a:lnTo>
                    <a:pt x="14957" y="307875"/>
                  </a:lnTo>
                  <a:lnTo>
                    <a:pt x="22859" y="2971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9" name="SMARTInkShape-273"/>
            <p:cNvSpPr/>
            <p:nvPr/>
          </p:nvSpPr>
          <p:spPr>
            <a:xfrm>
              <a:off x="5654039" y="4914900"/>
              <a:ext cx="175262" cy="30481"/>
            </a:xfrm>
            <a:custGeom>
              <a:avLst/>
              <a:gdLst/>
              <a:ahLst/>
              <a:cxnLst/>
              <a:rect l="0" t="0" r="0" b="0"/>
              <a:pathLst>
                <a:path w="175262" h="30481">
                  <a:moveTo>
                    <a:pt x="0" y="0"/>
                  </a:moveTo>
                  <a:lnTo>
                    <a:pt x="0" y="6560"/>
                  </a:lnTo>
                  <a:lnTo>
                    <a:pt x="4045" y="11351"/>
                  </a:lnTo>
                  <a:lnTo>
                    <a:pt x="12805" y="13511"/>
                  </a:lnTo>
                  <a:lnTo>
                    <a:pt x="46402" y="20249"/>
                  </a:lnTo>
                  <a:lnTo>
                    <a:pt x="78593" y="24600"/>
                  </a:lnTo>
                  <a:lnTo>
                    <a:pt x="109647" y="28738"/>
                  </a:lnTo>
                  <a:lnTo>
                    <a:pt x="141142" y="29964"/>
                  </a:lnTo>
                  <a:lnTo>
                    <a:pt x="175261"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0" name="SMARTInkShape-274"/>
            <p:cNvSpPr/>
            <p:nvPr/>
          </p:nvSpPr>
          <p:spPr>
            <a:xfrm>
              <a:off x="5846176" y="4914900"/>
              <a:ext cx="204105" cy="160019"/>
            </a:xfrm>
            <a:custGeom>
              <a:avLst/>
              <a:gdLst/>
              <a:ahLst/>
              <a:cxnLst/>
              <a:rect l="0" t="0" r="0" b="0"/>
              <a:pathLst>
                <a:path w="204105" h="160019">
                  <a:moveTo>
                    <a:pt x="127904" y="0"/>
                  </a:moveTo>
                  <a:lnTo>
                    <a:pt x="93852" y="844"/>
                  </a:lnTo>
                  <a:lnTo>
                    <a:pt x="59260" y="13179"/>
                  </a:lnTo>
                  <a:lnTo>
                    <a:pt x="54204" y="13867"/>
                  </a:lnTo>
                  <a:lnTo>
                    <a:pt x="44066" y="19144"/>
                  </a:lnTo>
                  <a:lnTo>
                    <a:pt x="19527" y="41154"/>
                  </a:lnTo>
                  <a:lnTo>
                    <a:pt x="3889" y="66106"/>
                  </a:lnTo>
                  <a:lnTo>
                    <a:pt x="0" y="81300"/>
                  </a:lnTo>
                  <a:lnTo>
                    <a:pt x="1349" y="91449"/>
                  </a:lnTo>
                  <a:lnTo>
                    <a:pt x="4769" y="100757"/>
                  </a:lnTo>
                  <a:lnTo>
                    <a:pt x="9113" y="107715"/>
                  </a:lnTo>
                  <a:lnTo>
                    <a:pt x="30376" y="124328"/>
                  </a:lnTo>
                  <a:lnTo>
                    <a:pt x="40532" y="127223"/>
                  </a:lnTo>
                  <a:lnTo>
                    <a:pt x="63702" y="129082"/>
                  </a:lnTo>
                  <a:lnTo>
                    <a:pt x="83481" y="125359"/>
                  </a:lnTo>
                  <a:lnTo>
                    <a:pt x="93485" y="118933"/>
                  </a:lnTo>
                  <a:lnTo>
                    <a:pt x="124504" y="81163"/>
                  </a:lnTo>
                  <a:lnTo>
                    <a:pt x="143092" y="54002"/>
                  </a:lnTo>
                  <a:lnTo>
                    <a:pt x="147354" y="48554"/>
                  </a:lnTo>
                  <a:lnTo>
                    <a:pt x="150630" y="38556"/>
                  </a:lnTo>
                  <a:lnTo>
                    <a:pt x="146679" y="42278"/>
                  </a:lnTo>
                  <a:lnTo>
                    <a:pt x="144714" y="46449"/>
                  </a:lnTo>
                  <a:lnTo>
                    <a:pt x="144190" y="48745"/>
                  </a:lnTo>
                  <a:lnTo>
                    <a:pt x="138111" y="59362"/>
                  </a:lnTo>
                  <a:lnTo>
                    <a:pt x="135865" y="81738"/>
                  </a:lnTo>
                  <a:lnTo>
                    <a:pt x="139669" y="96655"/>
                  </a:lnTo>
                  <a:lnTo>
                    <a:pt x="155937" y="131240"/>
                  </a:lnTo>
                  <a:lnTo>
                    <a:pt x="160965" y="138195"/>
                  </a:lnTo>
                  <a:lnTo>
                    <a:pt x="177174" y="149562"/>
                  </a:lnTo>
                  <a:lnTo>
                    <a:pt x="194425" y="157703"/>
                  </a:lnTo>
                  <a:lnTo>
                    <a:pt x="204104" y="1600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 name="SMARTInkShape-275"/>
            <p:cNvSpPr/>
            <p:nvPr/>
          </p:nvSpPr>
          <p:spPr>
            <a:xfrm>
              <a:off x="6172200" y="4968239"/>
              <a:ext cx="7619" cy="99062"/>
            </a:xfrm>
            <a:custGeom>
              <a:avLst/>
              <a:gdLst/>
              <a:ahLst/>
              <a:cxnLst/>
              <a:rect l="0" t="0" r="0" b="0"/>
              <a:pathLst>
                <a:path w="7619" h="99062">
                  <a:moveTo>
                    <a:pt x="7618" y="0"/>
                  </a:moveTo>
                  <a:lnTo>
                    <a:pt x="7618" y="36045"/>
                  </a:lnTo>
                  <a:lnTo>
                    <a:pt x="6772" y="55976"/>
                  </a:lnTo>
                  <a:lnTo>
                    <a:pt x="470" y="89187"/>
                  </a:lnTo>
                  <a:lnTo>
                    <a:pt x="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 name="SMARTInkShape-276"/>
            <p:cNvSpPr/>
            <p:nvPr/>
          </p:nvSpPr>
          <p:spPr>
            <a:xfrm>
              <a:off x="6217918" y="4785359"/>
              <a:ext cx="1" cy="7621"/>
            </a:xfrm>
            <a:custGeom>
              <a:avLst/>
              <a:gdLst/>
              <a:ahLst/>
              <a:cxnLst/>
              <a:rect l="0" t="0" r="0" b="0"/>
              <a:pathLst>
                <a:path w="1" h="7621">
                  <a:moveTo>
                    <a:pt x="0" y="762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 name="SMARTInkShape-277"/>
            <p:cNvSpPr/>
            <p:nvPr/>
          </p:nvSpPr>
          <p:spPr>
            <a:xfrm>
              <a:off x="6302061" y="4754879"/>
              <a:ext cx="30158" cy="312422"/>
            </a:xfrm>
            <a:custGeom>
              <a:avLst/>
              <a:gdLst/>
              <a:ahLst/>
              <a:cxnLst/>
              <a:rect l="0" t="0" r="0" b="0"/>
              <a:pathLst>
                <a:path w="30158" h="312422">
                  <a:moveTo>
                    <a:pt x="30157" y="0"/>
                  </a:moveTo>
                  <a:lnTo>
                    <a:pt x="30157" y="32564"/>
                  </a:lnTo>
                  <a:lnTo>
                    <a:pt x="24921" y="62218"/>
                  </a:lnTo>
                  <a:lnTo>
                    <a:pt x="23009" y="97553"/>
                  </a:lnTo>
                  <a:lnTo>
                    <a:pt x="20417" y="125988"/>
                  </a:lnTo>
                  <a:lnTo>
                    <a:pt x="16549" y="158968"/>
                  </a:lnTo>
                  <a:lnTo>
                    <a:pt x="13143" y="190188"/>
                  </a:lnTo>
                  <a:lnTo>
                    <a:pt x="9031" y="220887"/>
                  </a:lnTo>
                  <a:lnTo>
                    <a:pt x="7641" y="257556"/>
                  </a:lnTo>
                  <a:lnTo>
                    <a:pt x="767" y="294060"/>
                  </a:lnTo>
                  <a:lnTo>
                    <a:pt x="0" y="305664"/>
                  </a:lnTo>
                  <a:lnTo>
                    <a:pt x="741" y="307915"/>
                  </a:lnTo>
                  <a:lnTo>
                    <a:pt x="2080" y="309417"/>
                  </a:lnTo>
                  <a:lnTo>
                    <a:pt x="7298" y="3124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 name="SMARTInkShape-278"/>
            <p:cNvSpPr/>
            <p:nvPr/>
          </p:nvSpPr>
          <p:spPr>
            <a:xfrm>
              <a:off x="6400800" y="4915248"/>
              <a:ext cx="157958" cy="173264"/>
            </a:xfrm>
            <a:custGeom>
              <a:avLst/>
              <a:gdLst/>
              <a:ahLst/>
              <a:cxnLst/>
              <a:rect l="0" t="0" r="0" b="0"/>
              <a:pathLst>
                <a:path w="157958" h="173264">
                  <a:moveTo>
                    <a:pt x="129539" y="30132"/>
                  </a:moveTo>
                  <a:lnTo>
                    <a:pt x="129539" y="26086"/>
                  </a:lnTo>
                  <a:lnTo>
                    <a:pt x="128692" y="24895"/>
                  </a:lnTo>
                  <a:lnTo>
                    <a:pt x="127282" y="24100"/>
                  </a:lnTo>
                  <a:lnTo>
                    <a:pt x="125493" y="23569"/>
                  </a:lnTo>
                  <a:lnTo>
                    <a:pt x="103047" y="10421"/>
                  </a:lnTo>
                  <a:lnTo>
                    <a:pt x="67480" y="2311"/>
                  </a:lnTo>
                  <a:lnTo>
                    <a:pt x="34380" y="0"/>
                  </a:lnTo>
                  <a:lnTo>
                    <a:pt x="13813" y="567"/>
                  </a:lnTo>
                  <a:lnTo>
                    <a:pt x="6703" y="3726"/>
                  </a:lnTo>
                  <a:lnTo>
                    <a:pt x="5315" y="5755"/>
                  </a:lnTo>
                  <a:lnTo>
                    <a:pt x="5238" y="7953"/>
                  </a:lnTo>
                  <a:lnTo>
                    <a:pt x="11193" y="21611"/>
                  </a:lnTo>
                  <a:lnTo>
                    <a:pt x="17957" y="28602"/>
                  </a:lnTo>
                  <a:lnTo>
                    <a:pt x="55004" y="58428"/>
                  </a:lnTo>
                  <a:lnTo>
                    <a:pt x="88538" y="78461"/>
                  </a:lnTo>
                  <a:lnTo>
                    <a:pt x="122708" y="107846"/>
                  </a:lnTo>
                  <a:lnTo>
                    <a:pt x="153058" y="141577"/>
                  </a:lnTo>
                  <a:lnTo>
                    <a:pt x="157957" y="152993"/>
                  </a:lnTo>
                  <a:lnTo>
                    <a:pt x="157798" y="156066"/>
                  </a:lnTo>
                  <a:lnTo>
                    <a:pt x="155364" y="161738"/>
                  </a:lnTo>
                  <a:lnTo>
                    <a:pt x="152682" y="163589"/>
                  </a:lnTo>
                  <a:lnTo>
                    <a:pt x="119381" y="173103"/>
                  </a:lnTo>
                  <a:lnTo>
                    <a:pt x="105550" y="173263"/>
                  </a:lnTo>
                  <a:lnTo>
                    <a:pt x="68431" y="164200"/>
                  </a:lnTo>
                  <a:lnTo>
                    <a:pt x="32718" y="151979"/>
                  </a:lnTo>
                  <a:lnTo>
                    <a:pt x="22159" y="146093"/>
                  </a:lnTo>
                  <a:lnTo>
                    <a:pt x="3771" y="124814"/>
                  </a:lnTo>
                  <a:lnTo>
                    <a:pt x="0" y="1139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 name="SMARTInkShape-279"/>
            <p:cNvSpPr/>
            <p:nvPr/>
          </p:nvSpPr>
          <p:spPr>
            <a:xfrm>
              <a:off x="6537959" y="4724400"/>
              <a:ext cx="163112" cy="396240"/>
            </a:xfrm>
            <a:custGeom>
              <a:avLst/>
              <a:gdLst/>
              <a:ahLst/>
              <a:cxnLst/>
              <a:rect l="0" t="0" r="0" b="0"/>
              <a:pathLst>
                <a:path w="163112" h="396240">
                  <a:moveTo>
                    <a:pt x="76200" y="0"/>
                  </a:moveTo>
                  <a:lnTo>
                    <a:pt x="76200" y="4045"/>
                  </a:lnTo>
                  <a:lnTo>
                    <a:pt x="75354" y="5236"/>
                  </a:lnTo>
                  <a:lnTo>
                    <a:pt x="73942" y="6031"/>
                  </a:lnTo>
                  <a:lnTo>
                    <a:pt x="72155" y="6560"/>
                  </a:lnTo>
                  <a:lnTo>
                    <a:pt x="71811" y="7758"/>
                  </a:lnTo>
                  <a:lnTo>
                    <a:pt x="86586" y="40154"/>
                  </a:lnTo>
                  <a:lnTo>
                    <a:pt x="102648" y="69832"/>
                  </a:lnTo>
                  <a:lnTo>
                    <a:pt x="122125" y="107429"/>
                  </a:lnTo>
                  <a:lnTo>
                    <a:pt x="137221" y="137381"/>
                  </a:lnTo>
                  <a:lnTo>
                    <a:pt x="150159" y="169962"/>
                  </a:lnTo>
                  <a:lnTo>
                    <a:pt x="159357" y="206428"/>
                  </a:lnTo>
                  <a:lnTo>
                    <a:pt x="163111" y="230599"/>
                  </a:lnTo>
                  <a:lnTo>
                    <a:pt x="160467" y="263247"/>
                  </a:lnTo>
                  <a:lnTo>
                    <a:pt x="153472" y="293522"/>
                  </a:lnTo>
                  <a:lnTo>
                    <a:pt x="145540" y="310793"/>
                  </a:lnTo>
                  <a:lnTo>
                    <a:pt x="127507" y="330753"/>
                  </a:lnTo>
                  <a:lnTo>
                    <a:pt x="91729" y="357904"/>
                  </a:lnTo>
                  <a:lnTo>
                    <a:pt x="58694" y="374250"/>
                  </a:lnTo>
                  <a:lnTo>
                    <a:pt x="23917" y="387787"/>
                  </a:lnTo>
                  <a:lnTo>
                    <a:pt x="0" y="396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1" name="SMARTInkShape-Group39"/>
          <p:cNvGrpSpPr/>
          <p:nvPr/>
        </p:nvGrpSpPr>
        <p:grpSpPr>
          <a:xfrm>
            <a:off x="4114808" y="4343400"/>
            <a:ext cx="4678673" cy="373380"/>
            <a:chOff x="4114808" y="4343400"/>
            <a:chExt cx="4678673" cy="373380"/>
          </a:xfrm>
        </p:grpSpPr>
        <p:sp>
          <p:nvSpPr>
            <p:cNvPr id="377" name="SMARTInkShape-280"/>
            <p:cNvSpPr/>
            <p:nvPr/>
          </p:nvSpPr>
          <p:spPr>
            <a:xfrm>
              <a:off x="4114808" y="4473526"/>
              <a:ext cx="213352" cy="158975"/>
            </a:xfrm>
            <a:custGeom>
              <a:avLst/>
              <a:gdLst/>
              <a:ahLst/>
              <a:cxnLst/>
              <a:rect l="0" t="0" r="0" b="0"/>
              <a:pathLst>
                <a:path w="213352" h="158975">
                  <a:moveTo>
                    <a:pt x="30471" y="45133"/>
                  </a:moveTo>
                  <a:lnTo>
                    <a:pt x="26426" y="45133"/>
                  </a:lnTo>
                  <a:lnTo>
                    <a:pt x="25235" y="45979"/>
                  </a:lnTo>
                  <a:lnTo>
                    <a:pt x="24440" y="47391"/>
                  </a:lnTo>
                  <a:lnTo>
                    <a:pt x="23165" y="55740"/>
                  </a:lnTo>
                  <a:lnTo>
                    <a:pt x="22858" y="93561"/>
                  </a:lnTo>
                  <a:lnTo>
                    <a:pt x="15091" y="130508"/>
                  </a:lnTo>
                  <a:lnTo>
                    <a:pt x="5866" y="151607"/>
                  </a:lnTo>
                  <a:lnTo>
                    <a:pt x="335" y="158974"/>
                  </a:lnTo>
                  <a:lnTo>
                    <a:pt x="0" y="137463"/>
                  </a:lnTo>
                  <a:lnTo>
                    <a:pt x="8600" y="102610"/>
                  </a:lnTo>
                  <a:lnTo>
                    <a:pt x="24685" y="67535"/>
                  </a:lnTo>
                  <a:lnTo>
                    <a:pt x="36847" y="44997"/>
                  </a:lnTo>
                  <a:lnTo>
                    <a:pt x="68661" y="14053"/>
                  </a:lnTo>
                  <a:lnTo>
                    <a:pt x="77360" y="10153"/>
                  </a:lnTo>
                  <a:lnTo>
                    <a:pt x="101214" y="7216"/>
                  </a:lnTo>
                  <a:lnTo>
                    <a:pt x="106504" y="9372"/>
                  </a:lnTo>
                  <a:lnTo>
                    <a:pt x="109100" y="11132"/>
                  </a:lnTo>
                  <a:lnTo>
                    <a:pt x="116798" y="21701"/>
                  </a:lnTo>
                  <a:lnTo>
                    <a:pt x="120397" y="35556"/>
                  </a:lnTo>
                  <a:lnTo>
                    <a:pt x="121776" y="72065"/>
                  </a:lnTo>
                  <a:lnTo>
                    <a:pt x="121038" y="98429"/>
                  </a:lnTo>
                  <a:lnTo>
                    <a:pt x="112502" y="134164"/>
                  </a:lnTo>
                  <a:lnTo>
                    <a:pt x="107824" y="142212"/>
                  </a:lnTo>
                  <a:lnTo>
                    <a:pt x="106592" y="142872"/>
                  </a:lnTo>
                  <a:lnTo>
                    <a:pt x="100211" y="144020"/>
                  </a:lnTo>
                  <a:lnTo>
                    <a:pt x="99825" y="143230"/>
                  </a:lnTo>
                  <a:lnTo>
                    <a:pt x="99153" y="133573"/>
                  </a:lnTo>
                  <a:lnTo>
                    <a:pt x="101354" y="128748"/>
                  </a:lnTo>
                  <a:lnTo>
                    <a:pt x="105154" y="122088"/>
                  </a:lnTo>
                  <a:lnTo>
                    <a:pt x="111208" y="104060"/>
                  </a:lnTo>
                  <a:lnTo>
                    <a:pt x="115071" y="83478"/>
                  </a:lnTo>
                  <a:lnTo>
                    <a:pt x="131337" y="51614"/>
                  </a:lnTo>
                  <a:lnTo>
                    <a:pt x="152964" y="22792"/>
                  </a:lnTo>
                  <a:lnTo>
                    <a:pt x="171783" y="3872"/>
                  </a:lnTo>
                  <a:lnTo>
                    <a:pt x="177378" y="1395"/>
                  </a:lnTo>
                  <a:lnTo>
                    <a:pt x="185288" y="0"/>
                  </a:lnTo>
                  <a:lnTo>
                    <a:pt x="187022" y="652"/>
                  </a:lnTo>
                  <a:lnTo>
                    <a:pt x="188178" y="1931"/>
                  </a:lnTo>
                  <a:lnTo>
                    <a:pt x="190311" y="5613"/>
                  </a:lnTo>
                  <a:lnTo>
                    <a:pt x="194080" y="10070"/>
                  </a:lnTo>
                  <a:lnTo>
                    <a:pt x="196319" y="17132"/>
                  </a:lnTo>
                  <a:lnTo>
                    <a:pt x="198007" y="54403"/>
                  </a:lnTo>
                  <a:lnTo>
                    <a:pt x="198098" y="88812"/>
                  </a:lnTo>
                  <a:lnTo>
                    <a:pt x="198110" y="124927"/>
                  </a:lnTo>
                  <a:lnTo>
                    <a:pt x="198110" y="138318"/>
                  </a:lnTo>
                  <a:lnTo>
                    <a:pt x="200368" y="143839"/>
                  </a:lnTo>
                  <a:lnTo>
                    <a:pt x="202157" y="146497"/>
                  </a:lnTo>
                  <a:lnTo>
                    <a:pt x="206401" y="149451"/>
                  </a:lnTo>
                  <a:lnTo>
                    <a:pt x="213351" y="151814"/>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8" name="SMARTInkShape-281"/>
            <p:cNvSpPr/>
            <p:nvPr/>
          </p:nvSpPr>
          <p:spPr>
            <a:xfrm>
              <a:off x="4381956" y="4495800"/>
              <a:ext cx="98461" cy="127966"/>
            </a:xfrm>
            <a:custGeom>
              <a:avLst/>
              <a:gdLst/>
              <a:ahLst/>
              <a:cxnLst/>
              <a:rect l="0" t="0" r="0" b="0"/>
              <a:pathLst>
                <a:path w="98461" h="127966">
                  <a:moveTo>
                    <a:pt x="75744" y="7618"/>
                  </a:moveTo>
                  <a:lnTo>
                    <a:pt x="61092" y="7618"/>
                  </a:lnTo>
                  <a:lnTo>
                    <a:pt x="52014" y="12134"/>
                  </a:lnTo>
                  <a:lnTo>
                    <a:pt x="24585" y="32465"/>
                  </a:lnTo>
                  <a:lnTo>
                    <a:pt x="15429" y="48566"/>
                  </a:lnTo>
                  <a:lnTo>
                    <a:pt x="1857" y="85657"/>
                  </a:lnTo>
                  <a:lnTo>
                    <a:pt x="0" y="106572"/>
                  </a:lnTo>
                  <a:lnTo>
                    <a:pt x="2005" y="113122"/>
                  </a:lnTo>
                  <a:lnTo>
                    <a:pt x="3722" y="116054"/>
                  </a:lnTo>
                  <a:lnTo>
                    <a:pt x="14234" y="124226"/>
                  </a:lnTo>
                  <a:lnTo>
                    <a:pt x="28074" y="127965"/>
                  </a:lnTo>
                  <a:lnTo>
                    <a:pt x="37904" y="126581"/>
                  </a:lnTo>
                  <a:lnTo>
                    <a:pt x="73218" y="111585"/>
                  </a:lnTo>
                  <a:lnTo>
                    <a:pt x="84403" y="104087"/>
                  </a:lnTo>
                  <a:lnTo>
                    <a:pt x="93077" y="92459"/>
                  </a:lnTo>
                  <a:lnTo>
                    <a:pt x="96967" y="78289"/>
                  </a:lnTo>
                  <a:lnTo>
                    <a:pt x="98460" y="48219"/>
                  </a:lnTo>
                  <a:lnTo>
                    <a:pt x="96281" y="40340"/>
                  </a:lnTo>
                  <a:lnTo>
                    <a:pt x="88037" y="28885"/>
                  </a:lnTo>
                  <a:lnTo>
                    <a:pt x="80361" y="21304"/>
                  </a:lnTo>
                  <a:lnTo>
                    <a:pt x="65857" y="11993"/>
                  </a:lnTo>
                  <a:lnTo>
                    <a:pt x="62883" y="7303"/>
                  </a:lnTo>
                  <a:lnTo>
                    <a:pt x="60503"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9" name="SMARTInkShape-282"/>
            <p:cNvSpPr/>
            <p:nvPr/>
          </p:nvSpPr>
          <p:spPr>
            <a:xfrm>
              <a:off x="4541518" y="4488179"/>
              <a:ext cx="121923" cy="151917"/>
            </a:xfrm>
            <a:custGeom>
              <a:avLst/>
              <a:gdLst/>
              <a:ahLst/>
              <a:cxnLst/>
              <a:rect l="0" t="0" r="0" b="0"/>
              <a:pathLst>
                <a:path w="121923" h="151917">
                  <a:moveTo>
                    <a:pt x="0" y="30480"/>
                  </a:moveTo>
                  <a:lnTo>
                    <a:pt x="4047" y="34525"/>
                  </a:lnTo>
                  <a:lnTo>
                    <a:pt x="6033" y="41027"/>
                  </a:lnTo>
                  <a:lnTo>
                    <a:pt x="7762" y="48715"/>
                  </a:lnTo>
                  <a:lnTo>
                    <a:pt x="14341" y="58648"/>
                  </a:lnTo>
                  <a:lnTo>
                    <a:pt x="32067" y="81645"/>
                  </a:lnTo>
                  <a:lnTo>
                    <a:pt x="42985" y="116862"/>
                  </a:lnTo>
                  <a:lnTo>
                    <a:pt x="45712" y="151916"/>
                  </a:lnTo>
                  <a:lnTo>
                    <a:pt x="41673" y="148212"/>
                  </a:lnTo>
                  <a:lnTo>
                    <a:pt x="39689" y="144047"/>
                  </a:lnTo>
                  <a:lnTo>
                    <a:pt x="38193" y="116351"/>
                  </a:lnTo>
                  <a:lnTo>
                    <a:pt x="44671" y="79756"/>
                  </a:lnTo>
                  <a:lnTo>
                    <a:pt x="49454" y="59756"/>
                  </a:lnTo>
                  <a:lnTo>
                    <a:pt x="60280" y="41789"/>
                  </a:lnTo>
                  <a:lnTo>
                    <a:pt x="73870" y="26631"/>
                  </a:lnTo>
                  <a:lnTo>
                    <a:pt x="100997" y="11113"/>
                  </a:lnTo>
                  <a:lnTo>
                    <a:pt x="110829" y="7810"/>
                  </a:lnTo>
                  <a:lnTo>
                    <a:pt x="121922"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0" name="SMARTInkShape-283"/>
            <p:cNvSpPr/>
            <p:nvPr/>
          </p:nvSpPr>
          <p:spPr>
            <a:xfrm>
              <a:off x="4718417" y="4473942"/>
              <a:ext cx="116669" cy="143777"/>
            </a:xfrm>
            <a:custGeom>
              <a:avLst/>
              <a:gdLst/>
              <a:ahLst/>
              <a:cxnLst/>
              <a:rect l="0" t="0" r="0" b="0"/>
              <a:pathLst>
                <a:path w="116669" h="143777">
                  <a:moveTo>
                    <a:pt x="5983" y="52337"/>
                  </a:moveTo>
                  <a:lnTo>
                    <a:pt x="10028" y="52337"/>
                  </a:lnTo>
                  <a:lnTo>
                    <a:pt x="11219" y="53182"/>
                  </a:lnTo>
                  <a:lnTo>
                    <a:pt x="12014" y="54595"/>
                  </a:lnTo>
                  <a:lnTo>
                    <a:pt x="12543" y="56383"/>
                  </a:lnTo>
                  <a:lnTo>
                    <a:pt x="13741" y="57574"/>
                  </a:lnTo>
                  <a:lnTo>
                    <a:pt x="17333" y="58896"/>
                  </a:lnTo>
                  <a:lnTo>
                    <a:pt x="52153" y="59930"/>
                  </a:lnTo>
                  <a:lnTo>
                    <a:pt x="89918" y="50550"/>
                  </a:lnTo>
                  <a:lnTo>
                    <a:pt x="102818" y="44188"/>
                  </a:lnTo>
                  <a:lnTo>
                    <a:pt x="108286" y="39401"/>
                  </a:lnTo>
                  <a:lnTo>
                    <a:pt x="116132" y="26906"/>
                  </a:lnTo>
                  <a:lnTo>
                    <a:pt x="116668" y="24376"/>
                  </a:lnTo>
                  <a:lnTo>
                    <a:pt x="116180" y="21844"/>
                  </a:lnTo>
                  <a:lnTo>
                    <a:pt x="111447" y="14232"/>
                  </a:lnTo>
                  <a:lnTo>
                    <a:pt x="106195" y="9156"/>
                  </a:lnTo>
                  <a:lnTo>
                    <a:pt x="94565" y="2382"/>
                  </a:lnTo>
                  <a:lnTo>
                    <a:pt x="83687" y="0"/>
                  </a:lnTo>
                  <a:lnTo>
                    <a:pt x="65977" y="141"/>
                  </a:lnTo>
                  <a:lnTo>
                    <a:pt x="39210" y="9642"/>
                  </a:lnTo>
                  <a:lnTo>
                    <a:pt x="23824" y="20965"/>
                  </a:lnTo>
                  <a:lnTo>
                    <a:pt x="9537" y="39963"/>
                  </a:lnTo>
                  <a:lnTo>
                    <a:pt x="2049" y="54973"/>
                  </a:lnTo>
                  <a:lnTo>
                    <a:pt x="0" y="65080"/>
                  </a:lnTo>
                  <a:lnTo>
                    <a:pt x="1149" y="70146"/>
                  </a:lnTo>
                  <a:lnTo>
                    <a:pt x="23271" y="105678"/>
                  </a:lnTo>
                  <a:lnTo>
                    <a:pt x="33139" y="114991"/>
                  </a:lnTo>
                  <a:lnTo>
                    <a:pt x="67507" y="130630"/>
                  </a:lnTo>
                  <a:lnTo>
                    <a:pt x="100600" y="137688"/>
                  </a:lnTo>
                  <a:lnTo>
                    <a:pt x="112662" y="143776"/>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1" name="SMARTInkShape-284"/>
            <p:cNvSpPr/>
            <p:nvPr/>
          </p:nvSpPr>
          <p:spPr>
            <a:xfrm>
              <a:off x="5139703" y="4459313"/>
              <a:ext cx="154205" cy="135390"/>
            </a:xfrm>
            <a:custGeom>
              <a:avLst/>
              <a:gdLst/>
              <a:ahLst/>
              <a:cxnLst/>
              <a:rect l="0" t="0" r="0" b="0"/>
              <a:pathLst>
                <a:path w="154205" h="135390">
                  <a:moveTo>
                    <a:pt x="95236" y="13627"/>
                  </a:moveTo>
                  <a:lnTo>
                    <a:pt x="91190" y="13627"/>
                  </a:lnTo>
                  <a:lnTo>
                    <a:pt x="86948" y="11369"/>
                  </a:lnTo>
                  <a:lnTo>
                    <a:pt x="84630" y="9582"/>
                  </a:lnTo>
                  <a:lnTo>
                    <a:pt x="77540" y="7594"/>
                  </a:lnTo>
                  <a:lnTo>
                    <a:pt x="64027" y="4218"/>
                  </a:lnTo>
                  <a:lnTo>
                    <a:pt x="49300" y="115"/>
                  </a:lnTo>
                  <a:lnTo>
                    <a:pt x="39261" y="0"/>
                  </a:lnTo>
                  <a:lnTo>
                    <a:pt x="6803" y="5721"/>
                  </a:lnTo>
                  <a:lnTo>
                    <a:pt x="642" y="9968"/>
                  </a:lnTo>
                  <a:lnTo>
                    <a:pt x="0" y="11185"/>
                  </a:lnTo>
                  <a:lnTo>
                    <a:pt x="418" y="12000"/>
                  </a:lnTo>
                  <a:lnTo>
                    <a:pt x="3142" y="13750"/>
                  </a:lnTo>
                  <a:lnTo>
                    <a:pt x="38856" y="39253"/>
                  </a:lnTo>
                  <a:lnTo>
                    <a:pt x="71523" y="53527"/>
                  </a:lnTo>
                  <a:lnTo>
                    <a:pt x="109516" y="72127"/>
                  </a:lnTo>
                  <a:lnTo>
                    <a:pt x="142342" y="94979"/>
                  </a:lnTo>
                  <a:lnTo>
                    <a:pt x="151715" y="107533"/>
                  </a:lnTo>
                  <a:lnTo>
                    <a:pt x="154204" y="114064"/>
                  </a:lnTo>
                  <a:lnTo>
                    <a:pt x="154021" y="116992"/>
                  </a:lnTo>
                  <a:lnTo>
                    <a:pt x="151560" y="122503"/>
                  </a:lnTo>
                  <a:lnTo>
                    <a:pt x="148873" y="124311"/>
                  </a:lnTo>
                  <a:lnTo>
                    <a:pt x="112829" y="134346"/>
                  </a:lnTo>
                  <a:lnTo>
                    <a:pt x="79302" y="135389"/>
                  </a:lnTo>
                  <a:lnTo>
                    <a:pt x="65294" y="134629"/>
                  </a:lnTo>
                  <a:lnTo>
                    <a:pt x="48734" y="129442"/>
                  </a:lnTo>
                  <a:lnTo>
                    <a:pt x="35126" y="122360"/>
                  </a:lnTo>
                  <a:lnTo>
                    <a:pt x="26656" y="120305"/>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2" name="SMARTInkShape-285"/>
            <p:cNvSpPr/>
            <p:nvPr/>
          </p:nvSpPr>
          <p:spPr>
            <a:xfrm>
              <a:off x="5387339" y="4495800"/>
              <a:ext cx="22862" cy="98889"/>
            </a:xfrm>
            <a:custGeom>
              <a:avLst/>
              <a:gdLst/>
              <a:ahLst/>
              <a:cxnLst/>
              <a:rect l="0" t="0" r="0" b="0"/>
              <a:pathLst>
                <a:path w="22862" h="98889">
                  <a:moveTo>
                    <a:pt x="22861" y="0"/>
                  </a:moveTo>
                  <a:lnTo>
                    <a:pt x="22011" y="26491"/>
                  </a:lnTo>
                  <a:lnTo>
                    <a:pt x="13453" y="61023"/>
                  </a:lnTo>
                  <a:lnTo>
                    <a:pt x="9349" y="76217"/>
                  </a:lnTo>
                  <a:lnTo>
                    <a:pt x="7542" y="85521"/>
                  </a:lnTo>
                  <a:lnTo>
                    <a:pt x="101" y="98888"/>
                  </a:lnTo>
                  <a:lnTo>
                    <a:pt x="0" y="9144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3" name="SMARTInkShape-286"/>
            <p:cNvSpPr/>
            <p:nvPr/>
          </p:nvSpPr>
          <p:spPr>
            <a:xfrm>
              <a:off x="5433059" y="4373879"/>
              <a:ext cx="7622" cy="15240"/>
            </a:xfrm>
            <a:custGeom>
              <a:avLst/>
              <a:gdLst/>
              <a:ahLst/>
              <a:cxnLst/>
              <a:rect l="0" t="0" r="0" b="0"/>
              <a:pathLst>
                <a:path w="7622" h="15240">
                  <a:moveTo>
                    <a:pt x="0" y="0"/>
                  </a:moveTo>
                  <a:lnTo>
                    <a:pt x="0" y="6559"/>
                  </a:lnTo>
                  <a:lnTo>
                    <a:pt x="7621" y="1523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4" name="SMARTInkShape-287"/>
            <p:cNvSpPr/>
            <p:nvPr/>
          </p:nvSpPr>
          <p:spPr>
            <a:xfrm>
              <a:off x="5501983" y="4450353"/>
              <a:ext cx="228022" cy="158193"/>
            </a:xfrm>
            <a:custGeom>
              <a:avLst/>
              <a:gdLst/>
              <a:ahLst/>
              <a:cxnLst/>
              <a:rect l="0" t="0" r="0" b="0"/>
              <a:pathLst>
                <a:path w="228022" h="158193">
                  <a:moveTo>
                    <a:pt x="22517" y="14965"/>
                  </a:moveTo>
                  <a:lnTo>
                    <a:pt x="22517" y="47529"/>
                  </a:lnTo>
                  <a:lnTo>
                    <a:pt x="22517" y="84789"/>
                  </a:lnTo>
                  <a:lnTo>
                    <a:pt x="21667" y="113425"/>
                  </a:lnTo>
                  <a:lnTo>
                    <a:pt x="14755" y="140686"/>
                  </a:lnTo>
                  <a:lnTo>
                    <a:pt x="9005" y="151873"/>
                  </a:lnTo>
                  <a:lnTo>
                    <a:pt x="8427" y="154498"/>
                  </a:lnTo>
                  <a:lnTo>
                    <a:pt x="7198" y="156246"/>
                  </a:lnTo>
                  <a:lnTo>
                    <a:pt x="5530" y="157413"/>
                  </a:lnTo>
                  <a:lnTo>
                    <a:pt x="3572" y="158192"/>
                  </a:lnTo>
                  <a:lnTo>
                    <a:pt x="2267" y="157863"/>
                  </a:lnTo>
                  <a:lnTo>
                    <a:pt x="1395" y="156797"/>
                  </a:lnTo>
                  <a:lnTo>
                    <a:pt x="428" y="153355"/>
                  </a:lnTo>
                  <a:lnTo>
                    <a:pt x="0" y="149003"/>
                  </a:lnTo>
                  <a:lnTo>
                    <a:pt x="12674" y="112692"/>
                  </a:lnTo>
                  <a:lnTo>
                    <a:pt x="25099" y="79796"/>
                  </a:lnTo>
                  <a:lnTo>
                    <a:pt x="43793" y="44952"/>
                  </a:lnTo>
                  <a:lnTo>
                    <a:pt x="50600" y="31680"/>
                  </a:lnTo>
                  <a:lnTo>
                    <a:pt x="69624" y="13290"/>
                  </a:lnTo>
                  <a:lnTo>
                    <a:pt x="75345" y="9987"/>
                  </a:lnTo>
                  <a:lnTo>
                    <a:pt x="78056" y="9108"/>
                  </a:lnTo>
                  <a:lnTo>
                    <a:pt x="85582" y="10387"/>
                  </a:lnTo>
                  <a:lnTo>
                    <a:pt x="89960" y="11913"/>
                  </a:lnTo>
                  <a:lnTo>
                    <a:pt x="92877" y="13778"/>
                  </a:lnTo>
                  <a:lnTo>
                    <a:pt x="94823" y="15867"/>
                  </a:lnTo>
                  <a:lnTo>
                    <a:pt x="103441" y="28632"/>
                  </a:lnTo>
                  <a:lnTo>
                    <a:pt x="106082" y="56761"/>
                  </a:lnTo>
                  <a:lnTo>
                    <a:pt x="106321" y="92303"/>
                  </a:lnTo>
                  <a:lnTo>
                    <a:pt x="106332" y="107666"/>
                  </a:lnTo>
                  <a:lnTo>
                    <a:pt x="104077" y="113457"/>
                  </a:lnTo>
                  <a:lnTo>
                    <a:pt x="99030" y="121167"/>
                  </a:lnTo>
                  <a:lnTo>
                    <a:pt x="102855" y="117458"/>
                  </a:lnTo>
                  <a:lnTo>
                    <a:pt x="104789" y="113294"/>
                  </a:lnTo>
                  <a:lnTo>
                    <a:pt x="114035" y="75444"/>
                  </a:lnTo>
                  <a:lnTo>
                    <a:pt x="124351" y="51214"/>
                  </a:lnTo>
                  <a:lnTo>
                    <a:pt x="152300" y="15472"/>
                  </a:lnTo>
                  <a:lnTo>
                    <a:pt x="162325" y="6724"/>
                  </a:lnTo>
                  <a:lnTo>
                    <a:pt x="172424" y="2836"/>
                  </a:lnTo>
                  <a:lnTo>
                    <a:pt x="198816" y="0"/>
                  </a:lnTo>
                  <a:lnTo>
                    <a:pt x="201856" y="1602"/>
                  </a:lnTo>
                  <a:lnTo>
                    <a:pt x="215423" y="16916"/>
                  </a:lnTo>
                  <a:lnTo>
                    <a:pt x="218320" y="26838"/>
                  </a:lnTo>
                  <a:lnTo>
                    <a:pt x="222207" y="44447"/>
                  </a:lnTo>
                  <a:lnTo>
                    <a:pt x="226465" y="62649"/>
                  </a:lnTo>
                  <a:lnTo>
                    <a:pt x="228021" y="98198"/>
                  </a:lnTo>
                  <a:lnTo>
                    <a:pt x="227340" y="115640"/>
                  </a:lnTo>
                  <a:lnTo>
                    <a:pt x="220635" y="144506"/>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5" name="SMARTInkShape-288"/>
            <p:cNvSpPr/>
            <p:nvPr/>
          </p:nvSpPr>
          <p:spPr>
            <a:xfrm>
              <a:off x="5844539" y="4465318"/>
              <a:ext cx="1" cy="137162"/>
            </a:xfrm>
            <a:custGeom>
              <a:avLst/>
              <a:gdLst/>
              <a:ahLst/>
              <a:cxnLst/>
              <a:rect l="0" t="0" r="0" b="0"/>
              <a:pathLst>
                <a:path w="1" h="137162">
                  <a:moveTo>
                    <a:pt x="0" y="0"/>
                  </a:moveTo>
                  <a:lnTo>
                    <a:pt x="0" y="33407"/>
                  </a:lnTo>
                  <a:lnTo>
                    <a:pt x="0" y="69619"/>
                  </a:lnTo>
                  <a:lnTo>
                    <a:pt x="0" y="107462"/>
                  </a:lnTo>
                  <a:lnTo>
                    <a:pt x="0" y="1371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6" name="SMARTInkShape-289"/>
            <p:cNvSpPr/>
            <p:nvPr/>
          </p:nvSpPr>
          <p:spPr>
            <a:xfrm>
              <a:off x="5897973" y="4343400"/>
              <a:ext cx="7528" cy="1"/>
            </a:xfrm>
            <a:custGeom>
              <a:avLst/>
              <a:gdLst/>
              <a:ahLst/>
              <a:cxnLst/>
              <a:rect l="0" t="0" r="0" b="0"/>
              <a:pathLst>
                <a:path w="7528" h="1">
                  <a:moveTo>
                    <a:pt x="7527" y="0"/>
                  </a:moveTo>
                  <a:lnTo>
                    <a:pt x="0"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7" name="SMARTInkShape-290"/>
            <p:cNvSpPr/>
            <p:nvPr/>
          </p:nvSpPr>
          <p:spPr>
            <a:xfrm>
              <a:off x="5974080" y="4343400"/>
              <a:ext cx="38101" cy="243841"/>
            </a:xfrm>
            <a:custGeom>
              <a:avLst/>
              <a:gdLst/>
              <a:ahLst/>
              <a:cxnLst/>
              <a:rect l="0" t="0" r="0" b="0"/>
              <a:pathLst>
                <a:path w="38101" h="243841">
                  <a:moveTo>
                    <a:pt x="38100" y="0"/>
                  </a:moveTo>
                  <a:lnTo>
                    <a:pt x="38100" y="10605"/>
                  </a:lnTo>
                  <a:lnTo>
                    <a:pt x="25949" y="47045"/>
                  </a:lnTo>
                  <a:lnTo>
                    <a:pt x="23469" y="78718"/>
                  </a:lnTo>
                  <a:lnTo>
                    <a:pt x="18934" y="113291"/>
                  </a:lnTo>
                  <a:lnTo>
                    <a:pt x="9886" y="149816"/>
                  </a:lnTo>
                  <a:lnTo>
                    <a:pt x="2204" y="182369"/>
                  </a:lnTo>
                  <a:lnTo>
                    <a:pt x="193" y="220266"/>
                  </a:lnTo>
                  <a:lnTo>
                    <a:pt x="0" y="24384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SMARTInkShape-291"/>
            <p:cNvSpPr/>
            <p:nvPr/>
          </p:nvSpPr>
          <p:spPr>
            <a:xfrm>
              <a:off x="6043135" y="4458758"/>
              <a:ext cx="403384" cy="150855"/>
            </a:xfrm>
            <a:custGeom>
              <a:avLst/>
              <a:gdLst/>
              <a:ahLst/>
              <a:cxnLst/>
              <a:rect l="0" t="0" r="0" b="0"/>
              <a:pathLst>
                <a:path w="403384" h="150855">
                  <a:moveTo>
                    <a:pt x="90965" y="6560"/>
                  </a:moveTo>
                  <a:lnTo>
                    <a:pt x="86919" y="6560"/>
                  </a:lnTo>
                  <a:lnTo>
                    <a:pt x="85728" y="5714"/>
                  </a:lnTo>
                  <a:lnTo>
                    <a:pt x="84932" y="4304"/>
                  </a:lnTo>
                  <a:lnTo>
                    <a:pt x="84403" y="2515"/>
                  </a:lnTo>
                  <a:lnTo>
                    <a:pt x="82355" y="1325"/>
                  </a:lnTo>
                  <a:lnTo>
                    <a:pt x="75567" y="0"/>
                  </a:lnTo>
                  <a:lnTo>
                    <a:pt x="69164" y="1670"/>
                  </a:lnTo>
                  <a:lnTo>
                    <a:pt x="63495" y="4387"/>
                  </a:lnTo>
                  <a:lnTo>
                    <a:pt x="58153" y="5595"/>
                  </a:lnTo>
                  <a:lnTo>
                    <a:pt x="46342" y="14365"/>
                  </a:lnTo>
                  <a:lnTo>
                    <a:pt x="19901" y="48206"/>
                  </a:lnTo>
                  <a:lnTo>
                    <a:pt x="3138" y="79373"/>
                  </a:lnTo>
                  <a:lnTo>
                    <a:pt x="0" y="99259"/>
                  </a:lnTo>
                  <a:lnTo>
                    <a:pt x="1992" y="105051"/>
                  </a:lnTo>
                  <a:lnTo>
                    <a:pt x="3711" y="107781"/>
                  </a:lnTo>
                  <a:lnTo>
                    <a:pt x="5701" y="109601"/>
                  </a:lnTo>
                  <a:lnTo>
                    <a:pt x="10173" y="111623"/>
                  </a:lnTo>
                  <a:lnTo>
                    <a:pt x="21494" y="112762"/>
                  </a:lnTo>
                  <a:lnTo>
                    <a:pt x="28478" y="110770"/>
                  </a:lnTo>
                  <a:lnTo>
                    <a:pt x="60816" y="95317"/>
                  </a:lnTo>
                  <a:lnTo>
                    <a:pt x="78071" y="73647"/>
                  </a:lnTo>
                  <a:lnTo>
                    <a:pt x="81001" y="65729"/>
                  </a:lnTo>
                  <a:lnTo>
                    <a:pt x="90933" y="29811"/>
                  </a:lnTo>
                  <a:lnTo>
                    <a:pt x="91809" y="55073"/>
                  </a:lnTo>
                  <a:lnTo>
                    <a:pt x="96996" y="69326"/>
                  </a:lnTo>
                  <a:lnTo>
                    <a:pt x="98723" y="77636"/>
                  </a:lnTo>
                  <a:lnTo>
                    <a:pt x="104456" y="87076"/>
                  </a:lnTo>
                  <a:lnTo>
                    <a:pt x="119819" y="107402"/>
                  </a:lnTo>
                  <a:lnTo>
                    <a:pt x="128061" y="110646"/>
                  </a:lnTo>
                  <a:lnTo>
                    <a:pt x="162175" y="113090"/>
                  </a:lnTo>
                  <a:lnTo>
                    <a:pt x="184679" y="110954"/>
                  </a:lnTo>
                  <a:lnTo>
                    <a:pt x="209289" y="102629"/>
                  </a:lnTo>
                  <a:lnTo>
                    <a:pt x="234169" y="87802"/>
                  </a:lnTo>
                  <a:lnTo>
                    <a:pt x="241536" y="80485"/>
                  </a:lnTo>
                  <a:lnTo>
                    <a:pt x="254977" y="57908"/>
                  </a:lnTo>
                  <a:lnTo>
                    <a:pt x="258376" y="48116"/>
                  </a:lnTo>
                  <a:lnTo>
                    <a:pt x="265024" y="38667"/>
                  </a:lnTo>
                  <a:lnTo>
                    <a:pt x="267946" y="37764"/>
                  </a:lnTo>
                  <a:lnTo>
                    <a:pt x="269911" y="37521"/>
                  </a:lnTo>
                  <a:lnTo>
                    <a:pt x="271224" y="38210"/>
                  </a:lnTo>
                  <a:lnTo>
                    <a:pt x="272098" y="39513"/>
                  </a:lnTo>
                  <a:lnTo>
                    <a:pt x="273327" y="45393"/>
                  </a:lnTo>
                  <a:lnTo>
                    <a:pt x="273498" y="47690"/>
                  </a:lnTo>
                  <a:lnTo>
                    <a:pt x="275949" y="52498"/>
                  </a:lnTo>
                  <a:lnTo>
                    <a:pt x="277786" y="54966"/>
                  </a:lnTo>
                  <a:lnTo>
                    <a:pt x="279829" y="62224"/>
                  </a:lnTo>
                  <a:lnTo>
                    <a:pt x="281368" y="95598"/>
                  </a:lnTo>
                  <a:lnTo>
                    <a:pt x="281459" y="130182"/>
                  </a:lnTo>
                  <a:lnTo>
                    <a:pt x="281465" y="150854"/>
                  </a:lnTo>
                  <a:lnTo>
                    <a:pt x="281465" y="112885"/>
                  </a:lnTo>
                  <a:lnTo>
                    <a:pt x="282309" y="82557"/>
                  </a:lnTo>
                  <a:lnTo>
                    <a:pt x="292070" y="55128"/>
                  </a:lnTo>
                  <a:lnTo>
                    <a:pt x="313463" y="28413"/>
                  </a:lnTo>
                  <a:lnTo>
                    <a:pt x="325847" y="19715"/>
                  </a:lnTo>
                  <a:lnTo>
                    <a:pt x="340241" y="15820"/>
                  </a:lnTo>
                  <a:lnTo>
                    <a:pt x="365511" y="15351"/>
                  </a:lnTo>
                  <a:lnTo>
                    <a:pt x="403383" y="2180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SMARTInkShape-292"/>
            <p:cNvSpPr/>
            <p:nvPr/>
          </p:nvSpPr>
          <p:spPr>
            <a:xfrm>
              <a:off x="6683337" y="4359257"/>
              <a:ext cx="220382" cy="258462"/>
            </a:xfrm>
            <a:custGeom>
              <a:avLst/>
              <a:gdLst/>
              <a:ahLst/>
              <a:cxnLst/>
              <a:rect l="0" t="0" r="0" b="0"/>
              <a:pathLst>
                <a:path w="220382" h="258462">
                  <a:moveTo>
                    <a:pt x="106081" y="151783"/>
                  </a:moveTo>
                  <a:lnTo>
                    <a:pt x="102037" y="147738"/>
                  </a:lnTo>
                  <a:lnTo>
                    <a:pt x="97794" y="145750"/>
                  </a:lnTo>
                  <a:lnTo>
                    <a:pt x="88169" y="144475"/>
                  </a:lnTo>
                  <a:lnTo>
                    <a:pt x="67295" y="152493"/>
                  </a:lnTo>
                  <a:lnTo>
                    <a:pt x="62445" y="154796"/>
                  </a:lnTo>
                  <a:lnTo>
                    <a:pt x="54795" y="161870"/>
                  </a:lnTo>
                  <a:lnTo>
                    <a:pt x="46883" y="170659"/>
                  </a:lnTo>
                  <a:lnTo>
                    <a:pt x="13437" y="200139"/>
                  </a:lnTo>
                  <a:lnTo>
                    <a:pt x="6205" y="210245"/>
                  </a:lnTo>
                  <a:lnTo>
                    <a:pt x="2426" y="220382"/>
                  </a:lnTo>
                  <a:lnTo>
                    <a:pt x="0" y="240687"/>
                  </a:lnTo>
                  <a:lnTo>
                    <a:pt x="1926" y="248586"/>
                  </a:lnTo>
                  <a:lnTo>
                    <a:pt x="3625" y="251877"/>
                  </a:lnTo>
                  <a:lnTo>
                    <a:pt x="7298" y="254073"/>
                  </a:lnTo>
                  <a:lnTo>
                    <a:pt x="31442" y="257596"/>
                  </a:lnTo>
                  <a:lnTo>
                    <a:pt x="38541" y="257884"/>
                  </a:lnTo>
                  <a:lnTo>
                    <a:pt x="53205" y="253690"/>
                  </a:lnTo>
                  <a:lnTo>
                    <a:pt x="90902" y="237670"/>
                  </a:lnTo>
                  <a:lnTo>
                    <a:pt x="112872" y="223703"/>
                  </a:lnTo>
                  <a:lnTo>
                    <a:pt x="141199" y="189318"/>
                  </a:lnTo>
                  <a:lnTo>
                    <a:pt x="161873" y="154055"/>
                  </a:lnTo>
                  <a:lnTo>
                    <a:pt x="180006" y="119494"/>
                  </a:lnTo>
                  <a:lnTo>
                    <a:pt x="191992" y="84350"/>
                  </a:lnTo>
                  <a:lnTo>
                    <a:pt x="201666" y="52948"/>
                  </a:lnTo>
                  <a:lnTo>
                    <a:pt x="204685" y="18697"/>
                  </a:lnTo>
                  <a:lnTo>
                    <a:pt x="202679" y="9941"/>
                  </a:lnTo>
                  <a:lnTo>
                    <a:pt x="197825" y="0"/>
                  </a:lnTo>
                  <a:lnTo>
                    <a:pt x="192291" y="31966"/>
                  </a:lnTo>
                  <a:lnTo>
                    <a:pt x="190375" y="63016"/>
                  </a:lnTo>
                  <a:lnTo>
                    <a:pt x="192299" y="91615"/>
                  </a:lnTo>
                  <a:lnTo>
                    <a:pt x="195974" y="123794"/>
                  </a:lnTo>
                  <a:lnTo>
                    <a:pt x="197063" y="155625"/>
                  </a:lnTo>
                  <a:lnTo>
                    <a:pt x="197432" y="193182"/>
                  </a:lnTo>
                  <a:lnTo>
                    <a:pt x="203541" y="226744"/>
                  </a:lnTo>
                  <a:lnTo>
                    <a:pt x="206926" y="242855"/>
                  </a:lnTo>
                  <a:lnTo>
                    <a:pt x="211015" y="251525"/>
                  </a:lnTo>
                  <a:lnTo>
                    <a:pt x="220381" y="2584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SMARTInkShape-293"/>
            <p:cNvSpPr/>
            <p:nvPr/>
          </p:nvSpPr>
          <p:spPr>
            <a:xfrm>
              <a:off x="6995159" y="4469639"/>
              <a:ext cx="91297" cy="163321"/>
            </a:xfrm>
            <a:custGeom>
              <a:avLst/>
              <a:gdLst/>
              <a:ahLst/>
              <a:cxnLst/>
              <a:rect l="0" t="0" r="0" b="0"/>
              <a:pathLst>
                <a:path w="91297" h="163321">
                  <a:moveTo>
                    <a:pt x="0" y="71879"/>
                  </a:moveTo>
                  <a:lnTo>
                    <a:pt x="0" y="82487"/>
                  </a:lnTo>
                  <a:lnTo>
                    <a:pt x="848" y="84031"/>
                  </a:lnTo>
                  <a:lnTo>
                    <a:pt x="2258" y="85060"/>
                  </a:lnTo>
                  <a:lnTo>
                    <a:pt x="6084" y="87051"/>
                  </a:lnTo>
                  <a:lnTo>
                    <a:pt x="10607" y="90757"/>
                  </a:lnTo>
                  <a:lnTo>
                    <a:pt x="13844" y="91238"/>
                  </a:lnTo>
                  <a:lnTo>
                    <a:pt x="45936" y="85179"/>
                  </a:lnTo>
                  <a:lnTo>
                    <a:pt x="70301" y="74165"/>
                  </a:lnTo>
                  <a:lnTo>
                    <a:pt x="77248" y="69225"/>
                  </a:lnTo>
                  <a:lnTo>
                    <a:pt x="85918" y="57642"/>
                  </a:lnTo>
                  <a:lnTo>
                    <a:pt x="89803" y="43485"/>
                  </a:lnTo>
                  <a:lnTo>
                    <a:pt x="91296" y="17466"/>
                  </a:lnTo>
                  <a:lnTo>
                    <a:pt x="89117" y="11571"/>
                  </a:lnTo>
                  <a:lnTo>
                    <a:pt x="80822" y="888"/>
                  </a:lnTo>
                  <a:lnTo>
                    <a:pt x="77588" y="0"/>
                  </a:lnTo>
                  <a:lnTo>
                    <a:pt x="55395" y="2698"/>
                  </a:lnTo>
                  <a:lnTo>
                    <a:pt x="51324" y="4592"/>
                  </a:lnTo>
                  <a:lnTo>
                    <a:pt x="24628" y="28122"/>
                  </a:lnTo>
                  <a:lnTo>
                    <a:pt x="15764" y="44238"/>
                  </a:lnTo>
                  <a:lnTo>
                    <a:pt x="2303" y="81339"/>
                  </a:lnTo>
                  <a:lnTo>
                    <a:pt x="1871" y="94711"/>
                  </a:lnTo>
                  <a:lnTo>
                    <a:pt x="8491" y="117093"/>
                  </a:lnTo>
                  <a:lnTo>
                    <a:pt x="13934" y="127535"/>
                  </a:lnTo>
                  <a:lnTo>
                    <a:pt x="26519" y="142086"/>
                  </a:lnTo>
                  <a:lnTo>
                    <a:pt x="60959" y="16332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1" name="SMARTInkShape-294"/>
            <p:cNvSpPr/>
            <p:nvPr/>
          </p:nvSpPr>
          <p:spPr>
            <a:xfrm>
              <a:off x="7181270" y="4495800"/>
              <a:ext cx="118690" cy="127997"/>
            </a:xfrm>
            <a:custGeom>
              <a:avLst/>
              <a:gdLst/>
              <a:ahLst/>
              <a:cxnLst/>
              <a:rect l="0" t="0" r="0" b="0"/>
              <a:pathLst>
                <a:path w="118690" h="127997">
                  <a:moveTo>
                    <a:pt x="4389" y="22859"/>
                  </a:moveTo>
                  <a:lnTo>
                    <a:pt x="344" y="26904"/>
                  </a:lnTo>
                  <a:lnTo>
                    <a:pt x="0" y="28942"/>
                  </a:lnTo>
                  <a:lnTo>
                    <a:pt x="614" y="31148"/>
                  </a:lnTo>
                  <a:lnTo>
                    <a:pt x="2713" y="35857"/>
                  </a:lnTo>
                  <a:lnTo>
                    <a:pt x="9581" y="71425"/>
                  </a:lnTo>
                  <a:lnTo>
                    <a:pt x="15734" y="96558"/>
                  </a:lnTo>
                  <a:lnTo>
                    <a:pt x="22414" y="104440"/>
                  </a:lnTo>
                  <a:lnTo>
                    <a:pt x="48228" y="126065"/>
                  </a:lnTo>
                  <a:lnTo>
                    <a:pt x="56609" y="127996"/>
                  </a:lnTo>
                  <a:lnTo>
                    <a:pt x="63721" y="126596"/>
                  </a:lnTo>
                  <a:lnTo>
                    <a:pt x="72488" y="123304"/>
                  </a:lnTo>
                  <a:lnTo>
                    <a:pt x="75187" y="122842"/>
                  </a:lnTo>
                  <a:lnTo>
                    <a:pt x="80447" y="117814"/>
                  </a:lnTo>
                  <a:lnTo>
                    <a:pt x="100904" y="80273"/>
                  </a:lnTo>
                  <a:lnTo>
                    <a:pt x="108811" y="54897"/>
                  </a:lnTo>
                  <a:lnTo>
                    <a:pt x="116903" y="19222"/>
                  </a:lnTo>
                  <a:lnTo>
                    <a:pt x="118689"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2" name="SMARTInkShape-295"/>
            <p:cNvSpPr/>
            <p:nvPr/>
          </p:nvSpPr>
          <p:spPr>
            <a:xfrm>
              <a:off x="7350200" y="4465773"/>
              <a:ext cx="94540" cy="128630"/>
            </a:xfrm>
            <a:custGeom>
              <a:avLst/>
              <a:gdLst/>
              <a:ahLst/>
              <a:cxnLst/>
              <a:rect l="0" t="0" r="0" b="0"/>
              <a:pathLst>
                <a:path w="94540" h="128630">
                  <a:moveTo>
                    <a:pt x="10718" y="68127"/>
                  </a:moveTo>
                  <a:lnTo>
                    <a:pt x="43770" y="68127"/>
                  </a:lnTo>
                  <a:lnTo>
                    <a:pt x="55413" y="64081"/>
                  </a:lnTo>
                  <a:lnTo>
                    <a:pt x="71209" y="52689"/>
                  </a:lnTo>
                  <a:lnTo>
                    <a:pt x="81747" y="42687"/>
                  </a:lnTo>
                  <a:lnTo>
                    <a:pt x="84621" y="35372"/>
                  </a:lnTo>
                  <a:lnTo>
                    <a:pt x="86784" y="12559"/>
                  </a:lnTo>
                  <a:lnTo>
                    <a:pt x="84602" y="7305"/>
                  </a:lnTo>
                  <a:lnTo>
                    <a:pt x="82833" y="4718"/>
                  </a:lnTo>
                  <a:lnTo>
                    <a:pt x="78613" y="1843"/>
                  </a:lnTo>
                  <a:lnTo>
                    <a:pt x="71474" y="228"/>
                  </a:lnTo>
                  <a:lnTo>
                    <a:pt x="69002" y="0"/>
                  </a:lnTo>
                  <a:lnTo>
                    <a:pt x="57433" y="3727"/>
                  </a:lnTo>
                  <a:lnTo>
                    <a:pt x="32409" y="24030"/>
                  </a:lnTo>
                  <a:lnTo>
                    <a:pt x="10773" y="60668"/>
                  </a:lnTo>
                  <a:lnTo>
                    <a:pt x="569" y="80859"/>
                  </a:lnTo>
                  <a:lnTo>
                    <a:pt x="0" y="91001"/>
                  </a:lnTo>
                  <a:lnTo>
                    <a:pt x="3537" y="110305"/>
                  </a:lnTo>
                  <a:lnTo>
                    <a:pt x="11307" y="121269"/>
                  </a:lnTo>
                  <a:lnTo>
                    <a:pt x="13651" y="123875"/>
                  </a:lnTo>
                  <a:lnTo>
                    <a:pt x="20771" y="126769"/>
                  </a:lnTo>
                  <a:lnTo>
                    <a:pt x="35094" y="128629"/>
                  </a:lnTo>
                  <a:lnTo>
                    <a:pt x="51527" y="124906"/>
                  </a:lnTo>
                  <a:lnTo>
                    <a:pt x="81561" y="108671"/>
                  </a:lnTo>
                  <a:lnTo>
                    <a:pt x="94539" y="98606"/>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3" name="SMARTInkShape-296"/>
            <p:cNvSpPr/>
            <p:nvPr/>
          </p:nvSpPr>
          <p:spPr>
            <a:xfrm>
              <a:off x="7528559" y="4358640"/>
              <a:ext cx="19630" cy="220979"/>
            </a:xfrm>
            <a:custGeom>
              <a:avLst/>
              <a:gdLst/>
              <a:ahLst/>
              <a:cxnLst/>
              <a:rect l="0" t="0" r="0" b="0"/>
              <a:pathLst>
                <a:path w="19630" h="220979">
                  <a:moveTo>
                    <a:pt x="15241" y="0"/>
                  </a:moveTo>
                  <a:lnTo>
                    <a:pt x="19629" y="0"/>
                  </a:lnTo>
                  <a:lnTo>
                    <a:pt x="15461" y="0"/>
                  </a:lnTo>
                  <a:lnTo>
                    <a:pt x="15244" y="35823"/>
                  </a:lnTo>
                  <a:lnTo>
                    <a:pt x="14396" y="67251"/>
                  </a:lnTo>
                  <a:lnTo>
                    <a:pt x="9210" y="98798"/>
                  </a:lnTo>
                  <a:lnTo>
                    <a:pt x="3888" y="133533"/>
                  </a:lnTo>
                  <a:lnTo>
                    <a:pt x="769" y="166076"/>
                  </a:lnTo>
                  <a:lnTo>
                    <a:pt x="45" y="203242"/>
                  </a:lnTo>
                  <a:lnTo>
                    <a:pt x="0" y="220978"/>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4" name="SMARTInkShape-297"/>
            <p:cNvSpPr/>
            <p:nvPr/>
          </p:nvSpPr>
          <p:spPr>
            <a:xfrm>
              <a:off x="7585550" y="4465318"/>
              <a:ext cx="110171" cy="136678"/>
            </a:xfrm>
            <a:custGeom>
              <a:avLst/>
              <a:gdLst/>
              <a:ahLst/>
              <a:cxnLst/>
              <a:rect l="0" t="0" r="0" b="0"/>
              <a:pathLst>
                <a:path w="110171" h="136678">
                  <a:moveTo>
                    <a:pt x="87789" y="30482"/>
                  </a:moveTo>
                  <a:lnTo>
                    <a:pt x="69657" y="30482"/>
                  </a:lnTo>
                  <a:lnTo>
                    <a:pt x="58240" y="34527"/>
                  </a:lnTo>
                  <a:lnTo>
                    <a:pt x="51231" y="41027"/>
                  </a:lnTo>
                  <a:lnTo>
                    <a:pt x="39834" y="54954"/>
                  </a:lnTo>
                  <a:lnTo>
                    <a:pt x="14807" y="76748"/>
                  </a:lnTo>
                  <a:lnTo>
                    <a:pt x="8787" y="86604"/>
                  </a:lnTo>
                  <a:lnTo>
                    <a:pt x="0" y="116015"/>
                  </a:lnTo>
                  <a:lnTo>
                    <a:pt x="1641" y="122965"/>
                  </a:lnTo>
                  <a:lnTo>
                    <a:pt x="7325" y="131639"/>
                  </a:lnTo>
                  <a:lnTo>
                    <a:pt x="14210" y="134707"/>
                  </a:lnTo>
                  <a:lnTo>
                    <a:pt x="32426" y="136677"/>
                  </a:lnTo>
                  <a:lnTo>
                    <a:pt x="40041" y="134688"/>
                  </a:lnTo>
                  <a:lnTo>
                    <a:pt x="64976" y="123289"/>
                  </a:lnTo>
                  <a:lnTo>
                    <a:pt x="93527" y="91224"/>
                  </a:lnTo>
                  <a:lnTo>
                    <a:pt x="107015" y="66013"/>
                  </a:lnTo>
                  <a:lnTo>
                    <a:pt x="110170" y="40636"/>
                  </a:lnTo>
                  <a:lnTo>
                    <a:pt x="108178" y="32738"/>
                  </a:lnTo>
                  <a:lnTo>
                    <a:pt x="97622" y="13688"/>
                  </a:lnTo>
                  <a:lnTo>
                    <a:pt x="81661" y="1298"/>
                  </a:lnTo>
                  <a:lnTo>
                    <a:pt x="72550"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5" name="SMARTInkShape-298"/>
            <p:cNvSpPr/>
            <p:nvPr/>
          </p:nvSpPr>
          <p:spPr>
            <a:xfrm>
              <a:off x="7719059" y="4541518"/>
              <a:ext cx="83822" cy="175262"/>
            </a:xfrm>
            <a:custGeom>
              <a:avLst/>
              <a:gdLst/>
              <a:ahLst/>
              <a:cxnLst/>
              <a:rect l="0" t="0" r="0" b="0"/>
              <a:pathLst>
                <a:path w="83822" h="175262">
                  <a:moveTo>
                    <a:pt x="83821" y="0"/>
                  </a:moveTo>
                  <a:lnTo>
                    <a:pt x="83821" y="6562"/>
                  </a:lnTo>
                  <a:lnTo>
                    <a:pt x="79775" y="11352"/>
                  </a:lnTo>
                  <a:lnTo>
                    <a:pt x="77789" y="18028"/>
                  </a:lnTo>
                  <a:lnTo>
                    <a:pt x="68050" y="54254"/>
                  </a:lnTo>
                  <a:lnTo>
                    <a:pt x="54964" y="86325"/>
                  </a:lnTo>
                  <a:lnTo>
                    <a:pt x="36611" y="122250"/>
                  </a:lnTo>
                  <a:lnTo>
                    <a:pt x="13851" y="157063"/>
                  </a:lnTo>
                  <a:lnTo>
                    <a:pt x="0" y="17526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6" name="SMARTInkShape-299"/>
            <p:cNvSpPr/>
            <p:nvPr/>
          </p:nvSpPr>
          <p:spPr>
            <a:xfrm>
              <a:off x="7780332" y="4450434"/>
              <a:ext cx="181979" cy="117516"/>
            </a:xfrm>
            <a:custGeom>
              <a:avLst/>
              <a:gdLst/>
              <a:ahLst/>
              <a:cxnLst/>
              <a:rect l="0" t="0" r="0" b="0"/>
              <a:pathLst>
                <a:path w="181979" h="117516">
                  <a:moveTo>
                    <a:pt x="7307" y="45366"/>
                  </a:moveTo>
                  <a:lnTo>
                    <a:pt x="7307" y="41320"/>
                  </a:lnTo>
                  <a:lnTo>
                    <a:pt x="6460" y="40129"/>
                  </a:lnTo>
                  <a:lnTo>
                    <a:pt x="5050" y="39333"/>
                  </a:lnTo>
                  <a:lnTo>
                    <a:pt x="3261" y="38805"/>
                  </a:lnTo>
                  <a:lnTo>
                    <a:pt x="2068" y="36756"/>
                  </a:lnTo>
                  <a:lnTo>
                    <a:pt x="0" y="20672"/>
                  </a:lnTo>
                  <a:lnTo>
                    <a:pt x="2082" y="15198"/>
                  </a:lnTo>
                  <a:lnTo>
                    <a:pt x="3826" y="12554"/>
                  </a:lnTo>
                  <a:lnTo>
                    <a:pt x="5833" y="10792"/>
                  </a:lnTo>
                  <a:lnTo>
                    <a:pt x="20946" y="2338"/>
                  </a:lnTo>
                  <a:lnTo>
                    <a:pt x="47370" y="0"/>
                  </a:lnTo>
                  <a:lnTo>
                    <a:pt x="81508" y="5723"/>
                  </a:lnTo>
                  <a:lnTo>
                    <a:pt x="114727" y="12299"/>
                  </a:lnTo>
                  <a:lnTo>
                    <a:pt x="148139" y="18590"/>
                  </a:lnTo>
                  <a:lnTo>
                    <a:pt x="172505" y="30278"/>
                  </a:lnTo>
                  <a:lnTo>
                    <a:pt x="175859" y="32767"/>
                  </a:lnTo>
                  <a:lnTo>
                    <a:pt x="178093" y="36120"/>
                  </a:lnTo>
                  <a:lnTo>
                    <a:pt x="181243" y="48082"/>
                  </a:lnTo>
                  <a:lnTo>
                    <a:pt x="181978" y="54475"/>
                  </a:lnTo>
                  <a:lnTo>
                    <a:pt x="178348" y="66879"/>
                  </a:lnTo>
                  <a:lnTo>
                    <a:pt x="171943" y="74118"/>
                  </a:lnTo>
                  <a:lnTo>
                    <a:pt x="135167" y="100085"/>
                  </a:lnTo>
                  <a:lnTo>
                    <a:pt x="111273" y="110329"/>
                  </a:lnTo>
                  <a:lnTo>
                    <a:pt x="75530" y="117515"/>
                  </a:lnTo>
                  <a:lnTo>
                    <a:pt x="65003" y="117506"/>
                  </a:lnTo>
                  <a:lnTo>
                    <a:pt x="48521" y="113568"/>
                  </a:lnTo>
                  <a:lnTo>
                    <a:pt x="37786" y="106325"/>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7" name="SMARTInkShape-300"/>
            <p:cNvSpPr/>
            <p:nvPr/>
          </p:nvSpPr>
          <p:spPr>
            <a:xfrm>
              <a:off x="8008631" y="4465318"/>
              <a:ext cx="198048" cy="127903"/>
            </a:xfrm>
            <a:custGeom>
              <a:avLst/>
              <a:gdLst/>
              <a:ahLst/>
              <a:cxnLst/>
              <a:rect l="0" t="0" r="0" b="0"/>
              <a:pathLst>
                <a:path w="198048" h="127903">
                  <a:moveTo>
                    <a:pt x="30469" y="0"/>
                  </a:moveTo>
                  <a:lnTo>
                    <a:pt x="30469" y="36792"/>
                  </a:lnTo>
                  <a:lnTo>
                    <a:pt x="29620" y="61361"/>
                  </a:lnTo>
                  <a:lnTo>
                    <a:pt x="15028" y="98935"/>
                  </a:lnTo>
                  <a:lnTo>
                    <a:pt x="432" y="127902"/>
                  </a:lnTo>
                  <a:lnTo>
                    <a:pt x="284" y="127602"/>
                  </a:lnTo>
                  <a:lnTo>
                    <a:pt x="0" y="114102"/>
                  </a:lnTo>
                  <a:lnTo>
                    <a:pt x="2252" y="107721"/>
                  </a:lnTo>
                  <a:lnTo>
                    <a:pt x="17899" y="78355"/>
                  </a:lnTo>
                  <a:lnTo>
                    <a:pt x="23563" y="58346"/>
                  </a:lnTo>
                  <a:lnTo>
                    <a:pt x="53668" y="22856"/>
                  </a:lnTo>
                  <a:lnTo>
                    <a:pt x="73715" y="6586"/>
                  </a:lnTo>
                  <a:lnTo>
                    <a:pt x="84863" y="1951"/>
                  </a:lnTo>
                  <a:lnTo>
                    <a:pt x="87898" y="2148"/>
                  </a:lnTo>
                  <a:lnTo>
                    <a:pt x="101111" y="6288"/>
                  </a:lnTo>
                  <a:lnTo>
                    <a:pt x="105503" y="6733"/>
                  </a:lnTo>
                  <a:lnTo>
                    <a:pt x="108430" y="8722"/>
                  </a:lnTo>
                  <a:lnTo>
                    <a:pt x="110384" y="11742"/>
                  </a:lnTo>
                  <a:lnTo>
                    <a:pt x="113518" y="24711"/>
                  </a:lnTo>
                  <a:lnTo>
                    <a:pt x="114269" y="62111"/>
                  </a:lnTo>
                  <a:lnTo>
                    <a:pt x="112022" y="67963"/>
                  </a:lnTo>
                  <a:lnTo>
                    <a:pt x="99059" y="91420"/>
                  </a:lnTo>
                  <a:lnTo>
                    <a:pt x="99050" y="83345"/>
                  </a:lnTo>
                  <a:lnTo>
                    <a:pt x="101308" y="77119"/>
                  </a:lnTo>
                  <a:lnTo>
                    <a:pt x="124488" y="40210"/>
                  </a:lnTo>
                  <a:lnTo>
                    <a:pt x="152811" y="14169"/>
                  </a:lnTo>
                  <a:lnTo>
                    <a:pt x="169907" y="3677"/>
                  </a:lnTo>
                  <a:lnTo>
                    <a:pt x="182316" y="728"/>
                  </a:lnTo>
                  <a:lnTo>
                    <a:pt x="185040" y="486"/>
                  </a:lnTo>
                  <a:lnTo>
                    <a:pt x="190325" y="2475"/>
                  </a:lnTo>
                  <a:lnTo>
                    <a:pt x="192920" y="4189"/>
                  </a:lnTo>
                  <a:lnTo>
                    <a:pt x="194648" y="6181"/>
                  </a:lnTo>
                  <a:lnTo>
                    <a:pt x="196572" y="10649"/>
                  </a:lnTo>
                  <a:lnTo>
                    <a:pt x="198047" y="45938"/>
                  </a:lnTo>
                  <a:lnTo>
                    <a:pt x="197234" y="55978"/>
                  </a:lnTo>
                  <a:lnTo>
                    <a:pt x="190801" y="92480"/>
                  </a:lnTo>
                  <a:lnTo>
                    <a:pt x="190487" y="1143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 name="SMARTInkShape-301"/>
            <p:cNvSpPr/>
            <p:nvPr/>
          </p:nvSpPr>
          <p:spPr>
            <a:xfrm>
              <a:off x="8252459" y="4450319"/>
              <a:ext cx="323413" cy="136922"/>
            </a:xfrm>
            <a:custGeom>
              <a:avLst/>
              <a:gdLst/>
              <a:ahLst/>
              <a:cxnLst/>
              <a:rect l="0" t="0" r="0" b="0"/>
              <a:pathLst>
                <a:path w="323413" h="136922">
                  <a:moveTo>
                    <a:pt x="0" y="37860"/>
                  </a:moveTo>
                  <a:lnTo>
                    <a:pt x="0" y="41906"/>
                  </a:lnTo>
                  <a:lnTo>
                    <a:pt x="2258" y="46149"/>
                  </a:lnTo>
                  <a:lnTo>
                    <a:pt x="17695" y="66811"/>
                  </a:lnTo>
                  <a:lnTo>
                    <a:pt x="36045" y="78196"/>
                  </a:lnTo>
                  <a:lnTo>
                    <a:pt x="71149" y="88502"/>
                  </a:lnTo>
                  <a:lnTo>
                    <a:pt x="81294" y="90001"/>
                  </a:lnTo>
                  <a:lnTo>
                    <a:pt x="89186" y="88410"/>
                  </a:lnTo>
                  <a:lnTo>
                    <a:pt x="96367" y="85725"/>
                  </a:lnTo>
                  <a:lnTo>
                    <a:pt x="105199" y="84534"/>
                  </a:lnTo>
                  <a:lnTo>
                    <a:pt x="109081" y="82522"/>
                  </a:lnTo>
                  <a:lnTo>
                    <a:pt x="115650" y="75772"/>
                  </a:lnTo>
                  <a:lnTo>
                    <a:pt x="119133" y="69386"/>
                  </a:lnTo>
                  <a:lnTo>
                    <a:pt x="128726" y="35911"/>
                  </a:lnTo>
                  <a:lnTo>
                    <a:pt x="129179" y="29092"/>
                  </a:lnTo>
                  <a:lnTo>
                    <a:pt x="127120" y="23238"/>
                  </a:lnTo>
                  <a:lnTo>
                    <a:pt x="125389" y="20491"/>
                  </a:lnTo>
                  <a:lnTo>
                    <a:pt x="114858" y="12583"/>
                  </a:lnTo>
                  <a:lnTo>
                    <a:pt x="105057" y="8920"/>
                  </a:lnTo>
                  <a:lnTo>
                    <a:pt x="78375" y="7515"/>
                  </a:lnTo>
                  <a:lnTo>
                    <a:pt x="70676" y="9697"/>
                  </a:lnTo>
                  <a:lnTo>
                    <a:pt x="58835" y="17998"/>
                  </a:lnTo>
                  <a:lnTo>
                    <a:pt x="36655" y="39382"/>
                  </a:lnTo>
                  <a:lnTo>
                    <a:pt x="33225" y="47285"/>
                  </a:lnTo>
                  <a:lnTo>
                    <a:pt x="30640" y="74585"/>
                  </a:lnTo>
                  <a:lnTo>
                    <a:pt x="32281" y="78430"/>
                  </a:lnTo>
                  <a:lnTo>
                    <a:pt x="55702" y="101257"/>
                  </a:lnTo>
                  <a:lnTo>
                    <a:pt x="63138" y="104137"/>
                  </a:lnTo>
                  <a:lnTo>
                    <a:pt x="96646" y="106304"/>
                  </a:lnTo>
                  <a:lnTo>
                    <a:pt x="116865" y="105566"/>
                  </a:lnTo>
                  <a:lnTo>
                    <a:pt x="142244" y="95831"/>
                  </a:lnTo>
                  <a:lnTo>
                    <a:pt x="176848" y="68793"/>
                  </a:lnTo>
                  <a:lnTo>
                    <a:pt x="205582" y="47749"/>
                  </a:lnTo>
                  <a:lnTo>
                    <a:pt x="212904" y="45613"/>
                  </a:lnTo>
                  <a:lnTo>
                    <a:pt x="213225" y="49564"/>
                  </a:lnTo>
                  <a:lnTo>
                    <a:pt x="212424" y="50743"/>
                  </a:lnTo>
                  <a:lnTo>
                    <a:pt x="211043" y="51529"/>
                  </a:lnTo>
                  <a:lnTo>
                    <a:pt x="209274" y="52053"/>
                  </a:lnTo>
                  <a:lnTo>
                    <a:pt x="205054" y="57150"/>
                  </a:lnTo>
                  <a:lnTo>
                    <a:pt x="176831" y="89519"/>
                  </a:lnTo>
                  <a:lnTo>
                    <a:pt x="168106" y="100579"/>
                  </a:lnTo>
                  <a:lnTo>
                    <a:pt x="162414" y="112323"/>
                  </a:lnTo>
                  <a:lnTo>
                    <a:pt x="161618" y="115443"/>
                  </a:lnTo>
                  <a:lnTo>
                    <a:pt x="160239" y="117521"/>
                  </a:lnTo>
                  <a:lnTo>
                    <a:pt x="158471" y="118907"/>
                  </a:lnTo>
                  <a:lnTo>
                    <a:pt x="156447" y="119833"/>
                  </a:lnTo>
                  <a:lnTo>
                    <a:pt x="155099" y="121293"/>
                  </a:lnTo>
                  <a:lnTo>
                    <a:pt x="152755" y="128079"/>
                  </a:lnTo>
                  <a:lnTo>
                    <a:pt x="152558" y="126500"/>
                  </a:lnTo>
                  <a:lnTo>
                    <a:pt x="152506" y="124892"/>
                  </a:lnTo>
                  <a:lnTo>
                    <a:pt x="153317" y="123821"/>
                  </a:lnTo>
                  <a:lnTo>
                    <a:pt x="156477" y="122632"/>
                  </a:lnTo>
                  <a:lnTo>
                    <a:pt x="157657" y="120622"/>
                  </a:lnTo>
                  <a:lnTo>
                    <a:pt x="163755" y="100552"/>
                  </a:lnTo>
                  <a:lnTo>
                    <a:pt x="193406" y="64906"/>
                  </a:lnTo>
                  <a:lnTo>
                    <a:pt x="215690" y="39439"/>
                  </a:lnTo>
                  <a:lnTo>
                    <a:pt x="250996" y="13550"/>
                  </a:lnTo>
                  <a:lnTo>
                    <a:pt x="256230" y="8954"/>
                  </a:lnTo>
                  <a:lnTo>
                    <a:pt x="268820" y="3845"/>
                  </a:lnTo>
                  <a:lnTo>
                    <a:pt x="298953" y="0"/>
                  </a:lnTo>
                  <a:lnTo>
                    <a:pt x="304459" y="2125"/>
                  </a:lnTo>
                  <a:lnTo>
                    <a:pt x="307113" y="3876"/>
                  </a:lnTo>
                  <a:lnTo>
                    <a:pt x="317455" y="18855"/>
                  </a:lnTo>
                  <a:lnTo>
                    <a:pt x="322561" y="28285"/>
                  </a:lnTo>
                  <a:lnTo>
                    <a:pt x="323412" y="33170"/>
                  </a:lnTo>
                  <a:lnTo>
                    <a:pt x="320447" y="68531"/>
                  </a:lnTo>
                  <a:lnTo>
                    <a:pt x="320065" y="106302"/>
                  </a:lnTo>
                  <a:lnTo>
                    <a:pt x="319203" y="115691"/>
                  </a:lnTo>
                  <a:lnTo>
                    <a:pt x="313480" y="127341"/>
                  </a:lnTo>
                  <a:lnTo>
                    <a:pt x="313973" y="128841"/>
                  </a:lnTo>
                  <a:lnTo>
                    <a:pt x="320041" y="13692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 name="SMARTInkShape-302"/>
            <p:cNvSpPr/>
            <p:nvPr/>
          </p:nvSpPr>
          <p:spPr>
            <a:xfrm>
              <a:off x="8698651" y="4351018"/>
              <a:ext cx="49109" cy="259083"/>
            </a:xfrm>
            <a:custGeom>
              <a:avLst/>
              <a:gdLst/>
              <a:ahLst/>
              <a:cxnLst/>
              <a:rect l="0" t="0" r="0" b="0"/>
              <a:pathLst>
                <a:path w="49109" h="259083">
                  <a:moveTo>
                    <a:pt x="49108" y="0"/>
                  </a:moveTo>
                  <a:lnTo>
                    <a:pt x="49108" y="32564"/>
                  </a:lnTo>
                  <a:lnTo>
                    <a:pt x="48262" y="62218"/>
                  </a:lnTo>
                  <a:lnTo>
                    <a:pt x="43023" y="90874"/>
                  </a:lnTo>
                  <a:lnTo>
                    <a:pt x="36111" y="124951"/>
                  </a:lnTo>
                  <a:lnTo>
                    <a:pt x="28700" y="156875"/>
                  </a:lnTo>
                  <a:lnTo>
                    <a:pt x="21143" y="186934"/>
                  </a:lnTo>
                  <a:lnTo>
                    <a:pt x="8464" y="224086"/>
                  </a:lnTo>
                  <a:lnTo>
                    <a:pt x="845" y="240716"/>
                  </a:lnTo>
                  <a:lnTo>
                    <a:pt x="0" y="245144"/>
                  </a:lnTo>
                  <a:lnTo>
                    <a:pt x="3388" y="259082"/>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 name="SMARTInkShape-303"/>
            <p:cNvSpPr/>
            <p:nvPr/>
          </p:nvSpPr>
          <p:spPr>
            <a:xfrm>
              <a:off x="8641173" y="4472940"/>
              <a:ext cx="152308" cy="45720"/>
            </a:xfrm>
            <a:custGeom>
              <a:avLst/>
              <a:gdLst/>
              <a:ahLst/>
              <a:cxnLst/>
              <a:rect l="0" t="0" r="0" b="0"/>
              <a:pathLst>
                <a:path w="152308" h="45720">
                  <a:moveTo>
                    <a:pt x="7527" y="0"/>
                  </a:moveTo>
                  <a:lnTo>
                    <a:pt x="0" y="0"/>
                  </a:lnTo>
                  <a:lnTo>
                    <a:pt x="32837" y="1693"/>
                  </a:lnTo>
                  <a:lnTo>
                    <a:pt x="60650" y="12166"/>
                  </a:lnTo>
                  <a:lnTo>
                    <a:pt x="96175" y="25993"/>
                  </a:lnTo>
                  <a:lnTo>
                    <a:pt x="133416" y="39122"/>
                  </a:lnTo>
                  <a:lnTo>
                    <a:pt x="152307" y="4571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8" name="SMARTInkShape-Group40"/>
          <p:cNvGrpSpPr/>
          <p:nvPr/>
        </p:nvGrpSpPr>
        <p:grpSpPr>
          <a:xfrm>
            <a:off x="865449" y="4290059"/>
            <a:ext cx="3127431" cy="457201"/>
            <a:chOff x="865449" y="4290059"/>
            <a:chExt cx="3127431" cy="457201"/>
          </a:xfrm>
        </p:grpSpPr>
        <p:sp>
          <p:nvSpPr>
            <p:cNvPr id="402" name="SMARTInkShape-304"/>
            <p:cNvSpPr/>
            <p:nvPr/>
          </p:nvSpPr>
          <p:spPr>
            <a:xfrm>
              <a:off x="865449" y="4351952"/>
              <a:ext cx="201352" cy="226936"/>
            </a:xfrm>
            <a:custGeom>
              <a:avLst/>
              <a:gdLst/>
              <a:ahLst/>
              <a:cxnLst/>
              <a:rect l="0" t="0" r="0" b="0"/>
              <a:pathLst>
                <a:path w="201352" h="226936">
                  <a:moveTo>
                    <a:pt x="201351" y="21927"/>
                  </a:moveTo>
                  <a:lnTo>
                    <a:pt x="197305" y="21927"/>
                  </a:lnTo>
                  <a:lnTo>
                    <a:pt x="196114" y="21081"/>
                  </a:lnTo>
                  <a:lnTo>
                    <a:pt x="195319" y="19669"/>
                  </a:lnTo>
                  <a:lnTo>
                    <a:pt x="194043" y="15367"/>
                  </a:lnTo>
                  <a:lnTo>
                    <a:pt x="189776" y="10575"/>
                  </a:lnTo>
                  <a:lnTo>
                    <a:pt x="175514" y="2219"/>
                  </a:lnTo>
                  <a:lnTo>
                    <a:pt x="165567" y="0"/>
                  </a:lnTo>
                  <a:lnTo>
                    <a:pt x="151424" y="190"/>
                  </a:lnTo>
                  <a:lnTo>
                    <a:pt x="116976" y="9710"/>
                  </a:lnTo>
                  <a:lnTo>
                    <a:pt x="79356" y="24249"/>
                  </a:lnTo>
                  <a:lnTo>
                    <a:pt x="46558" y="48480"/>
                  </a:lnTo>
                  <a:lnTo>
                    <a:pt x="18626" y="79329"/>
                  </a:lnTo>
                  <a:lnTo>
                    <a:pt x="3584" y="113902"/>
                  </a:lnTo>
                  <a:lnTo>
                    <a:pt x="0" y="128845"/>
                  </a:lnTo>
                  <a:lnTo>
                    <a:pt x="2638" y="166738"/>
                  </a:lnTo>
                  <a:lnTo>
                    <a:pt x="7482" y="179703"/>
                  </a:lnTo>
                  <a:lnTo>
                    <a:pt x="16127" y="191111"/>
                  </a:lnTo>
                  <a:lnTo>
                    <a:pt x="45600" y="213330"/>
                  </a:lnTo>
                  <a:lnTo>
                    <a:pt x="77890" y="223957"/>
                  </a:lnTo>
                  <a:lnTo>
                    <a:pt x="111864" y="226935"/>
                  </a:lnTo>
                  <a:lnTo>
                    <a:pt x="140969" y="225193"/>
                  </a:lnTo>
                  <a:lnTo>
                    <a:pt x="170870" y="220048"/>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3" name="SMARTInkShape-305"/>
            <p:cNvSpPr/>
            <p:nvPr/>
          </p:nvSpPr>
          <p:spPr>
            <a:xfrm>
              <a:off x="1143000" y="4290059"/>
              <a:ext cx="22643" cy="320042"/>
            </a:xfrm>
            <a:custGeom>
              <a:avLst/>
              <a:gdLst/>
              <a:ahLst/>
              <a:cxnLst/>
              <a:rect l="0" t="0" r="0" b="0"/>
              <a:pathLst>
                <a:path w="22643" h="320042">
                  <a:moveTo>
                    <a:pt x="0" y="0"/>
                  </a:moveTo>
                  <a:lnTo>
                    <a:pt x="6558" y="0"/>
                  </a:lnTo>
                  <a:lnTo>
                    <a:pt x="14087" y="6560"/>
                  </a:lnTo>
                  <a:lnTo>
                    <a:pt x="21226" y="40713"/>
                  </a:lnTo>
                  <a:lnTo>
                    <a:pt x="22642" y="77391"/>
                  </a:lnTo>
                  <a:lnTo>
                    <a:pt x="20559" y="115038"/>
                  </a:lnTo>
                  <a:lnTo>
                    <a:pt x="16816" y="147255"/>
                  </a:lnTo>
                  <a:lnTo>
                    <a:pt x="13448" y="183614"/>
                  </a:lnTo>
                  <a:lnTo>
                    <a:pt x="7089" y="218939"/>
                  </a:lnTo>
                  <a:lnTo>
                    <a:pt x="2098" y="250856"/>
                  </a:lnTo>
                  <a:lnTo>
                    <a:pt x="414" y="283890"/>
                  </a:lnTo>
                  <a:lnTo>
                    <a:pt x="0" y="32004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4" name="SMARTInkShape-306"/>
            <p:cNvSpPr/>
            <p:nvPr/>
          </p:nvSpPr>
          <p:spPr>
            <a:xfrm>
              <a:off x="1228642" y="4420684"/>
              <a:ext cx="172030" cy="180117"/>
            </a:xfrm>
            <a:custGeom>
              <a:avLst/>
              <a:gdLst/>
              <a:ahLst/>
              <a:cxnLst/>
              <a:rect l="0" t="0" r="0" b="0"/>
              <a:pathLst>
                <a:path w="172030" h="180117">
                  <a:moveTo>
                    <a:pt x="97235" y="14156"/>
                  </a:moveTo>
                  <a:lnTo>
                    <a:pt x="90677" y="7594"/>
                  </a:lnTo>
                  <a:lnTo>
                    <a:pt x="83743" y="5898"/>
                  </a:lnTo>
                  <a:lnTo>
                    <a:pt x="75836" y="1360"/>
                  </a:lnTo>
                  <a:lnTo>
                    <a:pt x="67687" y="0"/>
                  </a:lnTo>
                  <a:lnTo>
                    <a:pt x="53581" y="3283"/>
                  </a:lnTo>
                  <a:lnTo>
                    <a:pt x="42720" y="9616"/>
                  </a:lnTo>
                  <a:lnTo>
                    <a:pt x="34140" y="20901"/>
                  </a:lnTo>
                  <a:lnTo>
                    <a:pt x="18833" y="53144"/>
                  </a:lnTo>
                  <a:lnTo>
                    <a:pt x="4327" y="86954"/>
                  </a:lnTo>
                  <a:lnTo>
                    <a:pt x="0" y="112207"/>
                  </a:lnTo>
                  <a:lnTo>
                    <a:pt x="2762" y="135777"/>
                  </a:lnTo>
                  <a:lnTo>
                    <a:pt x="8943" y="154801"/>
                  </a:lnTo>
                  <a:lnTo>
                    <a:pt x="15945" y="163588"/>
                  </a:lnTo>
                  <a:lnTo>
                    <a:pt x="34237" y="176128"/>
                  </a:lnTo>
                  <a:lnTo>
                    <a:pt x="53171" y="180116"/>
                  </a:lnTo>
                  <a:lnTo>
                    <a:pt x="83169" y="175380"/>
                  </a:lnTo>
                  <a:lnTo>
                    <a:pt x="118573" y="164033"/>
                  </a:lnTo>
                  <a:lnTo>
                    <a:pt x="146230" y="145738"/>
                  </a:lnTo>
                  <a:lnTo>
                    <a:pt x="162740" y="130847"/>
                  </a:lnTo>
                  <a:lnTo>
                    <a:pt x="168684" y="120770"/>
                  </a:lnTo>
                  <a:lnTo>
                    <a:pt x="172029" y="103318"/>
                  </a:lnTo>
                  <a:lnTo>
                    <a:pt x="171965" y="90189"/>
                  </a:lnTo>
                  <a:lnTo>
                    <a:pt x="162749" y="62726"/>
                  </a:lnTo>
                  <a:lnTo>
                    <a:pt x="130824" y="31962"/>
                  </a:lnTo>
                  <a:lnTo>
                    <a:pt x="107094" y="20749"/>
                  </a:lnTo>
                  <a:lnTo>
                    <a:pt x="77599" y="12765"/>
                  </a:lnTo>
                  <a:lnTo>
                    <a:pt x="69883" y="9304"/>
                  </a:lnTo>
                  <a:lnTo>
                    <a:pt x="51516" y="6534"/>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5" name="SMARTInkShape-307"/>
            <p:cNvSpPr/>
            <p:nvPr/>
          </p:nvSpPr>
          <p:spPr>
            <a:xfrm>
              <a:off x="1436896" y="4411979"/>
              <a:ext cx="173937" cy="167602"/>
            </a:xfrm>
            <a:custGeom>
              <a:avLst/>
              <a:gdLst/>
              <a:ahLst/>
              <a:cxnLst/>
              <a:rect l="0" t="0" r="0" b="0"/>
              <a:pathLst>
                <a:path w="173937" h="167602">
                  <a:moveTo>
                    <a:pt x="102342" y="0"/>
                  </a:moveTo>
                  <a:lnTo>
                    <a:pt x="102342" y="6559"/>
                  </a:lnTo>
                  <a:lnTo>
                    <a:pt x="101497" y="6914"/>
                  </a:lnTo>
                  <a:lnTo>
                    <a:pt x="91797" y="9739"/>
                  </a:lnTo>
                  <a:lnTo>
                    <a:pt x="80872" y="15868"/>
                  </a:lnTo>
                  <a:lnTo>
                    <a:pt x="77871" y="18199"/>
                  </a:lnTo>
                  <a:lnTo>
                    <a:pt x="70018" y="20789"/>
                  </a:lnTo>
                  <a:lnTo>
                    <a:pt x="35190" y="24935"/>
                  </a:lnTo>
                  <a:lnTo>
                    <a:pt x="11696" y="32252"/>
                  </a:lnTo>
                  <a:lnTo>
                    <a:pt x="6175" y="35501"/>
                  </a:lnTo>
                  <a:lnTo>
                    <a:pt x="898" y="36945"/>
                  </a:lnTo>
                  <a:lnTo>
                    <a:pt x="0" y="38176"/>
                  </a:lnTo>
                  <a:lnTo>
                    <a:pt x="249" y="39845"/>
                  </a:lnTo>
                  <a:lnTo>
                    <a:pt x="4641" y="46238"/>
                  </a:lnTo>
                  <a:lnTo>
                    <a:pt x="6727" y="48604"/>
                  </a:lnTo>
                  <a:lnTo>
                    <a:pt x="13564" y="51236"/>
                  </a:lnTo>
                  <a:lnTo>
                    <a:pt x="47974" y="59991"/>
                  </a:lnTo>
                  <a:lnTo>
                    <a:pt x="81537" y="74754"/>
                  </a:lnTo>
                  <a:lnTo>
                    <a:pt x="119234" y="89557"/>
                  </a:lnTo>
                  <a:lnTo>
                    <a:pt x="156517" y="116274"/>
                  </a:lnTo>
                  <a:lnTo>
                    <a:pt x="167126" y="126926"/>
                  </a:lnTo>
                  <a:lnTo>
                    <a:pt x="172903" y="135717"/>
                  </a:lnTo>
                  <a:lnTo>
                    <a:pt x="173936" y="139585"/>
                  </a:lnTo>
                  <a:lnTo>
                    <a:pt x="173779" y="143010"/>
                  </a:lnTo>
                  <a:lnTo>
                    <a:pt x="172828" y="146140"/>
                  </a:lnTo>
                  <a:lnTo>
                    <a:pt x="167252" y="151876"/>
                  </a:lnTo>
                  <a:lnTo>
                    <a:pt x="153922" y="162456"/>
                  </a:lnTo>
                  <a:lnTo>
                    <a:pt x="143895" y="165336"/>
                  </a:lnTo>
                  <a:lnTo>
                    <a:pt x="113802" y="167336"/>
                  </a:lnTo>
                  <a:lnTo>
                    <a:pt x="76580" y="167601"/>
                  </a:lnTo>
                  <a:lnTo>
                    <a:pt x="43259" y="161605"/>
                  </a:lnTo>
                  <a:lnTo>
                    <a:pt x="32904" y="159876"/>
                  </a:lnTo>
                  <a:lnTo>
                    <a:pt x="18524" y="1524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6" name="SMARTInkShape-308"/>
            <p:cNvSpPr/>
            <p:nvPr/>
          </p:nvSpPr>
          <p:spPr>
            <a:xfrm>
              <a:off x="1647649" y="4415733"/>
              <a:ext cx="348790" cy="186259"/>
            </a:xfrm>
            <a:custGeom>
              <a:avLst/>
              <a:gdLst/>
              <a:ahLst/>
              <a:cxnLst/>
              <a:rect l="0" t="0" r="0" b="0"/>
              <a:pathLst>
                <a:path w="348790" h="186259">
                  <a:moveTo>
                    <a:pt x="5889" y="34346"/>
                  </a:moveTo>
                  <a:lnTo>
                    <a:pt x="1845" y="34346"/>
                  </a:lnTo>
                  <a:lnTo>
                    <a:pt x="1498" y="36039"/>
                  </a:lnTo>
                  <a:lnTo>
                    <a:pt x="6239" y="54258"/>
                  </a:lnTo>
                  <a:lnTo>
                    <a:pt x="9713" y="59565"/>
                  </a:lnTo>
                  <a:lnTo>
                    <a:pt x="20473" y="67313"/>
                  </a:lnTo>
                  <a:lnTo>
                    <a:pt x="34389" y="70926"/>
                  </a:lnTo>
                  <a:lnTo>
                    <a:pt x="69420" y="72358"/>
                  </a:lnTo>
                  <a:lnTo>
                    <a:pt x="84640" y="71572"/>
                  </a:lnTo>
                  <a:lnTo>
                    <a:pt x="99025" y="66355"/>
                  </a:lnTo>
                  <a:lnTo>
                    <a:pt x="114663" y="54534"/>
                  </a:lnTo>
                  <a:lnTo>
                    <a:pt x="117732" y="49527"/>
                  </a:lnTo>
                  <a:lnTo>
                    <a:pt x="119460" y="39691"/>
                  </a:lnTo>
                  <a:lnTo>
                    <a:pt x="119703" y="35370"/>
                  </a:lnTo>
                  <a:lnTo>
                    <a:pt x="117717" y="28310"/>
                  </a:lnTo>
                  <a:lnTo>
                    <a:pt x="107165" y="9844"/>
                  </a:lnTo>
                  <a:lnTo>
                    <a:pt x="90702" y="609"/>
                  </a:lnTo>
                  <a:lnTo>
                    <a:pt x="86138" y="0"/>
                  </a:lnTo>
                  <a:lnTo>
                    <a:pt x="51549" y="5823"/>
                  </a:lnTo>
                  <a:lnTo>
                    <a:pt x="41424" y="10663"/>
                  </a:lnTo>
                  <a:lnTo>
                    <a:pt x="16044" y="32366"/>
                  </a:lnTo>
                  <a:lnTo>
                    <a:pt x="10405" y="42215"/>
                  </a:lnTo>
                  <a:lnTo>
                    <a:pt x="256" y="78500"/>
                  </a:lnTo>
                  <a:lnTo>
                    <a:pt x="0" y="90376"/>
                  </a:lnTo>
                  <a:lnTo>
                    <a:pt x="8990" y="122095"/>
                  </a:lnTo>
                  <a:lnTo>
                    <a:pt x="24307" y="138146"/>
                  </a:lnTo>
                  <a:lnTo>
                    <a:pt x="57388" y="155553"/>
                  </a:lnTo>
                  <a:lnTo>
                    <a:pt x="70263" y="160183"/>
                  </a:lnTo>
                  <a:lnTo>
                    <a:pt x="106127" y="163154"/>
                  </a:lnTo>
                  <a:lnTo>
                    <a:pt x="133519" y="161412"/>
                  </a:lnTo>
                  <a:lnTo>
                    <a:pt x="165531" y="153238"/>
                  </a:lnTo>
                  <a:lnTo>
                    <a:pt x="197930" y="134931"/>
                  </a:lnTo>
                  <a:lnTo>
                    <a:pt x="217448" y="123979"/>
                  </a:lnTo>
                  <a:lnTo>
                    <a:pt x="231699" y="110010"/>
                  </a:lnTo>
                  <a:lnTo>
                    <a:pt x="245973" y="90312"/>
                  </a:lnTo>
                  <a:lnTo>
                    <a:pt x="249465" y="78493"/>
                  </a:lnTo>
                  <a:lnTo>
                    <a:pt x="251244" y="76476"/>
                  </a:lnTo>
                  <a:lnTo>
                    <a:pt x="256993" y="72682"/>
                  </a:lnTo>
                  <a:lnTo>
                    <a:pt x="253196" y="76561"/>
                  </a:lnTo>
                  <a:lnTo>
                    <a:pt x="251269" y="80766"/>
                  </a:lnTo>
                  <a:lnTo>
                    <a:pt x="244551" y="114257"/>
                  </a:lnTo>
                  <a:lnTo>
                    <a:pt x="242324" y="150508"/>
                  </a:lnTo>
                  <a:lnTo>
                    <a:pt x="242111" y="186258"/>
                  </a:lnTo>
                  <a:lnTo>
                    <a:pt x="242110" y="153274"/>
                  </a:lnTo>
                  <a:lnTo>
                    <a:pt x="242110" y="125196"/>
                  </a:lnTo>
                  <a:lnTo>
                    <a:pt x="256431" y="87609"/>
                  </a:lnTo>
                  <a:lnTo>
                    <a:pt x="275165" y="50423"/>
                  </a:lnTo>
                  <a:lnTo>
                    <a:pt x="285395" y="33653"/>
                  </a:lnTo>
                  <a:lnTo>
                    <a:pt x="303591" y="19971"/>
                  </a:lnTo>
                  <a:lnTo>
                    <a:pt x="332927" y="7367"/>
                  </a:lnTo>
                  <a:lnTo>
                    <a:pt x="348789" y="3867"/>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SMARTInkShape-309"/>
            <p:cNvSpPr/>
            <p:nvPr/>
          </p:nvSpPr>
          <p:spPr>
            <a:xfrm>
              <a:off x="2225038" y="4450219"/>
              <a:ext cx="219212" cy="175026"/>
            </a:xfrm>
            <a:custGeom>
              <a:avLst/>
              <a:gdLst/>
              <a:ahLst/>
              <a:cxnLst/>
              <a:rect l="0" t="0" r="0" b="0"/>
              <a:pathLst>
                <a:path w="219212" h="175026">
                  <a:moveTo>
                    <a:pt x="137162" y="7481"/>
                  </a:moveTo>
                  <a:lnTo>
                    <a:pt x="130599" y="7481"/>
                  </a:lnTo>
                  <a:lnTo>
                    <a:pt x="125809" y="3435"/>
                  </a:lnTo>
                  <a:lnTo>
                    <a:pt x="119134" y="1448"/>
                  </a:lnTo>
                  <a:lnTo>
                    <a:pt x="82906" y="0"/>
                  </a:lnTo>
                  <a:lnTo>
                    <a:pt x="51685" y="724"/>
                  </a:lnTo>
                  <a:lnTo>
                    <a:pt x="25518" y="10469"/>
                  </a:lnTo>
                  <a:lnTo>
                    <a:pt x="19809" y="15299"/>
                  </a:lnTo>
                  <a:lnTo>
                    <a:pt x="16143" y="21254"/>
                  </a:lnTo>
                  <a:lnTo>
                    <a:pt x="19554" y="30376"/>
                  </a:lnTo>
                  <a:lnTo>
                    <a:pt x="25906" y="36847"/>
                  </a:lnTo>
                  <a:lnTo>
                    <a:pt x="43783" y="47901"/>
                  </a:lnTo>
                  <a:lnTo>
                    <a:pt x="75787" y="59084"/>
                  </a:lnTo>
                  <a:lnTo>
                    <a:pt x="112464" y="74462"/>
                  </a:lnTo>
                  <a:lnTo>
                    <a:pt x="144416" y="89948"/>
                  </a:lnTo>
                  <a:lnTo>
                    <a:pt x="175187" y="104077"/>
                  </a:lnTo>
                  <a:lnTo>
                    <a:pt x="196407" y="117475"/>
                  </a:lnTo>
                  <a:lnTo>
                    <a:pt x="215006" y="138157"/>
                  </a:lnTo>
                  <a:lnTo>
                    <a:pt x="218326" y="146274"/>
                  </a:lnTo>
                  <a:lnTo>
                    <a:pt x="219211" y="150809"/>
                  </a:lnTo>
                  <a:lnTo>
                    <a:pt x="218107" y="154680"/>
                  </a:lnTo>
                  <a:lnTo>
                    <a:pt x="212364" y="161237"/>
                  </a:lnTo>
                  <a:lnTo>
                    <a:pt x="199614" y="169690"/>
                  </a:lnTo>
                  <a:lnTo>
                    <a:pt x="181063" y="173511"/>
                  </a:lnTo>
                  <a:lnTo>
                    <a:pt x="145957" y="174802"/>
                  </a:lnTo>
                  <a:lnTo>
                    <a:pt x="116438" y="175025"/>
                  </a:lnTo>
                  <a:lnTo>
                    <a:pt x="86242" y="174246"/>
                  </a:lnTo>
                  <a:lnTo>
                    <a:pt x="56693" y="169876"/>
                  </a:lnTo>
                  <a:lnTo>
                    <a:pt x="28039" y="165712"/>
                  </a:lnTo>
                  <a:lnTo>
                    <a:pt x="16773" y="159351"/>
                  </a:lnTo>
                  <a:lnTo>
                    <a:pt x="10841" y="155411"/>
                  </a:lnTo>
                  <a:lnTo>
                    <a:pt x="0" y="1522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8" name="SMARTInkShape-310"/>
            <p:cNvSpPr/>
            <p:nvPr/>
          </p:nvSpPr>
          <p:spPr>
            <a:xfrm>
              <a:off x="2476500" y="4503418"/>
              <a:ext cx="53341" cy="243842"/>
            </a:xfrm>
            <a:custGeom>
              <a:avLst/>
              <a:gdLst/>
              <a:ahLst/>
              <a:cxnLst/>
              <a:rect l="0" t="0" r="0" b="0"/>
              <a:pathLst>
                <a:path w="53341" h="243842">
                  <a:moveTo>
                    <a:pt x="53340" y="0"/>
                  </a:moveTo>
                  <a:lnTo>
                    <a:pt x="53340" y="33467"/>
                  </a:lnTo>
                  <a:lnTo>
                    <a:pt x="51082" y="54225"/>
                  </a:lnTo>
                  <a:lnTo>
                    <a:pt x="46776" y="88042"/>
                  </a:lnTo>
                  <a:lnTo>
                    <a:pt x="46032" y="117339"/>
                  </a:lnTo>
                  <a:lnTo>
                    <a:pt x="41766" y="147469"/>
                  </a:lnTo>
                  <a:lnTo>
                    <a:pt x="27502" y="181906"/>
                  </a:lnTo>
                  <a:lnTo>
                    <a:pt x="12975" y="216807"/>
                  </a:lnTo>
                  <a:lnTo>
                    <a:pt x="7086" y="235672"/>
                  </a:lnTo>
                  <a:lnTo>
                    <a:pt x="0" y="24384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9" name="SMARTInkShape-311"/>
            <p:cNvSpPr/>
            <p:nvPr/>
          </p:nvSpPr>
          <p:spPr>
            <a:xfrm>
              <a:off x="2491740" y="4450115"/>
              <a:ext cx="220048" cy="144055"/>
            </a:xfrm>
            <a:custGeom>
              <a:avLst/>
              <a:gdLst/>
              <a:ahLst/>
              <a:cxnLst/>
              <a:rect l="0" t="0" r="0" b="0"/>
              <a:pathLst>
                <a:path w="220048" h="144055">
                  <a:moveTo>
                    <a:pt x="0" y="15203"/>
                  </a:moveTo>
                  <a:lnTo>
                    <a:pt x="0" y="4599"/>
                  </a:lnTo>
                  <a:lnTo>
                    <a:pt x="1693" y="3053"/>
                  </a:lnTo>
                  <a:lnTo>
                    <a:pt x="8089" y="1338"/>
                  </a:lnTo>
                  <a:lnTo>
                    <a:pt x="42384" y="85"/>
                  </a:lnTo>
                  <a:lnTo>
                    <a:pt x="70320" y="0"/>
                  </a:lnTo>
                  <a:lnTo>
                    <a:pt x="101361" y="4020"/>
                  </a:lnTo>
                  <a:lnTo>
                    <a:pt x="136109" y="13809"/>
                  </a:lnTo>
                  <a:lnTo>
                    <a:pt x="167431" y="28915"/>
                  </a:lnTo>
                  <a:lnTo>
                    <a:pt x="188178" y="39869"/>
                  </a:lnTo>
                  <a:lnTo>
                    <a:pt x="210359" y="58741"/>
                  </a:lnTo>
                  <a:lnTo>
                    <a:pt x="216260" y="68701"/>
                  </a:lnTo>
                  <a:lnTo>
                    <a:pt x="219579" y="86089"/>
                  </a:lnTo>
                  <a:lnTo>
                    <a:pt x="220047" y="92941"/>
                  </a:lnTo>
                  <a:lnTo>
                    <a:pt x="216047" y="105070"/>
                  </a:lnTo>
                  <a:lnTo>
                    <a:pt x="208628" y="115257"/>
                  </a:lnTo>
                  <a:lnTo>
                    <a:pt x="199686" y="122607"/>
                  </a:lnTo>
                  <a:lnTo>
                    <a:pt x="163069" y="136884"/>
                  </a:lnTo>
                  <a:lnTo>
                    <a:pt x="149522" y="141252"/>
                  </a:lnTo>
                  <a:lnTo>
                    <a:pt x="115486" y="144054"/>
                  </a:lnTo>
                  <a:lnTo>
                    <a:pt x="100432" y="143591"/>
                  </a:lnTo>
                  <a:lnTo>
                    <a:pt x="67590" y="138142"/>
                  </a:lnTo>
                  <a:lnTo>
                    <a:pt x="57415" y="135319"/>
                  </a:lnTo>
                  <a:lnTo>
                    <a:pt x="46925" y="131227"/>
                  </a:lnTo>
                  <a:lnTo>
                    <a:pt x="38100" y="129503"/>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0" name="SMARTInkShape-312"/>
            <p:cNvSpPr/>
            <p:nvPr/>
          </p:nvSpPr>
          <p:spPr>
            <a:xfrm>
              <a:off x="2767695" y="4442940"/>
              <a:ext cx="134006" cy="182401"/>
            </a:xfrm>
            <a:custGeom>
              <a:avLst/>
              <a:gdLst/>
              <a:ahLst/>
              <a:cxnLst/>
              <a:rect l="0" t="0" r="0" b="0"/>
              <a:pathLst>
                <a:path w="134006" h="182401">
                  <a:moveTo>
                    <a:pt x="13605" y="60478"/>
                  </a:moveTo>
                  <a:lnTo>
                    <a:pt x="13605" y="64525"/>
                  </a:lnTo>
                  <a:lnTo>
                    <a:pt x="14451" y="65716"/>
                  </a:lnTo>
                  <a:lnTo>
                    <a:pt x="15862" y="66511"/>
                  </a:lnTo>
                  <a:lnTo>
                    <a:pt x="17648" y="67040"/>
                  </a:lnTo>
                  <a:lnTo>
                    <a:pt x="18841" y="68240"/>
                  </a:lnTo>
                  <a:lnTo>
                    <a:pt x="20165" y="71830"/>
                  </a:lnTo>
                  <a:lnTo>
                    <a:pt x="21364" y="73125"/>
                  </a:lnTo>
                  <a:lnTo>
                    <a:pt x="35006" y="80728"/>
                  </a:lnTo>
                  <a:lnTo>
                    <a:pt x="69412" y="83186"/>
                  </a:lnTo>
                  <a:lnTo>
                    <a:pt x="82436" y="82424"/>
                  </a:lnTo>
                  <a:lnTo>
                    <a:pt x="98437" y="77236"/>
                  </a:lnTo>
                  <a:lnTo>
                    <a:pt x="114668" y="65425"/>
                  </a:lnTo>
                  <a:lnTo>
                    <a:pt x="130398" y="50307"/>
                  </a:lnTo>
                  <a:lnTo>
                    <a:pt x="133243" y="42976"/>
                  </a:lnTo>
                  <a:lnTo>
                    <a:pt x="134005" y="38651"/>
                  </a:lnTo>
                  <a:lnTo>
                    <a:pt x="132591" y="29328"/>
                  </a:lnTo>
                  <a:lnTo>
                    <a:pt x="128827" y="13593"/>
                  </a:lnTo>
                  <a:lnTo>
                    <a:pt x="126825" y="10595"/>
                  </a:lnTo>
                  <a:lnTo>
                    <a:pt x="120088" y="5005"/>
                  </a:lnTo>
                  <a:lnTo>
                    <a:pt x="113706" y="1958"/>
                  </a:lnTo>
                  <a:lnTo>
                    <a:pt x="98664" y="0"/>
                  </a:lnTo>
                  <a:lnTo>
                    <a:pt x="79387" y="460"/>
                  </a:lnTo>
                  <a:lnTo>
                    <a:pt x="69369" y="3607"/>
                  </a:lnTo>
                  <a:lnTo>
                    <a:pt x="44070" y="23252"/>
                  </a:lnTo>
                  <a:lnTo>
                    <a:pt x="19529" y="48740"/>
                  </a:lnTo>
                  <a:lnTo>
                    <a:pt x="3890" y="83801"/>
                  </a:lnTo>
                  <a:lnTo>
                    <a:pt x="0" y="106336"/>
                  </a:lnTo>
                  <a:lnTo>
                    <a:pt x="2894" y="125054"/>
                  </a:lnTo>
                  <a:lnTo>
                    <a:pt x="12303" y="146550"/>
                  </a:lnTo>
                  <a:lnTo>
                    <a:pt x="20364" y="156871"/>
                  </a:lnTo>
                  <a:lnTo>
                    <a:pt x="38467" y="168156"/>
                  </a:lnTo>
                  <a:lnTo>
                    <a:pt x="74828" y="176164"/>
                  </a:lnTo>
                  <a:lnTo>
                    <a:pt x="105045" y="18240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SMARTInkShape-313"/>
            <p:cNvSpPr/>
            <p:nvPr/>
          </p:nvSpPr>
          <p:spPr>
            <a:xfrm>
              <a:off x="2989733" y="4488179"/>
              <a:ext cx="119227" cy="160022"/>
            </a:xfrm>
            <a:custGeom>
              <a:avLst/>
              <a:gdLst/>
              <a:ahLst/>
              <a:cxnLst/>
              <a:rect l="0" t="0" r="0" b="0"/>
              <a:pathLst>
                <a:path w="119227" h="160022">
                  <a:moveTo>
                    <a:pt x="119226" y="0"/>
                  </a:moveTo>
                  <a:lnTo>
                    <a:pt x="101312" y="0"/>
                  </a:lnTo>
                  <a:lnTo>
                    <a:pt x="96308" y="2258"/>
                  </a:lnTo>
                  <a:lnTo>
                    <a:pt x="93786" y="4046"/>
                  </a:lnTo>
                  <a:lnTo>
                    <a:pt x="75090" y="9408"/>
                  </a:lnTo>
                  <a:lnTo>
                    <a:pt x="40251" y="41008"/>
                  </a:lnTo>
                  <a:lnTo>
                    <a:pt x="26024" y="56835"/>
                  </a:lnTo>
                  <a:lnTo>
                    <a:pt x="3368" y="93282"/>
                  </a:lnTo>
                  <a:lnTo>
                    <a:pt x="0" y="103831"/>
                  </a:lnTo>
                  <a:lnTo>
                    <a:pt x="760" y="114162"/>
                  </a:lnTo>
                  <a:lnTo>
                    <a:pt x="2150" y="119287"/>
                  </a:lnTo>
                  <a:lnTo>
                    <a:pt x="8208" y="127240"/>
                  </a:lnTo>
                  <a:lnTo>
                    <a:pt x="31605" y="146328"/>
                  </a:lnTo>
                  <a:lnTo>
                    <a:pt x="67755" y="157104"/>
                  </a:lnTo>
                  <a:lnTo>
                    <a:pt x="88744" y="160021"/>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SMARTInkShape-314"/>
            <p:cNvSpPr/>
            <p:nvPr/>
          </p:nvSpPr>
          <p:spPr>
            <a:xfrm>
              <a:off x="3215640" y="4472940"/>
              <a:ext cx="30477" cy="175261"/>
            </a:xfrm>
            <a:custGeom>
              <a:avLst/>
              <a:gdLst/>
              <a:ahLst/>
              <a:cxnLst/>
              <a:rect l="0" t="0" r="0" b="0"/>
              <a:pathLst>
                <a:path w="30477" h="175261">
                  <a:moveTo>
                    <a:pt x="30476" y="0"/>
                  </a:moveTo>
                  <a:lnTo>
                    <a:pt x="23918" y="0"/>
                  </a:lnTo>
                  <a:lnTo>
                    <a:pt x="23566" y="845"/>
                  </a:lnTo>
                  <a:lnTo>
                    <a:pt x="22872" y="33465"/>
                  </a:lnTo>
                  <a:lnTo>
                    <a:pt x="20606" y="54222"/>
                  </a:lnTo>
                  <a:lnTo>
                    <a:pt x="16299" y="83993"/>
                  </a:lnTo>
                  <a:lnTo>
                    <a:pt x="10211" y="118723"/>
                  </a:lnTo>
                  <a:lnTo>
                    <a:pt x="7001" y="153590"/>
                  </a:lnTo>
                  <a:lnTo>
                    <a:pt x="0" y="17526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SMARTInkShape-315"/>
            <p:cNvSpPr/>
            <p:nvPr/>
          </p:nvSpPr>
          <p:spPr>
            <a:xfrm>
              <a:off x="3276600" y="4419600"/>
              <a:ext cx="15241" cy="1"/>
            </a:xfrm>
            <a:custGeom>
              <a:avLst/>
              <a:gdLst/>
              <a:ahLst/>
              <a:cxnLst/>
              <a:rect l="0" t="0" r="0" b="0"/>
              <a:pathLst>
                <a:path w="15241" h="1">
                  <a:moveTo>
                    <a:pt x="0" y="0"/>
                  </a:moveTo>
                  <a:lnTo>
                    <a:pt x="15240"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4" name="SMARTInkShape-316"/>
            <p:cNvSpPr/>
            <p:nvPr/>
          </p:nvSpPr>
          <p:spPr>
            <a:xfrm>
              <a:off x="3375659" y="4450536"/>
              <a:ext cx="132832" cy="174805"/>
            </a:xfrm>
            <a:custGeom>
              <a:avLst/>
              <a:gdLst/>
              <a:ahLst/>
              <a:cxnLst/>
              <a:rect l="0" t="0" r="0" b="0"/>
              <a:pathLst>
                <a:path w="132832" h="174805">
                  <a:moveTo>
                    <a:pt x="0" y="83364"/>
                  </a:moveTo>
                  <a:lnTo>
                    <a:pt x="34253" y="83364"/>
                  </a:lnTo>
                  <a:lnTo>
                    <a:pt x="61704" y="81104"/>
                  </a:lnTo>
                  <a:lnTo>
                    <a:pt x="87542" y="72758"/>
                  </a:lnTo>
                  <a:lnTo>
                    <a:pt x="103737" y="61406"/>
                  </a:lnTo>
                  <a:lnTo>
                    <a:pt x="118297" y="42399"/>
                  </a:lnTo>
                  <a:lnTo>
                    <a:pt x="131938" y="21325"/>
                  </a:lnTo>
                  <a:lnTo>
                    <a:pt x="132831" y="18297"/>
                  </a:lnTo>
                  <a:lnTo>
                    <a:pt x="132581" y="15434"/>
                  </a:lnTo>
                  <a:lnTo>
                    <a:pt x="130442" y="7355"/>
                  </a:lnTo>
                  <a:lnTo>
                    <a:pt x="130140" y="4752"/>
                  </a:lnTo>
                  <a:lnTo>
                    <a:pt x="129094" y="3016"/>
                  </a:lnTo>
                  <a:lnTo>
                    <a:pt x="127550" y="1858"/>
                  </a:lnTo>
                  <a:lnTo>
                    <a:pt x="122729" y="572"/>
                  </a:lnTo>
                  <a:lnTo>
                    <a:pt x="114941" y="0"/>
                  </a:lnTo>
                  <a:lnTo>
                    <a:pt x="101038" y="3723"/>
                  </a:lnTo>
                  <a:lnTo>
                    <a:pt x="67025" y="17468"/>
                  </a:lnTo>
                  <a:lnTo>
                    <a:pt x="54907" y="26982"/>
                  </a:lnTo>
                  <a:lnTo>
                    <a:pt x="22997" y="62493"/>
                  </a:lnTo>
                  <a:lnTo>
                    <a:pt x="6612" y="91377"/>
                  </a:lnTo>
                  <a:lnTo>
                    <a:pt x="1306" y="115458"/>
                  </a:lnTo>
                  <a:lnTo>
                    <a:pt x="1234" y="131349"/>
                  </a:lnTo>
                  <a:lnTo>
                    <a:pt x="4218" y="141660"/>
                  </a:lnTo>
                  <a:lnTo>
                    <a:pt x="10623" y="149632"/>
                  </a:lnTo>
                  <a:lnTo>
                    <a:pt x="28532" y="161646"/>
                  </a:lnTo>
                  <a:lnTo>
                    <a:pt x="61707" y="168713"/>
                  </a:lnTo>
                  <a:lnTo>
                    <a:pt x="91441" y="174804"/>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SMARTInkShape-317"/>
            <p:cNvSpPr/>
            <p:nvPr/>
          </p:nvSpPr>
          <p:spPr>
            <a:xfrm>
              <a:off x="3604259" y="4451260"/>
              <a:ext cx="173557" cy="180154"/>
            </a:xfrm>
            <a:custGeom>
              <a:avLst/>
              <a:gdLst/>
              <a:ahLst/>
              <a:cxnLst/>
              <a:rect l="0" t="0" r="0" b="0"/>
              <a:pathLst>
                <a:path w="173557" h="180154">
                  <a:moveTo>
                    <a:pt x="106681" y="21680"/>
                  </a:moveTo>
                  <a:lnTo>
                    <a:pt x="102636" y="21680"/>
                  </a:lnTo>
                  <a:lnTo>
                    <a:pt x="98392" y="19422"/>
                  </a:lnTo>
                  <a:lnTo>
                    <a:pt x="88769" y="11073"/>
                  </a:lnTo>
                  <a:lnTo>
                    <a:pt x="81504" y="8499"/>
                  </a:lnTo>
                  <a:lnTo>
                    <a:pt x="67892" y="4792"/>
                  </a:lnTo>
                  <a:lnTo>
                    <a:pt x="52170" y="0"/>
                  </a:lnTo>
                  <a:lnTo>
                    <a:pt x="22559" y="5483"/>
                  </a:lnTo>
                  <a:lnTo>
                    <a:pt x="20120" y="6648"/>
                  </a:lnTo>
                  <a:lnTo>
                    <a:pt x="18493" y="8272"/>
                  </a:lnTo>
                  <a:lnTo>
                    <a:pt x="9494" y="21839"/>
                  </a:lnTo>
                  <a:lnTo>
                    <a:pt x="8870" y="24326"/>
                  </a:lnTo>
                  <a:lnTo>
                    <a:pt x="9299" y="26831"/>
                  </a:lnTo>
                  <a:lnTo>
                    <a:pt x="12036" y="31871"/>
                  </a:lnTo>
                  <a:lnTo>
                    <a:pt x="18336" y="39467"/>
                  </a:lnTo>
                  <a:lnTo>
                    <a:pt x="40215" y="54856"/>
                  </a:lnTo>
                  <a:lnTo>
                    <a:pt x="76479" y="73671"/>
                  </a:lnTo>
                  <a:lnTo>
                    <a:pt x="107581" y="93035"/>
                  </a:lnTo>
                  <a:lnTo>
                    <a:pt x="140944" y="113166"/>
                  </a:lnTo>
                  <a:lnTo>
                    <a:pt x="156626" y="128372"/>
                  </a:lnTo>
                  <a:lnTo>
                    <a:pt x="171426" y="152915"/>
                  </a:lnTo>
                  <a:lnTo>
                    <a:pt x="173556" y="159874"/>
                  </a:lnTo>
                  <a:lnTo>
                    <a:pt x="173277" y="162916"/>
                  </a:lnTo>
                  <a:lnTo>
                    <a:pt x="170710" y="168554"/>
                  </a:lnTo>
                  <a:lnTo>
                    <a:pt x="160460" y="176488"/>
                  </a:lnTo>
                  <a:lnTo>
                    <a:pt x="146698" y="180153"/>
                  </a:lnTo>
                  <a:lnTo>
                    <a:pt x="113550" y="175464"/>
                  </a:lnTo>
                  <a:lnTo>
                    <a:pt x="76102" y="168178"/>
                  </a:lnTo>
                  <a:lnTo>
                    <a:pt x="38088" y="156192"/>
                  </a:lnTo>
                  <a:lnTo>
                    <a:pt x="8017" y="142006"/>
                  </a:lnTo>
                  <a:lnTo>
                    <a:pt x="0" y="13598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6" name="SMARTInkShape-318"/>
            <p:cNvSpPr/>
            <p:nvPr/>
          </p:nvSpPr>
          <p:spPr>
            <a:xfrm>
              <a:off x="3893818" y="4518659"/>
              <a:ext cx="76201" cy="1"/>
            </a:xfrm>
            <a:custGeom>
              <a:avLst/>
              <a:gdLst/>
              <a:ahLst/>
              <a:cxnLst/>
              <a:rect l="0" t="0" r="0" b="0"/>
              <a:pathLst>
                <a:path w="76201" h="1">
                  <a:moveTo>
                    <a:pt x="0" y="0"/>
                  </a:moveTo>
                  <a:lnTo>
                    <a:pt x="34898" y="0"/>
                  </a:lnTo>
                  <a:lnTo>
                    <a:pt x="72334" y="0"/>
                  </a:lnTo>
                  <a:lnTo>
                    <a:pt x="76200" y="0"/>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7" name="SMARTInkShape-319"/>
            <p:cNvSpPr/>
            <p:nvPr/>
          </p:nvSpPr>
          <p:spPr>
            <a:xfrm>
              <a:off x="3893818" y="4572000"/>
              <a:ext cx="99062" cy="30480"/>
            </a:xfrm>
            <a:custGeom>
              <a:avLst/>
              <a:gdLst/>
              <a:ahLst/>
              <a:cxnLst/>
              <a:rect l="0" t="0" r="0" b="0"/>
              <a:pathLst>
                <a:path w="99062" h="30480">
                  <a:moveTo>
                    <a:pt x="0" y="0"/>
                  </a:moveTo>
                  <a:lnTo>
                    <a:pt x="0" y="11350"/>
                  </a:lnTo>
                  <a:lnTo>
                    <a:pt x="1693" y="12646"/>
                  </a:lnTo>
                  <a:lnTo>
                    <a:pt x="33136" y="21118"/>
                  </a:lnTo>
                  <a:lnTo>
                    <a:pt x="51869" y="24600"/>
                  </a:lnTo>
                  <a:lnTo>
                    <a:pt x="70402" y="28738"/>
                  </a:lnTo>
                  <a:lnTo>
                    <a:pt x="99061" y="30479"/>
                  </a:lnTo>
                </a:path>
              </a:pathLst>
            </a:custGeom>
            <a:ln w="19050">
              <a:solidFill>
                <a:srgbClr val="00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5" name="SMARTInkShape-Group41"/>
          <p:cNvGrpSpPr/>
          <p:nvPr/>
        </p:nvGrpSpPr>
        <p:grpSpPr>
          <a:xfrm>
            <a:off x="5417818" y="3619500"/>
            <a:ext cx="2558100" cy="678180"/>
            <a:chOff x="5417818" y="3619500"/>
            <a:chExt cx="2558100" cy="678180"/>
          </a:xfrm>
        </p:grpSpPr>
        <p:sp>
          <p:nvSpPr>
            <p:cNvPr id="419" name="SMARTInkShape-320"/>
            <p:cNvSpPr/>
            <p:nvPr/>
          </p:nvSpPr>
          <p:spPr>
            <a:xfrm>
              <a:off x="5417818" y="3807112"/>
              <a:ext cx="903011" cy="313361"/>
            </a:xfrm>
            <a:custGeom>
              <a:avLst/>
              <a:gdLst/>
              <a:ahLst/>
              <a:cxnLst/>
              <a:rect l="0" t="0" r="0" b="0"/>
              <a:pathLst>
                <a:path w="903011" h="313361">
                  <a:moveTo>
                    <a:pt x="0" y="178147"/>
                  </a:moveTo>
                  <a:lnTo>
                    <a:pt x="4047" y="178147"/>
                  </a:lnTo>
                  <a:lnTo>
                    <a:pt x="5238" y="178993"/>
                  </a:lnTo>
                  <a:lnTo>
                    <a:pt x="6033" y="180405"/>
                  </a:lnTo>
                  <a:lnTo>
                    <a:pt x="6563" y="182192"/>
                  </a:lnTo>
                  <a:lnTo>
                    <a:pt x="7760" y="183383"/>
                  </a:lnTo>
                  <a:lnTo>
                    <a:pt x="11352" y="184707"/>
                  </a:lnTo>
                  <a:lnTo>
                    <a:pt x="48770" y="185705"/>
                  </a:lnTo>
                  <a:lnTo>
                    <a:pt x="84222" y="185759"/>
                  </a:lnTo>
                  <a:lnTo>
                    <a:pt x="120464" y="184919"/>
                  </a:lnTo>
                  <a:lnTo>
                    <a:pt x="150182" y="179684"/>
                  </a:lnTo>
                  <a:lnTo>
                    <a:pt x="180436" y="171923"/>
                  </a:lnTo>
                  <a:lnTo>
                    <a:pt x="210002" y="159276"/>
                  </a:lnTo>
                  <a:lnTo>
                    <a:pt x="243177" y="142089"/>
                  </a:lnTo>
                  <a:lnTo>
                    <a:pt x="274191" y="126244"/>
                  </a:lnTo>
                  <a:lnTo>
                    <a:pt x="289053" y="111780"/>
                  </a:lnTo>
                  <a:lnTo>
                    <a:pt x="298817" y="96771"/>
                  </a:lnTo>
                  <a:lnTo>
                    <a:pt x="303028" y="81599"/>
                  </a:lnTo>
                  <a:lnTo>
                    <a:pt x="301756" y="73713"/>
                  </a:lnTo>
                  <a:lnTo>
                    <a:pt x="300231" y="70424"/>
                  </a:lnTo>
                  <a:lnTo>
                    <a:pt x="294020" y="64512"/>
                  </a:lnTo>
                  <a:lnTo>
                    <a:pt x="272192" y="53817"/>
                  </a:lnTo>
                  <a:lnTo>
                    <a:pt x="255874" y="53181"/>
                  </a:lnTo>
                  <a:lnTo>
                    <a:pt x="217808" y="59670"/>
                  </a:lnTo>
                  <a:lnTo>
                    <a:pt x="183729" y="66655"/>
                  </a:lnTo>
                  <a:lnTo>
                    <a:pt x="150864" y="82176"/>
                  </a:lnTo>
                  <a:lnTo>
                    <a:pt x="119678" y="102862"/>
                  </a:lnTo>
                  <a:lnTo>
                    <a:pt x="88990" y="125077"/>
                  </a:lnTo>
                  <a:lnTo>
                    <a:pt x="66537" y="151792"/>
                  </a:lnTo>
                  <a:lnTo>
                    <a:pt x="53205" y="181156"/>
                  </a:lnTo>
                  <a:lnTo>
                    <a:pt x="47939" y="207261"/>
                  </a:lnTo>
                  <a:lnTo>
                    <a:pt x="50424" y="231081"/>
                  </a:lnTo>
                  <a:lnTo>
                    <a:pt x="60565" y="254228"/>
                  </a:lnTo>
                  <a:lnTo>
                    <a:pt x="78343" y="273126"/>
                  </a:lnTo>
                  <a:lnTo>
                    <a:pt x="114035" y="293836"/>
                  </a:lnTo>
                  <a:lnTo>
                    <a:pt x="148748" y="304054"/>
                  </a:lnTo>
                  <a:lnTo>
                    <a:pt x="185843" y="311597"/>
                  </a:lnTo>
                  <a:lnTo>
                    <a:pt x="223646" y="313360"/>
                  </a:lnTo>
                  <a:lnTo>
                    <a:pt x="261659" y="308051"/>
                  </a:lnTo>
                  <a:lnTo>
                    <a:pt x="299733" y="296977"/>
                  </a:lnTo>
                  <a:lnTo>
                    <a:pt x="337824" y="287110"/>
                  </a:lnTo>
                  <a:lnTo>
                    <a:pt x="375076" y="272992"/>
                  </a:lnTo>
                  <a:lnTo>
                    <a:pt x="407938" y="253099"/>
                  </a:lnTo>
                  <a:lnTo>
                    <a:pt x="438278" y="231117"/>
                  </a:lnTo>
                  <a:lnTo>
                    <a:pt x="471712" y="200934"/>
                  </a:lnTo>
                  <a:lnTo>
                    <a:pt x="507551" y="165828"/>
                  </a:lnTo>
                  <a:lnTo>
                    <a:pt x="522000" y="150592"/>
                  </a:lnTo>
                  <a:lnTo>
                    <a:pt x="524101" y="145297"/>
                  </a:lnTo>
                  <a:lnTo>
                    <a:pt x="525508" y="143548"/>
                  </a:lnTo>
                  <a:lnTo>
                    <a:pt x="529839" y="141083"/>
                  </a:lnTo>
                  <a:lnTo>
                    <a:pt x="529334" y="140738"/>
                  </a:lnTo>
                  <a:lnTo>
                    <a:pt x="528150" y="140509"/>
                  </a:lnTo>
                  <a:lnTo>
                    <a:pt x="527359" y="142048"/>
                  </a:lnTo>
                  <a:lnTo>
                    <a:pt x="521943" y="161300"/>
                  </a:lnTo>
                  <a:lnTo>
                    <a:pt x="507888" y="199019"/>
                  </a:lnTo>
                  <a:lnTo>
                    <a:pt x="492582" y="236331"/>
                  </a:lnTo>
                  <a:lnTo>
                    <a:pt x="478270" y="266780"/>
                  </a:lnTo>
                  <a:lnTo>
                    <a:pt x="468807" y="281738"/>
                  </a:lnTo>
                  <a:lnTo>
                    <a:pt x="465746" y="288534"/>
                  </a:lnTo>
                  <a:lnTo>
                    <a:pt x="457583" y="299567"/>
                  </a:lnTo>
                  <a:lnTo>
                    <a:pt x="457314" y="291828"/>
                  </a:lnTo>
                  <a:lnTo>
                    <a:pt x="463771" y="256138"/>
                  </a:lnTo>
                  <a:lnTo>
                    <a:pt x="472598" y="223926"/>
                  </a:lnTo>
                  <a:lnTo>
                    <a:pt x="481897" y="187572"/>
                  </a:lnTo>
                  <a:lnTo>
                    <a:pt x="491884" y="160322"/>
                  </a:lnTo>
                  <a:lnTo>
                    <a:pt x="504789" y="132971"/>
                  </a:lnTo>
                  <a:lnTo>
                    <a:pt x="527181" y="99380"/>
                  </a:lnTo>
                  <a:lnTo>
                    <a:pt x="562401" y="67103"/>
                  </a:lnTo>
                  <a:lnTo>
                    <a:pt x="594069" y="48215"/>
                  </a:lnTo>
                  <a:lnTo>
                    <a:pt x="617135" y="43128"/>
                  </a:lnTo>
                  <a:lnTo>
                    <a:pt x="630165" y="44197"/>
                  </a:lnTo>
                  <a:lnTo>
                    <a:pt x="652328" y="51781"/>
                  </a:lnTo>
                  <a:lnTo>
                    <a:pt x="667886" y="62999"/>
                  </a:lnTo>
                  <a:lnTo>
                    <a:pt x="679176" y="81094"/>
                  </a:lnTo>
                  <a:lnTo>
                    <a:pt x="690575" y="110810"/>
                  </a:lnTo>
                  <a:lnTo>
                    <a:pt x="696718" y="138628"/>
                  </a:lnTo>
                  <a:lnTo>
                    <a:pt x="692066" y="176111"/>
                  </a:lnTo>
                  <a:lnTo>
                    <a:pt x="682994" y="208225"/>
                  </a:lnTo>
                  <a:lnTo>
                    <a:pt x="670525" y="236128"/>
                  </a:lnTo>
                  <a:lnTo>
                    <a:pt x="664439" y="244634"/>
                  </a:lnTo>
                  <a:lnTo>
                    <a:pt x="661348" y="245796"/>
                  </a:lnTo>
                  <a:lnTo>
                    <a:pt x="656512" y="246544"/>
                  </a:lnTo>
                  <a:lnTo>
                    <a:pt x="656115" y="245758"/>
                  </a:lnTo>
                  <a:lnTo>
                    <a:pt x="655674" y="242628"/>
                  </a:lnTo>
                  <a:lnTo>
                    <a:pt x="668339" y="206389"/>
                  </a:lnTo>
                  <a:lnTo>
                    <a:pt x="676582" y="178424"/>
                  </a:lnTo>
                  <a:lnTo>
                    <a:pt x="691066" y="143703"/>
                  </a:lnTo>
                  <a:lnTo>
                    <a:pt x="715206" y="106606"/>
                  </a:lnTo>
                  <a:lnTo>
                    <a:pt x="740516" y="69649"/>
                  </a:lnTo>
                  <a:lnTo>
                    <a:pt x="773228" y="38566"/>
                  </a:lnTo>
                  <a:lnTo>
                    <a:pt x="803898" y="18728"/>
                  </a:lnTo>
                  <a:lnTo>
                    <a:pt x="837447" y="4010"/>
                  </a:lnTo>
                  <a:lnTo>
                    <a:pt x="852258" y="0"/>
                  </a:lnTo>
                  <a:lnTo>
                    <a:pt x="864488" y="1040"/>
                  </a:lnTo>
                  <a:lnTo>
                    <a:pt x="873308" y="4323"/>
                  </a:lnTo>
                  <a:lnTo>
                    <a:pt x="889916" y="17377"/>
                  </a:lnTo>
                  <a:lnTo>
                    <a:pt x="895050" y="28801"/>
                  </a:lnTo>
                  <a:lnTo>
                    <a:pt x="903010" y="65095"/>
                  </a:lnTo>
                  <a:lnTo>
                    <a:pt x="900678" y="93756"/>
                  </a:lnTo>
                  <a:lnTo>
                    <a:pt x="897918" y="128683"/>
                  </a:lnTo>
                  <a:lnTo>
                    <a:pt x="887975" y="165843"/>
                  </a:lnTo>
                  <a:lnTo>
                    <a:pt x="879289" y="203664"/>
                  </a:lnTo>
                  <a:lnTo>
                    <a:pt x="870508" y="239989"/>
                  </a:lnTo>
                  <a:lnTo>
                    <a:pt x="855056" y="273619"/>
                  </a:lnTo>
                  <a:lnTo>
                    <a:pt x="839800" y="297906"/>
                  </a:lnTo>
                  <a:lnTo>
                    <a:pt x="839268" y="297780"/>
                  </a:lnTo>
                  <a:lnTo>
                    <a:pt x="838676" y="295382"/>
                  </a:lnTo>
                  <a:lnTo>
                    <a:pt x="838200" y="2848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0" name="SMARTInkShape-321"/>
            <p:cNvSpPr/>
            <p:nvPr/>
          </p:nvSpPr>
          <p:spPr>
            <a:xfrm>
              <a:off x="6438924" y="3619500"/>
              <a:ext cx="330549" cy="494663"/>
            </a:xfrm>
            <a:custGeom>
              <a:avLst/>
              <a:gdLst/>
              <a:ahLst/>
              <a:cxnLst/>
              <a:rect l="0" t="0" r="0" b="0"/>
              <a:pathLst>
                <a:path w="330549" h="494663">
                  <a:moveTo>
                    <a:pt x="15215" y="0"/>
                  </a:moveTo>
                  <a:lnTo>
                    <a:pt x="16061" y="32575"/>
                  </a:lnTo>
                  <a:lnTo>
                    <a:pt x="23504" y="65889"/>
                  </a:lnTo>
                  <a:lnTo>
                    <a:pt x="30652" y="102777"/>
                  </a:lnTo>
                  <a:lnTo>
                    <a:pt x="35623" y="132038"/>
                  </a:lnTo>
                  <a:lnTo>
                    <a:pt x="40654" y="164798"/>
                  </a:lnTo>
                  <a:lnTo>
                    <a:pt x="43455" y="201371"/>
                  </a:lnTo>
                  <a:lnTo>
                    <a:pt x="44200" y="220607"/>
                  </a:lnTo>
                  <a:lnTo>
                    <a:pt x="43853" y="240205"/>
                  </a:lnTo>
                  <a:lnTo>
                    <a:pt x="42774" y="260043"/>
                  </a:lnTo>
                  <a:lnTo>
                    <a:pt x="41206" y="280041"/>
                  </a:lnTo>
                  <a:lnTo>
                    <a:pt x="37210" y="318068"/>
                  </a:lnTo>
                  <a:lnTo>
                    <a:pt x="32610" y="353876"/>
                  </a:lnTo>
                  <a:lnTo>
                    <a:pt x="27744" y="386724"/>
                  </a:lnTo>
                  <a:lnTo>
                    <a:pt x="22759" y="413742"/>
                  </a:lnTo>
                  <a:lnTo>
                    <a:pt x="17450" y="445734"/>
                  </a:lnTo>
                  <a:lnTo>
                    <a:pt x="13620" y="469041"/>
                  </a:lnTo>
                  <a:lnTo>
                    <a:pt x="7122" y="484415"/>
                  </a:lnTo>
                  <a:lnTo>
                    <a:pt x="393" y="494662"/>
                  </a:lnTo>
                  <a:lnTo>
                    <a:pt x="0" y="462338"/>
                  </a:lnTo>
                  <a:lnTo>
                    <a:pt x="830" y="432851"/>
                  </a:lnTo>
                  <a:lnTo>
                    <a:pt x="4023" y="403762"/>
                  </a:lnTo>
                  <a:lnTo>
                    <a:pt x="8266" y="371078"/>
                  </a:lnTo>
                  <a:lnTo>
                    <a:pt x="12974" y="336796"/>
                  </a:lnTo>
                  <a:lnTo>
                    <a:pt x="17888" y="301804"/>
                  </a:lnTo>
                  <a:lnTo>
                    <a:pt x="29666" y="271012"/>
                  </a:lnTo>
                  <a:lnTo>
                    <a:pt x="45346" y="244063"/>
                  </a:lnTo>
                  <a:lnTo>
                    <a:pt x="69298" y="211544"/>
                  </a:lnTo>
                  <a:lnTo>
                    <a:pt x="96622" y="191279"/>
                  </a:lnTo>
                  <a:lnTo>
                    <a:pt x="122025" y="180382"/>
                  </a:lnTo>
                  <a:lnTo>
                    <a:pt x="150627" y="177624"/>
                  </a:lnTo>
                  <a:lnTo>
                    <a:pt x="188373" y="183848"/>
                  </a:lnTo>
                  <a:lnTo>
                    <a:pt x="205627" y="190081"/>
                  </a:lnTo>
                  <a:lnTo>
                    <a:pt x="234381" y="207874"/>
                  </a:lnTo>
                  <a:lnTo>
                    <a:pt x="264351" y="229232"/>
                  </a:lnTo>
                  <a:lnTo>
                    <a:pt x="292986" y="252493"/>
                  </a:lnTo>
                  <a:lnTo>
                    <a:pt x="312101" y="280458"/>
                  </a:lnTo>
                  <a:lnTo>
                    <a:pt x="323501" y="310193"/>
                  </a:lnTo>
                  <a:lnTo>
                    <a:pt x="330548" y="341298"/>
                  </a:lnTo>
                  <a:lnTo>
                    <a:pt x="327182" y="376104"/>
                  </a:lnTo>
                  <a:lnTo>
                    <a:pt x="315835" y="407394"/>
                  </a:lnTo>
                  <a:lnTo>
                    <a:pt x="300056" y="433127"/>
                  </a:lnTo>
                  <a:lnTo>
                    <a:pt x="274684" y="455148"/>
                  </a:lnTo>
                  <a:lnTo>
                    <a:pt x="245718" y="467786"/>
                  </a:lnTo>
                  <a:lnTo>
                    <a:pt x="214838" y="476046"/>
                  </a:lnTo>
                  <a:lnTo>
                    <a:pt x="180102" y="478871"/>
                  </a:lnTo>
                  <a:lnTo>
                    <a:pt x="147984" y="478861"/>
                  </a:lnTo>
                  <a:lnTo>
                    <a:pt x="117867" y="473871"/>
                  </a:lnTo>
                  <a:lnTo>
                    <a:pt x="93326" y="466185"/>
                  </a:lnTo>
                  <a:lnTo>
                    <a:pt x="75800" y="453559"/>
                  </a:lnTo>
                  <a:lnTo>
                    <a:pt x="59015" y="429114"/>
                  </a:lnTo>
                  <a:lnTo>
                    <a:pt x="53315"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1" name="SMARTInkShape-322"/>
            <p:cNvSpPr/>
            <p:nvPr/>
          </p:nvSpPr>
          <p:spPr>
            <a:xfrm>
              <a:off x="6926584" y="3848100"/>
              <a:ext cx="228597" cy="281660"/>
            </a:xfrm>
            <a:custGeom>
              <a:avLst/>
              <a:gdLst/>
              <a:ahLst/>
              <a:cxnLst/>
              <a:rect l="0" t="0" r="0" b="0"/>
              <a:pathLst>
                <a:path w="228597" h="281660">
                  <a:moveTo>
                    <a:pt x="22855" y="45718"/>
                  </a:moveTo>
                  <a:lnTo>
                    <a:pt x="26900" y="49765"/>
                  </a:lnTo>
                  <a:lnTo>
                    <a:pt x="28886" y="54009"/>
                  </a:lnTo>
                  <a:lnTo>
                    <a:pt x="30382" y="85809"/>
                  </a:lnTo>
                  <a:lnTo>
                    <a:pt x="30458" y="120775"/>
                  </a:lnTo>
                  <a:lnTo>
                    <a:pt x="30468" y="151119"/>
                  </a:lnTo>
                  <a:lnTo>
                    <a:pt x="29627" y="185699"/>
                  </a:lnTo>
                  <a:lnTo>
                    <a:pt x="24390" y="216923"/>
                  </a:lnTo>
                  <a:lnTo>
                    <a:pt x="12562" y="254498"/>
                  </a:lnTo>
                  <a:lnTo>
                    <a:pt x="124" y="281659"/>
                  </a:lnTo>
                  <a:lnTo>
                    <a:pt x="0" y="246536"/>
                  </a:lnTo>
                  <a:lnTo>
                    <a:pt x="2255" y="217263"/>
                  </a:lnTo>
                  <a:lnTo>
                    <a:pt x="10542" y="179520"/>
                  </a:lnTo>
                  <a:lnTo>
                    <a:pt x="19077" y="151753"/>
                  </a:lnTo>
                  <a:lnTo>
                    <a:pt x="28513" y="125300"/>
                  </a:lnTo>
                  <a:lnTo>
                    <a:pt x="38352" y="99433"/>
                  </a:lnTo>
                  <a:lnTo>
                    <a:pt x="55668" y="63327"/>
                  </a:lnTo>
                  <a:lnTo>
                    <a:pt x="76886" y="35697"/>
                  </a:lnTo>
                  <a:lnTo>
                    <a:pt x="99260" y="19043"/>
                  </a:lnTo>
                  <a:lnTo>
                    <a:pt x="136336" y="3885"/>
                  </a:lnTo>
                  <a:lnTo>
                    <a:pt x="168696" y="510"/>
                  </a:lnTo>
                  <a:lnTo>
                    <a:pt x="203617" y="67"/>
                  </a:lnTo>
                  <a:lnTo>
                    <a:pt x="22859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2" name="SMARTInkShape-323"/>
            <p:cNvSpPr/>
            <p:nvPr/>
          </p:nvSpPr>
          <p:spPr>
            <a:xfrm>
              <a:off x="7216139" y="3863340"/>
              <a:ext cx="160021" cy="198120"/>
            </a:xfrm>
            <a:custGeom>
              <a:avLst/>
              <a:gdLst/>
              <a:ahLst/>
              <a:cxnLst/>
              <a:rect l="0" t="0" r="0" b="0"/>
              <a:pathLst>
                <a:path w="160021" h="198120">
                  <a:moveTo>
                    <a:pt x="0" y="0"/>
                  </a:moveTo>
                  <a:lnTo>
                    <a:pt x="4045" y="4044"/>
                  </a:lnTo>
                  <a:lnTo>
                    <a:pt x="25645" y="42011"/>
                  </a:lnTo>
                  <a:lnTo>
                    <a:pt x="42162" y="77474"/>
                  </a:lnTo>
                  <a:lnTo>
                    <a:pt x="69382" y="113045"/>
                  </a:lnTo>
                  <a:lnTo>
                    <a:pt x="98371" y="148922"/>
                  </a:lnTo>
                  <a:lnTo>
                    <a:pt x="131796" y="184045"/>
                  </a:lnTo>
                  <a:lnTo>
                    <a:pt x="146389" y="193572"/>
                  </a:lnTo>
                  <a:lnTo>
                    <a:pt x="16002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3" name="SMARTInkShape-324"/>
            <p:cNvSpPr/>
            <p:nvPr/>
          </p:nvSpPr>
          <p:spPr>
            <a:xfrm>
              <a:off x="7317223" y="3840479"/>
              <a:ext cx="196096" cy="457201"/>
            </a:xfrm>
            <a:custGeom>
              <a:avLst/>
              <a:gdLst/>
              <a:ahLst/>
              <a:cxnLst/>
              <a:rect l="0" t="0" r="0" b="0"/>
              <a:pathLst>
                <a:path w="196096" h="457201">
                  <a:moveTo>
                    <a:pt x="196095" y="0"/>
                  </a:moveTo>
                  <a:lnTo>
                    <a:pt x="188790" y="0"/>
                  </a:lnTo>
                  <a:lnTo>
                    <a:pt x="184525" y="4046"/>
                  </a:lnTo>
                  <a:lnTo>
                    <a:pt x="182485" y="10547"/>
                  </a:lnTo>
                  <a:lnTo>
                    <a:pt x="175835" y="40336"/>
                  </a:lnTo>
                  <a:lnTo>
                    <a:pt x="171491" y="77143"/>
                  </a:lnTo>
                  <a:lnTo>
                    <a:pt x="165100" y="111475"/>
                  </a:lnTo>
                  <a:lnTo>
                    <a:pt x="158612" y="139292"/>
                  </a:lnTo>
                  <a:lnTo>
                    <a:pt x="147264" y="168587"/>
                  </a:lnTo>
                  <a:lnTo>
                    <a:pt x="136011" y="200799"/>
                  </a:lnTo>
                  <a:lnTo>
                    <a:pt x="124518" y="234871"/>
                  </a:lnTo>
                  <a:lnTo>
                    <a:pt x="110942" y="269770"/>
                  </a:lnTo>
                  <a:lnTo>
                    <a:pt x="94185" y="300520"/>
                  </a:lnTo>
                  <a:lnTo>
                    <a:pt x="75449" y="329145"/>
                  </a:lnTo>
                  <a:lnTo>
                    <a:pt x="55833" y="358799"/>
                  </a:lnTo>
                  <a:lnTo>
                    <a:pt x="33839" y="395965"/>
                  </a:lnTo>
                  <a:lnTo>
                    <a:pt x="8229" y="432631"/>
                  </a:lnTo>
                  <a:lnTo>
                    <a:pt x="1014" y="446815"/>
                  </a:lnTo>
                  <a:lnTo>
                    <a:pt x="0" y="450278"/>
                  </a:lnTo>
                  <a:lnTo>
                    <a:pt x="172" y="452586"/>
                  </a:lnTo>
                  <a:lnTo>
                    <a:pt x="1134" y="454122"/>
                  </a:lnTo>
                  <a:lnTo>
                    <a:pt x="2620" y="455149"/>
                  </a:lnTo>
                  <a:lnTo>
                    <a:pt x="8760" y="456592"/>
                  </a:lnTo>
                  <a:lnTo>
                    <a:pt x="28457"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4" name="SMARTInkShape-325"/>
            <p:cNvSpPr/>
            <p:nvPr/>
          </p:nvSpPr>
          <p:spPr>
            <a:xfrm>
              <a:off x="7668679" y="3825240"/>
              <a:ext cx="307239" cy="277633"/>
            </a:xfrm>
            <a:custGeom>
              <a:avLst/>
              <a:gdLst/>
              <a:ahLst/>
              <a:cxnLst/>
              <a:rect l="0" t="0" r="0" b="0"/>
              <a:pathLst>
                <a:path w="307239" h="277633">
                  <a:moveTo>
                    <a:pt x="210401" y="99060"/>
                  </a:moveTo>
                  <a:lnTo>
                    <a:pt x="209554" y="67828"/>
                  </a:lnTo>
                  <a:lnTo>
                    <a:pt x="197402" y="30480"/>
                  </a:lnTo>
                  <a:lnTo>
                    <a:pt x="192489" y="18907"/>
                  </a:lnTo>
                  <a:lnTo>
                    <a:pt x="185223" y="10377"/>
                  </a:lnTo>
                  <a:lnTo>
                    <a:pt x="180916" y="6919"/>
                  </a:lnTo>
                  <a:lnTo>
                    <a:pt x="169354" y="3075"/>
                  </a:lnTo>
                  <a:lnTo>
                    <a:pt x="141238" y="607"/>
                  </a:lnTo>
                  <a:lnTo>
                    <a:pt x="126321" y="4785"/>
                  </a:lnTo>
                  <a:lnTo>
                    <a:pt x="96050" y="21265"/>
                  </a:lnTo>
                  <a:lnTo>
                    <a:pt x="60374" y="52993"/>
                  </a:lnTo>
                  <a:lnTo>
                    <a:pt x="36690" y="81930"/>
                  </a:lnTo>
                  <a:lnTo>
                    <a:pt x="18571" y="111951"/>
                  </a:lnTo>
                  <a:lnTo>
                    <a:pt x="4172" y="142296"/>
                  </a:lnTo>
                  <a:lnTo>
                    <a:pt x="0" y="172736"/>
                  </a:lnTo>
                  <a:lnTo>
                    <a:pt x="4596" y="202357"/>
                  </a:lnTo>
                  <a:lnTo>
                    <a:pt x="17154" y="227597"/>
                  </a:lnTo>
                  <a:lnTo>
                    <a:pt x="37431" y="250315"/>
                  </a:lnTo>
                  <a:lnTo>
                    <a:pt x="55068" y="262522"/>
                  </a:lnTo>
                  <a:lnTo>
                    <a:pt x="88080" y="270823"/>
                  </a:lnTo>
                  <a:lnTo>
                    <a:pt x="124673" y="277328"/>
                  </a:lnTo>
                  <a:lnTo>
                    <a:pt x="151980" y="277632"/>
                  </a:lnTo>
                  <a:lnTo>
                    <a:pt x="179355" y="274098"/>
                  </a:lnTo>
                  <a:lnTo>
                    <a:pt x="213808" y="262589"/>
                  </a:lnTo>
                  <a:lnTo>
                    <a:pt x="245465" y="247607"/>
                  </a:lnTo>
                  <a:lnTo>
                    <a:pt x="274601" y="226611"/>
                  </a:lnTo>
                  <a:lnTo>
                    <a:pt x="293862" y="199317"/>
                  </a:lnTo>
                  <a:lnTo>
                    <a:pt x="304463" y="169782"/>
                  </a:lnTo>
                  <a:lnTo>
                    <a:pt x="307238" y="149682"/>
                  </a:lnTo>
                  <a:lnTo>
                    <a:pt x="300712" y="119325"/>
                  </a:lnTo>
                  <a:lnTo>
                    <a:pt x="288053" y="92927"/>
                  </a:lnTo>
                  <a:lnTo>
                    <a:pt x="256438" y="61254"/>
                  </a:lnTo>
                  <a:lnTo>
                    <a:pt x="227521" y="39033"/>
                  </a:lnTo>
                  <a:lnTo>
                    <a:pt x="189666" y="18183"/>
                  </a:lnTo>
                  <a:lnTo>
                    <a:pt x="1494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7" name="SMARTInkShape-Group42"/>
          <p:cNvGrpSpPr/>
          <p:nvPr/>
        </p:nvGrpSpPr>
        <p:grpSpPr>
          <a:xfrm>
            <a:off x="1493520" y="3703318"/>
            <a:ext cx="3299460" cy="519743"/>
            <a:chOff x="1493520" y="3703318"/>
            <a:chExt cx="3299460" cy="519743"/>
          </a:xfrm>
        </p:grpSpPr>
        <p:sp>
          <p:nvSpPr>
            <p:cNvPr id="426" name="SMARTInkShape-326"/>
            <p:cNvSpPr/>
            <p:nvPr/>
          </p:nvSpPr>
          <p:spPr>
            <a:xfrm>
              <a:off x="1493520" y="3810000"/>
              <a:ext cx="228601" cy="350014"/>
            </a:xfrm>
            <a:custGeom>
              <a:avLst/>
              <a:gdLst/>
              <a:ahLst/>
              <a:cxnLst/>
              <a:rect l="0" t="0" r="0" b="0"/>
              <a:pathLst>
                <a:path w="228601" h="350014">
                  <a:moveTo>
                    <a:pt x="0" y="38100"/>
                  </a:moveTo>
                  <a:lnTo>
                    <a:pt x="4044" y="42145"/>
                  </a:lnTo>
                  <a:lnTo>
                    <a:pt x="6031" y="48645"/>
                  </a:lnTo>
                  <a:lnTo>
                    <a:pt x="13494" y="82825"/>
                  </a:lnTo>
                  <a:lnTo>
                    <a:pt x="25274" y="118619"/>
                  </a:lnTo>
                  <a:lnTo>
                    <a:pt x="38813" y="153677"/>
                  </a:lnTo>
                  <a:lnTo>
                    <a:pt x="51294" y="190879"/>
                  </a:lnTo>
                  <a:lnTo>
                    <a:pt x="62610" y="228712"/>
                  </a:lnTo>
                  <a:lnTo>
                    <a:pt x="76689" y="262216"/>
                  </a:lnTo>
                  <a:lnTo>
                    <a:pt x="89326" y="290490"/>
                  </a:lnTo>
                  <a:lnTo>
                    <a:pt x="103860" y="327469"/>
                  </a:lnTo>
                  <a:lnTo>
                    <a:pt x="121469" y="350013"/>
                  </a:lnTo>
                  <a:lnTo>
                    <a:pt x="125953" y="317941"/>
                  </a:lnTo>
                  <a:lnTo>
                    <a:pt x="128477" y="288468"/>
                  </a:lnTo>
                  <a:lnTo>
                    <a:pt x="133583" y="260570"/>
                  </a:lnTo>
                  <a:lnTo>
                    <a:pt x="140650" y="228415"/>
                  </a:lnTo>
                  <a:lnTo>
                    <a:pt x="146613" y="194369"/>
                  </a:lnTo>
                  <a:lnTo>
                    <a:pt x="154342" y="161738"/>
                  </a:lnTo>
                  <a:lnTo>
                    <a:pt x="163423" y="130304"/>
                  </a:lnTo>
                  <a:lnTo>
                    <a:pt x="173103" y="99397"/>
                  </a:lnTo>
                  <a:lnTo>
                    <a:pt x="188073" y="65575"/>
                  </a:lnTo>
                  <a:lnTo>
                    <a:pt x="203065" y="33085"/>
                  </a:lnTo>
                  <a:lnTo>
                    <a:pt x="214916" y="19210"/>
                  </a:lnTo>
                  <a:lnTo>
                    <a:pt x="220030" y="6444"/>
                  </a:lnTo>
                  <a:lnTo>
                    <a:pt x="222040" y="4295"/>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7" name="SMARTInkShape-327"/>
            <p:cNvSpPr/>
            <p:nvPr/>
          </p:nvSpPr>
          <p:spPr>
            <a:xfrm>
              <a:off x="1790700" y="3834412"/>
              <a:ext cx="609601" cy="356540"/>
            </a:xfrm>
            <a:custGeom>
              <a:avLst/>
              <a:gdLst/>
              <a:ahLst/>
              <a:cxnLst/>
              <a:rect l="0" t="0" r="0" b="0"/>
              <a:pathLst>
                <a:path w="609601" h="356540">
                  <a:moveTo>
                    <a:pt x="0" y="135606"/>
                  </a:moveTo>
                  <a:lnTo>
                    <a:pt x="0" y="142168"/>
                  </a:lnTo>
                  <a:lnTo>
                    <a:pt x="846" y="142520"/>
                  </a:lnTo>
                  <a:lnTo>
                    <a:pt x="10546" y="145345"/>
                  </a:lnTo>
                  <a:lnTo>
                    <a:pt x="19927" y="148401"/>
                  </a:lnTo>
                  <a:lnTo>
                    <a:pt x="40333" y="149275"/>
                  </a:lnTo>
                  <a:lnTo>
                    <a:pt x="74883" y="144673"/>
                  </a:lnTo>
                  <a:lnTo>
                    <a:pt x="91700" y="142177"/>
                  </a:lnTo>
                  <a:lnTo>
                    <a:pt x="120207" y="132097"/>
                  </a:lnTo>
                  <a:lnTo>
                    <a:pt x="150104" y="122525"/>
                  </a:lnTo>
                  <a:lnTo>
                    <a:pt x="186033" y="104549"/>
                  </a:lnTo>
                  <a:lnTo>
                    <a:pt x="219698" y="79652"/>
                  </a:lnTo>
                  <a:lnTo>
                    <a:pt x="231793" y="63617"/>
                  </a:lnTo>
                  <a:lnTo>
                    <a:pt x="239895" y="44002"/>
                  </a:lnTo>
                  <a:lnTo>
                    <a:pt x="243320" y="20586"/>
                  </a:lnTo>
                  <a:lnTo>
                    <a:pt x="241349" y="14496"/>
                  </a:lnTo>
                  <a:lnTo>
                    <a:pt x="239640" y="11686"/>
                  </a:lnTo>
                  <a:lnTo>
                    <a:pt x="229142" y="3687"/>
                  </a:lnTo>
                  <a:lnTo>
                    <a:pt x="215307" y="0"/>
                  </a:lnTo>
                  <a:lnTo>
                    <a:pt x="205476" y="1394"/>
                  </a:lnTo>
                  <a:lnTo>
                    <a:pt x="174219" y="12381"/>
                  </a:lnTo>
                  <a:lnTo>
                    <a:pt x="144571" y="31931"/>
                  </a:lnTo>
                  <a:lnTo>
                    <a:pt x="107499" y="68269"/>
                  </a:lnTo>
                  <a:lnTo>
                    <a:pt x="89895" y="96934"/>
                  </a:lnTo>
                  <a:lnTo>
                    <a:pt x="74801" y="131862"/>
                  </a:lnTo>
                  <a:lnTo>
                    <a:pt x="64590" y="168177"/>
                  </a:lnTo>
                  <a:lnTo>
                    <a:pt x="58902" y="190157"/>
                  </a:lnTo>
                  <a:lnTo>
                    <a:pt x="60325" y="211217"/>
                  </a:lnTo>
                  <a:lnTo>
                    <a:pt x="75039" y="248286"/>
                  </a:lnTo>
                  <a:lnTo>
                    <a:pt x="93353" y="272286"/>
                  </a:lnTo>
                  <a:lnTo>
                    <a:pt x="127534" y="297069"/>
                  </a:lnTo>
                  <a:lnTo>
                    <a:pt x="153497" y="312236"/>
                  </a:lnTo>
                  <a:lnTo>
                    <a:pt x="186401" y="321621"/>
                  </a:lnTo>
                  <a:lnTo>
                    <a:pt x="217977" y="323931"/>
                  </a:lnTo>
                  <a:lnTo>
                    <a:pt x="249627" y="319630"/>
                  </a:lnTo>
                  <a:lnTo>
                    <a:pt x="283747" y="312146"/>
                  </a:lnTo>
                  <a:lnTo>
                    <a:pt x="321149" y="294877"/>
                  </a:lnTo>
                  <a:lnTo>
                    <a:pt x="350846" y="277907"/>
                  </a:lnTo>
                  <a:lnTo>
                    <a:pt x="387179" y="249418"/>
                  </a:lnTo>
                  <a:lnTo>
                    <a:pt x="417968" y="214092"/>
                  </a:lnTo>
                  <a:lnTo>
                    <a:pt x="441231" y="181778"/>
                  </a:lnTo>
                  <a:lnTo>
                    <a:pt x="464086" y="146193"/>
                  </a:lnTo>
                  <a:lnTo>
                    <a:pt x="468727" y="139464"/>
                  </a:lnTo>
                  <a:lnTo>
                    <a:pt x="471951" y="129666"/>
                  </a:lnTo>
                  <a:lnTo>
                    <a:pt x="472114" y="129951"/>
                  </a:lnTo>
                  <a:lnTo>
                    <a:pt x="474690" y="163730"/>
                  </a:lnTo>
                  <a:lnTo>
                    <a:pt x="478999" y="196102"/>
                  </a:lnTo>
                  <a:lnTo>
                    <a:pt x="479743" y="227378"/>
                  </a:lnTo>
                  <a:lnTo>
                    <a:pt x="479966" y="263459"/>
                  </a:lnTo>
                  <a:lnTo>
                    <a:pt x="484077" y="296914"/>
                  </a:lnTo>
                  <a:lnTo>
                    <a:pt x="486966" y="330781"/>
                  </a:lnTo>
                  <a:lnTo>
                    <a:pt x="487363" y="340321"/>
                  </a:lnTo>
                  <a:lnTo>
                    <a:pt x="485281" y="347383"/>
                  </a:lnTo>
                  <a:lnTo>
                    <a:pt x="480148" y="356427"/>
                  </a:lnTo>
                  <a:lnTo>
                    <a:pt x="484128" y="356539"/>
                  </a:lnTo>
                  <a:lnTo>
                    <a:pt x="485313" y="355707"/>
                  </a:lnTo>
                  <a:lnTo>
                    <a:pt x="486103" y="354309"/>
                  </a:lnTo>
                  <a:lnTo>
                    <a:pt x="486978" y="348800"/>
                  </a:lnTo>
                  <a:lnTo>
                    <a:pt x="491632" y="313415"/>
                  </a:lnTo>
                  <a:lnTo>
                    <a:pt x="498256" y="276625"/>
                  </a:lnTo>
                  <a:lnTo>
                    <a:pt x="505361" y="250494"/>
                  </a:lnTo>
                  <a:lnTo>
                    <a:pt x="515011" y="224768"/>
                  </a:lnTo>
                  <a:lnTo>
                    <a:pt x="533878" y="188178"/>
                  </a:lnTo>
                  <a:lnTo>
                    <a:pt x="552262" y="160496"/>
                  </a:lnTo>
                  <a:lnTo>
                    <a:pt x="589620" y="128725"/>
                  </a:lnTo>
                  <a:lnTo>
                    <a:pt x="609600" y="1127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8" name="SMARTInkShape-328"/>
            <p:cNvSpPr/>
            <p:nvPr/>
          </p:nvSpPr>
          <p:spPr>
            <a:xfrm>
              <a:off x="2727959" y="3749040"/>
              <a:ext cx="15235" cy="441961"/>
            </a:xfrm>
            <a:custGeom>
              <a:avLst/>
              <a:gdLst/>
              <a:ahLst/>
              <a:cxnLst/>
              <a:rect l="0" t="0" r="0" b="0"/>
              <a:pathLst>
                <a:path w="15235" h="441961">
                  <a:moveTo>
                    <a:pt x="7618" y="0"/>
                  </a:moveTo>
                  <a:lnTo>
                    <a:pt x="7618" y="10604"/>
                  </a:lnTo>
                  <a:lnTo>
                    <a:pt x="14534" y="47892"/>
                  </a:lnTo>
                  <a:lnTo>
                    <a:pt x="15028" y="76750"/>
                  </a:lnTo>
                  <a:lnTo>
                    <a:pt x="15147" y="102691"/>
                  </a:lnTo>
                  <a:lnTo>
                    <a:pt x="15197" y="131154"/>
                  </a:lnTo>
                  <a:lnTo>
                    <a:pt x="15222" y="161584"/>
                  </a:lnTo>
                  <a:lnTo>
                    <a:pt x="15232" y="194863"/>
                  </a:lnTo>
                  <a:lnTo>
                    <a:pt x="15234" y="229410"/>
                  </a:lnTo>
                  <a:lnTo>
                    <a:pt x="14391" y="264520"/>
                  </a:lnTo>
                  <a:lnTo>
                    <a:pt x="11195" y="299879"/>
                  </a:lnTo>
                  <a:lnTo>
                    <a:pt x="9209" y="333093"/>
                  </a:lnTo>
                  <a:lnTo>
                    <a:pt x="8323" y="363093"/>
                  </a:lnTo>
                  <a:lnTo>
                    <a:pt x="7830" y="397330"/>
                  </a:lnTo>
                  <a:lnTo>
                    <a:pt x="7648" y="426560"/>
                  </a:lnTo>
                  <a:lnTo>
                    <a:pt x="5372" y="433138"/>
                  </a:lnTo>
                  <a:lnTo>
                    <a:pt x="0"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9" name="SMARTInkShape-329"/>
            <p:cNvSpPr/>
            <p:nvPr/>
          </p:nvSpPr>
          <p:spPr>
            <a:xfrm>
              <a:off x="2636516" y="4008118"/>
              <a:ext cx="175262" cy="1"/>
            </a:xfrm>
            <a:custGeom>
              <a:avLst/>
              <a:gdLst/>
              <a:ahLst/>
              <a:cxnLst/>
              <a:rect l="0" t="0" r="0" b="0"/>
              <a:pathLst>
                <a:path w="175262" h="1">
                  <a:moveTo>
                    <a:pt x="0" y="0"/>
                  </a:moveTo>
                  <a:lnTo>
                    <a:pt x="32019" y="0"/>
                  </a:lnTo>
                  <a:lnTo>
                    <a:pt x="65310" y="0"/>
                  </a:lnTo>
                  <a:lnTo>
                    <a:pt x="98565" y="0"/>
                  </a:lnTo>
                  <a:lnTo>
                    <a:pt x="127343" y="0"/>
                  </a:lnTo>
                  <a:lnTo>
                    <a:pt x="161064" y="0"/>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0" name="SMARTInkShape-330"/>
            <p:cNvSpPr/>
            <p:nvPr/>
          </p:nvSpPr>
          <p:spPr>
            <a:xfrm>
              <a:off x="2920458" y="3964256"/>
              <a:ext cx="214402" cy="258805"/>
            </a:xfrm>
            <a:custGeom>
              <a:avLst/>
              <a:gdLst/>
              <a:ahLst/>
              <a:cxnLst/>
              <a:rect l="0" t="0" r="0" b="0"/>
              <a:pathLst>
                <a:path w="214402" h="258805">
                  <a:moveTo>
                    <a:pt x="43719" y="89584"/>
                  </a:moveTo>
                  <a:lnTo>
                    <a:pt x="43719" y="93628"/>
                  </a:lnTo>
                  <a:lnTo>
                    <a:pt x="44567" y="94819"/>
                  </a:lnTo>
                  <a:lnTo>
                    <a:pt x="45976" y="95615"/>
                  </a:lnTo>
                  <a:lnTo>
                    <a:pt x="76285" y="103670"/>
                  </a:lnTo>
                  <a:lnTo>
                    <a:pt x="105940" y="103749"/>
                  </a:lnTo>
                  <a:lnTo>
                    <a:pt x="143532" y="98747"/>
                  </a:lnTo>
                  <a:lnTo>
                    <a:pt x="161741" y="96196"/>
                  </a:lnTo>
                  <a:lnTo>
                    <a:pt x="192731" y="80125"/>
                  </a:lnTo>
                  <a:lnTo>
                    <a:pt x="201104" y="72396"/>
                  </a:lnTo>
                  <a:lnTo>
                    <a:pt x="213380" y="53639"/>
                  </a:lnTo>
                  <a:lnTo>
                    <a:pt x="214401" y="48687"/>
                  </a:lnTo>
                  <a:lnTo>
                    <a:pt x="213277" y="38669"/>
                  </a:lnTo>
                  <a:lnTo>
                    <a:pt x="207883" y="27553"/>
                  </a:lnTo>
                  <a:lnTo>
                    <a:pt x="196879" y="14853"/>
                  </a:lnTo>
                  <a:lnTo>
                    <a:pt x="178847" y="4411"/>
                  </a:lnTo>
                  <a:lnTo>
                    <a:pt x="157418" y="0"/>
                  </a:lnTo>
                  <a:lnTo>
                    <a:pt x="130935" y="2739"/>
                  </a:lnTo>
                  <a:lnTo>
                    <a:pt x="96886" y="17333"/>
                  </a:lnTo>
                  <a:lnTo>
                    <a:pt x="60680" y="38779"/>
                  </a:lnTo>
                  <a:lnTo>
                    <a:pt x="32864" y="67225"/>
                  </a:lnTo>
                  <a:lnTo>
                    <a:pt x="16328" y="97822"/>
                  </a:lnTo>
                  <a:lnTo>
                    <a:pt x="4746" y="129654"/>
                  </a:lnTo>
                  <a:lnTo>
                    <a:pt x="0" y="160534"/>
                  </a:lnTo>
                  <a:lnTo>
                    <a:pt x="2637" y="187089"/>
                  </a:lnTo>
                  <a:lnTo>
                    <a:pt x="12828" y="211043"/>
                  </a:lnTo>
                  <a:lnTo>
                    <a:pt x="30614" y="230182"/>
                  </a:lnTo>
                  <a:lnTo>
                    <a:pt x="60230" y="250973"/>
                  </a:lnTo>
                  <a:lnTo>
                    <a:pt x="78431" y="258114"/>
                  </a:lnTo>
                  <a:lnTo>
                    <a:pt x="111765" y="258804"/>
                  </a:lnTo>
                  <a:lnTo>
                    <a:pt x="144411" y="253647"/>
                  </a:lnTo>
                  <a:lnTo>
                    <a:pt x="178852" y="249555"/>
                  </a:lnTo>
                  <a:lnTo>
                    <a:pt x="203742" y="2419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1" name="SMARTInkShape-331"/>
            <p:cNvSpPr/>
            <p:nvPr/>
          </p:nvSpPr>
          <p:spPr>
            <a:xfrm>
              <a:off x="3261359" y="3810000"/>
              <a:ext cx="287468" cy="393763"/>
            </a:xfrm>
            <a:custGeom>
              <a:avLst/>
              <a:gdLst/>
              <a:ahLst/>
              <a:cxnLst/>
              <a:rect l="0" t="0" r="0" b="0"/>
              <a:pathLst>
                <a:path w="287468" h="393763">
                  <a:moveTo>
                    <a:pt x="0" y="0"/>
                  </a:moveTo>
                  <a:lnTo>
                    <a:pt x="846" y="19927"/>
                  </a:lnTo>
                  <a:lnTo>
                    <a:pt x="8289" y="51160"/>
                  </a:lnTo>
                  <a:lnTo>
                    <a:pt x="15439" y="85430"/>
                  </a:lnTo>
                  <a:lnTo>
                    <a:pt x="20408" y="110783"/>
                  </a:lnTo>
                  <a:lnTo>
                    <a:pt x="25438" y="138981"/>
                  </a:lnTo>
                  <a:lnTo>
                    <a:pt x="30497" y="170708"/>
                  </a:lnTo>
                  <a:lnTo>
                    <a:pt x="35568" y="202870"/>
                  </a:lnTo>
                  <a:lnTo>
                    <a:pt x="40644" y="231275"/>
                  </a:lnTo>
                  <a:lnTo>
                    <a:pt x="43464" y="258009"/>
                  </a:lnTo>
                  <a:lnTo>
                    <a:pt x="45050" y="292346"/>
                  </a:lnTo>
                  <a:lnTo>
                    <a:pt x="45586" y="326704"/>
                  </a:lnTo>
                  <a:lnTo>
                    <a:pt x="45717" y="357608"/>
                  </a:lnTo>
                  <a:lnTo>
                    <a:pt x="45720" y="324708"/>
                  </a:lnTo>
                  <a:lnTo>
                    <a:pt x="45720" y="288475"/>
                  </a:lnTo>
                  <a:lnTo>
                    <a:pt x="47978" y="256499"/>
                  </a:lnTo>
                  <a:lnTo>
                    <a:pt x="56267" y="224730"/>
                  </a:lnTo>
                  <a:lnTo>
                    <a:pt x="71703" y="199230"/>
                  </a:lnTo>
                  <a:lnTo>
                    <a:pt x="99678" y="171903"/>
                  </a:lnTo>
                  <a:lnTo>
                    <a:pt x="114574" y="165301"/>
                  </a:lnTo>
                  <a:lnTo>
                    <a:pt x="144835" y="161063"/>
                  </a:lnTo>
                  <a:lnTo>
                    <a:pt x="181354" y="167156"/>
                  </a:lnTo>
                  <a:lnTo>
                    <a:pt x="218923" y="183788"/>
                  </a:lnTo>
                  <a:lnTo>
                    <a:pt x="251054" y="207424"/>
                  </a:lnTo>
                  <a:lnTo>
                    <a:pt x="270154" y="229098"/>
                  </a:lnTo>
                  <a:lnTo>
                    <a:pt x="282494" y="255651"/>
                  </a:lnTo>
                  <a:lnTo>
                    <a:pt x="287467" y="280923"/>
                  </a:lnTo>
                  <a:lnTo>
                    <a:pt x="284895" y="308543"/>
                  </a:lnTo>
                  <a:lnTo>
                    <a:pt x="274725" y="334131"/>
                  </a:lnTo>
                  <a:lnTo>
                    <a:pt x="260988" y="353752"/>
                  </a:lnTo>
                  <a:lnTo>
                    <a:pt x="229855" y="374708"/>
                  </a:lnTo>
                  <a:lnTo>
                    <a:pt x="198367" y="387879"/>
                  </a:lnTo>
                  <a:lnTo>
                    <a:pt x="173075" y="393762"/>
                  </a:lnTo>
                  <a:lnTo>
                    <a:pt x="144133" y="393248"/>
                  </a:lnTo>
                  <a:lnTo>
                    <a:pt x="108057" y="385488"/>
                  </a:lnTo>
                  <a:lnTo>
                    <a:pt x="74793" y="371044"/>
                  </a:lnTo>
                  <a:lnTo>
                    <a:pt x="5334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 name="SMARTInkShape-332"/>
            <p:cNvSpPr/>
            <p:nvPr/>
          </p:nvSpPr>
          <p:spPr>
            <a:xfrm>
              <a:off x="3680490" y="3954779"/>
              <a:ext cx="144751" cy="220836"/>
            </a:xfrm>
            <a:custGeom>
              <a:avLst/>
              <a:gdLst/>
              <a:ahLst/>
              <a:cxnLst/>
              <a:rect l="0" t="0" r="0" b="0"/>
              <a:pathLst>
                <a:path w="144751" h="220836">
                  <a:moveTo>
                    <a:pt x="15210" y="53339"/>
                  </a:moveTo>
                  <a:lnTo>
                    <a:pt x="15210" y="88438"/>
                  </a:lnTo>
                  <a:lnTo>
                    <a:pt x="15210" y="121076"/>
                  </a:lnTo>
                  <a:lnTo>
                    <a:pt x="15210" y="156277"/>
                  </a:lnTo>
                  <a:lnTo>
                    <a:pt x="15210" y="189337"/>
                  </a:lnTo>
                  <a:lnTo>
                    <a:pt x="14363" y="199298"/>
                  </a:lnTo>
                  <a:lnTo>
                    <a:pt x="7448" y="217250"/>
                  </a:lnTo>
                  <a:lnTo>
                    <a:pt x="5802" y="218494"/>
                  </a:lnTo>
                  <a:lnTo>
                    <a:pt x="310" y="220835"/>
                  </a:lnTo>
                  <a:lnTo>
                    <a:pt x="0" y="206317"/>
                  </a:lnTo>
                  <a:lnTo>
                    <a:pt x="8263" y="169816"/>
                  </a:lnTo>
                  <a:lnTo>
                    <a:pt x="15408" y="137804"/>
                  </a:lnTo>
                  <a:lnTo>
                    <a:pt x="25145" y="106871"/>
                  </a:lnTo>
                  <a:lnTo>
                    <a:pt x="38755" y="76257"/>
                  </a:lnTo>
                  <a:lnTo>
                    <a:pt x="49381" y="57598"/>
                  </a:lnTo>
                  <a:lnTo>
                    <a:pt x="80230" y="26295"/>
                  </a:lnTo>
                  <a:lnTo>
                    <a:pt x="100233" y="14469"/>
                  </a:lnTo>
                  <a:lnTo>
                    <a:pt x="136546" y="2491"/>
                  </a:lnTo>
                  <a:lnTo>
                    <a:pt x="14475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3" name="SMARTInkShape-333"/>
            <p:cNvSpPr/>
            <p:nvPr/>
          </p:nvSpPr>
          <p:spPr>
            <a:xfrm>
              <a:off x="3864030" y="3988556"/>
              <a:ext cx="357450" cy="177639"/>
            </a:xfrm>
            <a:custGeom>
              <a:avLst/>
              <a:gdLst/>
              <a:ahLst/>
              <a:cxnLst/>
              <a:rect l="0" t="0" r="0" b="0"/>
              <a:pathLst>
                <a:path w="357450" h="177639">
                  <a:moveTo>
                    <a:pt x="182188" y="19562"/>
                  </a:moveTo>
                  <a:lnTo>
                    <a:pt x="182188" y="13002"/>
                  </a:lnTo>
                  <a:lnTo>
                    <a:pt x="175628" y="5476"/>
                  </a:lnTo>
                  <a:lnTo>
                    <a:pt x="163459" y="3704"/>
                  </a:lnTo>
                  <a:lnTo>
                    <a:pt x="157495" y="378"/>
                  </a:lnTo>
                  <a:lnTo>
                    <a:pt x="153872" y="0"/>
                  </a:lnTo>
                  <a:lnTo>
                    <a:pt x="118800" y="6254"/>
                  </a:lnTo>
                  <a:lnTo>
                    <a:pt x="97649" y="14772"/>
                  </a:lnTo>
                  <a:lnTo>
                    <a:pt x="63701" y="36868"/>
                  </a:lnTo>
                  <a:lnTo>
                    <a:pt x="28652" y="73175"/>
                  </a:lnTo>
                  <a:lnTo>
                    <a:pt x="7175" y="99392"/>
                  </a:lnTo>
                  <a:lnTo>
                    <a:pt x="2804" y="112616"/>
                  </a:lnTo>
                  <a:lnTo>
                    <a:pt x="0" y="137756"/>
                  </a:lnTo>
                  <a:lnTo>
                    <a:pt x="2308" y="142386"/>
                  </a:lnTo>
                  <a:lnTo>
                    <a:pt x="16850" y="152945"/>
                  </a:lnTo>
                  <a:lnTo>
                    <a:pt x="33103" y="160589"/>
                  </a:lnTo>
                  <a:lnTo>
                    <a:pt x="46503" y="162675"/>
                  </a:lnTo>
                  <a:lnTo>
                    <a:pt x="83322" y="158092"/>
                  </a:lnTo>
                  <a:lnTo>
                    <a:pt x="98456" y="155639"/>
                  </a:lnTo>
                  <a:lnTo>
                    <a:pt x="136480" y="135591"/>
                  </a:lnTo>
                  <a:lnTo>
                    <a:pt x="171584" y="105851"/>
                  </a:lnTo>
                  <a:lnTo>
                    <a:pt x="198425" y="68876"/>
                  </a:lnTo>
                  <a:lnTo>
                    <a:pt x="203086" y="56940"/>
                  </a:lnTo>
                  <a:lnTo>
                    <a:pt x="205508" y="45321"/>
                  </a:lnTo>
                  <a:lnTo>
                    <a:pt x="211558" y="36356"/>
                  </a:lnTo>
                  <a:lnTo>
                    <a:pt x="211928" y="36685"/>
                  </a:lnTo>
                  <a:lnTo>
                    <a:pt x="212340" y="39307"/>
                  </a:lnTo>
                  <a:lnTo>
                    <a:pt x="211604" y="40346"/>
                  </a:lnTo>
                  <a:lnTo>
                    <a:pt x="208526" y="41501"/>
                  </a:lnTo>
                  <a:lnTo>
                    <a:pt x="208214" y="43499"/>
                  </a:lnTo>
                  <a:lnTo>
                    <a:pt x="212444" y="78224"/>
                  </a:lnTo>
                  <a:lnTo>
                    <a:pt x="226959" y="111704"/>
                  </a:lnTo>
                  <a:lnTo>
                    <a:pt x="237882" y="137577"/>
                  </a:lnTo>
                  <a:lnTo>
                    <a:pt x="253724" y="153779"/>
                  </a:lnTo>
                  <a:lnTo>
                    <a:pt x="287001" y="171242"/>
                  </a:lnTo>
                  <a:lnTo>
                    <a:pt x="299891" y="175875"/>
                  </a:lnTo>
                  <a:lnTo>
                    <a:pt x="323650" y="177638"/>
                  </a:lnTo>
                  <a:lnTo>
                    <a:pt x="357449" y="1719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4" name="SMARTInkShape-334"/>
            <p:cNvSpPr/>
            <p:nvPr/>
          </p:nvSpPr>
          <p:spPr>
            <a:xfrm>
              <a:off x="4320540" y="3703318"/>
              <a:ext cx="22516" cy="350523"/>
            </a:xfrm>
            <a:custGeom>
              <a:avLst/>
              <a:gdLst/>
              <a:ahLst/>
              <a:cxnLst/>
              <a:rect l="0" t="0" r="0" b="0"/>
              <a:pathLst>
                <a:path w="22516" h="350523">
                  <a:moveTo>
                    <a:pt x="0" y="0"/>
                  </a:moveTo>
                  <a:lnTo>
                    <a:pt x="845" y="27486"/>
                  </a:lnTo>
                  <a:lnTo>
                    <a:pt x="6031" y="56511"/>
                  </a:lnTo>
                  <a:lnTo>
                    <a:pt x="9406" y="87018"/>
                  </a:lnTo>
                  <a:lnTo>
                    <a:pt x="13512" y="122867"/>
                  </a:lnTo>
                  <a:lnTo>
                    <a:pt x="15317" y="148589"/>
                  </a:lnTo>
                  <a:lnTo>
                    <a:pt x="18943" y="176954"/>
                  </a:lnTo>
                  <a:lnTo>
                    <a:pt x="21119" y="206492"/>
                  </a:lnTo>
                  <a:lnTo>
                    <a:pt x="22086" y="235709"/>
                  </a:lnTo>
                  <a:lnTo>
                    <a:pt x="22515" y="262805"/>
                  </a:lnTo>
                  <a:lnTo>
                    <a:pt x="18712" y="293769"/>
                  </a:lnTo>
                  <a:lnTo>
                    <a:pt x="15696" y="330317"/>
                  </a:lnTo>
                  <a:lnTo>
                    <a:pt x="15239" y="3505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5" name="SMARTInkShape-335"/>
            <p:cNvSpPr/>
            <p:nvPr/>
          </p:nvSpPr>
          <p:spPr>
            <a:xfrm>
              <a:off x="4290059" y="3863340"/>
              <a:ext cx="190501" cy="7620"/>
            </a:xfrm>
            <a:custGeom>
              <a:avLst/>
              <a:gdLst/>
              <a:ahLst/>
              <a:cxnLst/>
              <a:rect l="0" t="0" r="0" b="0"/>
              <a:pathLst>
                <a:path w="190501" h="7620">
                  <a:moveTo>
                    <a:pt x="0" y="0"/>
                  </a:moveTo>
                  <a:lnTo>
                    <a:pt x="0" y="6559"/>
                  </a:lnTo>
                  <a:lnTo>
                    <a:pt x="846" y="6912"/>
                  </a:lnTo>
                  <a:lnTo>
                    <a:pt x="32017" y="7576"/>
                  </a:lnTo>
                  <a:lnTo>
                    <a:pt x="61264" y="7610"/>
                  </a:lnTo>
                  <a:lnTo>
                    <a:pt x="92001" y="7617"/>
                  </a:lnTo>
                  <a:lnTo>
                    <a:pt x="123873" y="7619"/>
                  </a:lnTo>
                  <a:lnTo>
                    <a:pt x="158900" y="2382"/>
                  </a:lnTo>
                  <a:lnTo>
                    <a:pt x="1905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6" name="SMARTInkShape-336"/>
            <p:cNvSpPr/>
            <p:nvPr/>
          </p:nvSpPr>
          <p:spPr>
            <a:xfrm>
              <a:off x="4572000" y="3810484"/>
              <a:ext cx="220980" cy="266072"/>
            </a:xfrm>
            <a:custGeom>
              <a:avLst/>
              <a:gdLst/>
              <a:ahLst/>
              <a:cxnLst/>
              <a:rect l="0" t="0" r="0" b="0"/>
              <a:pathLst>
                <a:path w="220980" h="266072">
                  <a:moveTo>
                    <a:pt x="0" y="75716"/>
                  </a:moveTo>
                  <a:lnTo>
                    <a:pt x="6560" y="82276"/>
                  </a:lnTo>
                  <a:lnTo>
                    <a:pt x="28738" y="93849"/>
                  </a:lnTo>
                  <a:lnTo>
                    <a:pt x="54500" y="97642"/>
                  </a:lnTo>
                  <a:lnTo>
                    <a:pt x="86307" y="98389"/>
                  </a:lnTo>
                  <a:lnTo>
                    <a:pt x="120905" y="98539"/>
                  </a:lnTo>
                  <a:lnTo>
                    <a:pt x="144479" y="94519"/>
                  </a:lnTo>
                  <a:lnTo>
                    <a:pt x="176807" y="77105"/>
                  </a:lnTo>
                  <a:lnTo>
                    <a:pt x="197953" y="65830"/>
                  </a:lnTo>
                  <a:lnTo>
                    <a:pt x="211523" y="53970"/>
                  </a:lnTo>
                  <a:lnTo>
                    <a:pt x="216777" y="44603"/>
                  </a:lnTo>
                  <a:lnTo>
                    <a:pt x="220426" y="20598"/>
                  </a:lnTo>
                  <a:lnTo>
                    <a:pt x="220907" y="5030"/>
                  </a:lnTo>
                  <a:lnTo>
                    <a:pt x="219238" y="3192"/>
                  </a:lnTo>
                  <a:lnTo>
                    <a:pt x="212868" y="1150"/>
                  </a:lnTo>
                  <a:lnTo>
                    <a:pt x="203806" y="0"/>
                  </a:lnTo>
                  <a:lnTo>
                    <a:pt x="176259" y="7867"/>
                  </a:lnTo>
                  <a:lnTo>
                    <a:pt x="165544" y="13388"/>
                  </a:lnTo>
                  <a:lnTo>
                    <a:pt x="129421" y="42175"/>
                  </a:lnTo>
                  <a:lnTo>
                    <a:pt x="107158" y="74859"/>
                  </a:lnTo>
                  <a:lnTo>
                    <a:pt x="86454" y="110072"/>
                  </a:lnTo>
                  <a:lnTo>
                    <a:pt x="75193" y="139610"/>
                  </a:lnTo>
                  <a:lnTo>
                    <a:pt x="59411" y="173003"/>
                  </a:lnTo>
                  <a:lnTo>
                    <a:pt x="56038" y="185558"/>
                  </a:lnTo>
                  <a:lnTo>
                    <a:pt x="58184" y="206192"/>
                  </a:lnTo>
                  <a:lnTo>
                    <a:pt x="64182" y="224348"/>
                  </a:lnTo>
                  <a:lnTo>
                    <a:pt x="79411" y="240452"/>
                  </a:lnTo>
                  <a:lnTo>
                    <a:pt x="102077" y="254979"/>
                  </a:lnTo>
                  <a:lnTo>
                    <a:pt x="123661" y="262510"/>
                  </a:lnTo>
                  <a:lnTo>
                    <a:pt x="158605" y="265483"/>
                  </a:lnTo>
                  <a:lnTo>
                    <a:pt x="190220" y="266071"/>
                  </a:lnTo>
                  <a:lnTo>
                    <a:pt x="220979" y="2585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0" name="SMARTInkShape-Group43"/>
          <p:cNvGrpSpPr/>
          <p:nvPr/>
        </p:nvGrpSpPr>
        <p:grpSpPr>
          <a:xfrm>
            <a:off x="6522718" y="3087029"/>
            <a:ext cx="492740" cy="334351"/>
            <a:chOff x="6522718" y="3087029"/>
            <a:chExt cx="492740" cy="334351"/>
          </a:xfrm>
        </p:grpSpPr>
        <p:sp>
          <p:nvSpPr>
            <p:cNvPr id="438" name="SMARTInkShape-337"/>
            <p:cNvSpPr/>
            <p:nvPr/>
          </p:nvSpPr>
          <p:spPr>
            <a:xfrm>
              <a:off x="6522718" y="3139440"/>
              <a:ext cx="30483" cy="190501"/>
            </a:xfrm>
            <a:custGeom>
              <a:avLst/>
              <a:gdLst/>
              <a:ahLst/>
              <a:cxnLst/>
              <a:rect l="0" t="0" r="0" b="0"/>
              <a:pathLst>
                <a:path w="30483" h="190501">
                  <a:moveTo>
                    <a:pt x="30482" y="0"/>
                  </a:moveTo>
                  <a:lnTo>
                    <a:pt x="26437" y="36607"/>
                  </a:lnTo>
                  <a:lnTo>
                    <a:pt x="22721" y="74368"/>
                  </a:lnTo>
                  <a:lnTo>
                    <a:pt x="16988" y="104348"/>
                  </a:lnTo>
                  <a:lnTo>
                    <a:pt x="9925" y="133835"/>
                  </a:lnTo>
                  <a:lnTo>
                    <a:pt x="1476" y="170776"/>
                  </a:lnTo>
                  <a:lnTo>
                    <a:pt x="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9" name="SMARTInkShape-338"/>
            <p:cNvSpPr/>
            <p:nvPr/>
          </p:nvSpPr>
          <p:spPr>
            <a:xfrm>
              <a:off x="6728821" y="3087029"/>
              <a:ext cx="286637" cy="334351"/>
            </a:xfrm>
            <a:custGeom>
              <a:avLst/>
              <a:gdLst/>
              <a:ahLst/>
              <a:cxnLst/>
              <a:rect l="0" t="0" r="0" b="0"/>
              <a:pathLst>
                <a:path w="286637" h="334351">
                  <a:moveTo>
                    <a:pt x="83459" y="6687"/>
                  </a:moveTo>
                  <a:lnTo>
                    <a:pt x="79413" y="14781"/>
                  </a:lnTo>
                  <a:lnTo>
                    <a:pt x="76545" y="45696"/>
                  </a:lnTo>
                  <a:lnTo>
                    <a:pt x="75200" y="79585"/>
                  </a:lnTo>
                  <a:lnTo>
                    <a:pt x="69815" y="117282"/>
                  </a:lnTo>
                  <a:lnTo>
                    <a:pt x="65258" y="145589"/>
                  </a:lnTo>
                  <a:lnTo>
                    <a:pt x="60411" y="172846"/>
                  </a:lnTo>
                  <a:lnTo>
                    <a:pt x="50665" y="209732"/>
                  </a:lnTo>
                  <a:lnTo>
                    <a:pt x="39310" y="239852"/>
                  </a:lnTo>
                  <a:lnTo>
                    <a:pt x="28327" y="262606"/>
                  </a:lnTo>
                  <a:lnTo>
                    <a:pt x="10028" y="287684"/>
                  </a:lnTo>
                  <a:lnTo>
                    <a:pt x="9104" y="290540"/>
                  </a:lnTo>
                  <a:lnTo>
                    <a:pt x="7643" y="292443"/>
                  </a:lnTo>
                  <a:lnTo>
                    <a:pt x="3761" y="294558"/>
                  </a:lnTo>
                  <a:lnTo>
                    <a:pt x="2385" y="294275"/>
                  </a:lnTo>
                  <a:lnTo>
                    <a:pt x="1471" y="293241"/>
                  </a:lnTo>
                  <a:lnTo>
                    <a:pt x="451" y="289833"/>
                  </a:lnTo>
                  <a:lnTo>
                    <a:pt x="0" y="285496"/>
                  </a:lnTo>
                  <a:lnTo>
                    <a:pt x="5718" y="249961"/>
                  </a:lnTo>
                  <a:lnTo>
                    <a:pt x="8267" y="224030"/>
                  </a:lnTo>
                  <a:lnTo>
                    <a:pt x="15044" y="195572"/>
                  </a:lnTo>
                  <a:lnTo>
                    <a:pt x="23700" y="163733"/>
                  </a:lnTo>
                  <a:lnTo>
                    <a:pt x="34887" y="129826"/>
                  </a:lnTo>
                  <a:lnTo>
                    <a:pt x="51145" y="95000"/>
                  </a:lnTo>
                  <a:lnTo>
                    <a:pt x="71918" y="66543"/>
                  </a:lnTo>
                  <a:lnTo>
                    <a:pt x="105157" y="33738"/>
                  </a:lnTo>
                  <a:lnTo>
                    <a:pt x="138713" y="10188"/>
                  </a:lnTo>
                  <a:lnTo>
                    <a:pt x="162203" y="624"/>
                  </a:lnTo>
                  <a:lnTo>
                    <a:pt x="193620" y="0"/>
                  </a:lnTo>
                  <a:lnTo>
                    <a:pt x="229679" y="9631"/>
                  </a:lnTo>
                  <a:lnTo>
                    <a:pt x="247505" y="19005"/>
                  </a:lnTo>
                  <a:lnTo>
                    <a:pt x="261073" y="31637"/>
                  </a:lnTo>
                  <a:lnTo>
                    <a:pt x="274184" y="57074"/>
                  </a:lnTo>
                  <a:lnTo>
                    <a:pt x="283433" y="90104"/>
                  </a:lnTo>
                  <a:lnTo>
                    <a:pt x="286636" y="116577"/>
                  </a:lnTo>
                  <a:lnTo>
                    <a:pt x="286367" y="144428"/>
                  </a:lnTo>
                  <a:lnTo>
                    <a:pt x="280602" y="170919"/>
                  </a:lnTo>
                  <a:lnTo>
                    <a:pt x="274653" y="201319"/>
                  </a:lnTo>
                  <a:lnTo>
                    <a:pt x="268341" y="232890"/>
                  </a:lnTo>
                  <a:lnTo>
                    <a:pt x="259888" y="261036"/>
                  </a:lnTo>
                  <a:lnTo>
                    <a:pt x="245612" y="296635"/>
                  </a:lnTo>
                  <a:lnTo>
                    <a:pt x="244902" y="305820"/>
                  </a:lnTo>
                  <a:lnTo>
                    <a:pt x="246967" y="313637"/>
                  </a:lnTo>
                  <a:lnTo>
                    <a:pt x="258718" y="3343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1" name="SMARTInkShape-339"/>
          <p:cNvSpPr/>
          <p:nvPr/>
        </p:nvSpPr>
        <p:spPr>
          <a:xfrm>
            <a:off x="4800600" y="3017516"/>
            <a:ext cx="91440" cy="418498"/>
          </a:xfrm>
          <a:custGeom>
            <a:avLst/>
            <a:gdLst/>
            <a:ahLst/>
            <a:cxnLst/>
            <a:rect l="0" t="0" r="0" b="0"/>
            <a:pathLst>
              <a:path w="91440" h="418498">
                <a:moveTo>
                  <a:pt x="91439" y="0"/>
                </a:moveTo>
                <a:lnTo>
                  <a:pt x="91439" y="35099"/>
                </a:lnTo>
                <a:lnTo>
                  <a:pt x="89182" y="72255"/>
                </a:lnTo>
                <a:lnTo>
                  <a:pt x="85356" y="97308"/>
                </a:lnTo>
                <a:lnTo>
                  <a:pt x="80833" y="128198"/>
                </a:lnTo>
                <a:lnTo>
                  <a:pt x="76001" y="161682"/>
                </a:lnTo>
                <a:lnTo>
                  <a:pt x="70184" y="196320"/>
                </a:lnTo>
                <a:lnTo>
                  <a:pt x="61955" y="231472"/>
                </a:lnTo>
                <a:lnTo>
                  <a:pt x="54909" y="264592"/>
                </a:lnTo>
                <a:lnTo>
                  <a:pt x="48111" y="295398"/>
                </a:lnTo>
                <a:lnTo>
                  <a:pt x="39444" y="323201"/>
                </a:lnTo>
                <a:lnTo>
                  <a:pt x="33135" y="358608"/>
                </a:lnTo>
                <a:lnTo>
                  <a:pt x="24798" y="394633"/>
                </a:lnTo>
                <a:lnTo>
                  <a:pt x="22973" y="417058"/>
                </a:lnTo>
                <a:lnTo>
                  <a:pt x="18395" y="418194"/>
                </a:lnTo>
                <a:lnTo>
                  <a:pt x="14801" y="418497"/>
                </a:lnTo>
                <a:lnTo>
                  <a:pt x="8554" y="416575"/>
                </a:lnTo>
                <a:lnTo>
                  <a:pt x="0" y="4114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0" name="SMARTInkShape-Group45"/>
          <p:cNvGrpSpPr/>
          <p:nvPr/>
        </p:nvGrpSpPr>
        <p:grpSpPr>
          <a:xfrm>
            <a:off x="4191093" y="2819400"/>
            <a:ext cx="1764708" cy="647701"/>
            <a:chOff x="4191093" y="2819400"/>
            <a:chExt cx="1764708" cy="647701"/>
          </a:xfrm>
        </p:grpSpPr>
        <p:sp>
          <p:nvSpPr>
            <p:cNvPr id="442" name="SMARTInkShape-340"/>
            <p:cNvSpPr/>
            <p:nvPr/>
          </p:nvSpPr>
          <p:spPr>
            <a:xfrm>
              <a:off x="4259957" y="3200400"/>
              <a:ext cx="37723" cy="251460"/>
            </a:xfrm>
            <a:custGeom>
              <a:avLst/>
              <a:gdLst/>
              <a:ahLst/>
              <a:cxnLst/>
              <a:rect l="0" t="0" r="0" b="0"/>
              <a:pathLst>
                <a:path w="37723" h="251460">
                  <a:moveTo>
                    <a:pt x="37722" y="0"/>
                  </a:moveTo>
                  <a:lnTo>
                    <a:pt x="36876" y="27338"/>
                  </a:lnTo>
                  <a:lnTo>
                    <a:pt x="31691" y="56481"/>
                  </a:lnTo>
                  <a:lnTo>
                    <a:pt x="28313" y="87009"/>
                  </a:lnTo>
                  <a:lnTo>
                    <a:pt x="19694" y="122863"/>
                  </a:lnTo>
                  <a:lnTo>
                    <a:pt x="10931" y="160299"/>
                  </a:lnTo>
                  <a:lnTo>
                    <a:pt x="6077" y="193687"/>
                  </a:lnTo>
                  <a:lnTo>
                    <a:pt x="472" y="229551"/>
                  </a:lnTo>
                  <a:lnTo>
                    <a:pt x="0" y="240593"/>
                  </a:lnTo>
                  <a:lnTo>
                    <a:pt x="720" y="244216"/>
                  </a:lnTo>
                  <a:lnTo>
                    <a:pt x="2047" y="246629"/>
                  </a:lnTo>
                  <a:lnTo>
                    <a:pt x="7243"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3" name="SMARTInkShape-341"/>
            <p:cNvSpPr/>
            <p:nvPr/>
          </p:nvSpPr>
          <p:spPr>
            <a:xfrm>
              <a:off x="4191093" y="3299459"/>
              <a:ext cx="205648" cy="30139"/>
            </a:xfrm>
            <a:custGeom>
              <a:avLst/>
              <a:gdLst/>
              <a:ahLst/>
              <a:cxnLst/>
              <a:rect l="0" t="0" r="0" b="0"/>
              <a:pathLst>
                <a:path w="205648" h="30139">
                  <a:moveTo>
                    <a:pt x="7525" y="7620"/>
                  </a:moveTo>
                  <a:lnTo>
                    <a:pt x="7525" y="11666"/>
                  </a:lnTo>
                  <a:lnTo>
                    <a:pt x="6679" y="12857"/>
                  </a:lnTo>
                  <a:lnTo>
                    <a:pt x="5269" y="13651"/>
                  </a:lnTo>
                  <a:lnTo>
                    <a:pt x="965" y="14927"/>
                  </a:lnTo>
                  <a:lnTo>
                    <a:pt x="377" y="17359"/>
                  </a:lnTo>
                  <a:lnTo>
                    <a:pt x="0" y="21773"/>
                  </a:lnTo>
                  <a:lnTo>
                    <a:pt x="3978" y="26584"/>
                  </a:lnTo>
                  <a:lnTo>
                    <a:pt x="12722" y="28747"/>
                  </a:lnTo>
                  <a:lnTo>
                    <a:pt x="43078" y="30138"/>
                  </a:lnTo>
                  <a:lnTo>
                    <a:pt x="71777" y="26334"/>
                  </a:lnTo>
                  <a:lnTo>
                    <a:pt x="101729" y="23890"/>
                  </a:lnTo>
                  <a:lnTo>
                    <a:pt x="136097" y="19119"/>
                  </a:lnTo>
                  <a:lnTo>
                    <a:pt x="169047" y="12345"/>
                  </a:lnTo>
                  <a:lnTo>
                    <a:pt x="2056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4" name="SMARTInkShape-342"/>
            <p:cNvSpPr/>
            <p:nvPr/>
          </p:nvSpPr>
          <p:spPr>
            <a:xfrm>
              <a:off x="4678679" y="3261359"/>
              <a:ext cx="297181" cy="36984"/>
            </a:xfrm>
            <a:custGeom>
              <a:avLst/>
              <a:gdLst/>
              <a:ahLst/>
              <a:cxnLst/>
              <a:rect l="0" t="0" r="0" b="0"/>
              <a:pathLst>
                <a:path w="297181" h="36984">
                  <a:moveTo>
                    <a:pt x="0" y="22859"/>
                  </a:moveTo>
                  <a:lnTo>
                    <a:pt x="0" y="26906"/>
                  </a:lnTo>
                  <a:lnTo>
                    <a:pt x="4516" y="31150"/>
                  </a:lnTo>
                  <a:lnTo>
                    <a:pt x="8091" y="33467"/>
                  </a:lnTo>
                  <a:lnTo>
                    <a:pt x="25257" y="36728"/>
                  </a:lnTo>
                  <a:lnTo>
                    <a:pt x="60744" y="36983"/>
                  </a:lnTo>
                  <a:lnTo>
                    <a:pt x="96267" y="31936"/>
                  </a:lnTo>
                  <a:lnTo>
                    <a:pt x="124065" y="27458"/>
                  </a:lnTo>
                  <a:lnTo>
                    <a:pt x="153353" y="22644"/>
                  </a:lnTo>
                  <a:lnTo>
                    <a:pt x="183304" y="17685"/>
                  </a:lnTo>
                  <a:lnTo>
                    <a:pt x="213549" y="12657"/>
                  </a:lnTo>
                  <a:lnTo>
                    <a:pt x="251046" y="5066"/>
                  </a:lnTo>
                  <a:lnTo>
                    <a:pt x="285433" y="1001"/>
                  </a:lnTo>
                  <a:lnTo>
                    <a:pt x="2971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5" name="SMARTInkShape-343"/>
            <p:cNvSpPr/>
            <p:nvPr/>
          </p:nvSpPr>
          <p:spPr>
            <a:xfrm>
              <a:off x="5012523" y="3238500"/>
              <a:ext cx="260517" cy="228601"/>
            </a:xfrm>
            <a:custGeom>
              <a:avLst/>
              <a:gdLst/>
              <a:ahLst/>
              <a:cxnLst/>
              <a:rect l="0" t="0" r="0" b="0"/>
              <a:pathLst>
                <a:path w="260517" h="228601">
                  <a:moveTo>
                    <a:pt x="169077" y="0"/>
                  </a:moveTo>
                  <a:lnTo>
                    <a:pt x="162516" y="6560"/>
                  </a:lnTo>
                  <a:lnTo>
                    <a:pt x="132221" y="11637"/>
                  </a:lnTo>
                  <a:lnTo>
                    <a:pt x="113847" y="22261"/>
                  </a:lnTo>
                  <a:lnTo>
                    <a:pt x="81162" y="54264"/>
                  </a:lnTo>
                  <a:lnTo>
                    <a:pt x="47853" y="84001"/>
                  </a:lnTo>
                  <a:lnTo>
                    <a:pt x="22898" y="119572"/>
                  </a:lnTo>
                  <a:lnTo>
                    <a:pt x="3920" y="151936"/>
                  </a:lnTo>
                  <a:lnTo>
                    <a:pt x="550" y="159710"/>
                  </a:lnTo>
                  <a:lnTo>
                    <a:pt x="0" y="166587"/>
                  </a:lnTo>
                  <a:lnTo>
                    <a:pt x="3901" y="178742"/>
                  </a:lnTo>
                  <a:lnTo>
                    <a:pt x="11573" y="191060"/>
                  </a:lnTo>
                  <a:lnTo>
                    <a:pt x="14968" y="193414"/>
                  </a:lnTo>
                  <a:lnTo>
                    <a:pt x="23254" y="196027"/>
                  </a:lnTo>
                  <a:lnTo>
                    <a:pt x="37440" y="197499"/>
                  </a:lnTo>
                  <a:lnTo>
                    <a:pt x="56414" y="193890"/>
                  </a:lnTo>
                  <a:lnTo>
                    <a:pt x="70031" y="187459"/>
                  </a:lnTo>
                  <a:lnTo>
                    <a:pt x="104742" y="155509"/>
                  </a:lnTo>
                  <a:lnTo>
                    <a:pt x="124885" y="123411"/>
                  </a:lnTo>
                  <a:lnTo>
                    <a:pt x="137895" y="91733"/>
                  </a:lnTo>
                  <a:lnTo>
                    <a:pt x="145121" y="64699"/>
                  </a:lnTo>
                  <a:lnTo>
                    <a:pt x="146174" y="46559"/>
                  </a:lnTo>
                  <a:lnTo>
                    <a:pt x="146202" y="50014"/>
                  </a:lnTo>
                  <a:lnTo>
                    <a:pt x="155623" y="86343"/>
                  </a:lnTo>
                  <a:lnTo>
                    <a:pt x="166770" y="122251"/>
                  </a:lnTo>
                  <a:lnTo>
                    <a:pt x="183312" y="160063"/>
                  </a:lnTo>
                  <a:lnTo>
                    <a:pt x="219442" y="195867"/>
                  </a:lnTo>
                  <a:lnTo>
                    <a:pt x="260516"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6" name="SMARTInkShape-344"/>
            <p:cNvSpPr/>
            <p:nvPr/>
          </p:nvSpPr>
          <p:spPr>
            <a:xfrm>
              <a:off x="5356885" y="3284218"/>
              <a:ext cx="30455" cy="144783"/>
            </a:xfrm>
            <a:custGeom>
              <a:avLst/>
              <a:gdLst/>
              <a:ahLst/>
              <a:cxnLst/>
              <a:rect l="0" t="0" r="0" b="0"/>
              <a:pathLst>
                <a:path w="30455" h="144783">
                  <a:moveTo>
                    <a:pt x="7595" y="0"/>
                  </a:moveTo>
                  <a:lnTo>
                    <a:pt x="3549" y="0"/>
                  </a:lnTo>
                  <a:lnTo>
                    <a:pt x="2358" y="1693"/>
                  </a:lnTo>
                  <a:lnTo>
                    <a:pt x="289" y="17168"/>
                  </a:lnTo>
                  <a:lnTo>
                    <a:pt x="0" y="54180"/>
                  </a:lnTo>
                  <a:lnTo>
                    <a:pt x="2235" y="91551"/>
                  </a:lnTo>
                  <a:lnTo>
                    <a:pt x="9428" y="127862"/>
                  </a:lnTo>
                  <a:lnTo>
                    <a:pt x="30454" y="144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7" name="SMARTInkShape-345"/>
            <p:cNvSpPr/>
            <p:nvPr/>
          </p:nvSpPr>
          <p:spPr>
            <a:xfrm>
              <a:off x="5311139" y="3040377"/>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8" name="SMARTInkShape-346"/>
            <p:cNvSpPr/>
            <p:nvPr/>
          </p:nvSpPr>
          <p:spPr>
            <a:xfrm>
              <a:off x="5455918" y="2819400"/>
              <a:ext cx="30483" cy="495301"/>
            </a:xfrm>
            <a:custGeom>
              <a:avLst/>
              <a:gdLst/>
              <a:ahLst/>
              <a:cxnLst/>
              <a:rect l="0" t="0" r="0" b="0"/>
              <a:pathLst>
                <a:path w="30483" h="495301">
                  <a:moveTo>
                    <a:pt x="0" y="0"/>
                  </a:moveTo>
                  <a:lnTo>
                    <a:pt x="848" y="19079"/>
                  </a:lnTo>
                  <a:lnTo>
                    <a:pt x="10608" y="51441"/>
                  </a:lnTo>
                  <a:lnTo>
                    <a:pt x="17914" y="79680"/>
                  </a:lnTo>
                  <a:lnTo>
                    <a:pt x="21394" y="117587"/>
                  </a:lnTo>
                  <a:lnTo>
                    <a:pt x="24466" y="146241"/>
                  </a:lnTo>
                  <a:lnTo>
                    <a:pt x="27808" y="176756"/>
                  </a:lnTo>
                  <a:lnTo>
                    <a:pt x="29294" y="210072"/>
                  </a:lnTo>
                  <a:lnTo>
                    <a:pt x="29954" y="242379"/>
                  </a:lnTo>
                  <a:lnTo>
                    <a:pt x="29399" y="274516"/>
                  </a:lnTo>
                  <a:lnTo>
                    <a:pt x="26331" y="308555"/>
                  </a:lnTo>
                  <a:lnTo>
                    <a:pt x="24404" y="341183"/>
                  </a:lnTo>
                  <a:lnTo>
                    <a:pt x="23544" y="371768"/>
                  </a:lnTo>
                  <a:lnTo>
                    <a:pt x="23166" y="399475"/>
                  </a:lnTo>
                  <a:lnTo>
                    <a:pt x="22951" y="434828"/>
                  </a:lnTo>
                  <a:lnTo>
                    <a:pt x="22870" y="472402"/>
                  </a:lnTo>
                  <a:lnTo>
                    <a:pt x="22862" y="489992"/>
                  </a:lnTo>
                  <a:lnTo>
                    <a:pt x="23709" y="491761"/>
                  </a:lnTo>
                  <a:lnTo>
                    <a:pt x="25120" y="492940"/>
                  </a:lnTo>
                  <a:lnTo>
                    <a:pt x="30482" y="495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9" name="SMARTInkShape-347"/>
            <p:cNvSpPr/>
            <p:nvPr/>
          </p:nvSpPr>
          <p:spPr>
            <a:xfrm>
              <a:off x="5679292" y="3070859"/>
              <a:ext cx="276509" cy="266701"/>
            </a:xfrm>
            <a:custGeom>
              <a:avLst/>
              <a:gdLst/>
              <a:ahLst/>
              <a:cxnLst/>
              <a:rect l="0" t="0" r="0" b="0"/>
              <a:pathLst>
                <a:path w="276509" h="266701">
                  <a:moveTo>
                    <a:pt x="134767" y="0"/>
                  </a:moveTo>
                  <a:lnTo>
                    <a:pt x="128207" y="0"/>
                  </a:lnTo>
                  <a:lnTo>
                    <a:pt x="110708" y="6029"/>
                  </a:lnTo>
                  <a:lnTo>
                    <a:pt x="73032" y="15770"/>
                  </a:lnTo>
                  <a:lnTo>
                    <a:pt x="35606" y="27161"/>
                  </a:lnTo>
                  <a:lnTo>
                    <a:pt x="9720" y="32082"/>
                  </a:lnTo>
                  <a:lnTo>
                    <a:pt x="0" y="36912"/>
                  </a:lnTo>
                  <a:lnTo>
                    <a:pt x="50" y="37307"/>
                  </a:lnTo>
                  <a:lnTo>
                    <a:pt x="2360" y="37748"/>
                  </a:lnTo>
                  <a:lnTo>
                    <a:pt x="37985" y="38077"/>
                  </a:lnTo>
                  <a:lnTo>
                    <a:pt x="74759" y="38096"/>
                  </a:lnTo>
                  <a:lnTo>
                    <a:pt x="109084" y="40356"/>
                  </a:lnTo>
                  <a:lnTo>
                    <a:pt x="136053" y="45030"/>
                  </a:lnTo>
                  <a:lnTo>
                    <a:pt x="162149" y="52748"/>
                  </a:lnTo>
                  <a:lnTo>
                    <a:pt x="196597" y="62572"/>
                  </a:lnTo>
                  <a:lnTo>
                    <a:pt x="228252" y="74891"/>
                  </a:lnTo>
                  <a:lnTo>
                    <a:pt x="250989" y="93310"/>
                  </a:lnTo>
                  <a:lnTo>
                    <a:pt x="268451" y="114855"/>
                  </a:lnTo>
                  <a:lnTo>
                    <a:pt x="274615" y="129784"/>
                  </a:lnTo>
                  <a:lnTo>
                    <a:pt x="276508" y="144890"/>
                  </a:lnTo>
                  <a:lnTo>
                    <a:pt x="274529" y="160067"/>
                  </a:lnTo>
                  <a:lnTo>
                    <a:pt x="255038" y="194900"/>
                  </a:lnTo>
                  <a:lnTo>
                    <a:pt x="220774" y="229346"/>
                  </a:lnTo>
                  <a:lnTo>
                    <a:pt x="192329" y="243591"/>
                  </a:lnTo>
                  <a:lnTo>
                    <a:pt x="162454" y="253174"/>
                  </a:lnTo>
                  <a:lnTo>
                    <a:pt x="126193" y="264333"/>
                  </a:lnTo>
                  <a:lnTo>
                    <a:pt x="89047"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63" name="SMARTInkShape-Group46"/>
          <p:cNvGrpSpPr/>
          <p:nvPr/>
        </p:nvGrpSpPr>
        <p:grpSpPr>
          <a:xfrm>
            <a:off x="1132548" y="2862190"/>
            <a:ext cx="2417432" cy="658251"/>
            <a:chOff x="1132548" y="2862190"/>
            <a:chExt cx="2417432" cy="658251"/>
          </a:xfrm>
        </p:grpSpPr>
        <p:sp>
          <p:nvSpPr>
            <p:cNvPr id="451" name="SMARTInkShape-348"/>
            <p:cNvSpPr/>
            <p:nvPr/>
          </p:nvSpPr>
          <p:spPr>
            <a:xfrm>
              <a:off x="1132548" y="2862190"/>
              <a:ext cx="452411" cy="633187"/>
            </a:xfrm>
            <a:custGeom>
              <a:avLst/>
              <a:gdLst/>
              <a:ahLst/>
              <a:cxnLst/>
              <a:rect l="0" t="0" r="0" b="0"/>
              <a:pathLst>
                <a:path w="452411" h="633187">
                  <a:moveTo>
                    <a:pt x="452410" y="56269"/>
                  </a:moveTo>
                  <a:lnTo>
                    <a:pt x="452410" y="44918"/>
                  </a:lnTo>
                  <a:lnTo>
                    <a:pt x="441806" y="20159"/>
                  </a:lnTo>
                  <a:lnTo>
                    <a:pt x="434716" y="12563"/>
                  </a:lnTo>
                  <a:lnTo>
                    <a:pt x="416365" y="786"/>
                  </a:lnTo>
                  <a:lnTo>
                    <a:pt x="401959" y="0"/>
                  </a:lnTo>
                  <a:lnTo>
                    <a:pt x="372551" y="4319"/>
                  </a:lnTo>
                  <a:lnTo>
                    <a:pt x="334769" y="10959"/>
                  </a:lnTo>
                  <a:lnTo>
                    <a:pt x="306993" y="16659"/>
                  </a:lnTo>
                  <a:lnTo>
                    <a:pt x="280535" y="24834"/>
                  </a:lnTo>
                  <a:lnTo>
                    <a:pt x="254667" y="36372"/>
                  </a:lnTo>
                  <a:lnTo>
                    <a:pt x="229058" y="50813"/>
                  </a:lnTo>
                  <a:lnTo>
                    <a:pt x="203565" y="68520"/>
                  </a:lnTo>
                  <a:lnTo>
                    <a:pt x="178124" y="87679"/>
                  </a:lnTo>
                  <a:lnTo>
                    <a:pt x="142258" y="119763"/>
                  </a:lnTo>
                  <a:lnTo>
                    <a:pt x="110180" y="156080"/>
                  </a:lnTo>
                  <a:lnTo>
                    <a:pt x="89490" y="182757"/>
                  </a:lnTo>
                  <a:lnTo>
                    <a:pt x="69004" y="214366"/>
                  </a:lnTo>
                  <a:lnTo>
                    <a:pt x="50868" y="245916"/>
                  </a:lnTo>
                  <a:lnTo>
                    <a:pt x="35187" y="277716"/>
                  </a:lnTo>
                  <a:lnTo>
                    <a:pt x="22574" y="311606"/>
                  </a:lnTo>
                  <a:lnTo>
                    <a:pt x="13582" y="346424"/>
                  </a:lnTo>
                  <a:lnTo>
                    <a:pt x="6762" y="381654"/>
                  </a:lnTo>
                  <a:lnTo>
                    <a:pt x="910" y="417066"/>
                  </a:lnTo>
                  <a:lnTo>
                    <a:pt x="0" y="450303"/>
                  </a:lnTo>
                  <a:lnTo>
                    <a:pt x="3266" y="481162"/>
                  </a:lnTo>
                  <a:lnTo>
                    <a:pt x="10361" y="508989"/>
                  </a:lnTo>
                  <a:lnTo>
                    <a:pt x="19833" y="544409"/>
                  </a:lnTo>
                  <a:lnTo>
                    <a:pt x="34376" y="565884"/>
                  </a:lnTo>
                  <a:lnTo>
                    <a:pt x="64105" y="592499"/>
                  </a:lnTo>
                  <a:lnTo>
                    <a:pt x="98881" y="611110"/>
                  </a:lnTo>
                  <a:lnTo>
                    <a:pt x="126797" y="621212"/>
                  </a:lnTo>
                  <a:lnTo>
                    <a:pt x="156142" y="628524"/>
                  </a:lnTo>
                  <a:lnTo>
                    <a:pt x="186113" y="632338"/>
                  </a:lnTo>
                  <a:lnTo>
                    <a:pt x="216371" y="633186"/>
                  </a:lnTo>
                  <a:lnTo>
                    <a:pt x="246751" y="630742"/>
                  </a:lnTo>
                  <a:lnTo>
                    <a:pt x="274929" y="624575"/>
                  </a:lnTo>
                  <a:lnTo>
                    <a:pt x="301564" y="616189"/>
                  </a:lnTo>
                  <a:lnTo>
                    <a:pt x="339510" y="601102"/>
                  </a:lnTo>
                  <a:lnTo>
                    <a:pt x="373427" y="580921"/>
                  </a:lnTo>
                  <a:lnTo>
                    <a:pt x="406525" y="559701"/>
                  </a:lnTo>
                  <a:lnTo>
                    <a:pt x="418753" y="547846"/>
                  </a:lnTo>
                  <a:lnTo>
                    <a:pt x="430397" y="523561"/>
                  </a:lnTo>
                  <a:lnTo>
                    <a:pt x="431903" y="509206"/>
                  </a:lnTo>
                  <a:lnTo>
                    <a:pt x="423778" y="475655"/>
                  </a:lnTo>
                  <a:lnTo>
                    <a:pt x="419083" y="463924"/>
                  </a:lnTo>
                  <a:lnTo>
                    <a:pt x="409659" y="455324"/>
                  </a:lnTo>
                  <a:lnTo>
                    <a:pt x="376444" y="434944"/>
                  </a:lnTo>
                  <a:lnTo>
                    <a:pt x="359252" y="426232"/>
                  </a:lnTo>
                  <a:lnTo>
                    <a:pt x="338110" y="4220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2" name="SMARTInkShape-349"/>
            <p:cNvSpPr/>
            <p:nvPr/>
          </p:nvSpPr>
          <p:spPr>
            <a:xfrm>
              <a:off x="1706877" y="3246116"/>
              <a:ext cx="38101" cy="251464"/>
            </a:xfrm>
            <a:custGeom>
              <a:avLst/>
              <a:gdLst/>
              <a:ahLst/>
              <a:cxnLst/>
              <a:rect l="0" t="0" r="0" b="0"/>
              <a:pathLst>
                <a:path w="38101" h="251464">
                  <a:moveTo>
                    <a:pt x="38100" y="0"/>
                  </a:moveTo>
                  <a:lnTo>
                    <a:pt x="38100" y="33424"/>
                  </a:lnTo>
                  <a:lnTo>
                    <a:pt x="35842" y="69666"/>
                  </a:lnTo>
                  <a:lnTo>
                    <a:pt x="32068" y="101642"/>
                  </a:lnTo>
                  <a:lnTo>
                    <a:pt x="28649" y="126456"/>
                  </a:lnTo>
                  <a:lnTo>
                    <a:pt x="18661" y="154417"/>
                  </a:lnTo>
                  <a:lnTo>
                    <a:pt x="10891" y="190630"/>
                  </a:lnTo>
                  <a:lnTo>
                    <a:pt x="2021" y="226946"/>
                  </a:lnTo>
                  <a:lnTo>
                    <a:pt x="0" y="2514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3" name="SMARTInkShape-350"/>
            <p:cNvSpPr/>
            <p:nvPr/>
          </p:nvSpPr>
          <p:spPr>
            <a:xfrm>
              <a:off x="1790700" y="3017609"/>
              <a:ext cx="7621" cy="7532"/>
            </a:xfrm>
            <a:custGeom>
              <a:avLst/>
              <a:gdLst/>
              <a:ahLst/>
              <a:cxnLst/>
              <a:rect l="0" t="0" r="0" b="0"/>
              <a:pathLst>
                <a:path w="7621" h="7532">
                  <a:moveTo>
                    <a:pt x="7620" y="7531"/>
                  </a:moveTo>
                  <a:lnTo>
                    <a:pt x="7620" y="3485"/>
                  </a:lnTo>
                  <a:lnTo>
                    <a:pt x="6773" y="2294"/>
                  </a:lnTo>
                  <a:lnTo>
                    <a:pt x="5362" y="1497"/>
                  </a:lnTo>
                  <a:lnTo>
                    <a:pt x="311" y="0"/>
                  </a:lnTo>
                  <a:lnTo>
                    <a:pt x="0" y="75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4" name="SMARTInkShape-351"/>
            <p:cNvSpPr/>
            <p:nvPr/>
          </p:nvSpPr>
          <p:spPr>
            <a:xfrm>
              <a:off x="1867187" y="2941316"/>
              <a:ext cx="60673" cy="531242"/>
            </a:xfrm>
            <a:custGeom>
              <a:avLst/>
              <a:gdLst/>
              <a:ahLst/>
              <a:cxnLst/>
              <a:rect l="0" t="0" r="0" b="0"/>
              <a:pathLst>
                <a:path w="60673" h="531242">
                  <a:moveTo>
                    <a:pt x="60672" y="0"/>
                  </a:moveTo>
                  <a:lnTo>
                    <a:pt x="54586" y="6931"/>
                  </a:lnTo>
                  <a:lnTo>
                    <a:pt x="50064" y="14655"/>
                  </a:lnTo>
                  <a:lnTo>
                    <a:pt x="46806" y="32567"/>
                  </a:lnTo>
                  <a:lnTo>
                    <a:pt x="45839" y="66096"/>
                  </a:lnTo>
                  <a:lnTo>
                    <a:pt x="47868" y="95980"/>
                  </a:lnTo>
                  <a:lnTo>
                    <a:pt x="49901" y="129868"/>
                  </a:lnTo>
                  <a:lnTo>
                    <a:pt x="47984" y="167505"/>
                  </a:lnTo>
                  <a:lnTo>
                    <a:pt x="46287" y="187870"/>
                  </a:lnTo>
                  <a:lnTo>
                    <a:pt x="44306" y="209069"/>
                  </a:lnTo>
                  <a:lnTo>
                    <a:pt x="42141" y="230820"/>
                  </a:lnTo>
                  <a:lnTo>
                    <a:pt x="39852" y="252939"/>
                  </a:lnTo>
                  <a:lnTo>
                    <a:pt x="37480" y="275308"/>
                  </a:lnTo>
                  <a:lnTo>
                    <a:pt x="35049" y="297840"/>
                  </a:lnTo>
                  <a:lnTo>
                    <a:pt x="32585" y="319634"/>
                  </a:lnTo>
                  <a:lnTo>
                    <a:pt x="30094" y="340937"/>
                  </a:lnTo>
                  <a:lnTo>
                    <a:pt x="27587" y="361911"/>
                  </a:lnTo>
                  <a:lnTo>
                    <a:pt x="25915" y="381823"/>
                  </a:lnTo>
                  <a:lnTo>
                    <a:pt x="24058" y="419750"/>
                  </a:lnTo>
                  <a:lnTo>
                    <a:pt x="16460" y="449589"/>
                  </a:lnTo>
                  <a:lnTo>
                    <a:pt x="4671" y="483169"/>
                  </a:lnTo>
                  <a:lnTo>
                    <a:pt x="366" y="518258"/>
                  </a:lnTo>
                  <a:lnTo>
                    <a:pt x="0" y="526108"/>
                  </a:lnTo>
                  <a:lnTo>
                    <a:pt x="753" y="528540"/>
                  </a:lnTo>
                  <a:lnTo>
                    <a:pt x="2099" y="530160"/>
                  </a:lnTo>
                  <a:lnTo>
                    <a:pt x="3842" y="531241"/>
                  </a:lnTo>
                  <a:lnTo>
                    <a:pt x="5007" y="531115"/>
                  </a:lnTo>
                  <a:lnTo>
                    <a:pt x="5782" y="530184"/>
                  </a:lnTo>
                  <a:lnTo>
                    <a:pt x="6299" y="528717"/>
                  </a:lnTo>
                  <a:lnTo>
                    <a:pt x="7490" y="527740"/>
                  </a:lnTo>
                  <a:lnTo>
                    <a:pt x="11071" y="526652"/>
                  </a:lnTo>
                  <a:lnTo>
                    <a:pt x="12363" y="525516"/>
                  </a:lnTo>
                  <a:lnTo>
                    <a:pt x="14951" y="5181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5" name="SMARTInkShape-352"/>
            <p:cNvSpPr/>
            <p:nvPr/>
          </p:nvSpPr>
          <p:spPr>
            <a:xfrm>
              <a:off x="2026920" y="2933700"/>
              <a:ext cx="38101" cy="586741"/>
            </a:xfrm>
            <a:custGeom>
              <a:avLst/>
              <a:gdLst/>
              <a:ahLst/>
              <a:cxnLst/>
              <a:rect l="0" t="0" r="0" b="0"/>
              <a:pathLst>
                <a:path w="38101" h="586741">
                  <a:moveTo>
                    <a:pt x="38100" y="0"/>
                  </a:moveTo>
                  <a:lnTo>
                    <a:pt x="38100" y="35392"/>
                  </a:lnTo>
                  <a:lnTo>
                    <a:pt x="38100" y="64673"/>
                  </a:lnTo>
                  <a:lnTo>
                    <a:pt x="38100" y="102417"/>
                  </a:lnTo>
                  <a:lnTo>
                    <a:pt x="38100" y="131877"/>
                  </a:lnTo>
                  <a:lnTo>
                    <a:pt x="38100" y="164725"/>
                  </a:lnTo>
                  <a:lnTo>
                    <a:pt x="35842" y="201340"/>
                  </a:lnTo>
                  <a:lnTo>
                    <a:pt x="34054" y="220584"/>
                  </a:lnTo>
                  <a:lnTo>
                    <a:pt x="32862" y="240189"/>
                  </a:lnTo>
                  <a:lnTo>
                    <a:pt x="32068" y="260032"/>
                  </a:lnTo>
                  <a:lnTo>
                    <a:pt x="31539" y="280036"/>
                  </a:lnTo>
                  <a:lnTo>
                    <a:pt x="30336" y="300144"/>
                  </a:lnTo>
                  <a:lnTo>
                    <a:pt x="28693" y="320323"/>
                  </a:lnTo>
                  <a:lnTo>
                    <a:pt x="26748" y="340547"/>
                  </a:lnTo>
                  <a:lnTo>
                    <a:pt x="24604" y="360805"/>
                  </a:lnTo>
                  <a:lnTo>
                    <a:pt x="22327" y="381082"/>
                  </a:lnTo>
                  <a:lnTo>
                    <a:pt x="19967" y="401375"/>
                  </a:lnTo>
                  <a:lnTo>
                    <a:pt x="16694" y="420830"/>
                  </a:lnTo>
                  <a:lnTo>
                    <a:pt x="8548" y="458251"/>
                  </a:lnTo>
                  <a:lnTo>
                    <a:pt x="3800" y="490122"/>
                  </a:lnTo>
                  <a:lnTo>
                    <a:pt x="1125" y="527348"/>
                  </a:lnTo>
                  <a:lnTo>
                    <a:pt x="333" y="556724"/>
                  </a:lnTo>
                  <a:lnTo>
                    <a:pt x="0" y="586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6" name="SMARTInkShape-353"/>
            <p:cNvSpPr/>
            <p:nvPr/>
          </p:nvSpPr>
          <p:spPr>
            <a:xfrm>
              <a:off x="2415538" y="3185252"/>
              <a:ext cx="287604" cy="319366"/>
            </a:xfrm>
            <a:custGeom>
              <a:avLst/>
              <a:gdLst/>
              <a:ahLst/>
              <a:cxnLst/>
              <a:rect l="0" t="0" r="0" b="0"/>
              <a:pathLst>
                <a:path w="287604" h="319366">
                  <a:moveTo>
                    <a:pt x="274321" y="7525"/>
                  </a:moveTo>
                  <a:lnTo>
                    <a:pt x="270275" y="7525"/>
                  </a:lnTo>
                  <a:lnTo>
                    <a:pt x="266032" y="5267"/>
                  </a:lnTo>
                  <a:lnTo>
                    <a:pt x="263715" y="3482"/>
                  </a:lnTo>
                  <a:lnTo>
                    <a:pt x="248318" y="967"/>
                  </a:lnTo>
                  <a:lnTo>
                    <a:pt x="219579" y="221"/>
                  </a:lnTo>
                  <a:lnTo>
                    <a:pt x="184254" y="0"/>
                  </a:lnTo>
                  <a:lnTo>
                    <a:pt x="146973" y="3980"/>
                  </a:lnTo>
                  <a:lnTo>
                    <a:pt x="109116" y="6477"/>
                  </a:lnTo>
                  <a:lnTo>
                    <a:pt x="79182" y="11261"/>
                  </a:lnTo>
                  <a:lnTo>
                    <a:pt x="54224" y="18041"/>
                  </a:lnTo>
                  <a:lnTo>
                    <a:pt x="48849" y="21310"/>
                  </a:lnTo>
                  <a:lnTo>
                    <a:pt x="45267" y="25179"/>
                  </a:lnTo>
                  <a:lnTo>
                    <a:pt x="40225" y="36462"/>
                  </a:lnTo>
                  <a:lnTo>
                    <a:pt x="39517" y="39518"/>
                  </a:lnTo>
                  <a:lnTo>
                    <a:pt x="41582" y="43248"/>
                  </a:lnTo>
                  <a:lnTo>
                    <a:pt x="70044" y="66303"/>
                  </a:lnTo>
                  <a:lnTo>
                    <a:pt x="99965" y="81293"/>
                  </a:lnTo>
                  <a:lnTo>
                    <a:pt x="125708" y="93652"/>
                  </a:lnTo>
                  <a:lnTo>
                    <a:pt x="153238" y="106764"/>
                  </a:lnTo>
                  <a:lnTo>
                    <a:pt x="179584" y="118237"/>
                  </a:lnTo>
                  <a:lnTo>
                    <a:pt x="207660" y="133495"/>
                  </a:lnTo>
                  <a:lnTo>
                    <a:pt x="245258" y="158869"/>
                  </a:lnTo>
                  <a:lnTo>
                    <a:pt x="280716" y="194244"/>
                  </a:lnTo>
                  <a:lnTo>
                    <a:pt x="287603" y="213844"/>
                  </a:lnTo>
                  <a:lnTo>
                    <a:pt x="286997" y="232997"/>
                  </a:lnTo>
                  <a:lnTo>
                    <a:pt x="277136" y="257213"/>
                  </a:lnTo>
                  <a:lnTo>
                    <a:pt x="268235" y="269770"/>
                  </a:lnTo>
                  <a:lnTo>
                    <a:pt x="245610" y="286360"/>
                  </a:lnTo>
                  <a:lnTo>
                    <a:pt x="213416" y="301999"/>
                  </a:lnTo>
                  <a:lnTo>
                    <a:pt x="177063" y="313310"/>
                  </a:lnTo>
                  <a:lnTo>
                    <a:pt x="139483" y="317981"/>
                  </a:lnTo>
                  <a:lnTo>
                    <a:pt x="101537" y="319365"/>
                  </a:lnTo>
                  <a:lnTo>
                    <a:pt x="67528" y="315730"/>
                  </a:lnTo>
                  <a:lnTo>
                    <a:pt x="40046" y="305245"/>
                  </a:lnTo>
                  <a:lnTo>
                    <a:pt x="0" y="2742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7" name="SMARTInkShape-354"/>
            <p:cNvSpPr/>
            <p:nvPr/>
          </p:nvSpPr>
          <p:spPr>
            <a:xfrm>
              <a:off x="2796540" y="2964177"/>
              <a:ext cx="114301" cy="548642"/>
            </a:xfrm>
            <a:custGeom>
              <a:avLst/>
              <a:gdLst/>
              <a:ahLst/>
              <a:cxnLst/>
              <a:rect l="0" t="0" r="0" b="0"/>
              <a:pathLst>
                <a:path w="114301" h="548642">
                  <a:moveTo>
                    <a:pt x="114300" y="0"/>
                  </a:moveTo>
                  <a:lnTo>
                    <a:pt x="114300" y="4048"/>
                  </a:lnTo>
                  <a:lnTo>
                    <a:pt x="112042" y="8290"/>
                  </a:lnTo>
                  <a:lnTo>
                    <a:pt x="110255" y="10608"/>
                  </a:lnTo>
                  <a:lnTo>
                    <a:pt x="108266" y="17697"/>
                  </a:lnTo>
                  <a:lnTo>
                    <a:pt x="100804" y="53133"/>
                  </a:lnTo>
                  <a:lnTo>
                    <a:pt x="93744" y="84513"/>
                  </a:lnTo>
                  <a:lnTo>
                    <a:pt x="88792" y="114044"/>
                  </a:lnTo>
                  <a:lnTo>
                    <a:pt x="83771" y="144666"/>
                  </a:lnTo>
                  <a:lnTo>
                    <a:pt x="78717" y="176902"/>
                  </a:lnTo>
                  <a:lnTo>
                    <a:pt x="73649" y="213810"/>
                  </a:lnTo>
                  <a:lnTo>
                    <a:pt x="71114" y="233134"/>
                  </a:lnTo>
                  <a:lnTo>
                    <a:pt x="68575" y="252790"/>
                  </a:lnTo>
                  <a:lnTo>
                    <a:pt x="66037" y="272668"/>
                  </a:lnTo>
                  <a:lnTo>
                    <a:pt x="58701" y="310556"/>
                  </a:lnTo>
                  <a:lnTo>
                    <a:pt x="50642" y="347153"/>
                  </a:lnTo>
                  <a:lnTo>
                    <a:pt x="44238" y="383174"/>
                  </a:lnTo>
                  <a:lnTo>
                    <a:pt x="38570" y="414421"/>
                  </a:lnTo>
                  <a:lnTo>
                    <a:pt x="32382" y="442422"/>
                  </a:lnTo>
                  <a:lnTo>
                    <a:pt x="20222" y="480291"/>
                  </a:lnTo>
                  <a:lnTo>
                    <a:pt x="8101" y="514445"/>
                  </a:lnTo>
                  <a:lnTo>
                    <a:pt x="2400" y="532301"/>
                  </a:lnTo>
                  <a:lnTo>
                    <a:pt x="0" y="5486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8" name="SMARTInkShape-355"/>
            <p:cNvSpPr/>
            <p:nvPr/>
          </p:nvSpPr>
          <p:spPr>
            <a:xfrm>
              <a:off x="2933700" y="3253740"/>
              <a:ext cx="45717" cy="219290"/>
            </a:xfrm>
            <a:custGeom>
              <a:avLst/>
              <a:gdLst/>
              <a:ahLst/>
              <a:cxnLst/>
              <a:rect l="0" t="0" r="0" b="0"/>
              <a:pathLst>
                <a:path w="45717" h="219290">
                  <a:moveTo>
                    <a:pt x="45716" y="0"/>
                  </a:moveTo>
                  <a:lnTo>
                    <a:pt x="44873" y="35098"/>
                  </a:lnTo>
                  <a:lnTo>
                    <a:pt x="39685" y="69993"/>
                  </a:lnTo>
                  <a:lnTo>
                    <a:pt x="36312" y="101736"/>
                  </a:lnTo>
                  <a:lnTo>
                    <a:pt x="32205" y="135693"/>
                  </a:lnTo>
                  <a:lnTo>
                    <a:pt x="31632" y="146343"/>
                  </a:lnTo>
                  <a:lnTo>
                    <a:pt x="24215" y="164947"/>
                  </a:lnTo>
                  <a:lnTo>
                    <a:pt x="12537" y="187444"/>
                  </a:lnTo>
                  <a:lnTo>
                    <a:pt x="7421" y="209414"/>
                  </a:lnTo>
                  <a:lnTo>
                    <a:pt x="1142" y="219289"/>
                  </a:lnTo>
                  <a:lnTo>
                    <a:pt x="763" y="219006"/>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9" name="SMARTInkShape-356"/>
            <p:cNvSpPr/>
            <p:nvPr/>
          </p:nvSpPr>
          <p:spPr>
            <a:xfrm>
              <a:off x="3009900" y="3032759"/>
              <a:ext cx="1" cy="7619"/>
            </a:xfrm>
            <a:custGeom>
              <a:avLst/>
              <a:gdLst/>
              <a:ahLst/>
              <a:cxnLst/>
              <a:rect l="0" t="0" r="0" b="0"/>
              <a:pathLst>
                <a:path w="1" h="7619">
                  <a:moveTo>
                    <a:pt x="0" y="7618"/>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0" name="SMARTInkShape-357"/>
            <p:cNvSpPr/>
            <p:nvPr/>
          </p:nvSpPr>
          <p:spPr>
            <a:xfrm>
              <a:off x="3169916" y="2880359"/>
              <a:ext cx="30383" cy="556260"/>
            </a:xfrm>
            <a:custGeom>
              <a:avLst/>
              <a:gdLst/>
              <a:ahLst/>
              <a:cxnLst/>
              <a:rect l="0" t="0" r="0" b="0"/>
              <a:pathLst>
                <a:path w="30383" h="556260">
                  <a:moveTo>
                    <a:pt x="15243" y="0"/>
                  </a:moveTo>
                  <a:lnTo>
                    <a:pt x="15243" y="10606"/>
                  </a:lnTo>
                  <a:lnTo>
                    <a:pt x="21801" y="44136"/>
                  </a:lnTo>
                  <a:lnTo>
                    <a:pt x="26595" y="76202"/>
                  </a:lnTo>
                  <a:lnTo>
                    <a:pt x="29332" y="112512"/>
                  </a:lnTo>
                  <a:lnTo>
                    <a:pt x="29970" y="139752"/>
                  </a:lnTo>
                  <a:lnTo>
                    <a:pt x="30254" y="169637"/>
                  </a:lnTo>
                  <a:lnTo>
                    <a:pt x="30382" y="202678"/>
                  </a:lnTo>
                  <a:lnTo>
                    <a:pt x="28181" y="239374"/>
                  </a:lnTo>
                  <a:lnTo>
                    <a:pt x="25225" y="277416"/>
                  </a:lnTo>
                  <a:lnTo>
                    <a:pt x="23914" y="314077"/>
                  </a:lnTo>
                  <a:lnTo>
                    <a:pt x="21072" y="347871"/>
                  </a:lnTo>
                  <a:lnTo>
                    <a:pt x="17833" y="379823"/>
                  </a:lnTo>
                  <a:lnTo>
                    <a:pt x="16392" y="410957"/>
                  </a:lnTo>
                  <a:lnTo>
                    <a:pt x="15584" y="448954"/>
                  </a:lnTo>
                  <a:lnTo>
                    <a:pt x="15345" y="481662"/>
                  </a:lnTo>
                  <a:lnTo>
                    <a:pt x="15263" y="516125"/>
                  </a:lnTo>
                  <a:lnTo>
                    <a:pt x="15250" y="528827"/>
                  </a:lnTo>
                  <a:lnTo>
                    <a:pt x="13555" y="533738"/>
                  </a:lnTo>
                  <a:lnTo>
                    <a:pt x="3181" y="547703"/>
                  </a:lnTo>
                  <a:lnTo>
                    <a:pt x="0" y="556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1" name="SMARTInkShape-358"/>
            <p:cNvSpPr/>
            <p:nvPr/>
          </p:nvSpPr>
          <p:spPr>
            <a:xfrm>
              <a:off x="3063240" y="3223259"/>
              <a:ext cx="160020" cy="45721"/>
            </a:xfrm>
            <a:custGeom>
              <a:avLst/>
              <a:gdLst/>
              <a:ahLst/>
              <a:cxnLst/>
              <a:rect l="0" t="0" r="0" b="0"/>
              <a:pathLst>
                <a:path w="160020" h="45721">
                  <a:moveTo>
                    <a:pt x="0" y="45720"/>
                  </a:moveTo>
                  <a:lnTo>
                    <a:pt x="4045" y="41675"/>
                  </a:lnTo>
                  <a:lnTo>
                    <a:pt x="10546" y="39689"/>
                  </a:lnTo>
                  <a:lnTo>
                    <a:pt x="14650" y="39160"/>
                  </a:lnTo>
                  <a:lnTo>
                    <a:pt x="48902" y="23917"/>
                  </a:lnTo>
                  <a:lnTo>
                    <a:pt x="86989" y="12910"/>
                  </a:lnTo>
                  <a:lnTo>
                    <a:pt x="117024" y="5143"/>
                  </a:lnTo>
                  <a:lnTo>
                    <a:pt x="160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SMARTInkShape-359"/>
            <p:cNvSpPr/>
            <p:nvPr/>
          </p:nvSpPr>
          <p:spPr>
            <a:xfrm>
              <a:off x="3329940" y="3147059"/>
              <a:ext cx="220040" cy="274321"/>
            </a:xfrm>
            <a:custGeom>
              <a:avLst/>
              <a:gdLst/>
              <a:ahLst/>
              <a:cxnLst/>
              <a:rect l="0" t="0" r="0" b="0"/>
              <a:pathLst>
                <a:path w="220040" h="274321">
                  <a:moveTo>
                    <a:pt x="213360" y="0"/>
                  </a:moveTo>
                  <a:lnTo>
                    <a:pt x="209314" y="0"/>
                  </a:lnTo>
                  <a:lnTo>
                    <a:pt x="205069" y="2258"/>
                  </a:lnTo>
                  <a:lnTo>
                    <a:pt x="191402" y="10606"/>
                  </a:lnTo>
                  <a:lnTo>
                    <a:pt x="159135" y="19145"/>
                  </a:lnTo>
                  <a:lnTo>
                    <a:pt x="121803" y="35070"/>
                  </a:lnTo>
                  <a:lnTo>
                    <a:pt x="87849" y="48195"/>
                  </a:lnTo>
                  <a:lnTo>
                    <a:pt x="53494" y="56934"/>
                  </a:lnTo>
                  <a:lnTo>
                    <a:pt x="43978" y="63813"/>
                  </a:lnTo>
                  <a:lnTo>
                    <a:pt x="42863" y="66246"/>
                  </a:lnTo>
                  <a:lnTo>
                    <a:pt x="42970" y="68717"/>
                  </a:lnTo>
                  <a:lnTo>
                    <a:pt x="45343" y="73719"/>
                  </a:lnTo>
                  <a:lnTo>
                    <a:pt x="49221" y="78765"/>
                  </a:lnTo>
                  <a:lnTo>
                    <a:pt x="60210" y="86368"/>
                  </a:lnTo>
                  <a:lnTo>
                    <a:pt x="92344" y="93031"/>
                  </a:lnTo>
                  <a:lnTo>
                    <a:pt x="122098" y="101915"/>
                  </a:lnTo>
                  <a:lnTo>
                    <a:pt x="157671" y="112669"/>
                  </a:lnTo>
                  <a:lnTo>
                    <a:pt x="187777" y="130221"/>
                  </a:lnTo>
                  <a:lnTo>
                    <a:pt x="210281" y="149995"/>
                  </a:lnTo>
                  <a:lnTo>
                    <a:pt x="216224" y="162337"/>
                  </a:lnTo>
                  <a:lnTo>
                    <a:pt x="220039" y="186913"/>
                  </a:lnTo>
                  <a:lnTo>
                    <a:pt x="216047" y="197655"/>
                  </a:lnTo>
                  <a:lnTo>
                    <a:pt x="199684" y="218346"/>
                  </a:lnTo>
                  <a:lnTo>
                    <a:pt x="164583" y="237797"/>
                  </a:lnTo>
                  <a:lnTo>
                    <a:pt x="136253" y="249670"/>
                  </a:lnTo>
                  <a:lnTo>
                    <a:pt x="106411" y="258550"/>
                  </a:lnTo>
                  <a:lnTo>
                    <a:pt x="73861" y="264285"/>
                  </a:lnTo>
                  <a:lnTo>
                    <a:pt x="41922" y="268241"/>
                  </a:lnTo>
                  <a:lnTo>
                    <a:pt x="0"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838200" y="609600"/>
            <a:ext cx="7239000" cy="4203700"/>
          </a:xfrm>
          <a:prstGeom prst="rect">
            <a:avLst/>
          </a:prstGeom>
          <a:noFill/>
          <a:ln w="9525">
            <a:noFill/>
            <a:miter lim="800000"/>
            <a:headEnd/>
            <a:tailEnd/>
          </a:ln>
        </p:spPr>
        <p:txBody>
          <a:bodyPr>
            <a:spAutoFit/>
          </a:bodyPr>
          <a:lstStyle/>
          <a:p>
            <a:pPr algn="ctr">
              <a:spcBef>
                <a:spcPct val="50000"/>
              </a:spcBef>
            </a:pPr>
            <a:r>
              <a:rPr lang="en-US" sz="5400" b="1">
                <a:latin typeface="Times New Roman" pitchFamily="18" charset="0"/>
              </a:rPr>
              <a:t>So human embryos had gills and tails (as you just saw)…so some babies MUST be born with tails, right?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457200" y="457200"/>
            <a:ext cx="4437063" cy="5943600"/>
          </a:xfrm>
          <a:prstGeom prst="rect">
            <a:avLst/>
          </a:prstGeom>
          <a:noFill/>
          <a:ln w="9525">
            <a:noFill/>
            <a:miter lim="800000"/>
            <a:headEnd/>
            <a:tailEnd/>
          </a:ln>
        </p:spPr>
      </p:pic>
      <p:pic>
        <p:nvPicPr>
          <p:cNvPr id="41988" name="Picture 4"/>
          <p:cNvPicPr>
            <a:picLocks noChangeAspect="1" noChangeArrowheads="1"/>
          </p:cNvPicPr>
          <p:nvPr/>
        </p:nvPicPr>
        <p:blipFill>
          <a:blip r:embed="rId3" cstate="print"/>
          <a:srcRect/>
          <a:stretch>
            <a:fillRect/>
          </a:stretch>
        </p:blipFill>
        <p:spPr bwMode="auto">
          <a:xfrm>
            <a:off x="5105400" y="3902075"/>
            <a:ext cx="3733800" cy="295592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486400" y="228600"/>
            <a:ext cx="3030474" cy="3695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0-#ppt_w/2"/>
                                          </p:val>
                                        </p:tav>
                                        <p:tav tm="100000">
                                          <p:val>
                                            <p:strVal val="#ppt_x"/>
                                          </p:val>
                                        </p:tav>
                                      </p:tavLst>
                                    </p:anim>
                                    <p:anim calcmode="lin" valueType="num">
                                      <p:cBhvr additive="base">
                                        <p:cTn id="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1988"/>
                                        </p:tgtEl>
                                        <p:attrNameLst>
                                          <p:attrName>style.visibility</p:attrName>
                                        </p:attrNameLst>
                                      </p:cBhvr>
                                      <p:to>
                                        <p:strVal val="visible"/>
                                      </p:to>
                                    </p:set>
                                    <p:anim calcmode="lin" valueType="num">
                                      <p:cBhvr additive="base">
                                        <p:cTn id="13" dur="500" fill="hold"/>
                                        <p:tgtEl>
                                          <p:spTgt spid="41988"/>
                                        </p:tgtEl>
                                        <p:attrNameLst>
                                          <p:attrName>ppt_x</p:attrName>
                                        </p:attrNameLst>
                                      </p:cBhvr>
                                      <p:tavLst>
                                        <p:tav tm="0">
                                          <p:val>
                                            <p:strVal val="0-#ppt_w/2"/>
                                          </p:val>
                                        </p:tav>
                                        <p:tav tm="100000">
                                          <p:val>
                                            <p:strVal val="#ppt_x"/>
                                          </p:val>
                                        </p:tav>
                                      </p:tavLst>
                                    </p:anim>
                                    <p:anim calcmode="lin" valueType="num">
                                      <p:cBhvr additive="base">
                                        <p:cTn id="14" dur="500" fill="hold"/>
                                        <p:tgtEl>
                                          <p:spTgt spid="419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04800" y="304800"/>
            <a:ext cx="8610600" cy="1373188"/>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Here we go again…in May 2005, the Kansas State Board held a series of hearings to change how evolution and the origin of life would be taught in the state’s public schools.</a:t>
            </a:r>
          </a:p>
        </p:txBody>
      </p:sp>
      <p:sp>
        <p:nvSpPr>
          <p:cNvPr id="196611" name="Text Box 3"/>
          <p:cNvSpPr txBox="1">
            <a:spLocks noChangeArrowheads="1"/>
          </p:cNvSpPr>
          <p:nvPr/>
        </p:nvSpPr>
        <p:spPr bwMode="auto">
          <a:xfrm>
            <a:off x="228600" y="1828800"/>
            <a:ext cx="8915400" cy="1373188"/>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The hearings were arranged by the Board of Education with the intent of introducing intelligent design into science classes</a:t>
            </a:r>
            <a:r>
              <a:rPr lang="en-US" sz="2800" b="1">
                <a:latin typeface="Times New Roman" pitchFamily="18" charset="0"/>
              </a:rPr>
              <a:t>.</a:t>
            </a:r>
          </a:p>
        </p:txBody>
      </p:sp>
      <p:pic>
        <p:nvPicPr>
          <p:cNvPr id="17411" name="Picture 4"/>
          <p:cNvPicPr>
            <a:picLocks noChangeAspect="1" noChangeArrowheads="1"/>
          </p:cNvPicPr>
          <p:nvPr/>
        </p:nvPicPr>
        <p:blipFill>
          <a:blip r:embed="rId2" cstate="print"/>
          <a:srcRect/>
          <a:stretch>
            <a:fillRect/>
          </a:stretch>
        </p:blipFill>
        <p:spPr bwMode="auto">
          <a:xfrm>
            <a:off x="0" y="3167063"/>
            <a:ext cx="4953000" cy="3690937"/>
          </a:xfrm>
          <a:prstGeom prst="rect">
            <a:avLst/>
          </a:prstGeom>
          <a:noFill/>
          <a:ln w="9525" algn="ctr">
            <a:noFill/>
            <a:miter lim="800000"/>
            <a:headEnd/>
            <a:tailEnd/>
          </a:ln>
        </p:spPr>
      </p:pic>
      <p:sp>
        <p:nvSpPr>
          <p:cNvPr id="196613" name="WordArt 5"/>
          <p:cNvSpPr>
            <a:spLocks noChangeArrowheads="1" noChangeShapeType="1" noTextEdit="1"/>
          </p:cNvSpPr>
          <p:nvPr/>
        </p:nvSpPr>
        <p:spPr bwMode="auto">
          <a:xfrm>
            <a:off x="381000" y="5562600"/>
            <a:ext cx="8458200" cy="733425"/>
          </a:xfrm>
          <a:prstGeom prst="rect">
            <a:avLst/>
          </a:prstGeom>
        </p:spPr>
        <p:txBody>
          <a:bodyPr wrap="none" fromWordArt="1">
            <a:prstTxWarp prst="textPlain">
              <a:avLst>
                <a:gd name="adj" fmla="val 50000"/>
              </a:avLst>
            </a:prstTxWarp>
          </a:bodyPr>
          <a:lstStyle/>
          <a:p>
            <a:pPr algn="ctr"/>
            <a:r>
              <a:rPr lang="en-US" sz="40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Cooper Black"/>
              </a:rPr>
              <a:t>What Problem Will We Get Here?</a:t>
            </a:r>
          </a:p>
        </p:txBody>
      </p:sp>
      <p:sp>
        <p:nvSpPr>
          <p:cNvPr id="6" name="Rectangle 5"/>
          <p:cNvSpPr/>
          <p:nvPr/>
        </p:nvSpPr>
        <p:spPr>
          <a:xfrm>
            <a:off x="5105400" y="6211669"/>
            <a:ext cx="4038600" cy="646331"/>
          </a:xfrm>
          <a:prstGeom prst="rect">
            <a:avLst/>
          </a:prstGeom>
        </p:spPr>
        <p:txBody>
          <a:bodyPr wrap="square">
            <a:spAutoFit/>
          </a:bodyPr>
          <a:lstStyle/>
          <a:p>
            <a:r>
              <a:rPr lang="en-US" dirty="0" smtClean="0"/>
              <a:t>https://</a:t>
            </a:r>
            <a:r>
              <a:rPr lang="en-US" dirty="0" err="1" smtClean="0"/>
              <a:t>www.youtube.com/watch?v</a:t>
            </a:r>
            <a:r>
              <a:rPr lang="en-US" dirty="0" smtClean="0"/>
              <a:t>=7sfnnJBk3aY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6610"/>
                                        </p:tgtEl>
                                        <p:attrNameLst>
                                          <p:attrName>style.visibility</p:attrName>
                                        </p:attrNameLst>
                                      </p:cBhvr>
                                      <p:to>
                                        <p:strVal val="visible"/>
                                      </p:to>
                                    </p:set>
                                    <p:animEffect transition="in" filter="checkerboard(across)">
                                      <p:cBhvr>
                                        <p:cTn id="7" dur="500"/>
                                        <p:tgtEl>
                                          <p:spTgt spid="1966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6611"/>
                                        </p:tgtEl>
                                        <p:attrNameLst>
                                          <p:attrName>style.visibility</p:attrName>
                                        </p:attrNameLst>
                                      </p:cBhvr>
                                      <p:to>
                                        <p:strVal val="visible"/>
                                      </p:to>
                                    </p:set>
                                    <p:animEffect transition="in" filter="checkerboard(across)">
                                      <p:cBhvr>
                                        <p:cTn id="12" dur="500"/>
                                        <p:tgtEl>
                                          <p:spTgt spid="196611"/>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grpId="0" nodeType="clickEffect">
                                  <p:stCondLst>
                                    <p:cond delay="0"/>
                                  </p:stCondLst>
                                  <p:childTnLst>
                                    <p:set>
                                      <p:cBhvr>
                                        <p:cTn id="16" dur="1" fill="hold">
                                          <p:stCondLst>
                                            <p:cond delay="0"/>
                                          </p:stCondLst>
                                        </p:cTn>
                                        <p:tgtEl>
                                          <p:spTgt spid="196613"/>
                                        </p:tgtEl>
                                        <p:attrNameLst>
                                          <p:attrName>style.visibility</p:attrName>
                                        </p:attrNameLst>
                                      </p:cBhvr>
                                      <p:to>
                                        <p:strVal val="visible"/>
                                      </p:to>
                                    </p:set>
                                    <p:anim from="(-#ppt_w/2)" to="(#ppt_x)" calcmode="lin" valueType="num">
                                      <p:cBhvr>
                                        <p:cTn id="17" dur="600" fill="hold">
                                          <p:stCondLst>
                                            <p:cond delay="0"/>
                                          </p:stCondLst>
                                        </p:cTn>
                                        <p:tgtEl>
                                          <p:spTgt spid="196613"/>
                                        </p:tgtEl>
                                        <p:attrNameLst>
                                          <p:attrName>ppt_x</p:attrName>
                                        </p:attrNameLst>
                                      </p:cBhvr>
                                    </p:anim>
                                    <p:anim from="0" to="-1.0" calcmode="lin" valueType="num">
                                      <p:cBhvr>
                                        <p:cTn id="18" dur="200" decel="50000" autoRev="1" fill="hold">
                                          <p:stCondLst>
                                            <p:cond delay="600"/>
                                          </p:stCondLst>
                                        </p:cTn>
                                        <p:tgtEl>
                                          <p:spTgt spid="196613"/>
                                        </p:tgtEl>
                                        <p:attrNameLst>
                                          <p:attrName>xshear</p:attrName>
                                        </p:attrNameLst>
                                      </p:cBhvr>
                                    </p:anim>
                                    <p:animScale>
                                      <p:cBhvr>
                                        <p:cTn id="19" dur="200" decel="100000" autoRev="1" fill="hold">
                                          <p:stCondLst>
                                            <p:cond delay="600"/>
                                          </p:stCondLst>
                                        </p:cTn>
                                        <p:tgtEl>
                                          <p:spTgt spid="196613"/>
                                        </p:tgtEl>
                                      </p:cBhvr>
                                      <p:from x="100000" y="100000"/>
                                      <p:to x="80000" y="100000"/>
                                    </p:animScale>
                                    <p:anim by="(#ppt_h/3+#ppt_w*0.1)" calcmode="lin" valueType="num">
                                      <p:cBhvr additive="sum">
                                        <p:cTn id="20" dur="200" decel="100000" autoRev="1" fill="hold">
                                          <p:stCondLst>
                                            <p:cond delay="600"/>
                                          </p:stCondLst>
                                        </p:cTn>
                                        <p:tgtEl>
                                          <p:spTgt spid="1966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P spid="196611" grpId="0"/>
      <p:bldP spid="1966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457200"/>
            <a:ext cx="6705600" cy="762000"/>
          </a:xfrm>
          <a:prstGeom prst="rect">
            <a:avLst/>
          </a:prstGeom>
          <a:noFill/>
          <a:ln w="9525">
            <a:noFill/>
            <a:miter lim="800000"/>
            <a:headEnd/>
            <a:tailEnd/>
          </a:ln>
        </p:spPr>
        <p:txBody>
          <a:bodyPr>
            <a:spAutoFit/>
          </a:bodyPr>
          <a:lstStyle/>
          <a:p>
            <a:pPr>
              <a:spcBef>
                <a:spcPct val="50000"/>
              </a:spcBef>
            </a:pPr>
            <a:r>
              <a:rPr lang="en-US" sz="4400">
                <a:latin typeface="Times New Roman" pitchFamily="18" charset="0"/>
              </a:rPr>
              <a:t>3.) </a:t>
            </a:r>
            <a:r>
              <a:rPr lang="en-US" sz="4400" b="1" u="sng">
                <a:latin typeface="Times New Roman" pitchFamily="18" charset="0"/>
              </a:rPr>
              <a:t>Comparative Anatomy </a:t>
            </a:r>
          </a:p>
        </p:txBody>
      </p:sp>
      <p:sp>
        <p:nvSpPr>
          <p:cNvPr id="57346" name="Rectangle 3"/>
          <p:cNvSpPr>
            <a:spLocks noChangeArrowheads="1"/>
          </p:cNvSpPr>
          <p:nvPr/>
        </p:nvSpPr>
        <p:spPr bwMode="auto">
          <a:xfrm>
            <a:off x="3324225" y="2457450"/>
            <a:ext cx="9144000" cy="0"/>
          </a:xfrm>
          <a:prstGeom prst="rect">
            <a:avLst/>
          </a:prstGeom>
          <a:noFill/>
          <a:ln w="9525">
            <a:noFill/>
            <a:miter lim="800000"/>
            <a:headEnd/>
            <a:tailEnd/>
          </a:ln>
        </p:spPr>
        <p:txBody>
          <a:bodyPr>
            <a:spAutoFit/>
          </a:bodyPr>
          <a:lstStyle/>
          <a:p>
            <a:endParaRPr lang="en-US"/>
          </a:p>
        </p:txBody>
      </p:sp>
      <p:pic>
        <p:nvPicPr>
          <p:cNvPr id="57347" name="Picture 4" descr="evo4"/>
          <p:cNvPicPr>
            <a:picLocks noChangeAspect="1" noChangeArrowheads="1"/>
          </p:cNvPicPr>
          <p:nvPr/>
        </p:nvPicPr>
        <p:blipFill>
          <a:blip r:embed="rId2" cstate="print"/>
          <a:srcRect/>
          <a:stretch>
            <a:fillRect/>
          </a:stretch>
        </p:blipFill>
        <p:spPr bwMode="auto">
          <a:xfrm>
            <a:off x="1905000" y="2882900"/>
            <a:ext cx="5105400" cy="3975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p:cNvPicPr>
            <a:picLocks noChangeAspect="1" noChangeArrowheads="1"/>
          </p:cNvPicPr>
          <p:nvPr/>
        </p:nvPicPr>
        <p:blipFill>
          <a:blip r:embed="rId2" cstate="print"/>
          <a:srcRect/>
          <a:stretch>
            <a:fillRect/>
          </a:stretch>
        </p:blipFill>
        <p:spPr bwMode="auto">
          <a:xfrm>
            <a:off x="0" y="0"/>
            <a:ext cx="9144000" cy="1755775"/>
          </a:xfrm>
          <a:prstGeom prst="rect">
            <a:avLst/>
          </a:prstGeom>
          <a:noFill/>
          <a:ln w="9525">
            <a:noFill/>
            <a:miter lim="800000"/>
            <a:headEnd/>
            <a:tailEnd/>
          </a:ln>
        </p:spPr>
      </p:pic>
      <p:pic>
        <p:nvPicPr>
          <p:cNvPr id="58370" name="Picture 9" descr="22-14-HomologousStruct-L"/>
          <p:cNvPicPr>
            <a:picLocks noChangeAspect="1" noChangeArrowheads="1"/>
          </p:cNvPicPr>
          <p:nvPr/>
        </p:nvPicPr>
        <p:blipFill>
          <a:blip r:embed="rId3" cstate="print"/>
          <a:srcRect/>
          <a:stretch>
            <a:fillRect/>
          </a:stretch>
        </p:blipFill>
        <p:spPr bwMode="auto">
          <a:xfrm>
            <a:off x="1981200" y="1524000"/>
            <a:ext cx="5410200" cy="3760788"/>
          </a:xfrm>
          <a:prstGeom prst="rect">
            <a:avLst/>
          </a:prstGeom>
          <a:noFill/>
          <a:ln w="9525">
            <a:noFill/>
            <a:miter lim="800000"/>
            <a:headEnd/>
            <a:tailEnd/>
          </a:ln>
        </p:spPr>
      </p:pic>
      <p:sp>
        <p:nvSpPr>
          <p:cNvPr id="49162" name="Text Box 10"/>
          <p:cNvSpPr txBox="1">
            <a:spLocks noChangeArrowheads="1"/>
          </p:cNvSpPr>
          <p:nvPr/>
        </p:nvSpPr>
        <p:spPr bwMode="auto">
          <a:xfrm>
            <a:off x="914400" y="5486400"/>
            <a:ext cx="7543800" cy="1004888"/>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Radius = Orange		Carpals = Yellow</a:t>
            </a:r>
          </a:p>
          <a:p>
            <a:pPr>
              <a:spcBef>
                <a:spcPct val="50000"/>
              </a:spcBef>
            </a:pPr>
            <a:r>
              <a:rPr lang="en-US" sz="2400" b="1">
                <a:latin typeface="Times New Roman" pitchFamily="18" charset="0"/>
              </a:rPr>
              <a:t>Ulna = Whitish		Phalanges = Darker Brown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from="(-#ppt_w/2)" to="(#ppt_x)" calcmode="lin" valueType="num">
                                      <p:cBhvr>
                                        <p:cTn id="7" dur="600" fill="hold">
                                          <p:stCondLst>
                                            <p:cond delay="0"/>
                                          </p:stCondLst>
                                        </p:cTn>
                                        <p:tgtEl>
                                          <p:spTgt spid="49162"/>
                                        </p:tgtEl>
                                        <p:attrNameLst>
                                          <p:attrName>ppt_x</p:attrName>
                                        </p:attrNameLst>
                                      </p:cBhvr>
                                    </p:anim>
                                    <p:anim from="0" to="-1.0" calcmode="lin" valueType="num">
                                      <p:cBhvr>
                                        <p:cTn id="8" dur="200" decel="50000" autoRev="1" fill="hold">
                                          <p:stCondLst>
                                            <p:cond delay="600"/>
                                          </p:stCondLst>
                                        </p:cTn>
                                        <p:tgtEl>
                                          <p:spTgt spid="49162"/>
                                        </p:tgtEl>
                                        <p:attrNameLst>
                                          <p:attrName>xshear</p:attrName>
                                        </p:attrNameLst>
                                      </p:cBhvr>
                                    </p:anim>
                                    <p:animScale>
                                      <p:cBhvr>
                                        <p:cTn id="9" dur="200" decel="100000" autoRev="1" fill="hold">
                                          <p:stCondLst>
                                            <p:cond delay="600"/>
                                          </p:stCondLst>
                                        </p:cTn>
                                        <p:tgtEl>
                                          <p:spTgt spid="49162"/>
                                        </p:tgtEl>
                                      </p:cBhvr>
                                      <p:from x="100000" y="100000"/>
                                      <p:to x="80000" y="100000"/>
                                    </p:animScale>
                                    <p:anim by="(#ppt_h/3+#ppt_w*0.1)" calcmode="lin" valueType="num">
                                      <p:cBhvr additive="sum">
                                        <p:cTn id="10" dur="200" decel="100000" autoRev="1" fill="hold">
                                          <p:stCondLst>
                                            <p:cond delay="600"/>
                                          </p:stCondLst>
                                        </p:cTn>
                                        <p:tgtEl>
                                          <p:spTgt spid="4916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original-shark-pic"/>
          <p:cNvPicPr>
            <a:picLocks noChangeAspect="1" noChangeArrowheads="1"/>
          </p:cNvPicPr>
          <p:nvPr/>
        </p:nvPicPr>
        <p:blipFill>
          <a:blip r:embed="rId2" cstate="print"/>
          <a:srcRect/>
          <a:stretch>
            <a:fillRect/>
          </a:stretch>
        </p:blipFill>
        <p:spPr bwMode="auto">
          <a:xfrm>
            <a:off x="0" y="0"/>
            <a:ext cx="3810000" cy="2800350"/>
          </a:xfrm>
          <a:prstGeom prst="rect">
            <a:avLst/>
          </a:prstGeom>
          <a:noFill/>
          <a:ln w="9525">
            <a:noFill/>
            <a:miter lim="800000"/>
            <a:headEnd/>
            <a:tailEnd/>
          </a:ln>
        </p:spPr>
      </p:pic>
      <p:pic>
        <p:nvPicPr>
          <p:cNvPr id="51207" name="Picture 7" descr="mystic11"/>
          <p:cNvPicPr>
            <a:picLocks noChangeAspect="1" noChangeArrowheads="1"/>
          </p:cNvPicPr>
          <p:nvPr/>
        </p:nvPicPr>
        <p:blipFill>
          <a:blip r:embed="rId3" cstate="print"/>
          <a:srcRect/>
          <a:stretch>
            <a:fillRect/>
          </a:stretch>
        </p:blipFill>
        <p:spPr bwMode="auto">
          <a:xfrm>
            <a:off x="4038600" y="1390650"/>
            <a:ext cx="4953000" cy="3714750"/>
          </a:xfrm>
          <a:prstGeom prst="rect">
            <a:avLst/>
          </a:prstGeom>
          <a:noFill/>
          <a:ln w="9525">
            <a:noFill/>
            <a:miter lim="800000"/>
            <a:headEnd/>
            <a:tailEnd/>
          </a:ln>
        </p:spPr>
      </p:pic>
      <p:pic>
        <p:nvPicPr>
          <p:cNvPr id="51209" name="Picture 9" descr="dolphin"/>
          <p:cNvPicPr>
            <a:picLocks noChangeAspect="1" noChangeArrowheads="1"/>
          </p:cNvPicPr>
          <p:nvPr/>
        </p:nvPicPr>
        <p:blipFill>
          <a:blip r:embed="rId4" cstate="print"/>
          <a:srcRect/>
          <a:stretch>
            <a:fillRect/>
          </a:stretch>
        </p:blipFill>
        <p:spPr bwMode="auto">
          <a:xfrm>
            <a:off x="533400" y="3429000"/>
            <a:ext cx="32766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dissolve">
                                      <p:cBhvr>
                                        <p:cTn id="7" dur="500"/>
                                        <p:tgtEl>
                                          <p:spTgt spid="512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09"/>
                                        </p:tgtEl>
                                        <p:attrNameLst>
                                          <p:attrName>style.visibility</p:attrName>
                                        </p:attrNameLst>
                                      </p:cBhvr>
                                      <p:to>
                                        <p:strVal val="visible"/>
                                      </p:to>
                                    </p:set>
                                    <p:animEffect transition="in" filter="dissolve">
                                      <p:cBhvr>
                                        <p:cTn id="12" dur="500"/>
                                        <p:tgtEl>
                                          <p:spTgt spid="5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cstate="print"/>
          <a:srcRect/>
          <a:stretch>
            <a:fillRect/>
          </a:stretch>
        </p:blipFill>
        <p:spPr bwMode="auto">
          <a:xfrm>
            <a:off x="0" y="0"/>
            <a:ext cx="9144000" cy="1971675"/>
          </a:xfrm>
          <a:prstGeom prst="rect">
            <a:avLst/>
          </a:prstGeom>
          <a:noFill/>
          <a:ln w="9525">
            <a:noFill/>
            <a:miter lim="800000"/>
            <a:headEnd/>
            <a:tailEnd/>
          </a:ln>
        </p:spPr>
      </p:pic>
      <p:pic>
        <p:nvPicPr>
          <p:cNvPr id="60418" name="Picture 7" descr="analogous"/>
          <p:cNvPicPr>
            <a:picLocks noChangeAspect="1" noChangeArrowheads="1"/>
          </p:cNvPicPr>
          <p:nvPr/>
        </p:nvPicPr>
        <p:blipFill>
          <a:blip r:embed="rId3" cstate="print"/>
          <a:srcRect/>
          <a:stretch>
            <a:fillRect/>
          </a:stretch>
        </p:blipFill>
        <p:spPr bwMode="auto">
          <a:xfrm>
            <a:off x="1885950" y="1701800"/>
            <a:ext cx="527685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image?id=52990&amp;rendTypeId=4"/>
          <p:cNvPicPr>
            <a:picLocks noChangeAspect="1" noChangeArrowheads="1"/>
          </p:cNvPicPr>
          <p:nvPr/>
        </p:nvPicPr>
        <p:blipFill>
          <a:blip r:embed="rId2" cstate="print"/>
          <a:srcRect/>
          <a:stretch>
            <a:fillRect/>
          </a:stretch>
        </p:blipFill>
        <p:spPr bwMode="auto">
          <a:xfrm>
            <a:off x="0" y="566738"/>
            <a:ext cx="9144000" cy="5224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2" cstate="print"/>
          <a:srcRect/>
          <a:stretch>
            <a:fillRect/>
          </a:stretch>
        </p:blipFill>
        <p:spPr bwMode="auto">
          <a:xfrm>
            <a:off x="0" y="0"/>
            <a:ext cx="6781800" cy="3662363"/>
          </a:xfrm>
          <a:prstGeom prst="rect">
            <a:avLst/>
          </a:prstGeom>
          <a:noFill/>
          <a:ln w="9525">
            <a:noFill/>
            <a:miter lim="800000"/>
            <a:headEnd/>
            <a:tailEnd/>
          </a:ln>
        </p:spPr>
      </p:pic>
      <p:pic>
        <p:nvPicPr>
          <p:cNvPr id="62466" name="Picture 3"/>
          <p:cNvPicPr>
            <a:picLocks noChangeAspect="1" noChangeArrowheads="1"/>
          </p:cNvPicPr>
          <p:nvPr/>
        </p:nvPicPr>
        <p:blipFill>
          <a:blip r:embed="rId3" cstate="print"/>
          <a:srcRect/>
          <a:stretch>
            <a:fillRect/>
          </a:stretch>
        </p:blipFill>
        <p:spPr bwMode="auto">
          <a:xfrm>
            <a:off x="1295400" y="4041775"/>
            <a:ext cx="7848600" cy="281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cstate="print"/>
          <a:srcRect/>
          <a:stretch>
            <a:fillRect/>
          </a:stretch>
        </p:blipFill>
        <p:spPr bwMode="auto">
          <a:xfrm>
            <a:off x="152400" y="2590800"/>
            <a:ext cx="5410200" cy="4192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4257675" y="2524125"/>
            <a:ext cx="4657725" cy="4105275"/>
          </a:xfrm>
          <a:prstGeom prst="rect">
            <a:avLst/>
          </a:prstGeom>
          <a:noFill/>
          <a:ln w="9525">
            <a:noFill/>
            <a:miter lim="800000"/>
            <a:headEnd/>
            <a:tailEnd/>
          </a:ln>
        </p:spPr>
      </p:pic>
      <p:pic>
        <p:nvPicPr>
          <p:cNvPr id="64514" name="Picture 5" descr="440px-Bird_blink">
            <a:hlinkClick r:id="rId3"/>
          </p:cNvPr>
          <p:cNvPicPr>
            <a:picLocks noChangeAspect="1" noChangeArrowheads="1"/>
          </p:cNvPicPr>
          <p:nvPr/>
        </p:nvPicPr>
        <p:blipFill>
          <a:blip r:embed="rId4" cstate="print"/>
          <a:srcRect/>
          <a:stretch>
            <a:fillRect/>
          </a:stretch>
        </p:blipFill>
        <p:spPr bwMode="auto">
          <a:xfrm>
            <a:off x="228600" y="152400"/>
            <a:ext cx="6553200" cy="2189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checkerboard(across)">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225px-Gray906">
            <a:hlinkClick r:id="rId2"/>
          </p:cNvPr>
          <p:cNvPicPr>
            <a:picLocks noChangeAspect="1" noChangeArrowheads="1"/>
          </p:cNvPicPr>
          <p:nvPr/>
        </p:nvPicPr>
        <p:blipFill>
          <a:blip r:embed="rId3" cstate="print"/>
          <a:srcRect/>
          <a:stretch>
            <a:fillRect/>
          </a:stretch>
        </p:blipFill>
        <p:spPr bwMode="auto">
          <a:xfrm>
            <a:off x="381000" y="304800"/>
            <a:ext cx="2894013" cy="3962400"/>
          </a:xfrm>
          <a:prstGeom prst="rect">
            <a:avLst/>
          </a:prstGeom>
          <a:noFill/>
          <a:ln w="9525">
            <a:noFill/>
            <a:miter lim="800000"/>
            <a:headEnd/>
            <a:tailEnd/>
          </a:ln>
        </p:spPr>
      </p:pic>
      <p:pic>
        <p:nvPicPr>
          <p:cNvPr id="53255" name="Picture 7" descr="2486248091_f9700705a4"/>
          <p:cNvPicPr>
            <a:picLocks noChangeAspect="1" noChangeArrowheads="1"/>
          </p:cNvPicPr>
          <p:nvPr/>
        </p:nvPicPr>
        <p:blipFill>
          <a:blip r:embed="rId4" cstate="print"/>
          <a:srcRect/>
          <a:stretch>
            <a:fillRect/>
          </a:stretch>
        </p:blipFill>
        <p:spPr bwMode="auto">
          <a:xfrm>
            <a:off x="5684838" y="152400"/>
            <a:ext cx="3459162" cy="5181600"/>
          </a:xfrm>
          <a:prstGeom prst="rect">
            <a:avLst/>
          </a:prstGeom>
          <a:noFill/>
          <a:ln w="9525">
            <a:noFill/>
            <a:miter lim="800000"/>
            <a:headEnd/>
            <a:tailEnd/>
          </a:ln>
        </p:spPr>
      </p:pic>
      <p:pic>
        <p:nvPicPr>
          <p:cNvPr id="53257" name="Picture 9" descr="deer-ear"/>
          <p:cNvPicPr>
            <a:picLocks noChangeAspect="1" noChangeArrowheads="1"/>
          </p:cNvPicPr>
          <p:nvPr/>
        </p:nvPicPr>
        <p:blipFill>
          <a:blip r:embed="rId5" cstate="print"/>
          <a:srcRect/>
          <a:stretch>
            <a:fillRect/>
          </a:stretch>
        </p:blipFill>
        <p:spPr bwMode="auto">
          <a:xfrm>
            <a:off x="3505200" y="2667000"/>
            <a:ext cx="3200400"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checkerboard(across)">
                                      <p:cBhvr>
                                        <p:cTn id="7" dur="500"/>
                                        <p:tgtEl>
                                          <p:spTgt spid="532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3257"/>
                                        </p:tgtEl>
                                        <p:attrNameLst>
                                          <p:attrName>style.visibility</p:attrName>
                                        </p:attrNameLst>
                                      </p:cBhvr>
                                      <p:to>
                                        <p:strVal val="visible"/>
                                      </p:to>
                                    </p:set>
                                    <p:animEffect transition="in" filter="checkerboard(across)">
                                      <p:cBhvr>
                                        <p:cTn id="12"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1" name="Picture 9"/>
          <p:cNvPicPr>
            <a:picLocks noChangeAspect="1" noChangeArrowheads="1"/>
          </p:cNvPicPr>
          <p:nvPr/>
        </p:nvPicPr>
        <p:blipFill>
          <a:blip r:embed="rId2" cstate="print"/>
          <a:srcRect/>
          <a:stretch>
            <a:fillRect/>
          </a:stretch>
        </p:blipFill>
        <p:spPr bwMode="auto">
          <a:xfrm>
            <a:off x="990600" y="609600"/>
            <a:ext cx="5334000" cy="885825"/>
          </a:xfrm>
          <a:prstGeom prst="rect">
            <a:avLst/>
          </a:prstGeom>
          <a:noFill/>
          <a:ln w="9525">
            <a:noFill/>
            <a:miter lim="800000"/>
            <a:headEnd/>
            <a:tailEnd/>
          </a:ln>
        </p:spPr>
      </p:pic>
      <p:sp>
        <p:nvSpPr>
          <p:cNvPr id="66562" name="Text Box 2"/>
          <p:cNvSpPr txBox="1">
            <a:spLocks noChangeArrowheads="1"/>
          </p:cNvSpPr>
          <p:nvPr/>
        </p:nvSpPr>
        <p:spPr bwMode="auto">
          <a:xfrm>
            <a:off x="152400" y="152400"/>
            <a:ext cx="6248400" cy="701675"/>
          </a:xfrm>
          <a:prstGeom prst="rect">
            <a:avLst/>
          </a:prstGeom>
          <a:noFill/>
          <a:ln w="9525">
            <a:noFill/>
            <a:miter lim="800000"/>
            <a:headEnd/>
            <a:tailEnd/>
          </a:ln>
        </p:spPr>
        <p:txBody>
          <a:bodyPr>
            <a:spAutoFit/>
          </a:bodyPr>
          <a:lstStyle/>
          <a:p>
            <a:pPr>
              <a:spcBef>
                <a:spcPct val="50000"/>
              </a:spcBef>
            </a:pPr>
            <a:r>
              <a:rPr lang="en-US" sz="4000">
                <a:latin typeface="Times New Roman" pitchFamily="18" charset="0"/>
              </a:rPr>
              <a:t>4.) </a:t>
            </a:r>
            <a:r>
              <a:rPr lang="en-US" sz="4000" b="1" u="sng">
                <a:latin typeface="Times New Roman" pitchFamily="18" charset="0"/>
              </a:rPr>
              <a:t>Molecular Biology</a:t>
            </a:r>
          </a:p>
        </p:txBody>
      </p:sp>
      <p:sp>
        <p:nvSpPr>
          <p:cNvPr id="54275" name="Text Box 3"/>
          <p:cNvSpPr txBox="1">
            <a:spLocks noChangeArrowheads="1"/>
          </p:cNvSpPr>
          <p:nvPr/>
        </p:nvSpPr>
        <p:spPr bwMode="auto">
          <a:xfrm>
            <a:off x="76200" y="1463675"/>
            <a:ext cx="7391400" cy="442913"/>
          </a:xfrm>
          <a:prstGeom prst="rect">
            <a:avLst/>
          </a:prstGeom>
          <a:noFill/>
          <a:ln w="9525">
            <a:noFill/>
            <a:miter lim="800000"/>
            <a:headEnd/>
            <a:tailEnd/>
          </a:ln>
        </p:spPr>
        <p:txBody>
          <a:bodyPr>
            <a:spAutoFit/>
          </a:bodyPr>
          <a:lstStyle/>
          <a:p>
            <a:pPr>
              <a:spcBef>
                <a:spcPct val="50000"/>
              </a:spcBef>
            </a:pPr>
            <a:r>
              <a:rPr lang="en-US" sz="2300" b="1">
                <a:latin typeface="Times New Roman" pitchFamily="18" charset="0"/>
              </a:rPr>
              <a:t>Humans and Chimps have 96.2% of the same DNA!!!</a:t>
            </a:r>
          </a:p>
        </p:txBody>
      </p:sp>
      <p:pic>
        <p:nvPicPr>
          <p:cNvPr id="54276" name="Picture 4" descr="chimp5"/>
          <p:cNvPicPr>
            <a:picLocks noChangeAspect="1" noChangeArrowheads="1"/>
          </p:cNvPicPr>
          <p:nvPr/>
        </p:nvPicPr>
        <p:blipFill>
          <a:blip r:embed="rId3" cstate="print"/>
          <a:srcRect/>
          <a:stretch>
            <a:fillRect/>
          </a:stretch>
        </p:blipFill>
        <p:spPr bwMode="auto">
          <a:xfrm>
            <a:off x="228600" y="2133600"/>
            <a:ext cx="3810000" cy="2181225"/>
          </a:xfrm>
          <a:prstGeom prst="rect">
            <a:avLst/>
          </a:prstGeom>
          <a:noFill/>
          <a:ln w="9525">
            <a:noFill/>
            <a:miter lim="800000"/>
            <a:headEnd/>
            <a:tailEnd/>
          </a:ln>
        </p:spPr>
      </p:pic>
      <p:pic>
        <p:nvPicPr>
          <p:cNvPr id="54277" name="Picture 5" descr="chimp4"/>
          <p:cNvPicPr>
            <a:picLocks noChangeAspect="1" noChangeArrowheads="1"/>
          </p:cNvPicPr>
          <p:nvPr/>
        </p:nvPicPr>
        <p:blipFill>
          <a:blip r:embed="rId4" cstate="print"/>
          <a:srcRect/>
          <a:stretch>
            <a:fillRect/>
          </a:stretch>
        </p:blipFill>
        <p:spPr bwMode="auto">
          <a:xfrm>
            <a:off x="255588" y="4492625"/>
            <a:ext cx="4164012" cy="2101850"/>
          </a:xfrm>
          <a:prstGeom prst="rect">
            <a:avLst/>
          </a:prstGeom>
          <a:noFill/>
          <a:ln w="9525">
            <a:noFill/>
            <a:miter lim="800000"/>
            <a:headEnd/>
            <a:tailEnd/>
          </a:ln>
        </p:spPr>
      </p:pic>
      <p:pic>
        <p:nvPicPr>
          <p:cNvPr id="54278" name="Picture 6" descr="chimp2"/>
          <p:cNvPicPr>
            <a:picLocks noChangeAspect="1" noChangeArrowheads="1"/>
          </p:cNvPicPr>
          <p:nvPr/>
        </p:nvPicPr>
        <p:blipFill>
          <a:blip r:embed="rId5" cstate="print"/>
          <a:srcRect/>
          <a:stretch>
            <a:fillRect/>
          </a:stretch>
        </p:blipFill>
        <p:spPr bwMode="auto">
          <a:xfrm>
            <a:off x="5029200" y="4384675"/>
            <a:ext cx="3810000" cy="2320925"/>
          </a:xfrm>
          <a:prstGeom prst="rect">
            <a:avLst/>
          </a:prstGeom>
          <a:noFill/>
          <a:ln w="9525">
            <a:noFill/>
            <a:miter lim="800000"/>
            <a:headEnd/>
            <a:tailEnd/>
          </a:ln>
        </p:spPr>
      </p:pic>
      <p:pic>
        <p:nvPicPr>
          <p:cNvPr id="54279" name="Picture 7" descr="chimp_bush_1"/>
          <p:cNvPicPr>
            <a:picLocks noChangeAspect="1" noChangeArrowheads="1"/>
          </p:cNvPicPr>
          <p:nvPr/>
        </p:nvPicPr>
        <p:blipFill>
          <a:blip r:embed="rId6" cstate="print"/>
          <a:srcRect/>
          <a:stretch>
            <a:fillRect/>
          </a:stretch>
        </p:blipFill>
        <p:spPr bwMode="auto">
          <a:xfrm>
            <a:off x="4191000" y="2133600"/>
            <a:ext cx="4876800" cy="2063750"/>
          </a:xfrm>
          <a:prstGeom prst="rect">
            <a:avLst/>
          </a:prstGeom>
          <a:noFill/>
          <a:ln w="9525">
            <a:noFill/>
            <a:miter lim="800000"/>
            <a:headEnd/>
            <a:tailEnd/>
          </a:ln>
        </p:spPr>
      </p:pic>
      <p:pic>
        <p:nvPicPr>
          <p:cNvPr id="54280" name="Picture 8" descr="chimp"/>
          <p:cNvPicPr>
            <a:picLocks noChangeAspect="1" noChangeArrowheads="1"/>
          </p:cNvPicPr>
          <p:nvPr/>
        </p:nvPicPr>
        <p:blipFill>
          <a:blip r:embed="rId7" cstate="print"/>
          <a:srcRect/>
          <a:stretch>
            <a:fillRect/>
          </a:stretch>
        </p:blipFill>
        <p:spPr bwMode="auto">
          <a:xfrm>
            <a:off x="6629400" y="252413"/>
            <a:ext cx="2362200" cy="1728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281"/>
                                        </p:tgtEl>
                                        <p:attrNameLst>
                                          <p:attrName>style.visibility</p:attrName>
                                        </p:attrNameLst>
                                      </p:cBhvr>
                                      <p:to>
                                        <p:strVal val="visible"/>
                                      </p:to>
                                    </p:set>
                                    <p:animEffect transition="in" filter="checkerboard(across)">
                                      <p:cBhvr>
                                        <p:cTn id="7" dur="500"/>
                                        <p:tgtEl>
                                          <p:spTgt spid="542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animEffect transition="in" filter="box(in)">
                                      <p:cBhvr>
                                        <p:cTn id="12" dur="500"/>
                                        <p:tgtEl>
                                          <p:spTgt spid="5427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4276"/>
                                        </p:tgtEl>
                                        <p:attrNameLst>
                                          <p:attrName>style.visibility</p:attrName>
                                        </p:attrNameLst>
                                      </p:cBhvr>
                                      <p:to>
                                        <p:strVal val="visible"/>
                                      </p:to>
                                    </p:set>
                                    <p:anim calcmode="lin" valueType="num">
                                      <p:cBhvr additive="base">
                                        <p:cTn id="17" dur="500" fill="hold"/>
                                        <p:tgtEl>
                                          <p:spTgt spid="54276"/>
                                        </p:tgtEl>
                                        <p:attrNameLst>
                                          <p:attrName>ppt_x</p:attrName>
                                        </p:attrNameLst>
                                      </p:cBhvr>
                                      <p:tavLst>
                                        <p:tav tm="0">
                                          <p:val>
                                            <p:strVal val="0-#ppt_w/2"/>
                                          </p:val>
                                        </p:tav>
                                        <p:tav tm="100000">
                                          <p:val>
                                            <p:strVal val="#ppt_x"/>
                                          </p:val>
                                        </p:tav>
                                      </p:tavLst>
                                    </p:anim>
                                    <p:anim calcmode="lin" valueType="num">
                                      <p:cBhvr additive="base">
                                        <p:cTn id="18" dur="500" fill="hold"/>
                                        <p:tgtEl>
                                          <p:spTgt spid="5427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4277"/>
                                        </p:tgtEl>
                                        <p:attrNameLst>
                                          <p:attrName>style.visibility</p:attrName>
                                        </p:attrNameLst>
                                      </p:cBhvr>
                                      <p:to>
                                        <p:strVal val="visible"/>
                                      </p:to>
                                    </p:set>
                                    <p:anim calcmode="lin" valueType="num">
                                      <p:cBhvr additive="base">
                                        <p:cTn id="23" dur="500" fill="hold"/>
                                        <p:tgtEl>
                                          <p:spTgt spid="54277"/>
                                        </p:tgtEl>
                                        <p:attrNameLst>
                                          <p:attrName>ppt_x</p:attrName>
                                        </p:attrNameLst>
                                      </p:cBhvr>
                                      <p:tavLst>
                                        <p:tav tm="0">
                                          <p:val>
                                            <p:strVal val="0-#ppt_w/2"/>
                                          </p:val>
                                        </p:tav>
                                        <p:tav tm="100000">
                                          <p:val>
                                            <p:strVal val="#ppt_x"/>
                                          </p:val>
                                        </p:tav>
                                      </p:tavLst>
                                    </p:anim>
                                    <p:anim calcmode="lin" valueType="num">
                                      <p:cBhvr additive="base">
                                        <p:cTn id="2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4278"/>
                                        </p:tgtEl>
                                        <p:attrNameLst>
                                          <p:attrName>style.visibility</p:attrName>
                                        </p:attrNameLst>
                                      </p:cBhvr>
                                      <p:to>
                                        <p:strVal val="visible"/>
                                      </p:to>
                                    </p:set>
                                    <p:anim calcmode="lin" valueType="num">
                                      <p:cBhvr additive="base">
                                        <p:cTn id="29" dur="500" fill="hold"/>
                                        <p:tgtEl>
                                          <p:spTgt spid="54278"/>
                                        </p:tgtEl>
                                        <p:attrNameLst>
                                          <p:attrName>ppt_x</p:attrName>
                                        </p:attrNameLst>
                                      </p:cBhvr>
                                      <p:tavLst>
                                        <p:tav tm="0">
                                          <p:val>
                                            <p:strVal val="0-#ppt_w/2"/>
                                          </p:val>
                                        </p:tav>
                                        <p:tav tm="100000">
                                          <p:val>
                                            <p:strVal val="#ppt_x"/>
                                          </p:val>
                                        </p:tav>
                                      </p:tavLst>
                                    </p:anim>
                                    <p:anim calcmode="lin" valueType="num">
                                      <p:cBhvr additive="base">
                                        <p:cTn id="30" dur="500" fill="hold"/>
                                        <p:tgtEl>
                                          <p:spTgt spid="5427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4280"/>
                                        </p:tgtEl>
                                        <p:attrNameLst>
                                          <p:attrName>style.visibility</p:attrName>
                                        </p:attrNameLst>
                                      </p:cBhvr>
                                      <p:to>
                                        <p:strVal val="visible"/>
                                      </p:to>
                                    </p:set>
                                    <p:anim calcmode="lin" valueType="num">
                                      <p:cBhvr additive="base">
                                        <p:cTn id="35" dur="500" fill="hold"/>
                                        <p:tgtEl>
                                          <p:spTgt spid="54280"/>
                                        </p:tgtEl>
                                        <p:attrNameLst>
                                          <p:attrName>ppt_x</p:attrName>
                                        </p:attrNameLst>
                                      </p:cBhvr>
                                      <p:tavLst>
                                        <p:tav tm="0">
                                          <p:val>
                                            <p:strVal val="0-#ppt_w/2"/>
                                          </p:val>
                                        </p:tav>
                                        <p:tav tm="100000">
                                          <p:val>
                                            <p:strVal val="#ppt_x"/>
                                          </p:val>
                                        </p:tav>
                                      </p:tavLst>
                                    </p:anim>
                                    <p:anim calcmode="lin" valueType="num">
                                      <p:cBhvr additive="base">
                                        <p:cTn id="36" dur="500" fill="hold"/>
                                        <p:tgtEl>
                                          <p:spTgt spid="5428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4279"/>
                                        </p:tgtEl>
                                        <p:attrNameLst>
                                          <p:attrName>style.visibility</p:attrName>
                                        </p:attrNameLst>
                                      </p:cBhvr>
                                      <p:to>
                                        <p:strVal val="visible"/>
                                      </p:to>
                                    </p:set>
                                    <p:anim calcmode="lin" valueType="num">
                                      <p:cBhvr additive="base">
                                        <p:cTn id="41" dur="500" fill="hold"/>
                                        <p:tgtEl>
                                          <p:spTgt spid="54279"/>
                                        </p:tgtEl>
                                        <p:attrNameLst>
                                          <p:attrName>ppt_x</p:attrName>
                                        </p:attrNameLst>
                                      </p:cBhvr>
                                      <p:tavLst>
                                        <p:tav tm="0">
                                          <p:val>
                                            <p:strVal val="0-#ppt_w/2"/>
                                          </p:val>
                                        </p:tav>
                                        <p:tav tm="100000">
                                          <p:val>
                                            <p:strVal val="#ppt_x"/>
                                          </p:val>
                                        </p:tav>
                                      </p:tavLst>
                                    </p:anim>
                                    <p:anim calcmode="lin" valueType="num">
                                      <p:cBhvr additive="base">
                                        <p:cTn id="42" dur="500" fill="hold"/>
                                        <p:tgtEl>
                                          <p:spTgt spid="542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cstate="print"/>
          <a:srcRect/>
          <a:stretch>
            <a:fillRect/>
          </a:stretch>
        </p:blipFill>
        <p:spPr bwMode="auto">
          <a:xfrm>
            <a:off x="0" y="0"/>
            <a:ext cx="5249863" cy="6858000"/>
          </a:xfrm>
          <a:prstGeom prst="rect">
            <a:avLst/>
          </a:prstGeom>
          <a:noFill/>
          <a:ln w="9525" algn="ctr">
            <a:noFill/>
            <a:miter lim="800000"/>
            <a:headEnd/>
            <a:tailEnd/>
          </a:ln>
        </p:spPr>
      </p:pic>
      <p:pic>
        <p:nvPicPr>
          <p:cNvPr id="197635" name="Picture 3"/>
          <p:cNvPicPr>
            <a:picLocks noChangeAspect="1" noChangeArrowheads="1"/>
          </p:cNvPicPr>
          <p:nvPr/>
        </p:nvPicPr>
        <p:blipFill>
          <a:blip r:embed="rId3" cstate="print"/>
          <a:srcRect/>
          <a:stretch>
            <a:fillRect/>
          </a:stretch>
        </p:blipFill>
        <p:spPr bwMode="auto">
          <a:xfrm>
            <a:off x="3200400" y="457200"/>
            <a:ext cx="5791200" cy="5791200"/>
          </a:xfrm>
          <a:prstGeom prst="rect">
            <a:avLst/>
          </a:prstGeom>
          <a:noFill/>
          <a:ln w="28575" algn="ctr">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checkerboard(across)">
                                      <p:cBhvr>
                                        <p:cTn id="7" dur="5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2" cstate="print"/>
          <a:srcRect/>
          <a:stretch>
            <a:fillRect/>
          </a:stretch>
        </p:blipFill>
        <p:spPr bwMode="auto">
          <a:xfrm>
            <a:off x="457200" y="228600"/>
            <a:ext cx="3124200" cy="6324600"/>
          </a:xfrm>
          <a:prstGeom prst="rect">
            <a:avLst/>
          </a:prstGeom>
          <a:noFill/>
          <a:ln w="9525">
            <a:noFill/>
            <a:miter lim="800000"/>
            <a:headEnd/>
            <a:tailEnd/>
          </a:ln>
        </p:spPr>
      </p:pic>
      <p:sp>
        <p:nvSpPr>
          <p:cNvPr id="67586" name="Text Box 3"/>
          <p:cNvSpPr txBox="1">
            <a:spLocks noChangeArrowheads="1"/>
          </p:cNvSpPr>
          <p:nvPr/>
        </p:nvSpPr>
        <p:spPr bwMode="auto">
          <a:xfrm>
            <a:off x="3733800" y="1066800"/>
            <a:ext cx="4419600" cy="264795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CHROMOSOME 2 IN:</a:t>
            </a:r>
          </a:p>
          <a:p>
            <a:pPr>
              <a:spcBef>
                <a:spcPct val="50000"/>
              </a:spcBef>
              <a:buFont typeface="Wingdings" pitchFamily="2" charset="2"/>
              <a:buChar char="Ø"/>
            </a:pPr>
            <a:r>
              <a:rPr lang="en-US" sz="2400">
                <a:latin typeface="Times New Roman" pitchFamily="18" charset="0"/>
              </a:rPr>
              <a:t>Humans</a:t>
            </a:r>
          </a:p>
          <a:p>
            <a:pPr>
              <a:spcBef>
                <a:spcPct val="50000"/>
              </a:spcBef>
              <a:buFont typeface="Wingdings" pitchFamily="2" charset="2"/>
              <a:buChar char="Ø"/>
            </a:pPr>
            <a:r>
              <a:rPr lang="en-US" sz="2400">
                <a:latin typeface="Times New Roman" pitchFamily="18" charset="0"/>
              </a:rPr>
              <a:t>Chimps</a:t>
            </a:r>
          </a:p>
          <a:p>
            <a:pPr>
              <a:spcBef>
                <a:spcPct val="50000"/>
              </a:spcBef>
              <a:buFont typeface="Wingdings" pitchFamily="2" charset="2"/>
              <a:buChar char="Ø"/>
            </a:pPr>
            <a:r>
              <a:rPr lang="en-US" sz="2400">
                <a:latin typeface="Times New Roman" pitchFamily="18" charset="0"/>
              </a:rPr>
              <a:t>Gorillas</a:t>
            </a:r>
          </a:p>
          <a:p>
            <a:pPr>
              <a:spcBef>
                <a:spcPct val="50000"/>
              </a:spcBef>
              <a:buFont typeface="Wingdings" pitchFamily="2" charset="2"/>
              <a:buChar char="Ø"/>
            </a:pPr>
            <a:r>
              <a:rPr lang="en-US" sz="2400">
                <a:latin typeface="Times New Roman" pitchFamily="18" charset="0"/>
              </a:rPr>
              <a:t>Orangutans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84"/>
          <p:cNvGrpSpPr>
            <a:grpSpLocks/>
          </p:cNvGrpSpPr>
          <p:nvPr/>
        </p:nvGrpSpPr>
        <p:grpSpPr bwMode="auto">
          <a:xfrm>
            <a:off x="1295400" y="798513"/>
            <a:ext cx="7196138" cy="5373687"/>
            <a:chOff x="915" y="784"/>
            <a:chExt cx="4472" cy="3340"/>
          </a:xfrm>
        </p:grpSpPr>
        <p:pic>
          <p:nvPicPr>
            <p:cNvPr id="68612" name="Picture 59"/>
            <p:cNvPicPr>
              <a:picLocks noChangeAspect="1" noChangeArrowheads="1"/>
            </p:cNvPicPr>
            <p:nvPr/>
          </p:nvPicPr>
          <p:blipFill>
            <a:blip r:embed="rId3" cstate="print"/>
            <a:srcRect t="1500" r="1125"/>
            <a:stretch>
              <a:fillRect/>
            </a:stretch>
          </p:blipFill>
          <p:spPr bwMode="auto">
            <a:xfrm>
              <a:off x="915" y="784"/>
              <a:ext cx="4472" cy="3340"/>
            </a:xfrm>
            <a:prstGeom prst="rect">
              <a:avLst/>
            </a:prstGeom>
            <a:noFill/>
            <a:ln w="9525">
              <a:noFill/>
              <a:miter lim="800000"/>
              <a:headEnd/>
              <a:tailEnd/>
            </a:ln>
          </p:spPr>
        </p:pic>
        <p:sp>
          <p:nvSpPr>
            <p:cNvPr id="68613" name="Rectangle 60"/>
            <p:cNvSpPr>
              <a:spLocks noChangeArrowheads="1"/>
            </p:cNvSpPr>
            <p:nvPr/>
          </p:nvSpPr>
          <p:spPr bwMode="auto">
            <a:xfrm>
              <a:off x="1929"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10</a:t>
              </a:r>
              <a:endParaRPr lang="en-US" sz="1600" b="1">
                <a:ea typeface="ＭＳ Ｐゴシック"/>
                <a:cs typeface="ＭＳ Ｐゴシック"/>
              </a:endParaRPr>
            </a:p>
          </p:txBody>
        </p:sp>
        <p:sp>
          <p:nvSpPr>
            <p:cNvPr id="68614" name="Rectangle 61"/>
            <p:cNvSpPr>
              <a:spLocks noChangeArrowheads="1"/>
            </p:cNvSpPr>
            <p:nvPr/>
          </p:nvSpPr>
          <p:spPr bwMode="auto">
            <a:xfrm>
              <a:off x="1733" y="3665"/>
              <a:ext cx="83"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0</a:t>
              </a:r>
              <a:endParaRPr lang="en-US" sz="1600" b="1">
                <a:ea typeface="ＭＳ Ｐゴシック"/>
                <a:cs typeface="ＭＳ Ｐゴシック"/>
              </a:endParaRPr>
            </a:p>
          </p:txBody>
        </p:sp>
        <p:sp>
          <p:nvSpPr>
            <p:cNvPr id="68615" name="Rectangle 62"/>
            <p:cNvSpPr>
              <a:spLocks noChangeArrowheads="1"/>
            </p:cNvSpPr>
            <p:nvPr/>
          </p:nvSpPr>
          <p:spPr bwMode="auto">
            <a:xfrm>
              <a:off x="2175"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20</a:t>
              </a:r>
              <a:endParaRPr lang="en-US" sz="1600" b="1">
                <a:ea typeface="ＭＳ Ｐゴシック"/>
                <a:cs typeface="ＭＳ Ｐゴシック"/>
              </a:endParaRPr>
            </a:p>
          </p:txBody>
        </p:sp>
        <p:sp>
          <p:nvSpPr>
            <p:cNvPr id="68616" name="Rectangle 63"/>
            <p:cNvSpPr>
              <a:spLocks noChangeArrowheads="1"/>
            </p:cNvSpPr>
            <p:nvPr/>
          </p:nvSpPr>
          <p:spPr bwMode="auto">
            <a:xfrm>
              <a:off x="2386"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30</a:t>
              </a:r>
              <a:endParaRPr lang="en-US" sz="1600" b="1">
                <a:ea typeface="ＭＳ Ｐゴシック"/>
                <a:cs typeface="ＭＳ Ｐゴシック"/>
              </a:endParaRPr>
            </a:p>
          </p:txBody>
        </p:sp>
        <p:sp>
          <p:nvSpPr>
            <p:cNvPr id="68617" name="Rectangle 64"/>
            <p:cNvSpPr>
              <a:spLocks noChangeArrowheads="1"/>
            </p:cNvSpPr>
            <p:nvPr/>
          </p:nvSpPr>
          <p:spPr bwMode="auto">
            <a:xfrm>
              <a:off x="2604"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40</a:t>
              </a:r>
              <a:endParaRPr lang="en-US" sz="1600" b="1">
                <a:ea typeface="ＭＳ Ｐゴシック"/>
                <a:cs typeface="ＭＳ Ｐゴシック"/>
              </a:endParaRPr>
            </a:p>
          </p:txBody>
        </p:sp>
        <p:sp>
          <p:nvSpPr>
            <p:cNvPr id="68618" name="Rectangle 65"/>
            <p:cNvSpPr>
              <a:spLocks noChangeArrowheads="1"/>
            </p:cNvSpPr>
            <p:nvPr/>
          </p:nvSpPr>
          <p:spPr bwMode="auto">
            <a:xfrm>
              <a:off x="2830"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50</a:t>
              </a:r>
              <a:endParaRPr lang="en-US" sz="1600" b="1">
                <a:ea typeface="ＭＳ Ｐゴシック"/>
                <a:cs typeface="ＭＳ Ｐゴシック"/>
              </a:endParaRPr>
            </a:p>
          </p:txBody>
        </p:sp>
        <p:sp>
          <p:nvSpPr>
            <p:cNvPr id="68619" name="Rectangle 66"/>
            <p:cNvSpPr>
              <a:spLocks noChangeArrowheads="1"/>
            </p:cNvSpPr>
            <p:nvPr/>
          </p:nvSpPr>
          <p:spPr bwMode="auto">
            <a:xfrm>
              <a:off x="3035"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60</a:t>
              </a:r>
              <a:endParaRPr lang="en-US" sz="1600" b="1">
                <a:ea typeface="ＭＳ Ｐゴシック"/>
                <a:cs typeface="ＭＳ Ｐゴシック"/>
              </a:endParaRPr>
            </a:p>
          </p:txBody>
        </p:sp>
        <p:sp>
          <p:nvSpPr>
            <p:cNvPr id="68620" name="Rectangle 67"/>
            <p:cNvSpPr>
              <a:spLocks noChangeArrowheads="1"/>
            </p:cNvSpPr>
            <p:nvPr/>
          </p:nvSpPr>
          <p:spPr bwMode="auto">
            <a:xfrm>
              <a:off x="3231"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70</a:t>
              </a:r>
              <a:endParaRPr lang="en-US" sz="1600" b="1">
                <a:ea typeface="ＭＳ Ｐゴシック"/>
                <a:cs typeface="ＭＳ Ｐゴシック"/>
              </a:endParaRPr>
            </a:p>
          </p:txBody>
        </p:sp>
        <p:sp>
          <p:nvSpPr>
            <p:cNvPr id="68621" name="Rectangle 68"/>
            <p:cNvSpPr>
              <a:spLocks noChangeArrowheads="1"/>
            </p:cNvSpPr>
            <p:nvPr/>
          </p:nvSpPr>
          <p:spPr bwMode="auto">
            <a:xfrm>
              <a:off x="3455" y="3665"/>
              <a:ext cx="166"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80</a:t>
              </a:r>
              <a:endParaRPr lang="en-US" sz="1600" b="1">
                <a:ea typeface="ＭＳ Ｐゴシック"/>
                <a:cs typeface="ＭＳ Ｐゴシック"/>
              </a:endParaRPr>
            </a:p>
          </p:txBody>
        </p:sp>
        <p:sp>
          <p:nvSpPr>
            <p:cNvPr id="68622" name="Rectangle 69"/>
            <p:cNvSpPr>
              <a:spLocks noChangeArrowheads="1"/>
            </p:cNvSpPr>
            <p:nvPr/>
          </p:nvSpPr>
          <p:spPr bwMode="auto">
            <a:xfrm>
              <a:off x="3674" y="3665"/>
              <a:ext cx="167"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90</a:t>
              </a:r>
              <a:endParaRPr lang="en-US" sz="1600" b="1">
                <a:ea typeface="ＭＳ Ｐゴシック"/>
                <a:cs typeface="ＭＳ Ｐゴシック"/>
              </a:endParaRPr>
            </a:p>
          </p:txBody>
        </p:sp>
        <p:sp>
          <p:nvSpPr>
            <p:cNvPr id="68623" name="Rectangle 70"/>
            <p:cNvSpPr>
              <a:spLocks noChangeArrowheads="1"/>
            </p:cNvSpPr>
            <p:nvPr/>
          </p:nvSpPr>
          <p:spPr bwMode="auto">
            <a:xfrm>
              <a:off x="3864" y="3665"/>
              <a:ext cx="249"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100</a:t>
              </a:r>
              <a:endParaRPr lang="en-US" sz="1600" b="1">
                <a:ea typeface="ＭＳ Ｐゴシック"/>
                <a:cs typeface="ＭＳ Ｐゴシック"/>
              </a:endParaRPr>
            </a:p>
          </p:txBody>
        </p:sp>
        <p:sp>
          <p:nvSpPr>
            <p:cNvPr id="68624" name="Rectangle 71"/>
            <p:cNvSpPr>
              <a:spLocks noChangeArrowheads="1"/>
            </p:cNvSpPr>
            <p:nvPr/>
          </p:nvSpPr>
          <p:spPr bwMode="auto">
            <a:xfrm>
              <a:off x="4138" y="3665"/>
              <a:ext cx="249"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110</a:t>
              </a:r>
              <a:endParaRPr lang="en-US" sz="1600" b="1">
                <a:ea typeface="ＭＳ Ｐゴシック"/>
                <a:cs typeface="ＭＳ Ｐゴシック"/>
              </a:endParaRPr>
            </a:p>
          </p:txBody>
        </p:sp>
        <p:sp>
          <p:nvSpPr>
            <p:cNvPr id="68625" name="Rectangle 72"/>
            <p:cNvSpPr>
              <a:spLocks noChangeArrowheads="1"/>
            </p:cNvSpPr>
            <p:nvPr/>
          </p:nvSpPr>
          <p:spPr bwMode="auto">
            <a:xfrm>
              <a:off x="4397" y="3665"/>
              <a:ext cx="249" cy="153"/>
            </a:xfrm>
            <a:prstGeom prst="rect">
              <a:avLst/>
            </a:prstGeom>
            <a:noFill/>
            <a:ln w="9525">
              <a:noFill/>
              <a:miter lim="800000"/>
              <a:headEnd/>
              <a:tailEnd/>
            </a:ln>
          </p:spPr>
          <p:txBody>
            <a:bodyPr lIns="0" tIns="0" rIns="0" bIns="0">
              <a:spAutoFit/>
            </a:bodyPr>
            <a:lstStyle/>
            <a:p>
              <a:pPr algn="ctr"/>
              <a:r>
                <a:rPr lang="en-US" sz="1600" b="1">
                  <a:solidFill>
                    <a:srgbClr val="000000"/>
                  </a:solidFill>
                  <a:ea typeface="ＭＳ Ｐゴシック"/>
                  <a:cs typeface="ＭＳ Ｐゴシック"/>
                </a:rPr>
                <a:t>120</a:t>
              </a:r>
              <a:endParaRPr lang="en-US" sz="1600" b="1">
                <a:ea typeface="ＭＳ Ｐゴシック"/>
                <a:cs typeface="ＭＳ Ｐゴシック"/>
              </a:endParaRPr>
            </a:p>
          </p:txBody>
        </p:sp>
        <p:sp>
          <p:nvSpPr>
            <p:cNvPr id="68626" name="Rectangle 73"/>
            <p:cNvSpPr>
              <a:spLocks noChangeArrowheads="1"/>
            </p:cNvSpPr>
            <p:nvPr/>
          </p:nvSpPr>
          <p:spPr bwMode="auto">
            <a:xfrm>
              <a:off x="4285" y="1419"/>
              <a:ext cx="518"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Lamprey</a:t>
              </a:r>
              <a:endParaRPr lang="en-US" sz="1400" b="1">
                <a:ea typeface="ＭＳ Ｐゴシック"/>
                <a:cs typeface="ＭＳ Ｐゴシック"/>
              </a:endParaRPr>
            </a:p>
          </p:txBody>
        </p:sp>
        <p:sp>
          <p:nvSpPr>
            <p:cNvPr id="68627" name="Rectangle 74"/>
            <p:cNvSpPr>
              <a:spLocks noChangeArrowheads="1"/>
            </p:cNvSpPr>
            <p:nvPr/>
          </p:nvSpPr>
          <p:spPr bwMode="auto">
            <a:xfrm>
              <a:off x="3116" y="1419"/>
              <a:ext cx="277"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Frog</a:t>
              </a:r>
              <a:endParaRPr lang="en-US" sz="1400" b="1">
                <a:ea typeface="ＭＳ Ｐゴシック"/>
                <a:cs typeface="ＭＳ Ｐゴシック"/>
              </a:endParaRPr>
            </a:p>
          </p:txBody>
        </p:sp>
        <p:sp>
          <p:nvSpPr>
            <p:cNvPr id="68628" name="Rectangle 75"/>
            <p:cNvSpPr>
              <a:spLocks noChangeArrowheads="1"/>
            </p:cNvSpPr>
            <p:nvPr/>
          </p:nvSpPr>
          <p:spPr bwMode="auto">
            <a:xfrm>
              <a:off x="2676" y="1419"/>
              <a:ext cx="249"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Bird</a:t>
              </a:r>
              <a:endParaRPr lang="en-US" sz="1400" b="1">
                <a:ea typeface="ＭＳ Ｐゴシック"/>
                <a:cs typeface="ＭＳ Ｐゴシック"/>
              </a:endParaRPr>
            </a:p>
          </p:txBody>
        </p:sp>
        <p:sp>
          <p:nvSpPr>
            <p:cNvPr id="68629" name="Rectangle 76"/>
            <p:cNvSpPr>
              <a:spLocks noChangeArrowheads="1"/>
            </p:cNvSpPr>
            <p:nvPr/>
          </p:nvSpPr>
          <p:spPr bwMode="auto">
            <a:xfrm>
              <a:off x="2385" y="1412"/>
              <a:ext cx="242" cy="132"/>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Dog</a:t>
              </a:r>
              <a:endParaRPr lang="en-US" sz="1400" b="1">
                <a:ea typeface="ＭＳ Ｐゴシック"/>
                <a:cs typeface="ＭＳ Ｐゴシック"/>
              </a:endParaRPr>
            </a:p>
          </p:txBody>
        </p:sp>
        <p:sp>
          <p:nvSpPr>
            <p:cNvPr id="68630" name="Rectangle 77"/>
            <p:cNvSpPr>
              <a:spLocks noChangeArrowheads="1"/>
            </p:cNvSpPr>
            <p:nvPr/>
          </p:nvSpPr>
          <p:spPr bwMode="auto">
            <a:xfrm>
              <a:off x="1697" y="1419"/>
              <a:ext cx="532"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Macaque</a:t>
              </a:r>
              <a:endParaRPr lang="en-US" sz="1400" b="1">
                <a:ea typeface="ＭＳ Ｐゴシック"/>
                <a:cs typeface="ＭＳ Ｐゴシック"/>
              </a:endParaRPr>
            </a:p>
          </p:txBody>
        </p:sp>
        <p:sp>
          <p:nvSpPr>
            <p:cNvPr id="68631" name="Rectangle 78"/>
            <p:cNvSpPr>
              <a:spLocks noChangeArrowheads="1"/>
            </p:cNvSpPr>
            <p:nvPr/>
          </p:nvSpPr>
          <p:spPr bwMode="auto">
            <a:xfrm>
              <a:off x="1170" y="1419"/>
              <a:ext cx="422" cy="134"/>
            </a:xfrm>
            <a:prstGeom prst="rect">
              <a:avLst/>
            </a:prstGeom>
            <a:noFill/>
            <a:ln w="9525">
              <a:noFill/>
              <a:miter lim="800000"/>
              <a:headEnd/>
              <a:tailEnd/>
            </a:ln>
          </p:spPr>
          <p:txBody>
            <a:bodyPr lIns="0" tIns="0" rIns="0" bIns="0">
              <a:spAutoFit/>
            </a:bodyPr>
            <a:lstStyle/>
            <a:p>
              <a:pPr algn="ctr"/>
              <a:r>
                <a:rPr lang="en-US" sz="1400" b="1">
                  <a:solidFill>
                    <a:srgbClr val="000000"/>
                  </a:solidFill>
                  <a:ea typeface="ＭＳ Ｐゴシック"/>
                  <a:cs typeface="ＭＳ Ｐゴシック"/>
                </a:rPr>
                <a:t>Human</a:t>
              </a:r>
              <a:endParaRPr lang="en-US" sz="1400" b="1">
                <a:ea typeface="ＭＳ Ｐゴシック"/>
                <a:cs typeface="ＭＳ Ｐゴシック"/>
              </a:endParaRPr>
            </a:p>
          </p:txBody>
        </p:sp>
        <p:sp>
          <p:nvSpPr>
            <p:cNvPr id="68632" name="Rectangle 79"/>
            <p:cNvSpPr>
              <a:spLocks noChangeArrowheads="1"/>
            </p:cNvSpPr>
            <p:nvPr/>
          </p:nvSpPr>
          <p:spPr bwMode="auto">
            <a:xfrm>
              <a:off x="2408" y="2925"/>
              <a:ext cx="195"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32</a:t>
              </a:r>
              <a:endParaRPr lang="en-US" b="1">
                <a:ea typeface="ＭＳ Ｐゴシック"/>
                <a:cs typeface="ＭＳ Ｐゴシック"/>
              </a:endParaRPr>
            </a:p>
          </p:txBody>
        </p:sp>
        <p:sp>
          <p:nvSpPr>
            <p:cNvPr id="68633" name="Rectangle 80"/>
            <p:cNvSpPr>
              <a:spLocks noChangeArrowheads="1"/>
            </p:cNvSpPr>
            <p:nvPr/>
          </p:nvSpPr>
          <p:spPr bwMode="auto">
            <a:xfrm>
              <a:off x="1932" y="2925"/>
              <a:ext cx="97"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8</a:t>
              </a:r>
              <a:endParaRPr lang="en-US" b="1">
                <a:ea typeface="ＭＳ Ｐゴシック"/>
                <a:cs typeface="ＭＳ Ｐゴシック"/>
              </a:endParaRPr>
            </a:p>
          </p:txBody>
        </p:sp>
        <p:sp>
          <p:nvSpPr>
            <p:cNvPr id="68634" name="Rectangle 81"/>
            <p:cNvSpPr>
              <a:spLocks noChangeArrowheads="1"/>
            </p:cNvSpPr>
            <p:nvPr/>
          </p:nvSpPr>
          <p:spPr bwMode="auto">
            <a:xfrm>
              <a:off x="2711" y="2925"/>
              <a:ext cx="195"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45</a:t>
              </a:r>
              <a:endParaRPr lang="en-US" b="1">
                <a:ea typeface="ＭＳ Ｐゴシック"/>
                <a:cs typeface="ＭＳ Ｐゴシック"/>
              </a:endParaRPr>
            </a:p>
          </p:txBody>
        </p:sp>
        <p:sp>
          <p:nvSpPr>
            <p:cNvPr id="68635" name="Rectangle 82"/>
            <p:cNvSpPr>
              <a:spLocks noChangeArrowheads="1"/>
            </p:cNvSpPr>
            <p:nvPr/>
          </p:nvSpPr>
          <p:spPr bwMode="auto">
            <a:xfrm>
              <a:off x="3183" y="2931"/>
              <a:ext cx="194"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67</a:t>
              </a:r>
              <a:endParaRPr lang="en-US" b="1">
                <a:ea typeface="ＭＳ Ｐゴシック"/>
                <a:cs typeface="ＭＳ Ｐゴシック"/>
              </a:endParaRPr>
            </a:p>
          </p:txBody>
        </p:sp>
        <p:sp>
          <p:nvSpPr>
            <p:cNvPr id="68636" name="Rectangle 83"/>
            <p:cNvSpPr>
              <a:spLocks noChangeArrowheads="1"/>
            </p:cNvSpPr>
            <p:nvPr/>
          </p:nvSpPr>
          <p:spPr bwMode="auto">
            <a:xfrm>
              <a:off x="4401" y="2925"/>
              <a:ext cx="290" cy="172"/>
            </a:xfrm>
            <a:prstGeom prst="rect">
              <a:avLst/>
            </a:prstGeom>
            <a:noFill/>
            <a:ln w="9525">
              <a:noFill/>
              <a:miter lim="800000"/>
              <a:headEnd/>
              <a:tailEnd/>
            </a:ln>
          </p:spPr>
          <p:txBody>
            <a:bodyPr lIns="0" tIns="0" rIns="0" bIns="0">
              <a:spAutoFit/>
            </a:bodyPr>
            <a:lstStyle/>
            <a:p>
              <a:pPr algn="ctr"/>
              <a:r>
                <a:rPr lang="en-US" b="1">
                  <a:solidFill>
                    <a:srgbClr val="000000"/>
                  </a:solidFill>
                  <a:ea typeface="ＭＳ Ｐゴシック"/>
                  <a:cs typeface="ＭＳ Ｐゴシック"/>
                </a:rPr>
                <a:t>125</a:t>
              </a:r>
              <a:endParaRPr lang="en-US" b="1">
                <a:ea typeface="ＭＳ Ｐゴシック"/>
                <a:cs typeface="ＭＳ Ｐゴシック"/>
              </a:endParaRPr>
            </a:p>
          </p:txBody>
        </p:sp>
      </p:grpSp>
      <p:sp>
        <p:nvSpPr>
          <p:cNvPr id="61" name="Rectangle 4"/>
          <p:cNvSpPr>
            <a:spLocks noChangeArrowheads="1"/>
          </p:cNvSpPr>
          <p:nvPr/>
        </p:nvSpPr>
        <p:spPr bwMode="auto">
          <a:xfrm>
            <a:off x="1306513" y="5783263"/>
            <a:ext cx="7031037" cy="558800"/>
          </a:xfrm>
          <a:prstGeom prst="rect">
            <a:avLst/>
          </a:prstGeom>
          <a:solidFill>
            <a:srgbClr val="FFCC18"/>
          </a:solidFill>
          <a:ln w="9525">
            <a:noFill/>
            <a:miter lim="800000"/>
            <a:headEnd/>
            <a:tailEnd/>
          </a:ln>
          <a:effectLst>
            <a:outerShdw blurRad="63500" dist="38099" dir="2700000" algn="ctr" rotWithShape="0">
              <a:srgbClr val="000000">
                <a:alpha val="74998"/>
              </a:srgbClr>
            </a:outerShdw>
          </a:effectLst>
        </p:spPr>
        <p:txBody>
          <a:bodyPr lIns="45720" rIns="45720">
            <a:spAutoFit/>
          </a:bodyPr>
          <a:lstStyle/>
          <a:p>
            <a:pPr algn="ctr">
              <a:lnSpc>
                <a:spcPct val="85000"/>
              </a:lnSpc>
              <a:defRPr/>
            </a:pPr>
            <a:r>
              <a:rPr lang="en-US" b="1" dirty="0">
                <a:solidFill>
                  <a:srgbClr val="000000"/>
                </a:solidFill>
              </a:rPr>
              <a:t>Number of amino acid differences between</a:t>
            </a:r>
          </a:p>
          <a:p>
            <a:pPr algn="ctr">
              <a:lnSpc>
                <a:spcPct val="85000"/>
              </a:lnSpc>
              <a:defRPr/>
            </a:pPr>
            <a:r>
              <a:rPr lang="en-US" b="1" dirty="0">
                <a:solidFill>
                  <a:srgbClr val="000000"/>
                </a:solidFill>
              </a:rPr>
              <a:t>hemoglobin (146 </a:t>
            </a:r>
            <a:r>
              <a:rPr lang="en-US" b="1" dirty="0" err="1">
                <a:solidFill>
                  <a:srgbClr val="000000"/>
                </a:solidFill>
              </a:rPr>
              <a:t>aa</a:t>
            </a:r>
            <a:r>
              <a:rPr lang="en-US" b="1" dirty="0">
                <a:solidFill>
                  <a:srgbClr val="000000"/>
                </a:solidFill>
              </a:rPr>
              <a:t>) of vertebrate species and that of humans</a:t>
            </a:r>
          </a:p>
        </p:txBody>
      </p:sp>
      <p:sp>
        <p:nvSpPr>
          <p:cNvPr id="68611" name="Rectangle 2"/>
          <p:cNvSpPr>
            <a:spLocks noChangeArrowheads="1"/>
          </p:cNvSpPr>
          <p:nvPr/>
        </p:nvSpPr>
        <p:spPr bwMode="auto">
          <a:xfrm>
            <a:off x="1447800" y="3048000"/>
            <a:ext cx="7315200" cy="579438"/>
          </a:xfrm>
          <a:prstGeom prst="rect">
            <a:avLst/>
          </a:prstGeom>
          <a:noFill/>
          <a:ln w="9525">
            <a:noFill/>
            <a:miter lim="800000"/>
            <a:headEnd/>
            <a:tailEnd/>
          </a:ln>
        </p:spPr>
        <p:txBody>
          <a:bodyPr>
            <a:spAutoFit/>
          </a:bodyPr>
          <a:lstStyle/>
          <a:p>
            <a:pPr>
              <a:spcBef>
                <a:spcPct val="20000"/>
              </a:spcBef>
              <a:buClr>
                <a:schemeClr val="tx1"/>
              </a:buClr>
              <a:buSzPct val="60000"/>
            </a:pPr>
            <a:r>
              <a:rPr lang="en-US" sz="3200" b="1">
                <a:solidFill>
                  <a:schemeClr val="tx2"/>
                </a:solidFill>
                <a:ea typeface="ＭＳ Ｐゴシック"/>
                <a:cs typeface="ＭＳ Ｐゴシック"/>
              </a:rPr>
              <a:t>Comparative hemoglobin structure</a:t>
            </a:r>
            <a:endParaRPr lang="en-US" sz="2800" b="1">
              <a:solidFill>
                <a:schemeClr val="tx2"/>
              </a:solidFill>
              <a:ea typeface="ＭＳ Ｐゴシック"/>
              <a:cs typeface="ＭＳ Ｐゴシック"/>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cstate="print"/>
          <a:srcRect/>
          <a:stretch>
            <a:fillRect/>
          </a:stretch>
        </p:blipFill>
        <p:spPr bwMode="auto">
          <a:xfrm>
            <a:off x="228600" y="971550"/>
            <a:ext cx="5715000" cy="4286250"/>
          </a:xfrm>
          <a:prstGeom prst="rect">
            <a:avLst/>
          </a:prstGeom>
          <a:noFill/>
          <a:ln w="9525">
            <a:noFill/>
            <a:miter lim="800000"/>
            <a:headEnd/>
            <a:tailEnd/>
          </a:ln>
        </p:spPr>
      </p:pic>
      <p:sp>
        <p:nvSpPr>
          <p:cNvPr id="70658" name="WordArt 3"/>
          <p:cNvSpPr>
            <a:spLocks noChangeArrowheads="1" noChangeShapeType="1" noTextEdit="1"/>
          </p:cNvSpPr>
          <p:nvPr/>
        </p:nvSpPr>
        <p:spPr bwMode="auto">
          <a:xfrm>
            <a:off x="304800" y="228600"/>
            <a:ext cx="7772400" cy="6477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00FF00"/>
                </a:solidFill>
                <a:latin typeface="Arial Black"/>
              </a:rPr>
              <a:t>Mmmm...tastes like...</a:t>
            </a:r>
          </a:p>
        </p:txBody>
      </p:sp>
      <p:pic>
        <p:nvPicPr>
          <p:cNvPr id="56324" name="Picture 4"/>
          <p:cNvPicPr>
            <a:picLocks noChangeAspect="1" noChangeArrowheads="1"/>
          </p:cNvPicPr>
          <p:nvPr/>
        </p:nvPicPr>
        <p:blipFill>
          <a:blip r:embed="rId3" cstate="print"/>
          <a:srcRect/>
          <a:stretch>
            <a:fillRect/>
          </a:stretch>
        </p:blipFill>
        <p:spPr bwMode="auto">
          <a:xfrm>
            <a:off x="5257800" y="3762375"/>
            <a:ext cx="3657600" cy="2867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checkerboard(across)">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cstate="print"/>
          <a:srcRect/>
          <a:stretch>
            <a:fillRect/>
          </a:stretch>
        </p:blipFill>
        <p:spPr bwMode="auto">
          <a:xfrm>
            <a:off x="2971800" y="2228850"/>
            <a:ext cx="6172200" cy="4629150"/>
          </a:xfrm>
          <a:prstGeom prst="rect">
            <a:avLst/>
          </a:prstGeom>
          <a:noFill/>
          <a:ln w="9525">
            <a:noFill/>
            <a:miter lim="800000"/>
            <a:headEnd/>
            <a:tailEnd/>
          </a:ln>
        </p:spPr>
      </p:pic>
      <p:sp>
        <p:nvSpPr>
          <p:cNvPr id="71682" name="Text Box 3"/>
          <p:cNvSpPr txBox="1">
            <a:spLocks noChangeArrowheads="1"/>
          </p:cNvSpPr>
          <p:nvPr/>
        </p:nvSpPr>
        <p:spPr bwMode="auto">
          <a:xfrm>
            <a:off x="228600" y="228600"/>
            <a:ext cx="8153400" cy="19177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It's not that many people have been asking what </a:t>
            </a:r>
            <a:r>
              <a:rPr lang="en-US" sz="2400" i="1">
                <a:latin typeface="Times New Roman" pitchFamily="18" charset="0"/>
              </a:rPr>
              <a:t>Tyrannosaurus rex</a:t>
            </a:r>
            <a:r>
              <a:rPr lang="en-US" sz="2400">
                <a:latin typeface="Times New Roman" pitchFamily="18" charset="0"/>
              </a:rPr>
              <a:t> tasted like. But in a feat that demolishes beliefs about how long biological molecules can survive, scientists have isolated tiny amounts of the protein collagen from the thigh bone of a T. Rex that died 68 million years ago in what is now Montana.</a:t>
            </a:r>
          </a:p>
        </p:txBody>
      </p:sp>
      <p:pic>
        <p:nvPicPr>
          <p:cNvPr id="57348" name="Picture 4" descr="BXP28089"/>
          <p:cNvPicPr>
            <a:picLocks noChangeAspect="1" noChangeArrowheads="1"/>
          </p:cNvPicPr>
          <p:nvPr/>
        </p:nvPicPr>
        <p:blipFill>
          <a:blip r:embed="rId3" cstate="print"/>
          <a:srcRect/>
          <a:stretch>
            <a:fillRect/>
          </a:stretch>
        </p:blipFill>
        <p:spPr bwMode="auto">
          <a:xfrm>
            <a:off x="0" y="4217988"/>
            <a:ext cx="3124200" cy="2640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cstate="print"/>
          <a:srcRect/>
          <a:stretch>
            <a:fillRect/>
          </a:stretch>
        </p:blipFill>
        <p:spPr bwMode="auto">
          <a:xfrm>
            <a:off x="0" y="0"/>
            <a:ext cx="5029200" cy="3778250"/>
          </a:xfrm>
          <a:prstGeom prst="rect">
            <a:avLst/>
          </a:prstGeom>
          <a:noFill/>
          <a:ln w="9525">
            <a:noFill/>
            <a:miter lim="800000"/>
            <a:headEnd/>
            <a:tailEnd/>
          </a:ln>
        </p:spPr>
      </p:pic>
      <p:sp>
        <p:nvSpPr>
          <p:cNvPr id="72706" name="Text Box 3"/>
          <p:cNvSpPr txBox="1">
            <a:spLocks noChangeArrowheads="1"/>
          </p:cNvSpPr>
          <p:nvPr/>
        </p:nvSpPr>
        <p:spPr bwMode="auto">
          <a:xfrm>
            <a:off x="5105400" y="228600"/>
            <a:ext cx="3733800" cy="22828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There was just enough for scientists to determine the amino acid sequence of the protein.  The sequence it matches closest is that of modern-day chickens.</a:t>
            </a:r>
          </a:p>
        </p:txBody>
      </p:sp>
      <p:grpSp>
        <p:nvGrpSpPr>
          <p:cNvPr id="58372" name="Group 4"/>
          <p:cNvGrpSpPr>
            <a:grpSpLocks/>
          </p:cNvGrpSpPr>
          <p:nvPr/>
        </p:nvGrpSpPr>
        <p:grpSpPr bwMode="auto">
          <a:xfrm>
            <a:off x="152400" y="4270375"/>
            <a:ext cx="8810625" cy="2359025"/>
            <a:chOff x="96" y="2690"/>
            <a:chExt cx="5550" cy="1486"/>
          </a:xfrm>
        </p:grpSpPr>
        <p:sp>
          <p:nvSpPr>
            <p:cNvPr id="72708" name="Text Box 5"/>
            <p:cNvSpPr txBox="1">
              <a:spLocks noChangeArrowheads="1"/>
            </p:cNvSpPr>
            <p:nvPr/>
          </p:nvSpPr>
          <p:spPr bwMode="auto">
            <a:xfrm>
              <a:off x="96" y="2690"/>
              <a:ext cx="3264" cy="1438"/>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The match is the first molecular support (besides bones) that birds and dinosaurs are evolutionary cousins.  This match is stronger evidence that crows hopping around some dead road kill can claim velociraptors as great-uncles.</a:t>
              </a:r>
            </a:p>
          </p:txBody>
        </p:sp>
        <p:pic>
          <p:nvPicPr>
            <p:cNvPr id="72709" name="Picture 6"/>
            <p:cNvPicPr>
              <a:picLocks noChangeAspect="1" noChangeArrowheads="1"/>
            </p:cNvPicPr>
            <p:nvPr/>
          </p:nvPicPr>
          <p:blipFill>
            <a:blip r:embed="rId3" cstate="print"/>
            <a:srcRect/>
            <a:stretch>
              <a:fillRect/>
            </a:stretch>
          </p:blipFill>
          <p:spPr bwMode="auto">
            <a:xfrm>
              <a:off x="3408" y="2703"/>
              <a:ext cx="2238" cy="147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heckerboard(across)">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1"/>
          <p:cNvPicPr>
            <a:picLocks noChangeAspect="1" noChangeArrowheads="1"/>
          </p:cNvPicPr>
          <p:nvPr/>
        </p:nvPicPr>
        <p:blipFill>
          <a:blip r:embed="rId2" cstate="print"/>
          <a:srcRect/>
          <a:stretch>
            <a:fillRect/>
          </a:stretch>
        </p:blipFill>
        <p:spPr bwMode="auto">
          <a:xfrm>
            <a:off x="2667000" y="346075"/>
            <a:ext cx="6477000" cy="1273175"/>
          </a:xfrm>
          <a:prstGeom prst="rect">
            <a:avLst/>
          </a:prstGeom>
          <a:noFill/>
          <a:ln w="9525">
            <a:noFill/>
            <a:miter lim="800000"/>
            <a:headEnd/>
            <a:tailEnd/>
          </a:ln>
        </p:spPr>
      </p:pic>
      <p:sp>
        <p:nvSpPr>
          <p:cNvPr id="73730" name="Text Box 3"/>
          <p:cNvSpPr txBox="1">
            <a:spLocks noChangeArrowheads="1"/>
          </p:cNvSpPr>
          <p:nvPr/>
        </p:nvSpPr>
        <p:spPr bwMode="auto">
          <a:xfrm>
            <a:off x="152400" y="152400"/>
            <a:ext cx="6248400" cy="701675"/>
          </a:xfrm>
          <a:prstGeom prst="rect">
            <a:avLst/>
          </a:prstGeom>
          <a:noFill/>
          <a:ln w="9525">
            <a:noFill/>
            <a:miter lim="800000"/>
            <a:headEnd/>
            <a:tailEnd/>
          </a:ln>
        </p:spPr>
        <p:txBody>
          <a:bodyPr>
            <a:spAutoFit/>
          </a:bodyPr>
          <a:lstStyle/>
          <a:p>
            <a:pPr>
              <a:spcBef>
                <a:spcPct val="50000"/>
              </a:spcBef>
            </a:pPr>
            <a:r>
              <a:rPr lang="en-US" sz="4000">
                <a:latin typeface="Times New Roman" pitchFamily="18" charset="0"/>
              </a:rPr>
              <a:t>5.) </a:t>
            </a:r>
            <a:r>
              <a:rPr lang="en-US" sz="4000" b="1" u="sng">
                <a:latin typeface="Times New Roman" pitchFamily="18" charset="0"/>
              </a:rPr>
              <a:t>Biogeography</a:t>
            </a:r>
          </a:p>
        </p:txBody>
      </p:sp>
      <p:grpSp>
        <p:nvGrpSpPr>
          <p:cNvPr id="62481" name="Group 17"/>
          <p:cNvGrpSpPr>
            <a:grpSpLocks/>
          </p:cNvGrpSpPr>
          <p:nvPr/>
        </p:nvGrpSpPr>
        <p:grpSpPr bwMode="auto">
          <a:xfrm>
            <a:off x="228600" y="1524000"/>
            <a:ext cx="8686800" cy="5257800"/>
            <a:chOff x="144" y="960"/>
            <a:chExt cx="5472" cy="3312"/>
          </a:xfrm>
        </p:grpSpPr>
        <p:pic>
          <p:nvPicPr>
            <p:cNvPr id="73733" name="Picture 12"/>
            <p:cNvPicPr>
              <a:picLocks noChangeAspect="1" noChangeArrowheads="1"/>
            </p:cNvPicPr>
            <p:nvPr/>
          </p:nvPicPr>
          <p:blipFill>
            <a:blip r:embed="rId3" cstate="print"/>
            <a:srcRect/>
            <a:stretch>
              <a:fillRect/>
            </a:stretch>
          </p:blipFill>
          <p:spPr bwMode="auto">
            <a:xfrm>
              <a:off x="3840" y="1247"/>
              <a:ext cx="1776" cy="1681"/>
            </a:xfrm>
            <a:prstGeom prst="rect">
              <a:avLst/>
            </a:prstGeom>
            <a:noFill/>
            <a:ln w="9525">
              <a:noFill/>
              <a:miter lim="800000"/>
              <a:headEnd/>
              <a:tailEnd/>
            </a:ln>
          </p:spPr>
        </p:pic>
        <p:pic>
          <p:nvPicPr>
            <p:cNvPr id="73734" name="Picture 13"/>
            <p:cNvPicPr>
              <a:picLocks noChangeAspect="1" noChangeArrowheads="1"/>
            </p:cNvPicPr>
            <p:nvPr/>
          </p:nvPicPr>
          <p:blipFill>
            <a:blip r:embed="rId4" cstate="print"/>
            <a:srcRect/>
            <a:stretch>
              <a:fillRect/>
            </a:stretch>
          </p:blipFill>
          <p:spPr bwMode="auto">
            <a:xfrm>
              <a:off x="144" y="1584"/>
              <a:ext cx="1723" cy="2688"/>
            </a:xfrm>
            <a:prstGeom prst="rect">
              <a:avLst/>
            </a:prstGeom>
            <a:noFill/>
            <a:ln w="9525">
              <a:noFill/>
              <a:miter lim="800000"/>
              <a:headEnd/>
              <a:tailEnd/>
            </a:ln>
          </p:spPr>
        </p:pic>
        <p:pic>
          <p:nvPicPr>
            <p:cNvPr id="73735" name="Picture 14"/>
            <p:cNvPicPr>
              <a:picLocks noChangeAspect="1" noChangeArrowheads="1"/>
            </p:cNvPicPr>
            <p:nvPr/>
          </p:nvPicPr>
          <p:blipFill>
            <a:blip r:embed="rId5" cstate="print"/>
            <a:srcRect/>
            <a:stretch>
              <a:fillRect/>
            </a:stretch>
          </p:blipFill>
          <p:spPr bwMode="auto">
            <a:xfrm>
              <a:off x="4224" y="3130"/>
              <a:ext cx="1368" cy="1094"/>
            </a:xfrm>
            <a:prstGeom prst="rect">
              <a:avLst/>
            </a:prstGeom>
            <a:noFill/>
            <a:ln w="9525">
              <a:noFill/>
              <a:miter lim="800000"/>
              <a:headEnd/>
              <a:tailEnd/>
            </a:ln>
          </p:spPr>
        </p:pic>
        <p:pic>
          <p:nvPicPr>
            <p:cNvPr id="73736" name="Picture 15"/>
            <p:cNvPicPr>
              <a:picLocks noChangeAspect="1" noChangeArrowheads="1"/>
            </p:cNvPicPr>
            <p:nvPr/>
          </p:nvPicPr>
          <p:blipFill>
            <a:blip r:embed="rId6" cstate="print"/>
            <a:srcRect/>
            <a:stretch>
              <a:fillRect/>
            </a:stretch>
          </p:blipFill>
          <p:spPr bwMode="auto">
            <a:xfrm>
              <a:off x="1920" y="960"/>
              <a:ext cx="1517" cy="2016"/>
            </a:xfrm>
            <a:prstGeom prst="rect">
              <a:avLst/>
            </a:prstGeom>
            <a:noFill/>
            <a:ln w="9525">
              <a:noFill/>
              <a:miter lim="800000"/>
              <a:headEnd/>
              <a:tailEnd/>
            </a:ln>
          </p:spPr>
        </p:pic>
        <p:pic>
          <p:nvPicPr>
            <p:cNvPr id="73737" name="Picture 16"/>
            <p:cNvPicPr>
              <a:picLocks noChangeAspect="1" noChangeArrowheads="1"/>
            </p:cNvPicPr>
            <p:nvPr/>
          </p:nvPicPr>
          <p:blipFill>
            <a:blip r:embed="rId7" cstate="print"/>
            <a:srcRect/>
            <a:stretch>
              <a:fillRect/>
            </a:stretch>
          </p:blipFill>
          <p:spPr bwMode="auto">
            <a:xfrm>
              <a:off x="1920" y="2745"/>
              <a:ext cx="2256" cy="1527"/>
            </a:xfrm>
            <a:prstGeom prst="rect">
              <a:avLst/>
            </a:prstGeom>
            <a:noFill/>
            <a:ln w="9525">
              <a:noFill/>
              <a:miter lim="800000"/>
              <a:headEnd/>
              <a:tailEnd/>
            </a:ln>
          </p:spPr>
        </p:pic>
      </p:grpSp>
      <p:pic>
        <p:nvPicPr>
          <p:cNvPr id="73732" name="Picture 18" descr="mp00050_"/>
          <p:cNvPicPr>
            <a:picLocks noChangeAspect="1" noChangeArrowheads="1"/>
          </p:cNvPicPr>
          <p:nvPr/>
        </p:nvPicPr>
        <p:blipFill>
          <a:blip r:embed="rId8" cstate="print"/>
          <a:srcRect/>
          <a:stretch>
            <a:fillRect/>
          </a:stretch>
        </p:blipFill>
        <p:spPr bwMode="auto">
          <a:xfrm>
            <a:off x="685800" y="782638"/>
            <a:ext cx="1905000" cy="1731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checkerboard(across)">
                                      <p:cBhvr>
                                        <p:cTn id="7" dur="500"/>
                                        <p:tgtEl>
                                          <p:spTgt spid="62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9" descr="http://www.nwcreation.net/images/marsupials.gif"/>
          <p:cNvPicPr>
            <a:picLocks noChangeAspect="1" noChangeArrowheads="1"/>
          </p:cNvPicPr>
          <p:nvPr/>
        </p:nvPicPr>
        <p:blipFill>
          <a:blip r:embed="rId2" r:link="rId3" cstate="print"/>
          <a:srcRect/>
          <a:stretch>
            <a:fillRect/>
          </a:stretch>
        </p:blipFill>
        <p:spPr bwMode="auto">
          <a:xfrm>
            <a:off x="1143000" y="280988"/>
            <a:ext cx="6781800" cy="625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304800" y="304800"/>
            <a:ext cx="1428750" cy="1714500"/>
          </a:xfrm>
          <a:prstGeom prst="rect">
            <a:avLst/>
          </a:prstGeom>
          <a:noFill/>
          <a:ln w="9525">
            <a:noFill/>
            <a:miter lim="800000"/>
            <a:headEnd/>
            <a:tailEnd/>
          </a:ln>
        </p:spPr>
      </p:pic>
      <p:pic>
        <p:nvPicPr>
          <p:cNvPr id="66563" name="Picture 3"/>
          <p:cNvPicPr>
            <a:picLocks noChangeAspect="1" noChangeArrowheads="1"/>
          </p:cNvPicPr>
          <p:nvPr/>
        </p:nvPicPr>
        <p:blipFill>
          <a:blip r:embed="rId3" cstate="print"/>
          <a:srcRect/>
          <a:stretch>
            <a:fillRect/>
          </a:stretch>
        </p:blipFill>
        <p:spPr bwMode="auto">
          <a:xfrm>
            <a:off x="2057400" y="304800"/>
            <a:ext cx="2057400" cy="1681163"/>
          </a:xfrm>
          <a:prstGeom prst="rect">
            <a:avLst/>
          </a:prstGeom>
          <a:noFill/>
          <a:ln w="9525">
            <a:noFill/>
            <a:miter lim="800000"/>
            <a:headEnd/>
            <a:tailEnd/>
          </a:ln>
        </p:spPr>
      </p:pic>
      <p:pic>
        <p:nvPicPr>
          <p:cNvPr id="66564" name="Picture 4"/>
          <p:cNvPicPr>
            <a:picLocks noChangeAspect="1" noChangeArrowheads="1"/>
          </p:cNvPicPr>
          <p:nvPr/>
        </p:nvPicPr>
        <p:blipFill>
          <a:blip r:embed="rId4" cstate="print"/>
          <a:srcRect/>
          <a:stretch>
            <a:fillRect/>
          </a:stretch>
        </p:blipFill>
        <p:spPr bwMode="auto">
          <a:xfrm>
            <a:off x="4267200" y="304800"/>
            <a:ext cx="2476500" cy="2476500"/>
          </a:xfrm>
          <a:prstGeom prst="rect">
            <a:avLst/>
          </a:prstGeom>
          <a:noFill/>
          <a:ln w="9525">
            <a:noFill/>
            <a:miter lim="800000"/>
            <a:headEnd/>
            <a:tailEnd/>
          </a:ln>
        </p:spPr>
      </p:pic>
      <p:pic>
        <p:nvPicPr>
          <p:cNvPr id="66565" name="Picture 5"/>
          <p:cNvPicPr>
            <a:picLocks noChangeAspect="1" noChangeArrowheads="1"/>
          </p:cNvPicPr>
          <p:nvPr/>
        </p:nvPicPr>
        <p:blipFill>
          <a:blip r:embed="rId5" cstate="print"/>
          <a:srcRect/>
          <a:stretch>
            <a:fillRect/>
          </a:stretch>
        </p:blipFill>
        <p:spPr bwMode="auto">
          <a:xfrm>
            <a:off x="228600" y="3657600"/>
            <a:ext cx="2649538" cy="2990850"/>
          </a:xfrm>
          <a:prstGeom prst="rect">
            <a:avLst/>
          </a:prstGeom>
          <a:noFill/>
          <a:ln w="9525">
            <a:noFill/>
            <a:miter lim="800000"/>
            <a:headEnd/>
            <a:tailEnd/>
          </a:ln>
        </p:spPr>
      </p:pic>
      <p:pic>
        <p:nvPicPr>
          <p:cNvPr id="66566" name="Picture 6"/>
          <p:cNvPicPr>
            <a:picLocks noChangeAspect="1" noChangeArrowheads="1"/>
          </p:cNvPicPr>
          <p:nvPr/>
        </p:nvPicPr>
        <p:blipFill>
          <a:blip r:embed="rId6" cstate="print"/>
          <a:srcRect/>
          <a:stretch>
            <a:fillRect/>
          </a:stretch>
        </p:blipFill>
        <p:spPr bwMode="auto">
          <a:xfrm>
            <a:off x="7162800" y="4038600"/>
            <a:ext cx="1757363" cy="2038350"/>
          </a:xfrm>
          <a:prstGeom prst="rect">
            <a:avLst/>
          </a:prstGeom>
          <a:noFill/>
          <a:ln w="9525">
            <a:noFill/>
            <a:miter lim="800000"/>
            <a:headEnd/>
            <a:tailEnd/>
          </a:ln>
        </p:spPr>
      </p:pic>
      <p:pic>
        <p:nvPicPr>
          <p:cNvPr id="66567" name="Picture 7"/>
          <p:cNvPicPr>
            <a:picLocks noChangeAspect="1" noChangeArrowheads="1"/>
          </p:cNvPicPr>
          <p:nvPr/>
        </p:nvPicPr>
        <p:blipFill>
          <a:blip r:embed="rId7" cstate="print"/>
          <a:srcRect/>
          <a:stretch>
            <a:fillRect/>
          </a:stretch>
        </p:blipFill>
        <p:spPr bwMode="auto">
          <a:xfrm>
            <a:off x="7315200" y="2057400"/>
            <a:ext cx="1543050" cy="1819275"/>
          </a:xfrm>
          <a:prstGeom prst="rect">
            <a:avLst/>
          </a:prstGeom>
          <a:noFill/>
          <a:ln w="9525">
            <a:noFill/>
            <a:miter lim="800000"/>
            <a:headEnd/>
            <a:tailEnd/>
          </a:ln>
        </p:spPr>
      </p:pic>
      <p:pic>
        <p:nvPicPr>
          <p:cNvPr id="66568" name="Picture 8"/>
          <p:cNvPicPr>
            <a:picLocks noChangeAspect="1" noChangeArrowheads="1"/>
          </p:cNvPicPr>
          <p:nvPr/>
        </p:nvPicPr>
        <p:blipFill>
          <a:blip r:embed="rId8" cstate="print"/>
          <a:srcRect/>
          <a:stretch>
            <a:fillRect/>
          </a:stretch>
        </p:blipFill>
        <p:spPr bwMode="auto">
          <a:xfrm>
            <a:off x="2971800" y="4038600"/>
            <a:ext cx="2590800" cy="2549525"/>
          </a:xfrm>
          <a:prstGeom prst="rect">
            <a:avLst/>
          </a:prstGeom>
          <a:noFill/>
          <a:ln w="9525">
            <a:noFill/>
            <a:miter lim="800000"/>
            <a:headEnd/>
            <a:tailEnd/>
          </a:ln>
        </p:spPr>
      </p:pic>
      <p:pic>
        <p:nvPicPr>
          <p:cNvPr id="66569" name="Picture 9"/>
          <p:cNvPicPr>
            <a:picLocks noChangeAspect="1" noChangeArrowheads="1"/>
          </p:cNvPicPr>
          <p:nvPr/>
        </p:nvPicPr>
        <p:blipFill>
          <a:blip r:embed="rId9" cstate="print"/>
          <a:srcRect/>
          <a:stretch>
            <a:fillRect/>
          </a:stretch>
        </p:blipFill>
        <p:spPr bwMode="auto">
          <a:xfrm>
            <a:off x="5029200" y="3657600"/>
            <a:ext cx="1965325"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0-#ppt_w/2"/>
                                          </p:val>
                                        </p:tav>
                                        <p:tav tm="100000">
                                          <p:val>
                                            <p:strVal val="#ppt_x"/>
                                          </p:val>
                                        </p:tav>
                                      </p:tavLst>
                                    </p:anim>
                                    <p:anim calcmode="lin" valueType="num">
                                      <p:cBhvr additive="base">
                                        <p:cTn id="8" dur="500" fill="hold"/>
                                        <p:tgtEl>
                                          <p:spTgt spid="665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6563"/>
                                        </p:tgtEl>
                                        <p:attrNameLst>
                                          <p:attrName>style.visibility</p:attrName>
                                        </p:attrNameLst>
                                      </p:cBhvr>
                                      <p:to>
                                        <p:strVal val="visible"/>
                                      </p:to>
                                    </p:set>
                                    <p:anim calcmode="lin" valueType="num">
                                      <p:cBhvr additive="base">
                                        <p:cTn id="13" dur="500" fill="hold"/>
                                        <p:tgtEl>
                                          <p:spTgt spid="66563"/>
                                        </p:tgtEl>
                                        <p:attrNameLst>
                                          <p:attrName>ppt_x</p:attrName>
                                        </p:attrNameLst>
                                      </p:cBhvr>
                                      <p:tavLst>
                                        <p:tav tm="0">
                                          <p:val>
                                            <p:strVal val="0-#ppt_w/2"/>
                                          </p:val>
                                        </p:tav>
                                        <p:tav tm="100000">
                                          <p:val>
                                            <p:strVal val="#ppt_x"/>
                                          </p:val>
                                        </p:tav>
                                      </p:tavLst>
                                    </p:anim>
                                    <p:anim calcmode="lin" valueType="num">
                                      <p:cBhvr additive="base">
                                        <p:cTn id="14" dur="500" fill="hold"/>
                                        <p:tgtEl>
                                          <p:spTgt spid="6656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564"/>
                                        </p:tgtEl>
                                        <p:attrNameLst>
                                          <p:attrName>style.visibility</p:attrName>
                                        </p:attrNameLst>
                                      </p:cBhvr>
                                      <p:to>
                                        <p:strVal val="visible"/>
                                      </p:to>
                                    </p:set>
                                    <p:anim calcmode="lin" valueType="num">
                                      <p:cBhvr additive="base">
                                        <p:cTn id="19" dur="500" fill="hold"/>
                                        <p:tgtEl>
                                          <p:spTgt spid="66564"/>
                                        </p:tgtEl>
                                        <p:attrNameLst>
                                          <p:attrName>ppt_x</p:attrName>
                                        </p:attrNameLst>
                                      </p:cBhvr>
                                      <p:tavLst>
                                        <p:tav tm="0">
                                          <p:val>
                                            <p:strVal val="0-#ppt_w/2"/>
                                          </p:val>
                                        </p:tav>
                                        <p:tav tm="100000">
                                          <p:val>
                                            <p:strVal val="#ppt_x"/>
                                          </p:val>
                                        </p:tav>
                                      </p:tavLst>
                                    </p:anim>
                                    <p:anim calcmode="lin" valueType="num">
                                      <p:cBhvr additive="base">
                                        <p:cTn id="20" dur="500" fill="hold"/>
                                        <p:tgtEl>
                                          <p:spTgt spid="6656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6565"/>
                                        </p:tgtEl>
                                        <p:attrNameLst>
                                          <p:attrName>style.visibility</p:attrName>
                                        </p:attrNameLst>
                                      </p:cBhvr>
                                      <p:to>
                                        <p:strVal val="visible"/>
                                      </p:to>
                                    </p:set>
                                    <p:anim calcmode="lin" valueType="num">
                                      <p:cBhvr additive="base">
                                        <p:cTn id="25" dur="500" fill="hold"/>
                                        <p:tgtEl>
                                          <p:spTgt spid="66565"/>
                                        </p:tgtEl>
                                        <p:attrNameLst>
                                          <p:attrName>ppt_x</p:attrName>
                                        </p:attrNameLst>
                                      </p:cBhvr>
                                      <p:tavLst>
                                        <p:tav tm="0">
                                          <p:val>
                                            <p:strVal val="0-#ppt_w/2"/>
                                          </p:val>
                                        </p:tav>
                                        <p:tav tm="100000">
                                          <p:val>
                                            <p:strVal val="#ppt_x"/>
                                          </p:val>
                                        </p:tav>
                                      </p:tavLst>
                                    </p:anim>
                                    <p:anim calcmode="lin" valueType="num">
                                      <p:cBhvr additive="base">
                                        <p:cTn id="26" dur="500" fill="hold"/>
                                        <p:tgtEl>
                                          <p:spTgt spid="6656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6568"/>
                                        </p:tgtEl>
                                        <p:attrNameLst>
                                          <p:attrName>style.visibility</p:attrName>
                                        </p:attrNameLst>
                                      </p:cBhvr>
                                      <p:to>
                                        <p:strVal val="visible"/>
                                      </p:to>
                                    </p:set>
                                    <p:anim calcmode="lin" valueType="num">
                                      <p:cBhvr additive="base">
                                        <p:cTn id="31" dur="500" fill="hold"/>
                                        <p:tgtEl>
                                          <p:spTgt spid="66568"/>
                                        </p:tgtEl>
                                        <p:attrNameLst>
                                          <p:attrName>ppt_x</p:attrName>
                                        </p:attrNameLst>
                                      </p:cBhvr>
                                      <p:tavLst>
                                        <p:tav tm="0">
                                          <p:val>
                                            <p:strVal val="0-#ppt_w/2"/>
                                          </p:val>
                                        </p:tav>
                                        <p:tav tm="100000">
                                          <p:val>
                                            <p:strVal val="#ppt_x"/>
                                          </p:val>
                                        </p:tav>
                                      </p:tavLst>
                                    </p:anim>
                                    <p:anim calcmode="lin" valueType="num">
                                      <p:cBhvr additive="base">
                                        <p:cTn id="32" dur="500" fill="hold"/>
                                        <p:tgtEl>
                                          <p:spTgt spid="6656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6569"/>
                                        </p:tgtEl>
                                        <p:attrNameLst>
                                          <p:attrName>style.visibility</p:attrName>
                                        </p:attrNameLst>
                                      </p:cBhvr>
                                      <p:to>
                                        <p:strVal val="visible"/>
                                      </p:to>
                                    </p:set>
                                    <p:anim calcmode="lin" valueType="num">
                                      <p:cBhvr additive="base">
                                        <p:cTn id="37" dur="500" fill="hold"/>
                                        <p:tgtEl>
                                          <p:spTgt spid="66569"/>
                                        </p:tgtEl>
                                        <p:attrNameLst>
                                          <p:attrName>ppt_x</p:attrName>
                                        </p:attrNameLst>
                                      </p:cBhvr>
                                      <p:tavLst>
                                        <p:tav tm="0">
                                          <p:val>
                                            <p:strVal val="0-#ppt_w/2"/>
                                          </p:val>
                                        </p:tav>
                                        <p:tav tm="100000">
                                          <p:val>
                                            <p:strVal val="#ppt_x"/>
                                          </p:val>
                                        </p:tav>
                                      </p:tavLst>
                                    </p:anim>
                                    <p:anim calcmode="lin" valueType="num">
                                      <p:cBhvr additive="base">
                                        <p:cTn id="38" dur="500" fill="hold"/>
                                        <p:tgtEl>
                                          <p:spTgt spid="6656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6566"/>
                                        </p:tgtEl>
                                        <p:attrNameLst>
                                          <p:attrName>style.visibility</p:attrName>
                                        </p:attrNameLst>
                                      </p:cBhvr>
                                      <p:to>
                                        <p:strVal val="visible"/>
                                      </p:to>
                                    </p:set>
                                    <p:anim calcmode="lin" valueType="num">
                                      <p:cBhvr additive="base">
                                        <p:cTn id="43" dur="500" fill="hold"/>
                                        <p:tgtEl>
                                          <p:spTgt spid="66566"/>
                                        </p:tgtEl>
                                        <p:attrNameLst>
                                          <p:attrName>ppt_x</p:attrName>
                                        </p:attrNameLst>
                                      </p:cBhvr>
                                      <p:tavLst>
                                        <p:tav tm="0">
                                          <p:val>
                                            <p:strVal val="0-#ppt_w/2"/>
                                          </p:val>
                                        </p:tav>
                                        <p:tav tm="100000">
                                          <p:val>
                                            <p:strVal val="#ppt_x"/>
                                          </p:val>
                                        </p:tav>
                                      </p:tavLst>
                                    </p:anim>
                                    <p:anim calcmode="lin" valueType="num">
                                      <p:cBhvr additive="base">
                                        <p:cTn id="44" dur="500" fill="hold"/>
                                        <p:tgtEl>
                                          <p:spTgt spid="6656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6567"/>
                                        </p:tgtEl>
                                        <p:attrNameLst>
                                          <p:attrName>style.visibility</p:attrName>
                                        </p:attrNameLst>
                                      </p:cBhvr>
                                      <p:to>
                                        <p:strVal val="visible"/>
                                      </p:to>
                                    </p:set>
                                    <p:anim calcmode="lin" valueType="num">
                                      <p:cBhvr additive="base">
                                        <p:cTn id="49" dur="500" fill="hold"/>
                                        <p:tgtEl>
                                          <p:spTgt spid="66567"/>
                                        </p:tgtEl>
                                        <p:attrNameLst>
                                          <p:attrName>ppt_x</p:attrName>
                                        </p:attrNameLst>
                                      </p:cBhvr>
                                      <p:tavLst>
                                        <p:tav tm="0">
                                          <p:val>
                                            <p:strVal val="0-#ppt_w/2"/>
                                          </p:val>
                                        </p:tav>
                                        <p:tav tm="100000">
                                          <p:val>
                                            <p:strVal val="#ppt_x"/>
                                          </p:val>
                                        </p:tav>
                                      </p:tavLst>
                                    </p:anim>
                                    <p:anim calcmode="lin" valueType="num">
                                      <p:cBhvr additive="base">
                                        <p:cTn id="50" dur="500" fill="hold"/>
                                        <p:tgtEl>
                                          <p:spTgt spid="665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WordArt 4"/>
          <p:cNvSpPr>
            <a:spLocks noChangeArrowheads="1" noChangeShapeType="1" noTextEdit="1"/>
          </p:cNvSpPr>
          <p:nvPr/>
        </p:nvSpPr>
        <p:spPr bwMode="auto">
          <a:xfrm>
            <a:off x="304800" y="304800"/>
            <a:ext cx="4457700" cy="647700"/>
          </a:xfrm>
          <a:prstGeom prst="rect">
            <a:avLst/>
          </a:prstGeom>
        </p:spPr>
        <p:txBody>
          <a:bodyPr wrap="none" fromWordArt="1">
            <a:prstTxWarp prst="textPlain">
              <a:avLst>
                <a:gd name="adj" fmla="val 50000"/>
              </a:avLst>
            </a:prstTxWarp>
          </a:bodyPr>
          <a:lstStyle/>
          <a:p>
            <a:pPr algn="ctr"/>
            <a:r>
              <a:rPr lang="en-US" kern="10">
                <a:ln w="44450">
                  <a:solidFill>
                    <a:srgbClr val="000000"/>
                  </a:solidFill>
                  <a:round/>
                  <a:headEnd/>
                  <a:tailEnd/>
                </a:ln>
                <a:solidFill>
                  <a:srgbClr val="3366FF"/>
                </a:solidFill>
                <a:latin typeface="Cooper Black"/>
              </a:rPr>
              <a:t>Evolution Overview</a:t>
            </a:r>
          </a:p>
        </p:txBody>
      </p:sp>
      <p:graphicFrame>
        <p:nvGraphicFramePr>
          <p:cNvPr id="64545" name="Group 33"/>
          <p:cNvGraphicFramePr>
            <a:graphicFrameLocks noGrp="1"/>
          </p:cNvGraphicFramePr>
          <p:nvPr/>
        </p:nvGraphicFramePr>
        <p:xfrm>
          <a:off x="304800" y="1295400"/>
          <a:ext cx="8382000" cy="2270126"/>
        </p:xfrm>
        <a:graphic>
          <a:graphicData uri="http://schemas.openxmlformats.org/drawingml/2006/table">
            <a:tbl>
              <a:tblPr/>
              <a:tblGrid>
                <a:gridCol w="1222375"/>
                <a:gridCol w="7159625"/>
              </a:tblGrid>
              <a:tr h="1135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oper Black" pitchFamily="18" charset="0"/>
                          <a:cs typeface="Times New Roman" pitchFamily="18" charset="0"/>
                        </a:rPr>
                        <a:t>JV Version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135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ooper Black" pitchFamily="18" charset="0"/>
                          <a:cs typeface="Times New Roman" pitchFamily="18" charset="0"/>
                        </a:rPr>
                        <a:t>Varsity Version</a:t>
                      </a:r>
                      <a:endParaRPr kumimoji="0" lang="en-US" sz="20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76813" name="Group 34"/>
          <p:cNvGrpSpPr>
            <a:grpSpLocks/>
          </p:cNvGrpSpPr>
          <p:nvPr/>
        </p:nvGrpSpPr>
        <p:grpSpPr bwMode="auto">
          <a:xfrm>
            <a:off x="1600200" y="3962400"/>
            <a:ext cx="6019800" cy="2505075"/>
            <a:chOff x="192" y="1680"/>
            <a:chExt cx="5376" cy="2394"/>
          </a:xfrm>
        </p:grpSpPr>
        <p:pic>
          <p:nvPicPr>
            <p:cNvPr id="76815" name="Picture 35"/>
            <p:cNvPicPr>
              <a:picLocks noChangeAspect="1" noChangeArrowheads="1"/>
            </p:cNvPicPr>
            <p:nvPr/>
          </p:nvPicPr>
          <p:blipFill>
            <a:blip r:embed="rId2" cstate="print"/>
            <a:srcRect/>
            <a:stretch>
              <a:fillRect/>
            </a:stretch>
          </p:blipFill>
          <p:spPr bwMode="auto">
            <a:xfrm>
              <a:off x="192" y="1680"/>
              <a:ext cx="1980" cy="2376"/>
            </a:xfrm>
            <a:prstGeom prst="rect">
              <a:avLst/>
            </a:prstGeom>
            <a:noFill/>
            <a:ln w="9525">
              <a:noFill/>
              <a:miter lim="800000"/>
              <a:headEnd/>
              <a:tailEnd/>
            </a:ln>
          </p:spPr>
        </p:pic>
        <p:pic>
          <p:nvPicPr>
            <p:cNvPr id="76816" name="Picture 36"/>
            <p:cNvPicPr>
              <a:picLocks noChangeAspect="1" noChangeArrowheads="1"/>
            </p:cNvPicPr>
            <p:nvPr/>
          </p:nvPicPr>
          <p:blipFill>
            <a:blip r:embed="rId3" cstate="print"/>
            <a:srcRect/>
            <a:stretch>
              <a:fillRect/>
            </a:stretch>
          </p:blipFill>
          <p:spPr bwMode="auto">
            <a:xfrm>
              <a:off x="3537" y="1680"/>
              <a:ext cx="2031" cy="2394"/>
            </a:xfrm>
            <a:prstGeom prst="rect">
              <a:avLst/>
            </a:prstGeom>
            <a:noFill/>
            <a:ln w="9525">
              <a:noFill/>
              <a:miter lim="800000"/>
              <a:headEnd/>
              <a:tailEnd/>
            </a:ln>
          </p:spPr>
        </p:pic>
        <p:sp>
          <p:nvSpPr>
            <p:cNvPr id="76817" name="AutoShape 37"/>
            <p:cNvSpPr>
              <a:spLocks noChangeArrowheads="1"/>
            </p:cNvSpPr>
            <p:nvPr/>
          </p:nvSpPr>
          <p:spPr bwMode="auto">
            <a:xfrm>
              <a:off x="2208" y="2640"/>
              <a:ext cx="1296" cy="432"/>
            </a:xfrm>
            <a:prstGeom prst="rightArrow">
              <a:avLst>
                <a:gd name="adj1" fmla="val 50000"/>
                <a:gd name="adj2" fmla="val 75000"/>
              </a:avLst>
            </a:prstGeom>
            <a:solidFill>
              <a:srgbClr val="FFCC99"/>
            </a:solidFill>
            <a:ln w="28575">
              <a:solidFill>
                <a:schemeClr val="tx1"/>
              </a:solidFill>
              <a:miter lim="800000"/>
              <a:headEnd/>
              <a:tailEnd/>
            </a:ln>
          </p:spPr>
          <p:txBody>
            <a:bodyPr wrap="none" anchor="ctr"/>
            <a:lstStyle/>
            <a:p>
              <a:endParaRPr lang="en-US"/>
            </a:p>
          </p:txBody>
        </p:sp>
      </p:grpSp>
      <p:sp>
        <p:nvSpPr>
          <p:cNvPr id="64550" name="WordArt 38"/>
          <p:cNvSpPr>
            <a:spLocks noChangeArrowheads="1" noChangeShapeType="1" noTextEdit="1"/>
          </p:cNvSpPr>
          <p:nvPr/>
        </p:nvSpPr>
        <p:spPr bwMode="auto">
          <a:xfrm>
            <a:off x="1981200" y="3733800"/>
            <a:ext cx="5029200" cy="31242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solidFill>
                  <a:srgbClr val="FF0000"/>
                </a:solidFill>
                <a:latin typeface="Arial Rounded MT Bold"/>
              </a:rPr>
              <a:t>X</a:t>
            </a:r>
          </a:p>
        </p:txBody>
      </p:sp>
      <p:grpSp>
        <p:nvGrpSpPr>
          <p:cNvPr id="23" name="SMARTInkShape-Group47"/>
          <p:cNvGrpSpPr/>
          <p:nvPr/>
        </p:nvGrpSpPr>
        <p:grpSpPr>
          <a:xfrm>
            <a:off x="1733031" y="1577340"/>
            <a:ext cx="2793250" cy="838201"/>
            <a:chOff x="1733031" y="1577340"/>
            <a:chExt cx="2793250" cy="838201"/>
          </a:xfrm>
        </p:grpSpPr>
        <p:sp>
          <p:nvSpPr>
            <p:cNvPr id="9" name="SMARTInkShape-360"/>
            <p:cNvSpPr/>
            <p:nvPr/>
          </p:nvSpPr>
          <p:spPr>
            <a:xfrm>
              <a:off x="1805940" y="2026920"/>
              <a:ext cx="30481" cy="388621"/>
            </a:xfrm>
            <a:custGeom>
              <a:avLst/>
              <a:gdLst/>
              <a:ahLst/>
              <a:cxnLst/>
              <a:rect l="0" t="0" r="0" b="0"/>
              <a:pathLst>
                <a:path w="30481" h="388621">
                  <a:moveTo>
                    <a:pt x="30480" y="0"/>
                  </a:moveTo>
                  <a:lnTo>
                    <a:pt x="19874" y="25257"/>
                  </a:lnTo>
                  <a:lnTo>
                    <a:pt x="15308" y="60743"/>
                  </a:lnTo>
                  <a:lnTo>
                    <a:pt x="10274" y="96267"/>
                  </a:lnTo>
                  <a:lnTo>
                    <a:pt x="8799" y="124065"/>
                  </a:lnTo>
                  <a:lnTo>
                    <a:pt x="10402" y="153353"/>
                  </a:lnTo>
                  <a:lnTo>
                    <a:pt x="12243" y="183303"/>
                  </a:lnTo>
                  <a:lnTo>
                    <a:pt x="10239" y="213548"/>
                  </a:lnTo>
                  <a:lnTo>
                    <a:pt x="8784" y="241665"/>
                  </a:lnTo>
                  <a:lnTo>
                    <a:pt x="8137" y="268273"/>
                  </a:lnTo>
                  <a:lnTo>
                    <a:pt x="7773" y="306206"/>
                  </a:lnTo>
                  <a:lnTo>
                    <a:pt x="6818" y="337578"/>
                  </a:lnTo>
                  <a:lnTo>
                    <a:pt x="710" y="374383"/>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61"/>
            <p:cNvSpPr/>
            <p:nvPr/>
          </p:nvSpPr>
          <p:spPr>
            <a:xfrm>
              <a:off x="1733031" y="1816214"/>
              <a:ext cx="298186" cy="385966"/>
            </a:xfrm>
            <a:custGeom>
              <a:avLst/>
              <a:gdLst/>
              <a:ahLst/>
              <a:cxnLst/>
              <a:rect l="0" t="0" r="0" b="0"/>
              <a:pathLst>
                <a:path w="298186" h="385966">
                  <a:moveTo>
                    <a:pt x="11948" y="172606"/>
                  </a:moveTo>
                  <a:lnTo>
                    <a:pt x="7903" y="172606"/>
                  </a:lnTo>
                  <a:lnTo>
                    <a:pt x="6712" y="171759"/>
                  </a:lnTo>
                  <a:lnTo>
                    <a:pt x="5917" y="170348"/>
                  </a:lnTo>
                  <a:lnTo>
                    <a:pt x="4799" y="162059"/>
                  </a:lnTo>
                  <a:lnTo>
                    <a:pt x="2210" y="146621"/>
                  </a:lnTo>
                  <a:lnTo>
                    <a:pt x="0" y="133117"/>
                  </a:lnTo>
                  <a:lnTo>
                    <a:pt x="3591" y="96223"/>
                  </a:lnTo>
                  <a:lnTo>
                    <a:pt x="10774" y="81084"/>
                  </a:lnTo>
                  <a:lnTo>
                    <a:pt x="43277" y="43055"/>
                  </a:lnTo>
                  <a:lnTo>
                    <a:pt x="58046" y="27821"/>
                  </a:lnTo>
                  <a:lnTo>
                    <a:pt x="79849" y="17099"/>
                  </a:lnTo>
                  <a:lnTo>
                    <a:pt x="116170" y="6303"/>
                  </a:lnTo>
                  <a:lnTo>
                    <a:pt x="148380" y="0"/>
                  </a:lnTo>
                  <a:lnTo>
                    <a:pt x="181630" y="390"/>
                  </a:lnTo>
                  <a:lnTo>
                    <a:pt x="216036" y="8125"/>
                  </a:lnTo>
                  <a:lnTo>
                    <a:pt x="236427" y="17376"/>
                  </a:lnTo>
                  <a:lnTo>
                    <a:pt x="270214" y="44012"/>
                  </a:lnTo>
                  <a:lnTo>
                    <a:pt x="278106" y="51316"/>
                  </a:lnTo>
                  <a:lnTo>
                    <a:pt x="289132" y="70721"/>
                  </a:lnTo>
                  <a:lnTo>
                    <a:pt x="297841" y="105446"/>
                  </a:lnTo>
                  <a:lnTo>
                    <a:pt x="298185" y="130904"/>
                  </a:lnTo>
                  <a:lnTo>
                    <a:pt x="292694" y="159151"/>
                  </a:lnTo>
                  <a:lnTo>
                    <a:pt x="282351" y="186381"/>
                  </a:lnTo>
                  <a:lnTo>
                    <a:pt x="268441" y="212595"/>
                  </a:lnTo>
                  <a:lnTo>
                    <a:pt x="250969" y="238356"/>
                  </a:lnTo>
                  <a:lnTo>
                    <a:pt x="231916" y="263917"/>
                  </a:lnTo>
                  <a:lnTo>
                    <a:pt x="199890" y="299850"/>
                  </a:lnTo>
                  <a:lnTo>
                    <a:pt x="163591" y="329687"/>
                  </a:lnTo>
                  <a:lnTo>
                    <a:pt x="126024" y="352357"/>
                  </a:lnTo>
                  <a:lnTo>
                    <a:pt x="90340" y="367541"/>
                  </a:lnTo>
                  <a:lnTo>
                    <a:pt x="60576" y="377402"/>
                  </a:lnTo>
                  <a:lnTo>
                    <a:pt x="26881" y="384838"/>
                  </a:lnTo>
                  <a:lnTo>
                    <a:pt x="11948" y="3859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62"/>
            <p:cNvSpPr/>
            <p:nvPr/>
          </p:nvSpPr>
          <p:spPr>
            <a:xfrm>
              <a:off x="2052949" y="1851659"/>
              <a:ext cx="235226" cy="258330"/>
            </a:xfrm>
            <a:custGeom>
              <a:avLst/>
              <a:gdLst/>
              <a:ahLst/>
              <a:cxnLst/>
              <a:rect l="0" t="0" r="0" b="0"/>
              <a:pathLst>
                <a:path w="235226" h="258330">
                  <a:moveTo>
                    <a:pt x="187330" y="0"/>
                  </a:moveTo>
                  <a:lnTo>
                    <a:pt x="183285" y="0"/>
                  </a:lnTo>
                  <a:lnTo>
                    <a:pt x="179042" y="2258"/>
                  </a:lnTo>
                  <a:lnTo>
                    <a:pt x="172640" y="6084"/>
                  </a:lnTo>
                  <a:lnTo>
                    <a:pt x="140679" y="17913"/>
                  </a:lnTo>
                  <a:lnTo>
                    <a:pt x="105710" y="40134"/>
                  </a:lnTo>
                  <a:lnTo>
                    <a:pt x="71207" y="71240"/>
                  </a:lnTo>
                  <a:lnTo>
                    <a:pt x="44268" y="99849"/>
                  </a:lnTo>
                  <a:lnTo>
                    <a:pt x="22457" y="132032"/>
                  </a:lnTo>
                  <a:lnTo>
                    <a:pt x="7528" y="166121"/>
                  </a:lnTo>
                  <a:lnTo>
                    <a:pt x="0" y="197670"/>
                  </a:lnTo>
                  <a:lnTo>
                    <a:pt x="27" y="226209"/>
                  </a:lnTo>
                  <a:lnTo>
                    <a:pt x="1502" y="234626"/>
                  </a:lnTo>
                  <a:lnTo>
                    <a:pt x="5871" y="241084"/>
                  </a:lnTo>
                  <a:lnTo>
                    <a:pt x="19758" y="250518"/>
                  </a:lnTo>
                  <a:lnTo>
                    <a:pt x="42570" y="256543"/>
                  </a:lnTo>
                  <a:lnTo>
                    <a:pt x="73507" y="258329"/>
                  </a:lnTo>
                  <a:lnTo>
                    <a:pt x="109484" y="250767"/>
                  </a:lnTo>
                  <a:lnTo>
                    <a:pt x="142910" y="237802"/>
                  </a:lnTo>
                  <a:lnTo>
                    <a:pt x="174263" y="215146"/>
                  </a:lnTo>
                  <a:lnTo>
                    <a:pt x="208268" y="182386"/>
                  </a:lnTo>
                  <a:lnTo>
                    <a:pt x="225802" y="154042"/>
                  </a:lnTo>
                  <a:lnTo>
                    <a:pt x="233498" y="134221"/>
                  </a:lnTo>
                  <a:lnTo>
                    <a:pt x="235225" y="114123"/>
                  </a:lnTo>
                  <a:lnTo>
                    <a:pt x="229435" y="77671"/>
                  </a:lnTo>
                  <a:lnTo>
                    <a:pt x="214481" y="53776"/>
                  </a:lnTo>
                  <a:lnTo>
                    <a:pt x="198833" y="42810"/>
                  </a:lnTo>
                  <a:lnTo>
                    <a:pt x="161192" y="28871"/>
                  </a:lnTo>
                  <a:lnTo>
                    <a:pt x="131232" y="24641"/>
                  </a:lnTo>
                  <a:lnTo>
                    <a:pt x="97698" y="28449"/>
                  </a:lnTo>
                  <a:lnTo>
                    <a:pt x="73030" y="304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63"/>
            <p:cNvSpPr/>
            <p:nvPr/>
          </p:nvSpPr>
          <p:spPr>
            <a:xfrm>
              <a:off x="2377440" y="1950720"/>
              <a:ext cx="68580" cy="381001"/>
            </a:xfrm>
            <a:custGeom>
              <a:avLst/>
              <a:gdLst/>
              <a:ahLst/>
              <a:cxnLst/>
              <a:rect l="0" t="0" r="0" b="0"/>
              <a:pathLst>
                <a:path w="68580" h="381001">
                  <a:moveTo>
                    <a:pt x="68579" y="0"/>
                  </a:moveTo>
                  <a:lnTo>
                    <a:pt x="68579" y="36608"/>
                  </a:lnTo>
                  <a:lnTo>
                    <a:pt x="64534" y="72653"/>
                  </a:lnTo>
                  <a:lnTo>
                    <a:pt x="62548" y="100870"/>
                  </a:lnTo>
                  <a:lnTo>
                    <a:pt x="60819" y="131191"/>
                  </a:lnTo>
                  <a:lnTo>
                    <a:pt x="57228" y="164422"/>
                  </a:lnTo>
                  <a:lnTo>
                    <a:pt x="50552" y="198948"/>
                  </a:lnTo>
                  <a:lnTo>
                    <a:pt x="42787" y="233201"/>
                  </a:lnTo>
                  <a:lnTo>
                    <a:pt x="36514" y="265358"/>
                  </a:lnTo>
                  <a:lnTo>
                    <a:pt x="30904" y="296583"/>
                  </a:lnTo>
                  <a:lnTo>
                    <a:pt x="24741" y="324854"/>
                  </a:lnTo>
                  <a:lnTo>
                    <a:pt x="11503" y="359185"/>
                  </a:lnTo>
                  <a:lnTo>
                    <a:pt x="8499" y="367917"/>
                  </a:lnTo>
                  <a:lnTo>
                    <a:pt x="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64"/>
            <p:cNvSpPr/>
            <p:nvPr/>
          </p:nvSpPr>
          <p:spPr>
            <a:xfrm>
              <a:off x="2369820" y="1768427"/>
              <a:ext cx="341411" cy="304214"/>
            </a:xfrm>
            <a:custGeom>
              <a:avLst/>
              <a:gdLst/>
              <a:ahLst/>
              <a:cxnLst/>
              <a:rect l="0" t="0" r="0" b="0"/>
              <a:pathLst>
                <a:path w="341411" h="304214">
                  <a:moveTo>
                    <a:pt x="0" y="136573"/>
                  </a:moveTo>
                  <a:lnTo>
                    <a:pt x="0" y="102320"/>
                  </a:lnTo>
                  <a:lnTo>
                    <a:pt x="0" y="89176"/>
                  </a:lnTo>
                  <a:lnTo>
                    <a:pt x="4515" y="77125"/>
                  </a:lnTo>
                  <a:lnTo>
                    <a:pt x="21211" y="51546"/>
                  </a:lnTo>
                  <a:lnTo>
                    <a:pt x="43914" y="33580"/>
                  </a:lnTo>
                  <a:lnTo>
                    <a:pt x="76135" y="17532"/>
                  </a:lnTo>
                  <a:lnTo>
                    <a:pt x="112493" y="6098"/>
                  </a:lnTo>
                  <a:lnTo>
                    <a:pt x="150077" y="1394"/>
                  </a:lnTo>
                  <a:lnTo>
                    <a:pt x="188024" y="0"/>
                  </a:lnTo>
                  <a:lnTo>
                    <a:pt x="215646" y="1931"/>
                  </a:lnTo>
                  <a:lnTo>
                    <a:pt x="243162" y="7305"/>
                  </a:lnTo>
                  <a:lnTo>
                    <a:pt x="277694" y="24611"/>
                  </a:lnTo>
                  <a:lnTo>
                    <a:pt x="308527" y="45825"/>
                  </a:lnTo>
                  <a:lnTo>
                    <a:pt x="325930" y="60680"/>
                  </a:lnTo>
                  <a:lnTo>
                    <a:pt x="335357" y="80265"/>
                  </a:lnTo>
                  <a:lnTo>
                    <a:pt x="340665" y="112833"/>
                  </a:lnTo>
                  <a:lnTo>
                    <a:pt x="341410" y="123286"/>
                  </a:lnTo>
                  <a:lnTo>
                    <a:pt x="330322" y="158224"/>
                  </a:lnTo>
                  <a:lnTo>
                    <a:pt x="306905" y="191342"/>
                  </a:lnTo>
                  <a:lnTo>
                    <a:pt x="274473" y="222603"/>
                  </a:lnTo>
                  <a:lnTo>
                    <a:pt x="238052" y="249270"/>
                  </a:lnTo>
                  <a:lnTo>
                    <a:pt x="210787" y="263142"/>
                  </a:lnTo>
                  <a:lnTo>
                    <a:pt x="182583" y="274952"/>
                  </a:lnTo>
                  <a:lnTo>
                    <a:pt x="155937" y="285846"/>
                  </a:lnTo>
                  <a:lnTo>
                    <a:pt x="129983" y="294074"/>
                  </a:lnTo>
                  <a:lnTo>
                    <a:pt x="93829" y="301208"/>
                  </a:lnTo>
                  <a:lnTo>
                    <a:pt x="59362" y="303619"/>
                  </a:lnTo>
                  <a:lnTo>
                    <a:pt x="38100" y="30421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65"/>
            <p:cNvSpPr/>
            <p:nvPr/>
          </p:nvSpPr>
          <p:spPr>
            <a:xfrm>
              <a:off x="2782394" y="1859279"/>
              <a:ext cx="235126" cy="242898"/>
            </a:xfrm>
            <a:custGeom>
              <a:avLst/>
              <a:gdLst/>
              <a:ahLst/>
              <a:cxnLst/>
              <a:rect l="0" t="0" r="0" b="0"/>
              <a:pathLst>
                <a:path w="235126" h="242898">
                  <a:moveTo>
                    <a:pt x="21765" y="0"/>
                  </a:moveTo>
                  <a:lnTo>
                    <a:pt x="20919" y="12167"/>
                  </a:lnTo>
                  <a:lnTo>
                    <a:pt x="11160" y="43915"/>
                  </a:lnTo>
                  <a:lnTo>
                    <a:pt x="7899" y="72091"/>
                  </a:lnTo>
                  <a:lnTo>
                    <a:pt x="6932" y="105933"/>
                  </a:lnTo>
                  <a:lnTo>
                    <a:pt x="2601" y="138726"/>
                  </a:lnTo>
                  <a:lnTo>
                    <a:pt x="0" y="169892"/>
                  </a:lnTo>
                  <a:lnTo>
                    <a:pt x="3275" y="196530"/>
                  </a:lnTo>
                  <a:lnTo>
                    <a:pt x="9596" y="210396"/>
                  </a:lnTo>
                  <a:lnTo>
                    <a:pt x="18897" y="222203"/>
                  </a:lnTo>
                  <a:lnTo>
                    <a:pt x="37567" y="236677"/>
                  </a:lnTo>
                  <a:lnTo>
                    <a:pt x="48826" y="240657"/>
                  </a:lnTo>
                  <a:lnTo>
                    <a:pt x="72775" y="242897"/>
                  </a:lnTo>
                  <a:lnTo>
                    <a:pt x="101320" y="235471"/>
                  </a:lnTo>
                  <a:lnTo>
                    <a:pt x="136070" y="216944"/>
                  </a:lnTo>
                  <a:lnTo>
                    <a:pt x="164759" y="196924"/>
                  </a:lnTo>
                  <a:lnTo>
                    <a:pt x="193015" y="174060"/>
                  </a:lnTo>
                  <a:lnTo>
                    <a:pt x="218592" y="138679"/>
                  </a:lnTo>
                  <a:lnTo>
                    <a:pt x="227777" y="121749"/>
                  </a:lnTo>
                  <a:lnTo>
                    <a:pt x="233674" y="87800"/>
                  </a:lnTo>
                  <a:lnTo>
                    <a:pt x="235125" y="53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66"/>
            <p:cNvSpPr/>
            <p:nvPr/>
          </p:nvSpPr>
          <p:spPr>
            <a:xfrm>
              <a:off x="3170100" y="1577340"/>
              <a:ext cx="15060" cy="518161"/>
            </a:xfrm>
            <a:custGeom>
              <a:avLst/>
              <a:gdLst/>
              <a:ahLst/>
              <a:cxnLst/>
              <a:rect l="0" t="0" r="0" b="0"/>
              <a:pathLst>
                <a:path w="15060" h="518161">
                  <a:moveTo>
                    <a:pt x="7440" y="0"/>
                  </a:moveTo>
                  <a:lnTo>
                    <a:pt x="8286" y="14690"/>
                  </a:lnTo>
                  <a:lnTo>
                    <a:pt x="14000" y="50696"/>
                  </a:lnTo>
                  <a:lnTo>
                    <a:pt x="14745" y="83507"/>
                  </a:lnTo>
                  <a:lnTo>
                    <a:pt x="14920" y="109927"/>
                  </a:lnTo>
                  <a:lnTo>
                    <a:pt x="14998" y="139449"/>
                  </a:lnTo>
                  <a:lnTo>
                    <a:pt x="15032" y="172326"/>
                  </a:lnTo>
                  <a:lnTo>
                    <a:pt x="15047" y="208951"/>
                  </a:lnTo>
                  <a:lnTo>
                    <a:pt x="14207" y="246114"/>
                  </a:lnTo>
                  <a:lnTo>
                    <a:pt x="11012" y="279564"/>
                  </a:lnTo>
                  <a:lnTo>
                    <a:pt x="6769" y="313621"/>
                  </a:lnTo>
                  <a:lnTo>
                    <a:pt x="2909" y="347667"/>
                  </a:lnTo>
                  <a:lnTo>
                    <a:pt x="1192" y="379732"/>
                  </a:lnTo>
                  <a:lnTo>
                    <a:pt x="430" y="406400"/>
                  </a:lnTo>
                  <a:lnTo>
                    <a:pt x="0" y="438197"/>
                  </a:lnTo>
                  <a:lnTo>
                    <a:pt x="2131" y="463705"/>
                  </a:lnTo>
                  <a:lnTo>
                    <a:pt x="7587" y="496689"/>
                  </a:lnTo>
                  <a:lnTo>
                    <a:pt x="15059" y="518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67"/>
            <p:cNvSpPr/>
            <p:nvPr/>
          </p:nvSpPr>
          <p:spPr>
            <a:xfrm>
              <a:off x="3270577" y="1837599"/>
              <a:ext cx="303204" cy="273142"/>
            </a:xfrm>
            <a:custGeom>
              <a:avLst/>
              <a:gdLst/>
              <a:ahLst/>
              <a:cxnLst/>
              <a:rect l="0" t="0" r="0" b="0"/>
              <a:pathLst>
                <a:path w="303204" h="273142">
                  <a:moveTo>
                    <a:pt x="166042" y="21680"/>
                  </a:moveTo>
                  <a:lnTo>
                    <a:pt x="166042" y="17635"/>
                  </a:lnTo>
                  <a:lnTo>
                    <a:pt x="163785" y="13392"/>
                  </a:lnTo>
                  <a:lnTo>
                    <a:pt x="161997" y="11074"/>
                  </a:lnTo>
                  <a:lnTo>
                    <a:pt x="157754" y="8500"/>
                  </a:lnTo>
                  <a:lnTo>
                    <a:pt x="129997" y="0"/>
                  </a:lnTo>
                  <a:lnTo>
                    <a:pt x="111054" y="3215"/>
                  </a:lnTo>
                  <a:lnTo>
                    <a:pt x="89354" y="13575"/>
                  </a:lnTo>
                  <a:lnTo>
                    <a:pt x="51678" y="45480"/>
                  </a:lnTo>
                  <a:lnTo>
                    <a:pt x="21250" y="79251"/>
                  </a:lnTo>
                  <a:lnTo>
                    <a:pt x="6489" y="108541"/>
                  </a:lnTo>
                  <a:lnTo>
                    <a:pt x="0" y="143543"/>
                  </a:lnTo>
                  <a:lnTo>
                    <a:pt x="976" y="179933"/>
                  </a:lnTo>
                  <a:lnTo>
                    <a:pt x="5473" y="195308"/>
                  </a:lnTo>
                  <a:lnTo>
                    <a:pt x="13116" y="207786"/>
                  </a:lnTo>
                  <a:lnTo>
                    <a:pt x="26939" y="220286"/>
                  </a:lnTo>
                  <a:lnTo>
                    <a:pt x="46780" y="231248"/>
                  </a:lnTo>
                  <a:lnTo>
                    <a:pt x="76123" y="234541"/>
                  </a:lnTo>
                  <a:lnTo>
                    <a:pt x="90519" y="230303"/>
                  </a:lnTo>
                  <a:lnTo>
                    <a:pt x="110645" y="218397"/>
                  </a:lnTo>
                  <a:lnTo>
                    <a:pt x="143002" y="186939"/>
                  </a:lnTo>
                  <a:lnTo>
                    <a:pt x="163322" y="151754"/>
                  </a:lnTo>
                  <a:lnTo>
                    <a:pt x="175208" y="134351"/>
                  </a:lnTo>
                  <a:lnTo>
                    <a:pt x="179483" y="118470"/>
                  </a:lnTo>
                  <a:lnTo>
                    <a:pt x="181261" y="98148"/>
                  </a:lnTo>
                  <a:lnTo>
                    <a:pt x="182129" y="129614"/>
                  </a:lnTo>
                  <a:lnTo>
                    <a:pt x="191889" y="160176"/>
                  </a:lnTo>
                  <a:lnTo>
                    <a:pt x="207774" y="194821"/>
                  </a:lnTo>
                  <a:lnTo>
                    <a:pt x="232226" y="230716"/>
                  </a:lnTo>
                  <a:lnTo>
                    <a:pt x="258514" y="251621"/>
                  </a:lnTo>
                  <a:lnTo>
                    <a:pt x="295516" y="269426"/>
                  </a:lnTo>
                  <a:lnTo>
                    <a:pt x="303203" y="273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68"/>
            <p:cNvSpPr/>
            <p:nvPr/>
          </p:nvSpPr>
          <p:spPr>
            <a:xfrm>
              <a:off x="3673311" y="1668779"/>
              <a:ext cx="22390" cy="426722"/>
            </a:xfrm>
            <a:custGeom>
              <a:avLst/>
              <a:gdLst/>
              <a:ahLst/>
              <a:cxnLst/>
              <a:rect l="0" t="0" r="0" b="0"/>
              <a:pathLst>
                <a:path w="22390" h="426722">
                  <a:moveTo>
                    <a:pt x="7148" y="0"/>
                  </a:moveTo>
                  <a:lnTo>
                    <a:pt x="3103" y="0"/>
                  </a:lnTo>
                  <a:lnTo>
                    <a:pt x="1912" y="847"/>
                  </a:lnTo>
                  <a:lnTo>
                    <a:pt x="1117" y="2258"/>
                  </a:lnTo>
                  <a:lnTo>
                    <a:pt x="0" y="10547"/>
                  </a:lnTo>
                  <a:lnTo>
                    <a:pt x="1828" y="42873"/>
                  </a:lnTo>
                  <a:lnTo>
                    <a:pt x="6097" y="79683"/>
                  </a:lnTo>
                  <a:lnTo>
                    <a:pt x="10882" y="113545"/>
                  </a:lnTo>
                  <a:lnTo>
                    <a:pt x="13041" y="140212"/>
                  </a:lnTo>
                  <a:lnTo>
                    <a:pt x="14001" y="169843"/>
                  </a:lnTo>
                  <a:lnTo>
                    <a:pt x="14427" y="202768"/>
                  </a:lnTo>
                  <a:lnTo>
                    <a:pt x="14617" y="234899"/>
                  </a:lnTo>
                  <a:lnTo>
                    <a:pt x="14701" y="265267"/>
                  </a:lnTo>
                  <a:lnTo>
                    <a:pt x="14739" y="292874"/>
                  </a:lnTo>
                  <a:lnTo>
                    <a:pt x="17013" y="319256"/>
                  </a:lnTo>
                  <a:lnTo>
                    <a:pt x="20796" y="353392"/>
                  </a:lnTo>
                  <a:lnTo>
                    <a:pt x="22178" y="389532"/>
                  </a:lnTo>
                  <a:lnTo>
                    <a:pt x="22389" y="426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69"/>
            <p:cNvSpPr/>
            <p:nvPr/>
          </p:nvSpPr>
          <p:spPr>
            <a:xfrm>
              <a:off x="3596640" y="1905000"/>
              <a:ext cx="182880" cy="22860"/>
            </a:xfrm>
            <a:custGeom>
              <a:avLst/>
              <a:gdLst/>
              <a:ahLst/>
              <a:cxnLst/>
              <a:rect l="0" t="0" r="0" b="0"/>
              <a:pathLst>
                <a:path w="182880" h="22860">
                  <a:moveTo>
                    <a:pt x="0" y="22859"/>
                  </a:moveTo>
                  <a:lnTo>
                    <a:pt x="32563" y="22859"/>
                  </a:lnTo>
                  <a:lnTo>
                    <a:pt x="67454" y="17623"/>
                  </a:lnTo>
                  <a:lnTo>
                    <a:pt x="96939" y="15099"/>
                  </a:lnTo>
                  <a:lnTo>
                    <a:pt x="127124" y="9365"/>
                  </a:lnTo>
                  <a:lnTo>
                    <a:pt x="163149" y="2100"/>
                  </a:lnTo>
                  <a:lnTo>
                    <a:pt x="182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70"/>
            <p:cNvSpPr/>
            <p:nvPr/>
          </p:nvSpPr>
          <p:spPr>
            <a:xfrm>
              <a:off x="3909152" y="1920240"/>
              <a:ext cx="7529" cy="152401"/>
            </a:xfrm>
            <a:custGeom>
              <a:avLst/>
              <a:gdLst/>
              <a:ahLst/>
              <a:cxnLst/>
              <a:rect l="0" t="0" r="0" b="0"/>
              <a:pathLst>
                <a:path w="7529" h="152401">
                  <a:moveTo>
                    <a:pt x="7528" y="0"/>
                  </a:moveTo>
                  <a:lnTo>
                    <a:pt x="7528" y="4045"/>
                  </a:lnTo>
                  <a:lnTo>
                    <a:pt x="5270" y="8288"/>
                  </a:lnTo>
                  <a:lnTo>
                    <a:pt x="3482" y="10605"/>
                  </a:lnTo>
                  <a:lnTo>
                    <a:pt x="614" y="31728"/>
                  </a:lnTo>
                  <a:lnTo>
                    <a:pt x="0" y="66340"/>
                  </a:lnTo>
                  <a:lnTo>
                    <a:pt x="5951" y="104127"/>
                  </a:lnTo>
                  <a:lnTo>
                    <a:pt x="7435" y="142090"/>
                  </a:lnTo>
                  <a:lnTo>
                    <a:pt x="7528"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71"/>
            <p:cNvSpPr/>
            <p:nvPr/>
          </p:nvSpPr>
          <p:spPr>
            <a:xfrm>
              <a:off x="3916680" y="1760220"/>
              <a:ext cx="7621" cy="7621"/>
            </a:xfrm>
            <a:custGeom>
              <a:avLst/>
              <a:gdLst/>
              <a:ahLst/>
              <a:cxnLst/>
              <a:rect l="0" t="0" r="0" b="0"/>
              <a:pathLst>
                <a:path w="7621" h="7621">
                  <a:moveTo>
                    <a:pt x="0" y="0"/>
                  </a:moveTo>
                  <a:lnTo>
                    <a:pt x="762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72"/>
            <p:cNvSpPr/>
            <p:nvPr/>
          </p:nvSpPr>
          <p:spPr>
            <a:xfrm>
              <a:off x="4018210" y="1860432"/>
              <a:ext cx="194002" cy="226820"/>
            </a:xfrm>
            <a:custGeom>
              <a:avLst/>
              <a:gdLst/>
              <a:ahLst/>
              <a:cxnLst/>
              <a:rect l="0" t="0" r="0" b="0"/>
              <a:pathLst>
                <a:path w="194002" h="226820">
                  <a:moveTo>
                    <a:pt x="134690" y="14088"/>
                  </a:moveTo>
                  <a:lnTo>
                    <a:pt x="134690" y="10042"/>
                  </a:lnTo>
                  <a:lnTo>
                    <a:pt x="133843" y="8851"/>
                  </a:lnTo>
                  <a:lnTo>
                    <a:pt x="132432" y="8056"/>
                  </a:lnTo>
                  <a:lnTo>
                    <a:pt x="130644" y="7527"/>
                  </a:lnTo>
                  <a:lnTo>
                    <a:pt x="124084" y="2736"/>
                  </a:lnTo>
                  <a:lnTo>
                    <a:pt x="108687" y="0"/>
                  </a:lnTo>
                  <a:lnTo>
                    <a:pt x="99708" y="1617"/>
                  </a:lnTo>
                  <a:lnTo>
                    <a:pt x="65046" y="16588"/>
                  </a:lnTo>
                  <a:lnTo>
                    <a:pt x="39464" y="34901"/>
                  </a:lnTo>
                  <a:lnTo>
                    <a:pt x="18952" y="60909"/>
                  </a:lnTo>
                  <a:lnTo>
                    <a:pt x="5869" y="92763"/>
                  </a:lnTo>
                  <a:lnTo>
                    <a:pt x="0" y="121501"/>
                  </a:lnTo>
                  <a:lnTo>
                    <a:pt x="519" y="151465"/>
                  </a:lnTo>
                  <a:lnTo>
                    <a:pt x="8280" y="187885"/>
                  </a:lnTo>
                  <a:lnTo>
                    <a:pt x="17548" y="201680"/>
                  </a:lnTo>
                  <a:lnTo>
                    <a:pt x="30133" y="212609"/>
                  </a:lnTo>
                  <a:lnTo>
                    <a:pt x="51499" y="222674"/>
                  </a:lnTo>
                  <a:lnTo>
                    <a:pt x="89052" y="226819"/>
                  </a:lnTo>
                  <a:lnTo>
                    <a:pt x="104246" y="222653"/>
                  </a:lnTo>
                  <a:lnTo>
                    <a:pt x="141467" y="201416"/>
                  </a:lnTo>
                  <a:lnTo>
                    <a:pt x="159087" y="184927"/>
                  </a:lnTo>
                  <a:lnTo>
                    <a:pt x="177954" y="152130"/>
                  </a:lnTo>
                  <a:lnTo>
                    <a:pt x="190085" y="120942"/>
                  </a:lnTo>
                  <a:lnTo>
                    <a:pt x="194001" y="97959"/>
                  </a:lnTo>
                  <a:lnTo>
                    <a:pt x="191116" y="75063"/>
                  </a:lnTo>
                  <a:lnTo>
                    <a:pt x="184886" y="64330"/>
                  </a:lnTo>
                  <a:lnTo>
                    <a:pt x="161369" y="42466"/>
                  </a:lnTo>
                  <a:lnTo>
                    <a:pt x="128185" y="24139"/>
                  </a:lnTo>
                  <a:lnTo>
                    <a:pt x="104209" y="140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373"/>
            <p:cNvSpPr/>
            <p:nvPr/>
          </p:nvSpPr>
          <p:spPr>
            <a:xfrm>
              <a:off x="4312919" y="1790700"/>
              <a:ext cx="213362" cy="310729"/>
            </a:xfrm>
            <a:custGeom>
              <a:avLst/>
              <a:gdLst/>
              <a:ahLst/>
              <a:cxnLst/>
              <a:rect l="0" t="0" r="0" b="0"/>
              <a:pathLst>
                <a:path w="213362" h="310729">
                  <a:moveTo>
                    <a:pt x="0" y="0"/>
                  </a:moveTo>
                  <a:lnTo>
                    <a:pt x="0" y="33465"/>
                  </a:lnTo>
                  <a:lnTo>
                    <a:pt x="847" y="70666"/>
                  </a:lnTo>
                  <a:lnTo>
                    <a:pt x="5237" y="103723"/>
                  </a:lnTo>
                  <a:lnTo>
                    <a:pt x="6914" y="140329"/>
                  </a:lnTo>
                  <a:lnTo>
                    <a:pt x="7411" y="177986"/>
                  </a:lnTo>
                  <a:lnTo>
                    <a:pt x="7559" y="215108"/>
                  </a:lnTo>
                  <a:lnTo>
                    <a:pt x="7602" y="247086"/>
                  </a:lnTo>
                  <a:lnTo>
                    <a:pt x="7618" y="284938"/>
                  </a:lnTo>
                  <a:lnTo>
                    <a:pt x="7621" y="310728"/>
                  </a:lnTo>
                  <a:lnTo>
                    <a:pt x="8467" y="292393"/>
                  </a:lnTo>
                  <a:lnTo>
                    <a:pt x="14181" y="254404"/>
                  </a:lnTo>
                  <a:lnTo>
                    <a:pt x="14926" y="217336"/>
                  </a:lnTo>
                  <a:lnTo>
                    <a:pt x="15101" y="188880"/>
                  </a:lnTo>
                  <a:lnTo>
                    <a:pt x="16025" y="159300"/>
                  </a:lnTo>
                  <a:lnTo>
                    <a:pt x="19258" y="129220"/>
                  </a:lnTo>
                  <a:lnTo>
                    <a:pt x="23517" y="101175"/>
                  </a:lnTo>
                  <a:lnTo>
                    <a:pt x="32933" y="63844"/>
                  </a:lnTo>
                  <a:lnTo>
                    <a:pt x="46447" y="35850"/>
                  </a:lnTo>
                  <a:lnTo>
                    <a:pt x="57050" y="23553"/>
                  </a:lnTo>
                  <a:lnTo>
                    <a:pt x="70229" y="15265"/>
                  </a:lnTo>
                  <a:lnTo>
                    <a:pt x="91929" y="9885"/>
                  </a:lnTo>
                  <a:lnTo>
                    <a:pt x="114445" y="12336"/>
                  </a:lnTo>
                  <a:lnTo>
                    <a:pt x="127347" y="18464"/>
                  </a:lnTo>
                  <a:lnTo>
                    <a:pt x="153472" y="40242"/>
                  </a:lnTo>
                  <a:lnTo>
                    <a:pt x="167488" y="61594"/>
                  </a:lnTo>
                  <a:lnTo>
                    <a:pt x="181048" y="92098"/>
                  </a:lnTo>
                  <a:lnTo>
                    <a:pt x="191745" y="127947"/>
                  </a:lnTo>
                  <a:lnTo>
                    <a:pt x="197545" y="157336"/>
                  </a:lnTo>
                  <a:lnTo>
                    <a:pt x="202098" y="188460"/>
                  </a:lnTo>
                  <a:lnTo>
                    <a:pt x="204122" y="216404"/>
                  </a:lnTo>
                  <a:lnTo>
                    <a:pt x="210657" y="254131"/>
                  </a:lnTo>
                  <a:lnTo>
                    <a:pt x="213361"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SMARTInkShape-Group48"/>
          <p:cNvGrpSpPr/>
          <p:nvPr/>
        </p:nvGrpSpPr>
        <p:grpSpPr>
          <a:xfrm>
            <a:off x="4976700" y="1844040"/>
            <a:ext cx="1088820" cy="311024"/>
            <a:chOff x="4976700" y="1844040"/>
            <a:chExt cx="1088820" cy="311024"/>
          </a:xfrm>
        </p:grpSpPr>
        <p:sp>
          <p:nvSpPr>
            <p:cNvPr id="24" name="SMARTInkShape-374"/>
            <p:cNvSpPr/>
            <p:nvPr/>
          </p:nvSpPr>
          <p:spPr>
            <a:xfrm>
              <a:off x="4976700" y="1897825"/>
              <a:ext cx="237740" cy="257239"/>
            </a:xfrm>
            <a:custGeom>
              <a:avLst/>
              <a:gdLst/>
              <a:ahLst/>
              <a:cxnLst/>
              <a:rect l="0" t="0" r="0" b="0"/>
              <a:pathLst>
                <a:path w="237740" h="257239">
                  <a:moveTo>
                    <a:pt x="220139" y="37654"/>
                  </a:moveTo>
                  <a:lnTo>
                    <a:pt x="220139" y="33609"/>
                  </a:lnTo>
                  <a:lnTo>
                    <a:pt x="217882" y="29366"/>
                  </a:lnTo>
                  <a:lnTo>
                    <a:pt x="214903" y="24657"/>
                  </a:lnTo>
                  <a:lnTo>
                    <a:pt x="212379" y="17246"/>
                  </a:lnTo>
                  <a:lnTo>
                    <a:pt x="208788" y="12215"/>
                  </a:lnTo>
                  <a:lnTo>
                    <a:pt x="197962" y="4623"/>
                  </a:lnTo>
                  <a:lnTo>
                    <a:pt x="179984" y="1056"/>
                  </a:lnTo>
                  <a:lnTo>
                    <a:pt x="158571" y="0"/>
                  </a:lnTo>
                  <a:lnTo>
                    <a:pt x="143669" y="4268"/>
                  </a:lnTo>
                  <a:lnTo>
                    <a:pt x="113406" y="16760"/>
                  </a:lnTo>
                  <a:lnTo>
                    <a:pt x="77732" y="39548"/>
                  </a:lnTo>
                  <a:lnTo>
                    <a:pt x="45348" y="70766"/>
                  </a:lnTo>
                  <a:lnTo>
                    <a:pt x="31541" y="89624"/>
                  </a:lnTo>
                  <a:lnTo>
                    <a:pt x="18161" y="119281"/>
                  </a:lnTo>
                  <a:lnTo>
                    <a:pt x="5543" y="149517"/>
                  </a:lnTo>
                  <a:lnTo>
                    <a:pt x="1051" y="179078"/>
                  </a:lnTo>
                  <a:lnTo>
                    <a:pt x="0" y="196183"/>
                  </a:lnTo>
                  <a:lnTo>
                    <a:pt x="4048" y="212252"/>
                  </a:lnTo>
                  <a:lnTo>
                    <a:pt x="12339" y="227013"/>
                  </a:lnTo>
                  <a:lnTo>
                    <a:pt x="31287" y="243997"/>
                  </a:lnTo>
                  <a:lnTo>
                    <a:pt x="45612" y="251565"/>
                  </a:lnTo>
                  <a:lnTo>
                    <a:pt x="81587" y="257238"/>
                  </a:lnTo>
                  <a:lnTo>
                    <a:pt x="111260" y="256527"/>
                  </a:lnTo>
                  <a:lnTo>
                    <a:pt x="141500" y="246345"/>
                  </a:lnTo>
                  <a:lnTo>
                    <a:pt x="171063" y="232603"/>
                  </a:lnTo>
                  <a:lnTo>
                    <a:pt x="208033" y="207751"/>
                  </a:lnTo>
                  <a:lnTo>
                    <a:pt x="224642" y="188525"/>
                  </a:lnTo>
                  <a:lnTo>
                    <a:pt x="236243" y="162696"/>
                  </a:lnTo>
                  <a:lnTo>
                    <a:pt x="237739" y="145722"/>
                  </a:lnTo>
                  <a:lnTo>
                    <a:pt x="231800" y="114129"/>
                  </a:lnTo>
                  <a:lnTo>
                    <a:pt x="220867" y="91076"/>
                  </a:lnTo>
                  <a:lnTo>
                    <a:pt x="202857" y="72204"/>
                  </a:lnTo>
                  <a:lnTo>
                    <a:pt x="168789" y="47734"/>
                  </a:lnTo>
                  <a:lnTo>
                    <a:pt x="143939" y="300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75"/>
            <p:cNvSpPr/>
            <p:nvPr/>
          </p:nvSpPr>
          <p:spPr>
            <a:xfrm>
              <a:off x="5257800" y="1851659"/>
              <a:ext cx="251461" cy="288616"/>
            </a:xfrm>
            <a:custGeom>
              <a:avLst/>
              <a:gdLst/>
              <a:ahLst/>
              <a:cxnLst/>
              <a:rect l="0" t="0" r="0" b="0"/>
              <a:pathLst>
                <a:path w="251461" h="288616">
                  <a:moveTo>
                    <a:pt x="0" y="45720"/>
                  </a:moveTo>
                  <a:lnTo>
                    <a:pt x="26491" y="73905"/>
                  </a:lnTo>
                  <a:lnTo>
                    <a:pt x="45935" y="108234"/>
                  </a:lnTo>
                  <a:lnTo>
                    <a:pt x="61023" y="137621"/>
                  </a:lnTo>
                  <a:lnTo>
                    <a:pt x="76219" y="170035"/>
                  </a:lnTo>
                  <a:lnTo>
                    <a:pt x="91445" y="204192"/>
                  </a:lnTo>
                  <a:lnTo>
                    <a:pt x="111761" y="242029"/>
                  </a:lnTo>
                  <a:lnTo>
                    <a:pt x="131633" y="278796"/>
                  </a:lnTo>
                  <a:lnTo>
                    <a:pt x="136962" y="284776"/>
                  </a:lnTo>
                  <a:lnTo>
                    <a:pt x="143236" y="288615"/>
                  </a:lnTo>
                  <a:lnTo>
                    <a:pt x="144596" y="288084"/>
                  </a:lnTo>
                  <a:lnTo>
                    <a:pt x="148367" y="285235"/>
                  </a:lnTo>
                  <a:lnTo>
                    <a:pt x="150607" y="278889"/>
                  </a:lnTo>
                  <a:lnTo>
                    <a:pt x="159094" y="248362"/>
                  </a:lnTo>
                  <a:lnTo>
                    <a:pt x="170564" y="215171"/>
                  </a:lnTo>
                  <a:lnTo>
                    <a:pt x="176841" y="187918"/>
                  </a:lnTo>
                  <a:lnTo>
                    <a:pt x="184711" y="158873"/>
                  </a:lnTo>
                  <a:lnTo>
                    <a:pt x="193854" y="130724"/>
                  </a:lnTo>
                  <a:lnTo>
                    <a:pt x="208520" y="94990"/>
                  </a:lnTo>
                  <a:lnTo>
                    <a:pt x="223591" y="60507"/>
                  </a:lnTo>
                  <a:lnTo>
                    <a:pt x="244884" y="26679"/>
                  </a:lnTo>
                  <a:lnTo>
                    <a:pt x="2514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76"/>
            <p:cNvSpPr/>
            <p:nvPr/>
          </p:nvSpPr>
          <p:spPr>
            <a:xfrm>
              <a:off x="5532119" y="1844040"/>
              <a:ext cx="533401" cy="266422"/>
            </a:xfrm>
            <a:custGeom>
              <a:avLst/>
              <a:gdLst/>
              <a:ahLst/>
              <a:cxnLst/>
              <a:rect l="0" t="0" r="0" b="0"/>
              <a:pathLst>
                <a:path w="533401" h="266422">
                  <a:moveTo>
                    <a:pt x="0" y="121919"/>
                  </a:moveTo>
                  <a:lnTo>
                    <a:pt x="4046" y="121919"/>
                  </a:lnTo>
                  <a:lnTo>
                    <a:pt x="8290" y="124177"/>
                  </a:lnTo>
                  <a:lnTo>
                    <a:pt x="10607" y="125965"/>
                  </a:lnTo>
                  <a:lnTo>
                    <a:pt x="17696" y="127951"/>
                  </a:lnTo>
                  <a:lnTo>
                    <a:pt x="51968" y="135431"/>
                  </a:lnTo>
                  <a:lnTo>
                    <a:pt x="83797" y="136085"/>
                  </a:lnTo>
                  <a:lnTo>
                    <a:pt x="115468" y="126524"/>
                  </a:lnTo>
                  <a:lnTo>
                    <a:pt x="153562" y="101112"/>
                  </a:lnTo>
                  <a:lnTo>
                    <a:pt x="167514" y="86215"/>
                  </a:lnTo>
                  <a:lnTo>
                    <a:pt x="177010" y="67032"/>
                  </a:lnTo>
                  <a:lnTo>
                    <a:pt x="182107" y="32534"/>
                  </a:lnTo>
                  <a:lnTo>
                    <a:pt x="181691" y="22079"/>
                  </a:lnTo>
                  <a:lnTo>
                    <a:pt x="178682" y="14610"/>
                  </a:lnTo>
                  <a:lnTo>
                    <a:pt x="172266" y="8469"/>
                  </a:lnTo>
                  <a:lnTo>
                    <a:pt x="168184" y="5646"/>
                  </a:lnTo>
                  <a:lnTo>
                    <a:pt x="156875" y="4767"/>
                  </a:lnTo>
                  <a:lnTo>
                    <a:pt x="121506" y="8937"/>
                  </a:lnTo>
                  <a:lnTo>
                    <a:pt x="98938" y="20522"/>
                  </a:lnTo>
                  <a:lnTo>
                    <a:pt x="60945" y="58080"/>
                  </a:lnTo>
                  <a:lnTo>
                    <a:pt x="42141" y="87012"/>
                  </a:lnTo>
                  <a:lnTo>
                    <a:pt x="29891" y="121078"/>
                  </a:lnTo>
                  <a:lnTo>
                    <a:pt x="20898" y="153938"/>
                  </a:lnTo>
                  <a:lnTo>
                    <a:pt x="16917" y="185123"/>
                  </a:lnTo>
                  <a:lnTo>
                    <a:pt x="21655" y="219917"/>
                  </a:lnTo>
                  <a:lnTo>
                    <a:pt x="25994" y="235747"/>
                  </a:lnTo>
                  <a:lnTo>
                    <a:pt x="30029" y="241831"/>
                  </a:lnTo>
                  <a:lnTo>
                    <a:pt x="41286" y="250849"/>
                  </a:lnTo>
                  <a:lnTo>
                    <a:pt x="61905" y="260686"/>
                  </a:lnTo>
                  <a:lnTo>
                    <a:pt x="88146" y="264918"/>
                  </a:lnTo>
                  <a:lnTo>
                    <a:pt x="117369" y="262126"/>
                  </a:lnTo>
                  <a:lnTo>
                    <a:pt x="147477" y="255937"/>
                  </a:lnTo>
                  <a:lnTo>
                    <a:pt x="182755" y="239330"/>
                  </a:lnTo>
                  <a:lnTo>
                    <a:pt x="211536" y="218797"/>
                  </a:lnTo>
                  <a:lnTo>
                    <a:pt x="249344" y="181947"/>
                  </a:lnTo>
                  <a:lnTo>
                    <a:pt x="281522" y="146100"/>
                  </a:lnTo>
                  <a:lnTo>
                    <a:pt x="303407" y="111369"/>
                  </a:lnTo>
                  <a:lnTo>
                    <a:pt x="308415" y="103684"/>
                  </a:lnTo>
                  <a:lnTo>
                    <a:pt x="312374" y="91596"/>
                  </a:lnTo>
                  <a:lnTo>
                    <a:pt x="312418" y="123527"/>
                  </a:lnTo>
                  <a:lnTo>
                    <a:pt x="314678" y="154975"/>
                  </a:lnTo>
                  <a:lnTo>
                    <a:pt x="318451" y="183643"/>
                  </a:lnTo>
                  <a:lnTo>
                    <a:pt x="323772" y="219625"/>
                  </a:lnTo>
                  <a:lnTo>
                    <a:pt x="331364" y="255975"/>
                  </a:lnTo>
                  <a:lnTo>
                    <a:pt x="335179" y="266421"/>
                  </a:lnTo>
                  <a:lnTo>
                    <a:pt x="335278" y="230084"/>
                  </a:lnTo>
                  <a:lnTo>
                    <a:pt x="336126" y="192329"/>
                  </a:lnTo>
                  <a:lnTo>
                    <a:pt x="343570" y="154517"/>
                  </a:lnTo>
                  <a:lnTo>
                    <a:pt x="349971" y="137254"/>
                  </a:lnTo>
                  <a:lnTo>
                    <a:pt x="372519" y="100834"/>
                  </a:lnTo>
                  <a:lnTo>
                    <a:pt x="384851" y="85455"/>
                  </a:lnTo>
                  <a:lnTo>
                    <a:pt x="418105" y="61784"/>
                  </a:lnTo>
                  <a:lnTo>
                    <a:pt x="453429" y="40802"/>
                  </a:lnTo>
                  <a:lnTo>
                    <a:pt x="487782" y="21198"/>
                  </a:lnTo>
                  <a:lnTo>
                    <a:pt x="524153" y="5530"/>
                  </a:lnTo>
                  <a:lnTo>
                    <a:pt x="533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49"/>
          <p:cNvGrpSpPr/>
          <p:nvPr/>
        </p:nvGrpSpPr>
        <p:grpSpPr>
          <a:xfrm>
            <a:off x="6530339" y="1630679"/>
            <a:ext cx="1348742" cy="517636"/>
            <a:chOff x="6530339" y="1630679"/>
            <a:chExt cx="1348742" cy="517636"/>
          </a:xfrm>
        </p:grpSpPr>
        <p:sp>
          <p:nvSpPr>
            <p:cNvPr id="28" name="SMARTInkShape-377"/>
            <p:cNvSpPr/>
            <p:nvPr/>
          </p:nvSpPr>
          <p:spPr>
            <a:xfrm>
              <a:off x="6682739" y="1630679"/>
              <a:ext cx="45722" cy="495301"/>
            </a:xfrm>
            <a:custGeom>
              <a:avLst/>
              <a:gdLst/>
              <a:ahLst/>
              <a:cxnLst/>
              <a:rect l="0" t="0" r="0" b="0"/>
              <a:pathLst>
                <a:path w="45722" h="495301">
                  <a:moveTo>
                    <a:pt x="45721" y="0"/>
                  </a:moveTo>
                  <a:lnTo>
                    <a:pt x="44874" y="7777"/>
                  </a:lnTo>
                  <a:lnTo>
                    <a:pt x="35114" y="43170"/>
                  </a:lnTo>
                  <a:lnTo>
                    <a:pt x="31854" y="75915"/>
                  </a:lnTo>
                  <a:lnTo>
                    <a:pt x="28833" y="102320"/>
                  </a:lnTo>
                  <a:lnTo>
                    <a:pt x="25515" y="131836"/>
                  </a:lnTo>
                  <a:lnTo>
                    <a:pt x="24040" y="164710"/>
                  </a:lnTo>
                  <a:lnTo>
                    <a:pt x="21127" y="199076"/>
                  </a:lnTo>
                  <a:lnTo>
                    <a:pt x="17010" y="234952"/>
                  </a:lnTo>
                  <a:lnTo>
                    <a:pt x="14728" y="254001"/>
                  </a:lnTo>
                  <a:lnTo>
                    <a:pt x="12358" y="273474"/>
                  </a:lnTo>
                  <a:lnTo>
                    <a:pt x="9726" y="310916"/>
                  </a:lnTo>
                  <a:lnTo>
                    <a:pt x="8557" y="346465"/>
                  </a:lnTo>
                  <a:lnTo>
                    <a:pt x="8037" y="379198"/>
                  </a:lnTo>
                  <a:lnTo>
                    <a:pt x="5548" y="406164"/>
                  </a:lnTo>
                  <a:lnTo>
                    <a:pt x="1645" y="438127"/>
                  </a:lnTo>
                  <a:lnTo>
                    <a:pt x="217" y="472625"/>
                  </a:lnTo>
                  <a:lnTo>
                    <a:pt x="0" y="495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78"/>
            <p:cNvSpPr/>
            <p:nvPr/>
          </p:nvSpPr>
          <p:spPr>
            <a:xfrm>
              <a:off x="6530339" y="1920240"/>
              <a:ext cx="160022" cy="38101"/>
            </a:xfrm>
            <a:custGeom>
              <a:avLst/>
              <a:gdLst/>
              <a:ahLst/>
              <a:cxnLst/>
              <a:rect l="0" t="0" r="0" b="0"/>
              <a:pathLst>
                <a:path w="160022" h="38101">
                  <a:moveTo>
                    <a:pt x="0" y="38100"/>
                  </a:moveTo>
                  <a:lnTo>
                    <a:pt x="19579" y="37253"/>
                  </a:lnTo>
                  <a:lnTo>
                    <a:pt x="51508" y="27494"/>
                  </a:lnTo>
                  <a:lnTo>
                    <a:pt x="83747" y="20187"/>
                  </a:lnTo>
                  <a:lnTo>
                    <a:pt x="116066" y="12661"/>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79"/>
            <p:cNvSpPr/>
            <p:nvPr/>
          </p:nvSpPr>
          <p:spPr>
            <a:xfrm>
              <a:off x="6865619" y="1889759"/>
              <a:ext cx="53342" cy="251462"/>
            </a:xfrm>
            <a:custGeom>
              <a:avLst/>
              <a:gdLst/>
              <a:ahLst/>
              <a:cxnLst/>
              <a:rect l="0" t="0" r="0" b="0"/>
              <a:pathLst>
                <a:path w="53342" h="251462">
                  <a:moveTo>
                    <a:pt x="53341" y="0"/>
                  </a:moveTo>
                  <a:lnTo>
                    <a:pt x="47257" y="6931"/>
                  </a:lnTo>
                  <a:lnTo>
                    <a:pt x="40343" y="20775"/>
                  </a:lnTo>
                  <a:lnTo>
                    <a:pt x="30422" y="54935"/>
                  </a:lnTo>
                  <a:lnTo>
                    <a:pt x="22843" y="86551"/>
                  </a:lnTo>
                  <a:lnTo>
                    <a:pt x="18619" y="111281"/>
                  </a:lnTo>
                  <a:lnTo>
                    <a:pt x="16742" y="139205"/>
                  </a:lnTo>
                  <a:lnTo>
                    <a:pt x="11640" y="175396"/>
                  </a:lnTo>
                  <a:lnTo>
                    <a:pt x="4767" y="207568"/>
                  </a:lnTo>
                  <a:lnTo>
                    <a:pt x="419" y="243921"/>
                  </a:lnTo>
                  <a:lnTo>
                    <a:pt x="0" y="2514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80"/>
            <p:cNvSpPr/>
            <p:nvPr/>
          </p:nvSpPr>
          <p:spPr>
            <a:xfrm>
              <a:off x="6888480" y="1729740"/>
              <a:ext cx="7621" cy="7620"/>
            </a:xfrm>
            <a:custGeom>
              <a:avLst/>
              <a:gdLst/>
              <a:ahLst/>
              <a:cxnLst/>
              <a:rect l="0" t="0" r="0" b="0"/>
              <a:pathLst>
                <a:path w="7621" h="7620">
                  <a:moveTo>
                    <a:pt x="0" y="7619"/>
                  </a:moveTo>
                  <a:lnTo>
                    <a:pt x="0" y="313"/>
                  </a:lnTo>
                  <a:lnTo>
                    <a:pt x="7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81"/>
            <p:cNvSpPr/>
            <p:nvPr/>
          </p:nvSpPr>
          <p:spPr>
            <a:xfrm>
              <a:off x="7056140" y="1838990"/>
              <a:ext cx="441941" cy="309325"/>
            </a:xfrm>
            <a:custGeom>
              <a:avLst/>
              <a:gdLst/>
              <a:ahLst/>
              <a:cxnLst/>
              <a:rect l="0" t="0" r="0" b="0"/>
              <a:pathLst>
                <a:path w="441941" h="309325">
                  <a:moveTo>
                    <a:pt x="22840" y="81250"/>
                  </a:moveTo>
                  <a:lnTo>
                    <a:pt x="26885" y="85295"/>
                  </a:lnTo>
                  <a:lnTo>
                    <a:pt x="28871" y="91796"/>
                  </a:lnTo>
                  <a:lnTo>
                    <a:pt x="30250" y="121585"/>
                  </a:lnTo>
                  <a:lnTo>
                    <a:pt x="30418" y="158393"/>
                  </a:lnTo>
                  <a:lnTo>
                    <a:pt x="30447" y="190467"/>
                  </a:lnTo>
                  <a:lnTo>
                    <a:pt x="28198" y="222266"/>
                  </a:lnTo>
                  <a:lnTo>
                    <a:pt x="23898" y="255766"/>
                  </a:lnTo>
                  <a:lnTo>
                    <a:pt x="16965" y="285149"/>
                  </a:lnTo>
                  <a:lnTo>
                    <a:pt x="7686" y="305855"/>
                  </a:lnTo>
                  <a:lnTo>
                    <a:pt x="5964" y="307187"/>
                  </a:lnTo>
                  <a:lnTo>
                    <a:pt x="1162" y="309324"/>
                  </a:lnTo>
                  <a:lnTo>
                    <a:pt x="768" y="308652"/>
                  </a:lnTo>
                  <a:lnTo>
                    <a:pt x="0" y="271182"/>
                  </a:lnTo>
                  <a:lnTo>
                    <a:pt x="832" y="241195"/>
                  </a:lnTo>
                  <a:lnTo>
                    <a:pt x="4027" y="214990"/>
                  </a:lnTo>
                  <a:lnTo>
                    <a:pt x="10527" y="186410"/>
                  </a:lnTo>
                  <a:lnTo>
                    <a:pt x="19061" y="156774"/>
                  </a:lnTo>
                  <a:lnTo>
                    <a:pt x="28498" y="126669"/>
                  </a:lnTo>
                  <a:lnTo>
                    <a:pt x="43331" y="89251"/>
                  </a:lnTo>
                  <a:lnTo>
                    <a:pt x="62496" y="60760"/>
                  </a:lnTo>
                  <a:lnTo>
                    <a:pt x="80216" y="44322"/>
                  </a:lnTo>
                  <a:lnTo>
                    <a:pt x="100235" y="34090"/>
                  </a:lnTo>
                  <a:lnTo>
                    <a:pt x="135039" y="28723"/>
                  </a:lnTo>
                  <a:lnTo>
                    <a:pt x="140819" y="28452"/>
                  </a:lnTo>
                  <a:lnTo>
                    <a:pt x="154015" y="32666"/>
                  </a:lnTo>
                  <a:lnTo>
                    <a:pt x="166653" y="40184"/>
                  </a:lnTo>
                  <a:lnTo>
                    <a:pt x="188648" y="63748"/>
                  </a:lnTo>
                  <a:lnTo>
                    <a:pt x="199344" y="86882"/>
                  </a:lnTo>
                  <a:lnTo>
                    <a:pt x="207876" y="115186"/>
                  </a:lnTo>
                  <a:lnTo>
                    <a:pt x="211721" y="145021"/>
                  </a:lnTo>
                  <a:lnTo>
                    <a:pt x="212860" y="179355"/>
                  </a:lnTo>
                  <a:lnTo>
                    <a:pt x="209152" y="216339"/>
                  </a:lnTo>
                  <a:lnTo>
                    <a:pt x="202692" y="250063"/>
                  </a:lnTo>
                  <a:lnTo>
                    <a:pt x="191942" y="287012"/>
                  </a:lnTo>
                  <a:lnTo>
                    <a:pt x="190912" y="292358"/>
                  </a:lnTo>
                  <a:lnTo>
                    <a:pt x="189922" y="293109"/>
                  </a:lnTo>
                  <a:lnTo>
                    <a:pt x="186563" y="293942"/>
                  </a:lnTo>
                  <a:lnTo>
                    <a:pt x="185328" y="293318"/>
                  </a:lnTo>
                  <a:lnTo>
                    <a:pt x="184506" y="292055"/>
                  </a:lnTo>
                  <a:lnTo>
                    <a:pt x="183591" y="287548"/>
                  </a:lnTo>
                  <a:lnTo>
                    <a:pt x="182924" y="254262"/>
                  </a:lnTo>
                  <a:lnTo>
                    <a:pt x="183725" y="226305"/>
                  </a:lnTo>
                  <a:lnTo>
                    <a:pt x="188949" y="190739"/>
                  </a:lnTo>
                  <a:lnTo>
                    <a:pt x="193468" y="162932"/>
                  </a:lnTo>
                  <a:lnTo>
                    <a:pt x="202815" y="135897"/>
                  </a:lnTo>
                  <a:lnTo>
                    <a:pt x="215436" y="109771"/>
                  </a:lnTo>
                  <a:lnTo>
                    <a:pt x="237667" y="72108"/>
                  </a:lnTo>
                  <a:lnTo>
                    <a:pt x="265327" y="39971"/>
                  </a:lnTo>
                  <a:lnTo>
                    <a:pt x="302756" y="10442"/>
                  </a:lnTo>
                  <a:lnTo>
                    <a:pt x="319967" y="3213"/>
                  </a:lnTo>
                  <a:lnTo>
                    <a:pt x="338905" y="0"/>
                  </a:lnTo>
                  <a:lnTo>
                    <a:pt x="356354" y="3087"/>
                  </a:lnTo>
                  <a:lnTo>
                    <a:pt x="388250" y="14822"/>
                  </a:lnTo>
                  <a:lnTo>
                    <a:pt x="401427" y="24633"/>
                  </a:lnTo>
                  <a:lnTo>
                    <a:pt x="412080" y="37460"/>
                  </a:lnTo>
                  <a:lnTo>
                    <a:pt x="425819" y="68648"/>
                  </a:lnTo>
                  <a:lnTo>
                    <a:pt x="431801" y="97271"/>
                  </a:lnTo>
                  <a:lnTo>
                    <a:pt x="433573" y="129459"/>
                  </a:lnTo>
                  <a:lnTo>
                    <a:pt x="434098" y="163549"/>
                  </a:lnTo>
                  <a:lnTo>
                    <a:pt x="434254" y="197357"/>
                  </a:lnTo>
                  <a:lnTo>
                    <a:pt x="432043" y="229669"/>
                  </a:lnTo>
                  <a:lnTo>
                    <a:pt x="427755" y="263343"/>
                  </a:lnTo>
                  <a:lnTo>
                    <a:pt x="429427" y="274505"/>
                  </a:lnTo>
                  <a:lnTo>
                    <a:pt x="441940" y="3022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82"/>
            <p:cNvSpPr/>
            <p:nvPr/>
          </p:nvSpPr>
          <p:spPr>
            <a:xfrm>
              <a:off x="7571438" y="1836778"/>
              <a:ext cx="307643" cy="277709"/>
            </a:xfrm>
            <a:custGeom>
              <a:avLst/>
              <a:gdLst/>
              <a:ahLst/>
              <a:cxnLst/>
              <a:rect l="0" t="0" r="0" b="0"/>
              <a:pathLst>
                <a:path w="307643" h="277709">
                  <a:moveTo>
                    <a:pt x="48562" y="113942"/>
                  </a:moveTo>
                  <a:lnTo>
                    <a:pt x="44517" y="113942"/>
                  </a:lnTo>
                  <a:lnTo>
                    <a:pt x="43325" y="114788"/>
                  </a:lnTo>
                  <a:lnTo>
                    <a:pt x="42530" y="116199"/>
                  </a:lnTo>
                  <a:lnTo>
                    <a:pt x="41255" y="120502"/>
                  </a:lnTo>
                  <a:lnTo>
                    <a:pt x="45080" y="129338"/>
                  </a:lnTo>
                  <a:lnTo>
                    <a:pt x="47934" y="131826"/>
                  </a:lnTo>
                  <a:lnTo>
                    <a:pt x="79589" y="141602"/>
                  </a:lnTo>
                  <a:lnTo>
                    <a:pt x="97924" y="142739"/>
                  </a:lnTo>
                  <a:lnTo>
                    <a:pt x="133603" y="138225"/>
                  </a:lnTo>
                  <a:lnTo>
                    <a:pt x="153244" y="135741"/>
                  </a:lnTo>
                  <a:lnTo>
                    <a:pt x="191192" y="120349"/>
                  </a:lnTo>
                  <a:lnTo>
                    <a:pt x="223397" y="105047"/>
                  </a:lnTo>
                  <a:lnTo>
                    <a:pt x="259608" y="76928"/>
                  </a:lnTo>
                  <a:lnTo>
                    <a:pt x="286170" y="45348"/>
                  </a:lnTo>
                  <a:lnTo>
                    <a:pt x="297035" y="25258"/>
                  </a:lnTo>
                  <a:lnTo>
                    <a:pt x="298031" y="21799"/>
                  </a:lnTo>
                  <a:lnTo>
                    <a:pt x="296879" y="13441"/>
                  </a:lnTo>
                  <a:lnTo>
                    <a:pt x="295387" y="8841"/>
                  </a:lnTo>
                  <a:lnTo>
                    <a:pt x="292699" y="5775"/>
                  </a:lnTo>
                  <a:lnTo>
                    <a:pt x="285195" y="2367"/>
                  </a:lnTo>
                  <a:lnTo>
                    <a:pt x="251095" y="0"/>
                  </a:lnTo>
                  <a:lnTo>
                    <a:pt x="232556" y="1495"/>
                  </a:lnTo>
                  <a:lnTo>
                    <a:pt x="202233" y="11856"/>
                  </a:lnTo>
                  <a:lnTo>
                    <a:pt x="166813" y="26497"/>
                  </a:lnTo>
                  <a:lnTo>
                    <a:pt x="129507" y="47392"/>
                  </a:lnTo>
                  <a:lnTo>
                    <a:pt x="91642" y="74656"/>
                  </a:lnTo>
                  <a:lnTo>
                    <a:pt x="55305" y="105029"/>
                  </a:lnTo>
                  <a:lnTo>
                    <a:pt x="27700" y="140464"/>
                  </a:lnTo>
                  <a:lnTo>
                    <a:pt x="5973" y="176081"/>
                  </a:lnTo>
                  <a:lnTo>
                    <a:pt x="0" y="194899"/>
                  </a:lnTo>
                  <a:lnTo>
                    <a:pt x="1860" y="213987"/>
                  </a:lnTo>
                  <a:lnTo>
                    <a:pt x="4728" y="223819"/>
                  </a:lnTo>
                  <a:lnTo>
                    <a:pt x="16945" y="239258"/>
                  </a:lnTo>
                  <a:lnTo>
                    <a:pt x="52382" y="262967"/>
                  </a:lnTo>
                  <a:lnTo>
                    <a:pt x="90051" y="270704"/>
                  </a:lnTo>
                  <a:lnTo>
                    <a:pt x="118648" y="274771"/>
                  </a:lnTo>
                  <a:lnTo>
                    <a:pt x="147445" y="277708"/>
                  </a:lnTo>
                  <a:lnTo>
                    <a:pt x="174354" y="276191"/>
                  </a:lnTo>
                  <a:lnTo>
                    <a:pt x="200425" y="274952"/>
                  </a:lnTo>
                  <a:lnTo>
                    <a:pt x="236645" y="271997"/>
                  </a:lnTo>
                  <a:lnTo>
                    <a:pt x="268826" y="265760"/>
                  </a:lnTo>
                  <a:lnTo>
                    <a:pt x="307642" y="2587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83"/>
            <p:cNvSpPr/>
            <p:nvPr/>
          </p:nvSpPr>
          <p:spPr>
            <a:xfrm>
              <a:off x="6591300" y="1851659"/>
              <a:ext cx="312420" cy="106682"/>
            </a:xfrm>
            <a:custGeom>
              <a:avLst/>
              <a:gdLst/>
              <a:ahLst/>
              <a:cxnLst/>
              <a:rect l="0" t="0" r="0" b="0"/>
              <a:pathLst>
                <a:path w="312420" h="106682">
                  <a:moveTo>
                    <a:pt x="0" y="106681"/>
                  </a:moveTo>
                  <a:lnTo>
                    <a:pt x="4044" y="106681"/>
                  </a:lnTo>
                  <a:lnTo>
                    <a:pt x="14651" y="102635"/>
                  </a:lnTo>
                  <a:lnTo>
                    <a:pt x="42872" y="85211"/>
                  </a:lnTo>
                  <a:lnTo>
                    <a:pt x="79681" y="69890"/>
                  </a:lnTo>
                  <a:lnTo>
                    <a:pt x="113544" y="59561"/>
                  </a:lnTo>
                  <a:lnTo>
                    <a:pt x="146343" y="47093"/>
                  </a:lnTo>
                  <a:lnTo>
                    <a:pt x="181555" y="32675"/>
                  </a:lnTo>
                  <a:lnTo>
                    <a:pt x="214755" y="21723"/>
                  </a:lnTo>
                  <a:lnTo>
                    <a:pt x="246040" y="13116"/>
                  </a:lnTo>
                  <a:lnTo>
                    <a:pt x="280023" y="3469"/>
                  </a:lnTo>
                  <a:lnTo>
                    <a:pt x="3124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50"/>
          <p:cNvGrpSpPr/>
          <p:nvPr/>
        </p:nvGrpSpPr>
        <p:grpSpPr>
          <a:xfrm>
            <a:off x="1693881" y="2621280"/>
            <a:ext cx="1613200" cy="541021"/>
            <a:chOff x="1693881" y="2621280"/>
            <a:chExt cx="1613200" cy="541021"/>
          </a:xfrm>
        </p:grpSpPr>
        <p:sp>
          <p:nvSpPr>
            <p:cNvPr id="36" name="SMARTInkShape-384"/>
            <p:cNvSpPr/>
            <p:nvPr/>
          </p:nvSpPr>
          <p:spPr>
            <a:xfrm>
              <a:off x="1693881" y="2866944"/>
              <a:ext cx="477820" cy="294514"/>
            </a:xfrm>
            <a:custGeom>
              <a:avLst/>
              <a:gdLst/>
              <a:ahLst/>
              <a:cxnLst/>
              <a:rect l="0" t="0" r="0" b="0"/>
              <a:pathLst>
                <a:path w="477820" h="294514">
                  <a:moveTo>
                    <a:pt x="264459" y="21036"/>
                  </a:moveTo>
                  <a:lnTo>
                    <a:pt x="256368" y="21036"/>
                  </a:lnTo>
                  <a:lnTo>
                    <a:pt x="250138" y="18778"/>
                  </a:lnTo>
                  <a:lnTo>
                    <a:pt x="224473" y="8038"/>
                  </a:lnTo>
                  <a:lnTo>
                    <a:pt x="195506" y="375"/>
                  </a:lnTo>
                  <a:lnTo>
                    <a:pt x="180473" y="0"/>
                  </a:lnTo>
                  <a:lnTo>
                    <a:pt x="156883" y="5395"/>
                  </a:lnTo>
                  <a:lnTo>
                    <a:pt x="121258" y="21960"/>
                  </a:lnTo>
                  <a:lnTo>
                    <a:pt x="85465" y="45583"/>
                  </a:lnTo>
                  <a:lnTo>
                    <a:pt x="51866" y="80792"/>
                  </a:lnTo>
                  <a:lnTo>
                    <a:pt x="29313" y="111178"/>
                  </a:lnTo>
                  <a:lnTo>
                    <a:pt x="12376" y="146616"/>
                  </a:lnTo>
                  <a:lnTo>
                    <a:pt x="2466" y="183081"/>
                  </a:lnTo>
                  <a:lnTo>
                    <a:pt x="0" y="214864"/>
                  </a:lnTo>
                  <a:lnTo>
                    <a:pt x="5102" y="240744"/>
                  </a:lnTo>
                  <a:lnTo>
                    <a:pt x="12593" y="256690"/>
                  </a:lnTo>
                  <a:lnTo>
                    <a:pt x="23825" y="267729"/>
                  </a:lnTo>
                  <a:lnTo>
                    <a:pt x="55777" y="285759"/>
                  </a:lnTo>
                  <a:lnTo>
                    <a:pt x="84752" y="292512"/>
                  </a:lnTo>
                  <a:lnTo>
                    <a:pt x="114786" y="294513"/>
                  </a:lnTo>
                  <a:lnTo>
                    <a:pt x="149179" y="287016"/>
                  </a:lnTo>
                  <a:lnTo>
                    <a:pt x="182136" y="278115"/>
                  </a:lnTo>
                  <a:lnTo>
                    <a:pt x="213350" y="266070"/>
                  </a:lnTo>
                  <a:lnTo>
                    <a:pt x="240002" y="247732"/>
                  </a:lnTo>
                  <a:lnTo>
                    <a:pt x="273457" y="211285"/>
                  </a:lnTo>
                  <a:lnTo>
                    <a:pt x="298786" y="181006"/>
                  </a:lnTo>
                  <a:lnTo>
                    <a:pt x="305115" y="165794"/>
                  </a:lnTo>
                  <a:lnTo>
                    <a:pt x="313902" y="127713"/>
                  </a:lnTo>
                  <a:lnTo>
                    <a:pt x="309770" y="93316"/>
                  </a:lnTo>
                  <a:lnTo>
                    <a:pt x="304225" y="79893"/>
                  </a:lnTo>
                  <a:lnTo>
                    <a:pt x="296329" y="68653"/>
                  </a:lnTo>
                  <a:lnTo>
                    <a:pt x="293299" y="67599"/>
                  </a:lnTo>
                  <a:lnTo>
                    <a:pt x="291305" y="67318"/>
                  </a:lnTo>
                  <a:lnTo>
                    <a:pt x="289976" y="67977"/>
                  </a:lnTo>
                  <a:lnTo>
                    <a:pt x="289090" y="69263"/>
                  </a:lnTo>
                  <a:lnTo>
                    <a:pt x="288500" y="70967"/>
                  </a:lnTo>
                  <a:lnTo>
                    <a:pt x="288953" y="72950"/>
                  </a:lnTo>
                  <a:lnTo>
                    <a:pt x="292789" y="80632"/>
                  </a:lnTo>
                  <a:lnTo>
                    <a:pt x="301680" y="113805"/>
                  </a:lnTo>
                  <a:lnTo>
                    <a:pt x="323432" y="150751"/>
                  </a:lnTo>
                  <a:lnTo>
                    <a:pt x="344154" y="186327"/>
                  </a:lnTo>
                  <a:lnTo>
                    <a:pt x="369571" y="218692"/>
                  </a:lnTo>
                  <a:lnTo>
                    <a:pt x="388172" y="239620"/>
                  </a:lnTo>
                  <a:lnTo>
                    <a:pt x="418631" y="265407"/>
                  </a:lnTo>
                  <a:lnTo>
                    <a:pt x="455963" y="278780"/>
                  </a:lnTo>
                  <a:lnTo>
                    <a:pt x="464154" y="277264"/>
                  </a:lnTo>
                  <a:lnTo>
                    <a:pt x="477819" y="2724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85"/>
            <p:cNvSpPr/>
            <p:nvPr/>
          </p:nvSpPr>
          <p:spPr>
            <a:xfrm>
              <a:off x="2255833" y="2667000"/>
              <a:ext cx="37788" cy="495301"/>
            </a:xfrm>
            <a:custGeom>
              <a:avLst/>
              <a:gdLst/>
              <a:ahLst/>
              <a:cxnLst/>
              <a:rect l="0" t="0" r="0" b="0"/>
              <a:pathLst>
                <a:path w="37788" h="495301">
                  <a:moveTo>
                    <a:pt x="7307" y="0"/>
                  </a:moveTo>
                  <a:lnTo>
                    <a:pt x="3261" y="4045"/>
                  </a:lnTo>
                  <a:lnTo>
                    <a:pt x="1275" y="8289"/>
                  </a:lnTo>
                  <a:lnTo>
                    <a:pt x="0" y="21957"/>
                  </a:lnTo>
                  <a:lnTo>
                    <a:pt x="8017" y="58740"/>
                  </a:lnTo>
                  <a:lnTo>
                    <a:pt x="12879" y="95297"/>
                  </a:lnTo>
                  <a:lnTo>
                    <a:pt x="14863" y="123634"/>
                  </a:lnTo>
                  <a:lnTo>
                    <a:pt x="18567" y="153162"/>
                  </a:lnTo>
                  <a:lnTo>
                    <a:pt x="20778" y="187734"/>
                  </a:lnTo>
                  <a:lnTo>
                    <a:pt x="21760" y="225677"/>
                  </a:lnTo>
                  <a:lnTo>
                    <a:pt x="22022" y="245278"/>
                  </a:lnTo>
                  <a:lnTo>
                    <a:pt x="22197" y="265118"/>
                  </a:lnTo>
                  <a:lnTo>
                    <a:pt x="24649" y="302968"/>
                  </a:lnTo>
                  <a:lnTo>
                    <a:pt x="27714" y="339545"/>
                  </a:lnTo>
                  <a:lnTo>
                    <a:pt x="29077" y="375558"/>
                  </a:lnTo>
                  <a:lnTo>
                    <a:pt x="29682" y="404545"/>
                  </a:lnTo>
                  <a:lnTo>
                    <a:pt x="30023" y="439905"/>
                  </a:lnTo>
                  <a:lnTo>
                    <a:pt x="30138" y="474103"/>
                  </a:lnTo>
                  <a:lnTo>
                    <a:pt x="30158" y="487702"/>
                  </a:lnTo>
                  <a:lnTo>
                    <a:pt x="31008" y="490235"/>
                  </a:lnTo>
                  <a:lnTo>
                    <a:pt x="32421" y="491923"/>
                  </a:lnTo>
                  <a:lnTo>
                    <a:pt x="37787" y="495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86"/>
            <p:cNvSpPr/>
            <p:nvPr/>
          </p:nvSpPr>
          <p:spPr>
            <a:xfrm>
              <a:off x="2400300" y="2621280"/>
              <a:ext cx="60960" cy="502921"/>
            </a:xfrm>
            <a:custGeom>
              <a:avLst/>
              <a:gdLst/>
              <a:ahLst/>
              <a:cxnLst/>
              <a:rect l="0" t="0" r="0" b="0"/>
              <a:pathLst>
                <a:path w="60960" h="502921">
                  <a:moveTo>
                    <a:pt x="0" y="0"/>
                  </a:moveTo>
                  <a:lnTo>
                    <a:pt x="0" y="35821"/>
                  </a:lnTo>
                  <a:lnTo>
                    <a:pt x="4045" y="72174"/>
                  </a:lnTo>
                  <a:lnTo>
                    <a:pt x="10605" y="105957"/>
                  </a:lnTo>
                  <a:lnTo>
                    <a:pt x="17912" y="142778"/>
                  </a:lnTo>
                  <a:lnTo>
                    <a:pt x="20660" y="172394"/>
                  </a:lnTo>
                  <a:lnTo>
                    <a:pt x="21882" y="205313"/>
                  </a:lnTo>
                  <a:lnTo>
                    <a:pt x="22425" y="239699"/>
                  </a:lnTo>
                  <a:lnTo>
                    <a:pt x="24924" y="274737"/>
                  </a:lnTo>
                  <a:lnTo>
                    <a:pt x="28857" y="310065"/>
                  </a:lnTo>
                  <a:lnTo>
                    <a:pt x="33427" y="345522"/>
                  </a:lnTo>
                  <a:lnTo>
                    <a:pt x="36023" y="376521"/>
                  </a:lnTo>
                  <a:lnTo>
                    <a:pt x="38023" y="403562"/>
                  </a:lnTo>
                  <a:lnTo>
                    <a:pt x="43063" y="436980"/>
                  </a:lnTo>
                  <a:lnTo>
                    <a:pt x="47452" y="469198"/>
                  </a:lnTo>
                  <a:lnTo>
                    <a:pt x="60959" y="502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87"/>
            <p:cNvSpPr/>
            <p:nvPr/>
          </p:nvSpPr>
          <p:spPr>
            <a:xfrm>
              <a:off x="2537459" y="2835542"/>
              <a:ext cx="220982" cy="294330"/>
            </a:xfrm>
            <a:custGeom>
              <a:avLst/>
              <a:gdLst/>
              <a:ahLst/>
              <a:cxnLst/>
              <a:rect l="0" t="0" r="0" b="0"/>
              <a:pathLst>
                <a:path w="220982" h="294330">
                  <a:moveTo>
                    <a:pt x="0" y="128638"/>
                  </a:moveTo>
                  <a:lnTo>
                    <a:pt x="0" y="135198"/>
                  </a:lnTo>
                  <a:lnTo>
                    <a:pt x="847" y="135551"/>
                  </a:lnTo>
                  <a:lnTo>
                    <a:pt x="4046" y="135944"/>
                  </a:lnTo>
                  <a:lnTo>
                    <a:pt x="8289" y="138376"/>
                  </a:lnTo>
                  <a:lnTo>
                    <a:pt x="12998" y="141432"/>
                  </a:lnTo>
                  <a:lnTo>
                    <a:pt x="21255" y="143153"/>
                  </a:lnTo>
                  <a:lnTo>
                    <a:pt x="49412" y="142967"/>
                  </a:lnTo>
                  <a:lnTo>
                    <a:pt x="80262" y="133263"/>
                  </a:lnTo>
                  <a:lnTo>
                    <a:pt x="114836" y="114927"/>
                  </a:lnTo>
                  <a:lnTo>
                    <a:pt x="128085" y="108150"/>
                  </a:lnTo>
                  <a:lnTo>
                    <a:pt x="145747" y="87745"/>
                  </a:lnTo>
                  <a:lnTo>
                    <a:pt x="169461" y="52916"/>
                  </a:lnTo>
                  <a:lnTo>
                    <a:pt x="178528" y="35552"/>
                  </a:lnTo>
                  <a:lnTo>
                    <a:pt x="180946" y="24895"/>
                  </a:lnTo>
                  <a:lnTo>
                    <a:pt x="179763" y="14514"/>
                  </a:lnTo>
                  <a:lnTo>
                    <a:pt x="176415" y="5950"/>
                  </a:lnTo>
                  <a:lnTo>
                    <a:pt x="174337" y="3666"/>
                  </a:lnTo>
                  <a:lnTo>
                    <a:pt x="172105" y="2143"/>
                  </a:lnTo>
                  <a:lnTo>
                    <a:pt x="156828" y="0"/>
                  </a:lnTo>
                  <a:lnTo>
                    <a:pt x="120581" y="9783"/>
                  </a:lnTo>
                  <a:lnTo>
                    <a:pt x="98664" y="21078"/>
                  </a:lnTo>
                  <a:lnTo>
                    <a:pt x="84173" y="35150"/>
                  </a:lnTo>
                  <a:lnTo>
                    <a:pt x="60672" y="70669"/>
                  </a:lnTo>
                  <a:lnTo>
                    <a:pt x="47893" y="99044"/>
                  </a:lnTo>
                  <a:lnTo>
                    <a:pt x="41002" y="131158"/>
                  </a:lnTo>
                  <a:lnTo>
                    <a:pt x="38960" y="165226"/>
                  </a:lnTo>
                  <a:lnTo>
                    <a:pt x="40176" y="186386"/>
                  </a:lnTo>
                  <a:lnTo>
                    <a:pt x="49534" y="216492"/>
                  </a:lnTo>
                  <a:lnTo>
                    <a:pt x="59739" y="241028"/>
                  </a:lnTo>
                  <a:lnTo>
                    <a:pt x="88238" y="270292"/>
                  </a:lnTo>
                  <a:lnTo>
                    <a:pt x="115173" y="284998"/>
                  </a:lnTo>
                  <a:lnTo>
                    <a:pt x="144953" y="293799"/>
                  </a:lnTo>
                  <a:lnTo>
                    <a:pt x="160097" y="294329"/>
                  </a:lnTo>
                  <a:lnTo>
                    <a:pt x="182903" y="289021"/>
                  </a:lnTo>
                  <a:lnTo>
                    <a:pt x="220981" y="265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88"/>
            <p:cNvSpPr/>
            <p:nvPr/>
          </p:nvSpPr>
          <p:spPr>
            <a:xfrm>
              <a:off x="2888451" y="2651759"/>
              <a:ext cx="52869" cy="472257"/>
            </a:xfrm>
            <a:custGeom>
              <a:avLst/>
              <a:gdLst/>
              <a:ahLst/>
              <a:cxnLst/>
              <a:rect l="0" t="0" r="0" b="0"/>
              <a:pathLst>
                <a:path w="52869" h="472257">
                  <a:moveTo>
                    <a:pt x="7149" y="0"/>
                  </a:moveTo>
                  <a:lnTo>
                    <a:pt x="3103" y="0"/>
                  </a:lnTo>
                  <a:lnTo>
                    <a:pt x="1912" y="847"/>
                  </a:lnTo>
                  <a:lnTo>
                    <a:pt x="1117" y="2258"/>
                  </a:lnTo>
                  <a:lnTo>
                    <a:pt x="0" y="10547"/>
                  </a:lnTo>
                  <a:lnTo>
                    <a:pt x="437" y="40336"/>
                  </a:lnTo>
                  <a:lnTo>
                    <a:pt x="5572" y="77144"/>
                  </a:lnTo>
                  <a:lnTo>
                    <a:pt x="8939" y="109218"/>
                  </a:lnTo>
                  <a:lnTo>
                    <a:pt x="13024" y="134055"/>
                  </a:lnTo>
                  <a:lnTo>
                    <a:pt x="17662" y="162027"/>
                  </a:lnTo>
                  <a:lnTo>
                    <a:pt x="22546" y="191392"/>
                  </a:lnTo>
                  <a:lnTo>
                    <a:pt x="26692" y="222224"/>
                  </a:lnTo>
                  <a:lnTo>
                    <a:pt x="28534" y="255682"/>
                  </a:lnTo>
                  <a:lnTo>
                    <a:pt x="31611" y="285792"/>
                  </a:lnTo>
                  <a:lnTo>
                    <a:pt x="35801" y="313286"/>
                  </a:lnTo>
                  <a:lnTo>
                    <a:pt x="40485" y="339616"/>
                  </a:lnTo>
                  <a:lnTo>
                    <a:pt x="43132" y="365430"/>
                  </a:lnTo>
                  <a:lnTo>
                    <a:pt x="44621" y="399247"/>
                  </a:lnTo>
                  <a:lnTo>
                    <a:pt x="49170" y="433429"/>
                  </a:lnTo>
                  <a:lnTo>
                    <a:pt x="52826" y="471504"/>
                  </a:lnTo>
                  <a:lnTo>
                    <a:pt x="52860" y="472256"/>
                  </a:lnTo>
                  <a:lnTo>
                    <a:pt x="52868" y="464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89"/>
            <p:cNvSpPr/>
            <p:nvPr/>
          </p:nvSpPr>
          <p:spPr>
            <a:xfrm>
              <a:off x="3033073" y="2815896"/>
              <a:ext cx="274008" cy="277747"/>
            </a:xfrm>
            <a:custGeom>
              <a:avLst/>
              <a:gdLst/>
              <a:ahLst/>
              <a:cxnLst/>
              <a:rect l="0" t="0" r="0" b="0"/>
              <a:pathLst>
                <a:path w="274008" h="277747">
                  <a:moveTo>
                    <a:pt x="7307" y="117804"/>
                  </a:moveTo>
                  <a:lnTo>
                    <a:pt x="3262" y="117804"/>
                  </a:lnTo>
                  <a:lnTo>
                    <a:pt x="2070" y="118650"/>
                  </a:lnTo>
                  <a:lnTo>
                    <a:pt x="1275" y="120061"/>
                  </a:lnTo>
                  <a:lnTo>
                    <a:pt x="0" y="124364"/>
                  </a:lnTo>
                  <a:lnTo>
                    <a:pt x="3825" y="133200"/>
                  </a:lnTo>
                  <a:lnTo>
                    <a:pt x="10275" y="139604"/>
                  </a:lnTo>
                  <a:lnTo>
                    <a:pt x="24167" y="150614"/>
                  </a:lnTo>
                  <a:lnTo>
                    <a:pt x="34274" y="153553"/>
                  </a:lnTo>
                  <a:lnTo>
                    <a:pt x="68808" y="155594"/>
                  </a:lnTo>
                  <a:lnTo>
                    <a:pt x="106438" y="155863"/>
                  </a:lnTo>
                  <a:lnTo>
                    <a:pt x="137707" y="149812"/>
                  </a:lnTo>
                  <a:lnTo>
                    <a:pt x="173361" y="138206"/>
                  </a:lnTo>
                  <a:lnTo>
                    <a:pt x="205113" y="123903"/>
                  </a:lnTo>
                  <a:lnTo>
                    <a:pt x="229761" y="106841"/>
                  </a:lnTo>
                  <a:lnTo>
                    <a:pt x="244904" y="91319"/>
                  </a:lnTo>
                  <a:lnTo>
                    <a:pt x="260819" y="60411"/>
                  </a:lnTo>
                  <a:lnTo>
                    <a:pt x="264737" y="40403"/>
                  </a:lnTo>
                  <a:lnTo>
                    <a:pt x="261853" y="22433"/>
                  </a:lnTo>
                  <a:lnTo>
                    <a:pt x="255636" y="10429"/>
                  </a:lnTo>
                  <a:lnTo>
                    <a:pt x="252446" y="8121"/>
                  </a:lnTo>
                  <a:lnTo>
                    <a:pt x="230328" y="66"/>
                  </a:lnTo>
                  <a:lnTo>
                    <a:pt x="218187" y="0"/>
                  </a:lnTo>
                  <a:lnTo>
                    <a:pt x="193742" y="6857"/>
                  </a:lnTo>
                  <a:lnTo>
                    <a:pt x="162133" y="23294"/>
                  </a:lnTo>
                  <a:lnTo>
                    <a:pt x="128375" y="57443"/>
                  </a:lnTo>
                  <a:lnTo>
                    <a:pt x="104662" y="93525"/>
                  </a:lnTo>
                  <a:lnTo>
                    <a:pt x="89681" y="123216"/>
                  </a:lnTo>
                  <a:lnTo>
                    <a:pt x="80350" y="153462"/>
                  </a:lnTo>
                  <a:lnTo>
                    <a:pt x="78056" y="183026"/>
                  </a:lnTo>
                  <a:lnTo>
                    <a:pt x="84437" y="216200"/>
                  </a:lnTo>
                  <a:lnTo>
                    <a:pt x="89847" y="230962"/>
                  </a:lnTo>
                  <a:lnTo>
                    <a:pt x="103259" y="248793"/>
                  </a:lnTo>
                  <a:lnTo>
                    <a:pt x="122944" y="263953"/>
                  </a:lnTo>
                  <a:lnTo>
                    <a:pt x="144863" y="273338"/>
                  </a:lnTo>
                  <a:lnTo>
                    <a:pt x="178573" y="277233"/>
                  </a:lnTo>
                  <a:lnTo>
                    <a:pt x="211266" y="277746"/>
                  </a:lnTo>
                  <a:lnTo>
                    <a:pt x="222415" y="276942"/>
                  </a:lnTo>
                  <a:lnTo>
                    <a:pt x="259770" y="270516"/>
                  </a:lnTo>
                  <a:lnTo>
                    <a:pt x="265704" y="268084"/>
                  </a:lnTo>
                  <a:lnTo>
                    <a:pt x="273863" y="262679"/>
                  </a:lnTo>
                  <a:lnTo>
                    <a:pt x="274007" y="2549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SMARTInkShape-Group51"/>
          <p:cNvGrpSpPr/>
          <p:nvPr/>
        </p:nvGrpSpPr>
        <p:grpSpPr>
          <a:xfrm>
            <a:off x="3886200" y="2621902"/>
            <a:ext cx="2164081" cy="782557"/>
            <a:chOff x="3886200" y="2621902"/>
            <a:chExt cx="2164081" cy="782557"/>
          </a:xfrm>
        </p:grpSpPr>
        <p:sp>
          <p:nvSpPr>
            <p:cNvPr id="43" name="SMARTInkShape-390"/>
            <p:cNvSpPr/>
            <p:nvPr/>
          </p:nvSpPr>
          <p:spPr>
            <a:xfrm>
              <a:off x="3894213" y="2621902"/>
              <a:ext cx="205347" cy="570879"/>
            </a:xfrm>
            <a:custGeom>
              <a:avLst/>
              <a:gdLst/>
              <a:ahLst/>
              <a:cxnLst/>
              <a:rect l="0" t="0" r="0" b="0"/>
              <a:pathLst>
                <a:path w="205347" h="570879">
                  <a:moveTo>
                    <a:pt x="205346" y="22238"/>
                  </a:moveTo>
                  <a:lnTo>
                    <a:pt x="201301" y="18192"/>
                  </a:lnTo>
                  <a:lnTo>
                    <a:pt x="197058" y="16206"/>
                  </a:lnTo>
                  <a:lnTo>
                    <a:pt x="178855" y="8743"/>
                  </a:lnTo>
                  <a:lnTo>
                    <a:pt x="162690" y="2529"/>
                  </a:lnTo>
                  <a:lnTo>
                    <a:pt x="130003" y="0"/>
                  </a:lnTo>
                  <a:lnTo>
                    <a:pt x="106540" y="1820"/>
                  </a:lnTo>
                  <a:lnTo>
                    <a:pt x="83502" y="9979"/>
                  </a:lnTo>
                  <a:lnTo>
                    <a:pt x="46183" y="28400"/>
                  </a:lnTo>
                  <a:lnTo>
                    <a:pt x="17834" y="61149"/>
                  </a:lnTo>
                  <a:lnTo>
                    <a:pt x="6324" y="83438"/>
                  </a:lnTo>
                  <a:lnTo>
                    <a:pt x="933" y="119808"/>
                  </a:lnTo>
                  <a:lnTo>
                    <a:pt x="0" y="149549"/>
                  </a:lnTo>
                  <a:lnTo>
                    <a:pt x="570" y="179810"/>
                  </a:lnTo>
                  <a:lnTo>
                    <a:pt x="5724" y="210225"/>
                  </a:lnTo>
                  <a:lnTo>
                    <a:pt x="12614" y="241532"/>
                  </a:lnTo>
                  <a:lnTo>
                    <a:pt x="20018" y="278090"/>
                  </a:lnTo>
                  <a:lnTo>
                    <a:pt x="25047" y="306130"/>
                  </a:lnTo>
                  <a:lnTo>
                    <a:pt x="32362" y="333268"/>
                  </a:lnTo>
                  <a:lnTo>
                    <a:pt x="41485" y="370088"/>
                  </a:lnTo>
                  <a:lnTo>
                    <a:pt x="44188" y="404704"/>
                  </a:lnTo>
                  <a:lnTo>
                    <a:pt x="44989" y="439515"/>
                  </a:lnTo>
                  <a:lnTo>
                    <a:pt x="45227" y="471277"/>
                  </a:lnTo>
                  <a:lnTo>
                    <a:pt x="45307" y="504261"/>
                  </a:lnTo>
                  <a:lnTo>
                    <a:pt x="39239" y="532319"/>
                  </a:lnTo>
                  <a:lnTo>
                    <a:pt x="29888" y="552787"/>
                  </a:lnTo>
                  <a:lnTo>
                    <a:pt x="14846" y="5708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91"/>
            <p:cNvSpPr/>
            <p:nvPr/>
          </p:nvSpPr>
          <p:spPr>
            <a:xfrm>
              <a:off x="3886200" y="2994659"/>
              <a:ext cx="99060" cy="30482"/>
            </a:xfrm>
            <a:custGeom>
              <a:avLst/>
              <a:gdLst/>
              <a:ahLst/>
              <a:cxnLst/>
              <a:rect l="0" t="0" r="0" b="0"/>
              <a:pathLst>
                <a:path w="99060" h="30482">
                  <a:moveTo>
                    <a:pt x="0" y="30481"/>
                  </a:moveTo>
                  <a:lnTo>
                    <a:pt x="6930" y="24397"/>
                  </a:lnTo>
                  <a:lnTo>
                    <a:pt x="19081" y="18330"/>
                  </a:lnTo>
                  <a:lnTo>
                    <a:pt x="54457" y="9428"/>
                  </a:lnTo>
                  <a:lnTo>
                    <a:pt x="91381" y="940"/>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92"/>
            <p:cNvSpPr/>
            <p:nvPr/>
          </p:nvSpPr>
          <p:spPr>
            <a:xfrm>
              <a:off x="4122419" y="2956559"/>
              <a:ext cx="121922" cy="205597"/>
            </a:xfrm>
            <a:custGeom>
              <a:avLst/>
              <a:gdLst/>
              <a:ahLst/>
              <a:cxnLst/>
              <a:rect l="0" t="0" r="0" b="0"/>
              <a:pathLst>
                <a:path w="121922" h="205597">
                  <a:moveTo>
                    <a:pt x="0" y="22860"/>
                  </a:moveTo>
                  <a:lnTo>
                    <a:pt x="0" y="56390"/>
                  </a:lnTo>
                  <a:lnTo>
                    <a:pt x="0" y="91842"/>
                  </a:lnTo>
                  <a:lnTo>
                    <a:pt x="847" y="129593"/>
                  </a:lnTo>
                  <a:lnTo>
                    <a:pt x="6561" y="163602"/>
                  </a:lnTo>
                  <a:lnTo>
                    <a:pt x="7593" y="200175"/>
                  </a:lnTo>
                  <a:lnTo>
                    <a:pt x="7618" y="205252"/>
                  </a:lnTo>
                  <a:lnTo>
                    <a:pt x="3574" y="205596"/>
                  </a:lnTo>
                  <a:lnTo>
                    <a:pt x="2383" y="203951"/>
                  </a:lnTo>
                  <a:lnTo>
                    <a:pt x="314" y="188561"/>
                  </a:lnTo>
                  <a:lnTo>
                    <a:pt x="2299" y="158762"/>
                  </a:lnTo>
                  <a:lnTo>
                    <a:pt x="10615" y="125247"/>
                  </a:lnTo>
                  <a:lnTo>
                    <a:pt x="21257" y="92097"/>
                  </a:lnTo>
                  <a:lnTo>
                    <a:pt x="34897" y="69622"/>
                  </a:lnTo>
                  <a:lnTo>
                    <a:pt x="70505" y="35875"/>
                  </a:lnTo>
                  <a:lnTo>
                    <a:pt x="87025" y="21260"/>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93"/>
            <p:cNvSpPr/>
            <p:nvPr/>
          </p:nvSpPr>
          <p:spPr>
            <a:xfrm>
              <a:off x="4302415" y="2965789"/>
              <a:ext cx="192554" cy="234612"/>
            </a:xfrm>
            <a:custGeom>
              <a:avLst/>
              <a:gdLst/>
              <a:ahLst/>
              <a:cxnLst/>
              <a:rect l="0" t="0" r="0" b="0"/>
              <a:pathLst>
                <a:path w="192554" h="234612">
                  <a:moveTo>
                    <a:pt x="33365" y="97451"/>
                  </a:moveTo>
                  <a:lnTo>
                    <a:pt x="39925" y="104011"/>
                  </a:lnTo>
                  <a:lnTo>
                    <a:pt x="44716" y="104757"/>
                  </a:lnTo>
                  <a:lnTo>
                    <a:pt x="79608" y="105052"/>
                  </a:lnTo>
                  <a:lnTo>
                    <a:pt x="114849" y="101023"/>
                  </a:lnTo>
                  <a:lnTo>
                    <a:pt x="148946" y="89632"/>
                  </a:lnTo>
                  <a:lnTo>
                    <a:pt x="161781" y="83816"/>
                  </a:lnTo>
                  <a:lnTo>
                    <a:pt x="183913" y="61433"/>
                  </a:lnTo>
                  <a:lnTo>
                    <a:pt x="189175" y="51527"/>
                  </a:lnTo>
                  <a:lnTo>
                    <a:pt x="192553" y="35415"/>
                  </a:lnTo>
                  <a:lnTo>
                    <a:pt x="189093" y="22719"/>
                  </a:lnTo>
                  <a:lnTo>
                    <a:pt x="182705" y="12278"/>
                  </a:lnTo>
                  <a:lnTo>
                    <a:pt x="171406" y="3823"/>
                  </a:lnTo>
                  <a:lnTo>
                    <a:pt x="153288" y="0"/>
                  </a:lnTo>
                  <a:lnTo>
                    <a:pt x="120695" y="6891"/>
                  </a:lnTo>
                  <a:lnTo>
                    <a:pt x="83353" y="20389"/>
                  </a:lnTo>
                  <a:lnTo>
                    <a:pt x="57489" y="34448"/>
                  </a:lnTo>
                  <a:lnTo>
                    <a:pt x="32078" y="65689"/>
                  </a:lnTo>
                  <a:lnTo>
                    <a:pt x="13010" y="97197"/>
                  </a:lnTo>
                  <a:lnTo>
                    <a:pt x="840" y="131926"/>
                  </a:lnTo>
                  <a:lnTo>
                    <a:pt x="0" y="149179"/>
                  </a:lnTo>
                  <a:lnTo>
                    <a:pt x="6360" y="180953"/>
                  </a:lnTo>
                  <a:lnTo>
                    <a:pt x="17367" y="199991"/>
                  </a:lnTo>
                  <a:lnTo>
                    <a:pt x="31353" y="216357"/>
                  </a:lnTo>
                  <a:lnTo>
                    <a:pt x="43477" y="222264"/>
                  </a:lnTo>
                  <a:lnTo>
                    <a:pt x="76002" y="230102"/>
                  </a:lnTo>
                  <a:lnTo>
                    <a:pt x="108109" y="233720"/>
                  </a:lnTo>
                  <a:lnTo>
                    <a:pt x="132425" y="2346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94"/>
            <p:cNvSpPr/>
            <p:nvPr/>
          </p:nvSpPr>
          <p:spPr>
            <a:xfrm>
              <a:off x="4523419" y="2994800"/>
              <a:ext cx="200982" cy="409659"/>
            </a:xfrm>
            <a:custGeom>
              <a:avLst/>
              <a:gdLst/>
              <a:ahLst/>
              <a:cxnLst/>
              <a:rect l="0" t="0" r="0" b="0"/>
              <a:pathLst>
                <a:path w="200982" h="409659">
                  <a:moveTo>
                    <a:pt x="170500" y="45580"/>
                  </a:moveTo>
                  <a:lnTo>
                    <a:pt x="170500" y="34973"/>
                  </a:lnTo>
                  <a:lnTo>
                    <a:pt x="166455" y="23622"/>
                  </a:lnTo>
                  <a:lnTo>
                    <a:pt x="159895" y="13579"/>
                  </a:lnTo>
                  <a:lnTo>
                    <a:pt x="148543" y="5242"/>
                  </a:lnTo>
                  <a:lnTo>
                    <a:pt x="134455" y="1454"/>
                  </a:lnTo>
                  <a:lnTo>
                    <a:pt x="100373" y="0"/>
                  </a:lnTo>
                  <a:lnTo>
                    <a:pt x="78602" y="3946"/>
                  </a:lnTo>
                  <a:lnTo>
                    <a:pt x="60110" y="14523"/>
                  </a:lnTo>
                  <a:lnTo>
                    <a:pt x="27490" y="46507"/>
                  </a:lnTo>
                  <a:lnTo>
                    <a:pt x="13263" y="68714"/>
                  </a:lnTo>
                  <a:lnTo>
                    <a:pt x="870" y="98974"/>
                  </a:lnTo>
                  <a:lnTo>
                    <a:pt x="0" y="111926"/>
                  </a:lnTo>
                  <a:lnTo>
                    <a:pt x="6340" y="134038"/>
                  </a:lnTo>
                  <a:lnTo>
                    <a:pt x="13299" y="145543"/>
                  </a:lnTo>
                  <a:lnTo>
                    <a:pt x="16593" y="147782"/>
                  </a:lnTo>
                  <a:lnTo>
                    <a:pt x="24768" y="150270"/>
                  </a:lnTo>
                  <a:lnTo>
                    <a:pt x="60361" y="152085"/>
                  </a:lnTo>
                  <a:lnTo>
                    <a:pt x="94848" y="146205"/>
                  </a:lnTo>
                  <a:lnTo>
                    <a:pt x="102286" y="145683"/>
                  </a:lnTo>
                  <a:lnTo>
                    <a:pt x="115065" y="140588"/>
                  </a:lnTo>
                  <a:lnTo>
                    <a:pt x="152598" y="115403"/>
                  </a:lnTo>
                  <a:lnTo>
                    <a:pt x="174429" y="87147"/>
                  </a:lnTo>
                  <a:lnTo>
                    <a:pt x="176480" y="81552"/>
                  </a:lnTo>
                  <a:lnTo>
                    <a:pt x="177873" y="80568"/>
                  </a:lnTo>
                  <a:lnTo>
                    <a:pt x="179649" y="80758"/>
                  </a:lnTo>
                  <a:lnTo>
                    <a:pt x="184537" y="83103"/>
                  </a:lnTo>
                  <a:lnTo>
                    <a:pt x="170255" y="116791"/>
                  </a:lnTo>
                  <a:lnTo>
                    <a:pt x="152532" y="153453"/>
                  </a:lnTo>
                  <a:lnTo>
                    <a:pt x="142410" y="182152"/>
                  </a:lnTo>
                  <a:lnTo>
                    <a:pt x="129063" y="217091"/>
                  </a:lnTo>
                  <a:lnTo>
                    <a:pt x="114384" y="254254"/>
                  </a:lnTo>
                  <a:lnTo>
                    <a:pt x="100157" y="291230"/>
                  </a:lnTo>
                  <a:lnTo>
                    <a:pt x="91050" y="323164"/>
                  </a:lnTo>
                  <a:lnTo>
                    <a:pt x="87544" y="357139"/>
                  </a:lnTo>
                  <a:lnTo>
                    <a:pt x="87911" y="372011"/>
                  </a:lnTo>
                  <a:lnTo>
                    <a:pt x="90896" y="384265"/>
                  </a:lnTo>
                  <a:lnTo>
                    <a:pt x="97303" y="393097"/>
                  </a:lnTo>
                  <a:lnTo>
                    <a:pt x="115214" y="405667"/>
                  </a:lnTo>
                  <a:lnTo>
                    <a:pt x="134081" y="409658"/>
                  </a:lnTo>
                  <a:lnTo>
                    <a:pt x="155758" y="406796"/>
                  </a:lnTo>
                  <a:lnTo>
                    <a:pt x="190418" y="393384"/>
                  </a:lnTo>
                  <a:lnTo>
                    <a:pt x="200981" y="388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95"/>
            <p:cNvSpPr/>
            <p:nvPr/>
          </p:nvSpPr>
          <p:spPr>
            <a:xfrm>
              <a:off x="4823459" y="3017519"/>
              <a:ext cx="166004" cy="163798"/>
            </a:xfrm>
            <a:custGeom>
              <a:avLst/>
              <a:gdLst/>
              <a:ahLst/>
              <a:cxnLst/>
              <a:rect l="0" t="0" r="0" b="0"/>
              <a:pathLst>
                <a:path w="166004" h="163798">
                  <a:moveTo>
                    <a:pt x="0" y="30481"/>
                  </a:moveTo>
                  <a:lnTo>
                    <a:pt x="847" y="52582"/>
                  </a:lnTo>
                  <a:lnTo>
                    <a:pt x="12151" y="85959"/>
                  </a:lnTo>
                  <a:lnTo>
                    <a:pt x="21053" y="122042"/>
                  </a:lnTo>
                  <a:lnTo>
                    <a:pt x="29004" y="138984"/>
                  </a:lnTo>
                  <a:lnTo>
                    <a:pt x="40861" y="153035"/>
                  </a:lnTo>
                  <a:lnTo>
                    <a:pt x="55575" y="163146"/>
                  </a:lnTo>
                  <a:lnTo>
                    <a:pt x="59063" y="163797"/>
                  </a:lnTo>
                  <a:lnTo>
                    <a:pt x="91627" y="158058"/>
                  </a:lnTo>
                  <a:lnTo>
                    <a:pt x="101683" y="153221"/>
                  </a:lnTo>
                  <a:lnTo>
                    <a:pt x="116865" y="140132"/>
                  </a:lnTo>
                  <a:lnTo>
                    <a:pt x="146476" y="103889"/>
                  </a:lnTo>
                  <a:lnTo>
                    <a:pt x="159352" y="73391"/>
                  </a:lnTo>
                  <a:lnTo>
                    <a:pt x="166003" y="43096"/>
                  </a:lnTo>
                  <a:lnTo>
                    <a:pt x="164655" y="31572"/>
                  </a:lnTo>
                  <a:lnTo>
                    <a:pt x="159784" y="11308"/>
                  </a:lnTo>
                  <a:lnTo>
                    <a:pt x="1524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396"/>
            <p:cNvSpPr/>
            <p:nvPr/>
          </p:nvSpPr>
          <p:spPr>
            <a:xfrm>
              <a:off x="5036819" y="2946179"/>
              <a:ext cx="510542" cy="230873"/>
            </a:xfrm>
            <a:custGeom>
              <a:avLst/>
              <a:gdLst/>
              <a:ahLst/>
              <a:cxnLst/>
              <a:rect l="0" t="0" r="0" b="0"/>
              <a:pathLst>
                <a:path w="510542" h="230873">
                  <a:moveTo>
                    <a:pt x="0" y="124680"/>
                  </a:moveTo>
                  <a:lnTo>
                    <a:pt x="4046" y="128726"/>
                  </a:lnTo>
                  <a:lnTo>
                    <a:pt x="10547" y="130712"/>
                  </a:lnTo>
                  <a:lnTo>
                    <a:pt x="43352" y="132208"/>
                  </a:lnTo>
                  <a:lnTo>
                    <a:pt x="68771" y="131436"/>
                  </a:lnTo>
                  <a:lnTo>
                    <a:pt x="106543" y="116861"/>
                  </a:lnTo>
                  <a:lnTo>
                    <a:pt x="115933" y="111045"/>
                  </a:lnTo>
                  <a:lnTo>
                    <a:pt x="128859" y="93514"/>
                  </a:lnTo>
                  <a:lnTo>
                    <a:pt x="141304" y="73947"/>
                  </a:lnTo>
                  <a:lnTo>
                    <a:pt x="143235" y="65161"/>
                  </a:lnTo>
                  <a:lnTo>
                    <a:pt x="141836" y="55612"/>
                  </a:lnTo>
                  <a:lnTo>
                    <a:pt x="138084" y="39729"/>
                  </a:lnTo>
                  <a:lnTo>
                    <a:pt x="136083" y="36719"/>
                  </a:lnTo>
                  <a:lnTo>
                    <a:pt x="129343" y="31118"/>
                  </a:lnTo>
                  <a:lnTo>
                    <a:pt x="120704" y="28064"/>
                  </a:lnTo>
                  <a:lnTo>
                    <a:pt x="101360" y="26103"/>
                  </a:lnTo>
                  <a:lnTo>
                    <a:pt x="86289" y="29809"/>
                  </a:lnTo>
                  <a:lnTo>
                    <a:pt x="66026" y="44729"/>
                  </a:lnTo>
                  <a:lnTo>
                    <a:pt x="40639" y="73021"/>
                  </a:lnTo>
                  <a:lnTo>
                    <a:pt x="29445" y="94698"/>
                  </a:lnTo>
                  <a:lnTo>
                    <a:pt x="24161" y="130016"/>
                  </a:lnTo>
                  <a:lnTo>
                    <a:pt x="25375" y="162329"/>
                  </a:lnTo>
                  <a:lnTo>
                    <a:pt x="29905" y="176973"/>
                  </a:lnTo>
                  <a:lnTo>
                    <a:pt x="51394" y="205488"/>
                  </a:lnTo>
                  <a:lnTo>
                    <a:pt x="70261" y="217015"/>
                  </a:lnTo>
                  <a:lnTo>
                    <a:pt x="99393" y="227649"/>
                  </a:lnTo>
                  <a:lnTo>
                    <a:pt x="137204" y="230872"/>
                  </a:lnTo>
                  <a:lnTo>
                    <a:pt x="164079" y="227170"/>
                  </a:lnTo>
                  <a:lnTo>
                    <a:pt x="197417" y="212251"/>
                  </a:lnTo>
                  <a:lnTo>
                    <a:pt x="228461" y="192998"/>
                  </a:lnTo>
                  <a:lnTo>
                    <a:pt x="242085" y="182137"/>
                  </a:lnTo>
                  <a:lnTo>
                    <a:pt x="268811" y="147079"/>
                  </a:lnTo>
                  <a:lnTo>
                    <a:pt x="288501" y="111638"/>
                  </a:lnTo>
                  <a:lnTo>
                    <a:pt x="293323" y="100257"/>
                  </a:lnTo>
                  <a:lnTo>
                    <a:pt x="298677" y="81411"/>
                  </a:lnTo>
                  <a:lnTo>
                    <a:pt x="304695" y="71515"/>
                  </a:lnTo>
                  <a:lnTo>
                    <a:pt x="304799" y="103919"/>
                  </a:lnTo>
                  <a:lnTo>
                    <a:pt x="304800" y="140197"/>
                  </a:lnTo>
                  <a:lnTo>
                    <a:pt x="304800" y="178057"/>
                  </a:lnTo>
                  <a:lnTo>
                    <a:pt x="304800" y="213197"/>
                  </a:lnTo>
                  <a:lnTo>
                    <a:pt x="304800" y="230864"/>
                  </a:lnTo>
                  <a:lnTo>
                    <a:pt x="304800" y="223123"/>
                  </a:lnTo>
                  <a:lnTo>
                    <a:pt x="307058" y="216975"/>
                  </a:lnTo>
                  <a:lnTo>
                    <a:pt x="315407" y="198039"/>
                  </a:lnTo>
                  <a:lnTo>
                    <a:pt x="319971" y="163756"/>
                  </a:lnTo>
                  <a:lnTo>
                    <a:pt x="325852" y="133530"/>
                  </a:lnTo>
                  <a:lnTo>
                    <a:pt x="332957" y="98986"/>
                  </a:lnTo>
                  <a:lnTo>
                    <a:pt x="341272" y="67773"/>
                  </a:lnTo>
                  <a:lnTo>
                    <a:pt x="358822" y="34041"/>
                  </a:lnTo>
                  <a:lnTo>
                    <a:pt x="369450" y="20050"/>
                  </a:lnTo>
                  <a:lnTo>
                    <a:pt x="400301" y="1160"/>
                  </a:lnTo>
                  <a:lnTo>
                    <a:pt x="405721" y="0"/>
                  </a:lnTo>
                  <a:lnTo>
                    <a:pt x="431711" y="2230"/>
                  </a:lnTo>
                  <a:lnTo>
                    <a:pt x="435974" y="4100"/>
                  </a:lnTo>
                  <a:lnTo>
                    <a:pt x="451666" y="19881"/>
                  </a:lnTo>
                  <a:lnTo>
                    <a:pt x="467321" y="52889"/>
                  </a:lnTo>
                  <a:lnTo>
                    <a:pt x="472276" y="85068"/>
                  </a:lnTo>
                  <a:lnTo>
                    <a:pt x="478273" y="116762"/>
                  </a:lnTo>
                  <a:lnTo>
                    <a:pt x="479825" y="154275"/>
                  </a:lnTo>
                  <a:lnTo>
                    <a:pt x="480838" y="171926"/>
                  </a:lnTo>
                  <a:lnTo>
                    <a:pt x="486123" y="187033"/>
                  </a:lnTo>
                  <a:lnTo>
                    <a:pt x="490657" y="194162"/>
                  </a:lnTo>
                  <a:lnTo>
                    <a:pt x="495495" y="197894"/>
                  </a:lnTo>
                  <a:lnTo>
                    <a:pt x="500467" y="200400"/>
                  </a:lnTo>
                  <a:lnTo>
                    <a:pt x="510541" y="2085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97"/>
            <p:cNvSpPr/>
            <p:nvPr/>
          </p:nvSpPr>
          <p:spPr>
            <a:xfrm>
              <a:off x="5620711" y="2972859"/>
              <a:ext cx="162870" cy="219433"/>
            </a:xfrm>
            <a:custGeom>
              <a:avLst/>
              <a:gdLst/>
              <a:ahLst/>
              <a:cxnLst/>
              <a:rect l="0" t="0" r="0" b="0"/>
              <a:pathLst>
                <a:path w="162870" h="219433">
                  <a:moveTo>
                    <a:pt x="162869" y="6560"/>
                  </a:moveTo>
                  <a:lnTo>
                    <a:pt x="156307" y="6560"/>
                  </a:lnTo>
                  <a:lnTo>
                    <a:pt x="138175" y="0"/>
                  </a:lnTo>
                  <a:lnTo>
                    <a:pt x="107640" y="9639"/>
                  </a:lnTo>
                  <a:lnTo>
                    <a:pt x="71179" y="36191"/>
                  </a:lnTo>
                  <a:lnTo>
                    <a:pt x="48495" y="56545"/>
                  </a:lnTo>
                  <a:lnTo>
                    <a:pt x="22119" y="89718"/>
                  </a:lnTo>
                  <a:lnTo>
                    <a:pt x="6686" y="120730"/>
                  </a:lnTo>
                  <a:lnTo>
                    <a:pt x="886" y="136042"/>
                  </a:lnTo>
                  <a:lnTo>
                    <a:pt x="0" y="151315"/>
                  </a:lnTo>
                  <a:lnTo>
                    <a:pt x="6331" y="177770"/>
                  </a:lnTo>
                  <a:lnTo>
                    <a:pt x="13288" y="194073"/>
                  </a:lnTo>
                  <a:lnTo>
                    <a:pt x="22729" y="202224"/>
                  </a:lnTo>
                  <a:lnTo>
                    <a:pt x="49485" y="214355"/>
                  </a:lnTo>
                  <a:lnTo>
                    <a:pt x="86789" y="219188"/>
                  </a:lnTo>
                  <a:lnTo>
                    <a:pt x="94369" y="219432"/>
                  </a:lnTo>
                  <a:lnTo>
                    <a:pt x="109564" y="215188"/>
                  </a:lnTo>
                  <a:lnTo>
                    <a:pt x="130141" y="207794"/>
                  </a:lnTo>
                  <a:lnTo>
                    <a:pt x="140703" y="205217"/>
                  </a:lnTo>
                  <a:lnTo>
                    <a:pt x="155249" y="197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98"/>
            <p:cNvSpPr/>
            <p:nvPr/>
          </p:nvSpPr>
          <p:spPr>
            <a:xfrm>
              <a:off x="5844539" y="2979419"/>
              <a:ext cx="160022" cy="121538"/>
            </a:xfrm>
            <a:custGeom>
              <a:avLst/>
              <a:gdLst/>
              <a:ahLst/>
              <a:cxnLst/>
              <a:rect l="0" t="0" r="0" b="0"/>
              <a:pathLst>
                <a:path w="160022" h="121538">
                  <a:moveTo>
                    <a:pt x="0" y="0"/>
                  </a:moveTo>
                  <a:lnTo>
                    <a:pt x="0" y="10607"/>
                  </a:lnTo>
                  <a:lnTo>
                    <a:pt x="10607" y="36046"/>
                  </a:lnTo>
                  <a:lnTo>
                    <a:pt x="40964" y="71149"/>
                  </a:lnTo>
                  <a:lnTo>
                    <a:pt x="78477" y="100651"/>
                  </a:lnTo>
                  <a:lnTo>
                    <a:pt x="95220" y="110256"/>
                  </a:lnTo>
                  <a:lnTo>
                    <a:pt x="126144" y="121057"/>
                  </a:lnTo>
                  <a:lnTo>
                    <a:pt x="131700" y="121537"/>
                  </a:lnTo>
                  <a:lnTo>
                    <a:pt x="143633" y="117762"/>
                  </a:lnTo>
                  <a:lnTo>
                    <a:pt x="160021"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99"/>
            <p:cNvSpPr/>
            <p:nvPr/>
          </p:nvSpPr>
          <p:spPr>
            <a:xfrm>
              <a:off x="5905500" y="2880359"/>
              <a:ext cx="144781" cy="358142"/>
            </a:xfrm>
            <a:custGeom>
              <a:avLst/>
              <a:gdLst/>
              <a:ahLst/>
              <a:cxnLst/>
              <a:rect l="0" t="0" r="0" b="0"/>
              <a:pathLst>
                <a:path w="144781" h="358142">
                  <a:moveTo>
                    <a:pt x="144780" y="0"/>
                  </a:moveTo>
                  <a:lnTo>
                    <a:pt x="144780" y="4046"/>
                  </a:lnTo>
                  <a:lnTo>
                    <a:pt x="131782" y="40336"/>
                  </a:lnTo>
                  <a:lnTo>
                    <a:pt x="121861" y="74886"/>
                  </a:lnTo>
                  <a:lnTo>
                    <a:pt x="111748" y="110466"/>
                  </a:lnTo>
                  <a:lnTo>
                    <a:pt x="104136" y="144115"/>
                  </a:lnTo>
                  <a:lnTo>
                    <a:pt x="88428" y="180896"/>
                  </a:lnTo>
                  <a:lnTo>
                    <a:pt x="75777" y="218605"/>
                  </a:lnTo>
                  <a:lnTo>
                    <a:pt x="62622" y="252544"/>
                  </a:lnTo>
                  <a:lnTo>
                    <a:pt x="43006" y="288270"/>
                  </a:lnTo>
                  <a:lnTo>
                    <a:pt x="21802" y="323445"/>
                  </a:lnTo>
                  <a:lnTo>
                    <a:pt x="2315" y="350257"/>
                  </a:lnTo>
                  <a:lnTo>
                    <a:pt x="0" y="3581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SMARTInkShape-Group52"/>
          <p:cNvGrpSpPr/>
          <p:nvPr/>
        </p:nvGrpSpPr>
        <p:grpSpPr>
          <a:xfrm>
            <a:off x="6547673" y="2758440"/>
            <a:ext cx="2314388" cy="452609"/>
            <a:chOff x="6547673" y="2758440"/>
            <a:chExt cx="2314388" cy="452609"/>
          </a:xfrm>
        </p:grpSpPr>
        <p:sp>
          <p:nvSpPr>
            <p:cNvPr id="54" name="SMARTInkShape-400"/>
            <p:cNvSpPr/>
            <p:nvPr/>
          </p:nvSpPr>
          <p:spPr>
            <a:xfrm>
              <a:off x="6547673" y="3025140"/>
              <a:ext cx="226508" cy="185909"/>
            </a:xfrm>
            <a:custGeom>
              <a:avLst/>
              <a:gdLst/>
              <a:ahLst/>
              <a:cxnLst/>
              <a:rect l="0" t="0" r="0" b="0"/>
              <a:pathLst>
                <a:path w="226508" h="185909">
                  <a:moveTo>
                    <a:pt x="226507" y="15240"/>
                  </a:moveTo>
                  <a:lnTo>
                    <a:pt x="226507" y="11194"/>
                  </a:lnTo>
                  <a:lnTo>
                    <a:pt x="224813" y="10003"/>
                  </a:lnTo>
                  <a:lnTo>
                    <a:pt x="190683" y="1152"/>
                  </a:lnTo>
                  <a:lnTo>
                    <a:pt x="159254" y="6311"/>
                  </a:lnTo>
                  <a:lnTo>
                    <a:pt x="125451" y="17740"/>
                  </a:lnTo>
                  <a:lnTo>
                    <a:pt x="96375" y="31221"/>
                  </a:lnTo>
                  <a:lnTo>
                    <a:pt x="60255" y="50946"/>
                  </a:lnTo>
                  <a:lnTo>
                    <a:pt x="29508" y="77232"/>
                  </a:lnTo>
                  <a:lnTo>
                    <a:pt x="8507" y="106883"/>
                  </a:lnTo>
                  <a:lnTo>
                    <a:pt x="2618" y="122010"/>
                  </a:lnTo>
                  <a:lnTo>
                    <a:pt x="0" y="137200"/>
                  </a:lnTo>
                  <a:lnTo>
                    <a:pt x="1095" y="150159"/>
                  </a:lnTo>
                  <a:lnTo>
                    <a:pt x="2572" y="155986"/>
                  </a:lnTo>
                  <a:lnTo>
                    <a:pt x="8729" y="164718"/>
                  </a:lnTo>
                  <a:lnTo>
                    <a:pt x="12742" y="168232"/>
                  </a:lnTo>
                  <a:lnTo>
                    <a:pt x="48350" y="182623"/>
                  </a:lnTo>
                  <a:lnTo>
                    <a:pt x="54396" y="185248"/>
                  </a:lnTo>
                  <a:lnTo>
                    <a:pt x="70143" y="185908"/>
                  </a:lnTo>
                  <a:lnTo>
                    <a:pt x="107849" y="179433"/>
                  </a:lnTo>
                  <a:lnTo>
                    <a:pt x="137820" y="172451"/>
                  </a:lnTo>
                  <a:lnTo>
                    <a:pt x="171358" y="156423"/>
                  </a:lnTo>
                  <a:lnTo>
                    <a:pt x="189658" y="141080"/>
                  </a:lnTo>
                  <a:lnTo>
                    <a:pt x="204958" y="120823"/>
                  </a:lnTo>
                  <a:lnTo>
                    <a:pt x="220930" y="83675"/>
                  </a:lnTo>
                  <a:lnTo>
                    <a:pt x="221771" y="70773"/>
                  </a:lnTo>
                  <a:lnTo>
                    <a:pt x="215411" y="48693"/>
                  </a:lnTo>
                  <a:lnTo>
                    <a:pt x="204404" y="33148"/>
                  </a:lnTo>
                  <a:lnTo>
                    <a:pt x="16554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01"/>
            <p:cNvSpPr/>
            <p:nvPr/>
          </p:nvSpPr>
          <p:spPr>
            <a:xfrm>
              <a:off x="6819900" y="2994659"/>
              <a:ext cx="198120" cy="197633"/>
            </a:xfrm>
            <a:custGeom>
              <a:avLst/>
              <a:gdLst/>
              <a:ahLst/>
              <a:cxnLst/>
              <a:rect l="0" t="0" r="0" b="0"/>
              <a:pathLst>
                <a:path w="198120" h="197633">
                  <a:moveTo>
                    <a:pt x="0" y="22860"/>
                  </a:moveTo>
                  <a:lnTo>
                    <a:pt x="4044" y="26906"/>
                  </a:lnTo>
                  <a:lnTo>
                    <a:pt x="8289" y="28892"/>
                  </a:lnTo>
                  <a:lnTo>
                    <a:pt x="10605" y="29421"/>
                  </a:lnTo>
                  <a:lnTo>
                    <a:pt x="15438" y="34525"/>
                  </a:lnTo>
                  <a:lnTo>
                    <a:pt x="37076" y="70323"/>
                  </a:lnTo>
                  <a:lnTo>
                    <a:pt x="58901" y="106910"/>
                  </a:lnTo>
                  <a:lnTo>
                    <a:pt x="78625" y="143964"/>
                  </a:lnTo>
                  <a:lnTo>
                    <a:pt x="98904" y="180426"/>
                  </a:lnTo>
                  <a:lnTo>
                    <a:pt x="103224" y="186870"/>
                  </a:lnTo>
                  <a:lnTo>
                    <a:pt x="106225" y="196472"/>
                  </a:lnTo>
                  <a:lnTo>
                    <a:pt x="107223" y="197021"/>
                  </a:lnTo>
                  <a:lnTo>
                    <a:pt x="110590" y="197632"/>
                  </a:lnTo>
                  <a:lnTo>
                    <a:pt x="111827" y="196948"/>
                  </a:lnTo>
                  <a:lnTo>
                    <a:pt x="112651" y="195645"/>
                  </a:lnTo>
                  <a:lnTo>
                    <a:pt x="113810" y="189767"/>
                  </a:lnTo>
                  <a:lnTo>
                    <a:pt x="114929" y="184248"/>
                  </a:lnTo>
                  <a:lnTo>
                    <a:pt x="119472" y="170774"/>
                  </a:lnTo>
                  <a:lnTo>
                    <a:pt x="123694" y="141637"/>
                  </a:lnTo>
                  <a:lnTo>
                    <a:pt x="130065" y="113369"/>
                  </a:lnTo>
                  <a:lnTo>
                    <a:pt x="139573" y="85802"/>
                  </a:lnTo>
                  <a:lnTo>
                    <a:pt x="157956" y="53732"/>
                  </a:lnTo>
                  <a:lnTo>
                    <a:pt x="172657" y="24631"/>
                  </a:lnTo>
                  <a:lnTo>
                    <a:pt x="1981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02"/>
            <p:cNvSpPr/>
            <p:nvPr/>
          </p:nvSpPr>
          <p:spPr>
            <a:xfrm>
              <a:off x="7056119" y="2941319"/>
              <a:ext cx="487682" cy="251287"/>
            </a:xfrm>
            <a:custGeom>
              <a:avLst/>
              <a:gdLst/>
              <a:ahLst/>
              <a:cxnLst/>
              <a:rect l="0" t="0" r="0" b="0"/>
              <a:pathLst>
                <a:path w="487682" h="251287">
                  <a:moveTo>
                    <a:pt x="0" y="129540"/>
                  </a:moveTo>
                  <a:lnTo>
                    <a:pt x="14320" y="135572"/>
                  </a:lnTo>
                  <a:lnTo>
                    <a:pt x="24846" y="138948"/>
                  </a:lnTo>
                  <a:lnTo>
                    <a:pt x="33903" y="142188"/>
                  </a:lnTo>
                  <a:lnTo>
                    <a:pt x="62582" y="144439"/>
                  </a:lnTo>
                  <a:lnTo>
                    <a:pt x="97016" y="138705"/>
                  </a:lnTo>
                  <a:lnTo>
                    <a:pt x="109158" y="136154"/>
                  </a:lnTo>
                  <a:lnTo>
                    <a:pt x="141061" y="120084"/>
                  </a:lnTo>
                  <a:lnTo>
                    <a:pt x="149619" y="112355"/>
                  </a:lnTo>
                  <a:lnTo>
                    <a:pt x="163888" y="93881"/>
                  </a:lnTo>
                  <a:lnTo>
                    <a:pt x="167146" y="74818"/>
                  </a:lnTo>
                  <a:lnTo>
                    <a:pt x="167494" y="66384"/>
                  </a:lnTo>
                  <a:lnTo>
                    <a:pt x="165850" y="63729"/>
                  </a:lnTo>
                  <a:lnTo>
                    <a:pt x="159507" y="58522"/>
                  </a:lnTo>
                  <a:lnTo>
                    <a:pt x="151044" y="55643"/>
                  </a:lnTo>
                  <a:lnTo>
                    <a:pt x="146416" y="54876"/>
                  </a:lnTo>
                  <a:lnTo>
                    <a:pt x="136759" y="56281"/>
                  </a:lnTo>
                  <a:lnTo>
                    <a:pt x="105624" y="67274"/>
                  </a:lnTo>
                  <a:lnTo>
                    <a:pt x="72486" y="89397"/>
                  </a:lnTo>
                  <a:lnTo>
                    <a:pt x="51917" y="115402"/>
                  </a:lnTo>
                  <a:lnTo>
                    <a:pt x="36041" y="152546"/>
                  </a:lnTo>
                  <a:lnTo>
                    <a:pt x="32128" y="175304"/>
                  </a:lnTo>
                  <a:lnTo>
                    <a:pt x="35014" y="198133"/>
                  </a:lnTo>
                  <a:lnTo>
                    <a:pt x="41231" y="216939"/>
                  </a:lnTo>
                  <a:lnTo>
                    <a:pt x="52481" y="233236"/>
                  </a:lnTo>
                  <a:lnTo>
                    <a:pt x="70583" y="244744"/>
                  </a:lnTo>
                  <a:lnTo>
                    <a:pt x="99456" y="250134"/>
                  </a:lnTo>
                  <a:lnTo>
                    <a:pt x="137213" y="251286"/>
                  </a:lnTo>
                  <a:lnTo>
                    <a:pt x="152423" y="246867"/>
                  </a:lnTo>
                  <a:lnTo>
                    <a:pt x="190503" y="229846"/>
                  </a:lnTo>
                  <a:lnTo>
                    <a:pt x="228601" y="201326"/>
                  </a:lnTo>
                  <a:lnTo>
                    <a:pt x="258412" y="167059"/>
                  </a:lnTo>
                  <a:lnTo>
                    <a:pt x="287244" y="130159"/>
                  </a:lnTo>
                  <a:lnTo>
                    <a:pt x="294236" y="116741"/>
                  </a:lnTo>
                  <a:lnTo>
                    <a:pt x="295218" y="113388"/>
                  </a:lnTo>
                  <a:lnTo>
                    <a:pt x="296719" y="111152"/>
                  </a:lnTo>
                  <a:lnTo>
                    <a:pt x="298566" y="109661"/>
                  </a:lnTo>
                  <a:lnTo>
                    <a:pt x="304436" y="106855"/>
                  </a:lnTo>
                  <a:lnTo>
                    <a:pt x="304794" y="140936"/>
                  </a:lnTo>
                  <a:lnTo>
                    <a:pt x="304800" y="175758"/>
                  </a:lnTo>
                  <a:lnTo>
                    <a:pt x="304800" y="211168"/>
                  </a:lnTo>
                  <a:lnTo>
                    <a:pt x="304800" y="243344"/>
                  </a:lnTo>
                  <a:lnTo>
                    <a:pt x="305647" y="208733"/>
                  </a:lnTo>
                  <a:lnTo>
                    <a:pt x="313090" y="173845"/>
                  </a:lnTo>
                  <a:lnTo>
                    <a:pt x="320239" y="144361"/>
                  </a:lnTo>
                  <a:lnTo>
                    <a:pt x="329977" y="114176"/>
                  </a:lnTo>
                  <a:lnTo>
                    <a:pt x="339697" y="95619"/>
                  </a:lnTo>
                  <a:lnTo>
                    <a:pt x="366633" y="69908"/>
                  </a:lnTo>
                  <a:lnTo>
                    <a:pt x="403976" y="43355"/>
                  </a:lnTo>
                  <a:lnTo>
                    <a:pt x="441976" y="21849"/>
                  </a:lnTo>
                  <a:lnTo>
                    <a:pt x="479321" y="4048"/>
                  </a:lnTo>
                  <a:lnTo>
                    <a:pt x="487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403"/>
            <p:cNvSpPr/>
            <p:nvPr/>
          </p:nvSpPr>
          <p:spPr>
            <a:xfrm>
              <a:off x="7856219" y="2758440"/>
              <a:ext cx="68582" cy="434341"/>
            </a:xfrm>
            <a:custGeom>
              <a:avLst/>
              <a:gdLst/>
              <a:ahLst/>
              <a:cxnLst/>
              <a:rect l="0" t="0" r="0" b="0"/>
              <a:pathLst>
                <a:path w="68582" h="434341">
                  <a:moveTo>
                    <a:pt x="68581" y="0"/>
                  </a:moveTo>
                  <a:lnTo>
                    <a:pt x="68581" y="33134"/>
                  </a:lnTo>
                  <a:lnTo>
                    <a:pt x="68581" y="65529"/>
                  </a:lnTo>
                  <a:lnTo>
                    <a:pt x="64536" y="102671"/>
                  </a:lnTo>
                  <a:lnTo>
                    <a:pt x="62549" y="131145"/>
                  </a:lnTo>
                  <a:lnTo>
                    <a:pt x="59973" y="160733"/>
                  </a:lnTo>
                  <a:lnTo>
                    <a:pt x="53184" y="190817"/>
                  </a:lnTo>
                  <a:lnTo>
                    <a:pt x="44523" y="223378"/>
                  </a:lnTo>
                  <a:lnTo>
                    <a:pt x="35875" y="256759"/>
                  </a:lnTo>
                  <a:lnTo>
                    <a:pt x="29209" y="288528"/>
                  </a:lnTo>
                  <a:lnTo>
                    <a:pt x="21166" y="319581"/>
                  </a:lnTo>
                  <a:lnTo>
                    <a:pt x="12795" y="348623"/>
                  </a:lnTo>
                  <a:lnTo>
                    <a:pt x="4167" y="383166"/>
                  </a:lnTo>
                  <a:lnTo>
                    <a:pt x="550" y="417911"/>
                  </a:lnTo>
                  <a:lnTo>
                    <a:pt x="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404"/>
            <p:cNvSpPr/>
            <p:nvPr/>
          </p:nvSpPr>
          <p:spPr>
            <a:xfrm>
              <a:off x="7810500" y="3025140"/>
              <a:ext cx="167640" cy="1"/>
            </a:xfrm>
            <a:custGeom>
              <a:avLst/>
              <a:gdLst/>
              <a:ahLst/>
              <a:cxnLst/>
              <a:rect l="0" t="0" r="0" b="0"/>
              <a:pathLst>
                <a:path w="167640" h="1">
                  <a:moveTo>
                    <a:pt x="0" y="0"/>
                  </a:moveTo>
                  <a:lnTo>
                    <a:pt x="32563" y="0"/>
                  </a:lnTo>
                  <a:lnTo>
                    <a:pt x="69148" y="0"/>
                  </a:lnTo>
                  <a:lnTo>
                    <a:pt x="95079" y="0"/>
                  </a:lnTo>
                  <a:lnTo>
                    <a:pt x="130147" y="0"/>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05"/>
            <p:cNvSpPr/>
            <p:nvPr/>
          </p:nvSpPr>
          <p:spPr>
            <a:xfrm>
              <a:off x="8069580" y="3017519"/>
              <a:ext cx="38101" cy="167641"/>
            </a:xfrm>
            <a:custGeom>
              <a:avLst/>
              <a:gdLst/>
              <a:ahLst/>
              <a:cxnLst/>
              <a:rect l="0" t="0" r="0" b="0"/>
              <a:pathLst>
                <a:path w="38101" h="167641">
                  <a:moveTo>
                    <a:pt x="38100" y="0"/>
                  </a:moveTo>
                  <a:lnTo>
                    <a:pt x="32863" y="12167"/>
                  </a:lnTo>
                  <a:lnTo>
                    <a:pt x="24606" y="46900"/>
                  </a:lnTo>
                  <a:lnTo>
                    <a:pt x="15083" y="78691"/>
                  </a:lnTo>
                  <a:lnTo>
                    <a:pt x="9093" y="113287"/>
                  </a:lnTo>
                  <a:lnTo>
                    <a:pt x="7749" y="149326"/>
                  </a:lnTo>
                  <a:lnTo>
                    <a:pt x="5419" y="157525"/>
                  </a:lnTo>
                  <a:lnTo>
                    <a:pt x="0"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406"/>
            <p:cNvSpPr/>
            <p:nvPr/>
          </p:nvSpPr>
          <p:spPr>
            <a:xfrm>
              <a:off x="8145780" y="2865119"/>
              <a:ext cx="22860" cy="7622"/>
            </a:xfrm>
            <a:custGeom>
              <a:avLst/>
              <a:gdLst/>
              <a:ahLst/>
              <a:cxnLst/>
              <a:rect l="0" t="0" r="0" b="0"/>
              <a:pathLst>
                <a:path w="22860" h="7622">
                  <a:moveTo>
                    <a:pt x="0" y="0"/>
                  </a:moveTo>
                  <a:lnTo>
                    <a:pt x="6561" y="0"/>
                  </a:lnTo>
                  <a:lnTo>
                    <a:pt x="22859"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407"/>
            <p:cNvSpPr/>
            <p:nvPr/>
          </p:nvSpPr>
          <p:spPr>
            <a:xfrm>
              <a:off x="8229600" y="2972431"/>
              <a:ext cx="297181" cy="226320"/>
            </a:xfrm>
            <a:custGeom>
              <a:avLst/>
              <a:gdLst/>
              <a:ahLst/>
              <a:cxnLst/>
              <a:rect l="0" t="0" r="0" b="0"/>
              <a:pathLst>
                <a:path w="297181" h="226320">
                  <a:moveTo>
                    <a:pt x="38100" y="75569"/>
                  </a:moveTo>
                  <a:lnTo>
                    <a:pt x="38100" y="79614"/>
                  </a:lnTo>
                  <a:lnTo>
                    <a:pt x="35841" y="83858"/>
                  </a:lnTo>
                  <a:lnTo>
                    <a:pt x="34055" y="86174"/>
                  </a:lnTo>
                  <a:lnTo>
                    <a:pt x="32068" y="93265"/>
                  </a:lnTo>
                  <a:lnTo>
                    <a:pt x="25452" y="127852"/>
                  </a:lnTo>
                  <a:lnTo>
                    <a:pt x="21935" y="151455"/>
                  </a:lnTo>
                  <a:lnTo>
                    <a:pt x="9839" y="185782"/>
                  </a:lnTo>
                  <a:lnTo>
                    <a:pt x="371" y="222402"/>
                  </a:lnTo>
                  <a:lnTo>
                    <a:pt x="110" y="226319"/>
                  </a:lnTo>
                  <a:lnTo>
                    <a:pt x="0" y="194484"/>
                  </a:lnTo>
                  <a:lnTo>
                    <a:pt x="2258" y="173738"/>
                  </a:lnTo>
                  <a:lnTo>
                    <a:pt x="10605" y="135882"/>
                  </a:lnTo>
                  <a:lnTo>
                    <a:pt x="21957" y="100024"/>
                  </a:lnTo>
                  <a:lnTo>
                    <a:pt x="31999" y="66634"/>
                  </a:lnTo>
                  <a:lnTo>
                    <a:pt x="49062" y="31941"/>
                  </a:lnTo>
                  <a:lnTo>
                    <a:pt x="63737" y="14288"/>
                  </a:lnTo>
                  <a:lnTo>
                    <a:pt x="73766" y="6564"/>
                  </a:lnTo>
                  <a:lnTo>
                    <a:pt x="83866" y="2567"/>
                  </a:lnTo>
                  <a:lnTo>
                    <a:pt x="104149" y="0"/>
                  </a:lnTo>
                  <a:lnTo>
                    <a:pt x="119382" y="3601"/>
                  </a:lnTo>
                  <a:lnTo>
                    <a:pt x="127283" y="9998"/>
                  </a:lnTo>
                  <a:lnTo>
                    <a:pt x="139254" y="27903"/>
                  </a:lnTo>
                  <a:lnTo>
                    <a:pt x="152341" y="61076"/>
                  </a:lnTo>
                  <a:lnTo>
                    <a:pt x="157744" y="83410"/>
                  </a:lnTo>
                  <a:lnTo>
                    <a:pt x="157088" y="108372"/>
                  </a:lnTo>
                  <a:lnTo>
                    <a:pt x="153326" y="143102"/>
                  </a:lnTo>
                  <a:lnTo>
                    <a:pt x="145920" y="179171"/>
                  </a:lnTo>
                  <a:lnTo>
                    <a:pt x="143029" y="187372"/>
                  </a:lnTo>
                  <a:lnTo>
                    <a:pt x="137503" y="196896"/>
                  </a:lnTo>
                  <a:lnTo>
                    <a:pt x="137169" y="171470"/>
                  </a:lnTo>
                  <a:lnTo>
                    <a:pt x="145450" y="133855"/>
                  </a:lnTo>
                  <a:lnTo>
                    <a:pt x="154856" y="105256"/>
                  </a:lnTo>
                  <a:lnTo>
                    <a:pt x="168368" y="75334"/>
                  </a:lnTo>
                  <a:lnTo>
                    <a:pt x="188103" y="38927"/>
                  </a:lnTo>
                  <a:lnTo>
                    <a:pt x="214407" y="13089"/>
                  </a:lnTo>
                  <a:lnTo>
                    <a:pt x="220316" y="9700"/>
                  </a:lnTo>
                  <a:lnTo>
                    <a:pt x="223077" y="8796"/>
                  </a:lnTo>
                  <a:lnTo>
                    <a:pt x="225765" y="9040"/>
                  </a:lnTo>
                  <a:lnTo>
                    <a:pt x="231008" y="11569"/>
                  </a:lnTo>
                  <a:lnTo>
                    <a:pt x="238721" y="17753"/>
                  </a:lnTo>
                  <a:lnTo>
                    <a:pt x="261335" y="55188"/>
                  </a:lnTo>
                  <a:lnTo>
                    <a:pt x="268549" y="69051"/>
                  </a:lnTo>
                  <a:lnTo>
                    <a:pt x="273560" y="106194"/>
                  </a:lnTo>
                  <a:lnTo>
                    <a:pt x="271961" y="144167"/>
                  </a:lnTo>
                  <a:lnTo>
                    <a:pt x="267739" y="170587"/>
                  </a:lnTo>
                  <a:lnTo>
                    <a:pt x="269419" y="179323"/>
                  </a:lnTo>
                  <a:lnTo>
                    <a:pt x="273352" y="187785"/>
                  </a:lnTo>
                  <a:lnTo>
                    <a:pt x="274521" y="188480"/>
                  </a:lnTo>
                  <a:lnTo>
                    <a:pt x="282481" y="189594"/>
                  </a:lnTo>
                  <a:lnTo>
                    <a:pt x="297180" y="1898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408"/>
            <p:cNvSpPr/>
            <p:nvPr/>
          </p:nvSpPr>
          <p:spPr>
            <a:xfrm>
              <a:off x="8610693" y="2945578"/>
              <a:ext cx="251368" cy="253936"/>
            </a:xfrm>
            <a:custGeom>
              <a:avLst/>
              <a:gdLst/>
              <a:ahLst/>
              <a:cxnLst/>
              <a:rect l="0" t="0" r="0" b="0"/>
              <a:pathLst>
                <a:path w="251368" h="253936">
                  <a:moveTo>
                    <a:pt x="7526" y="71941"/>
                  </a:moveTo>
                  <a:lnTo>
                    <a:pt x="0" y="71941"/>
                  </a:lnTo>
                  <a:lnTo>
                    <a:pt x="3979" y="75987"/>
                  </a:lnTo>
                  <a:lnTo>
                    <a:pt x="8208" y="77973"/>
                  </a:lnTo>
                  <a:lnTo>
                    <a:pt x="39998" y="86029"/>
                  </a:lnTo>
                  <a:lnTo>
                    <a:pt x="74110" y="87030"/>
                  </a:lnTo>
                  <a:lnTo>
                    <a:pt x="107326" y="86315"/>
                  </a:lnTo>
                  <a:lnTo>
                    <a:pt x="140738" y="76573"/>
                  </a:lnTo>
                  <a:lnTo>
                    <a:pt x="156969" y="65223"/>
                  </a:lnTo>
                  <a:lnTo>
                    <a:pt x="171541" y="46218"/>
                  </a:lnTo>
                  <a:lnTo>
                    <a:pt x="180314" y="28415"/>
                  </a:lnTo>
                  <a:lnTo>
                    <a:pt x="182298" y="16495"/>
                  </a:lnTo>
                  <a:lnTo>
                    <a:pt x="180768" y="13810"/>
                  </a:lnTo>
                  <a:lnTo>
                    <a:pt x="170522" y="5987"/>
                  </a:lnTo>
                  <a:lnTo>
                    <a:pt x="161532" y="860"/>
                  </a:lnTo>
                  <a:lnTo>
                    <a:pt x="156764" y="0"/>
                  </a:lnTo>
                  <a:lnTo>
                    <a:pt x="141115" y="2836"/>
                  </a:lnTo>
                  <a:lnTo>
                    <a:pt x="106116" y="13787"/>
                  </a:lnTo>
                  <a:lnTo>
                    <a:pt x="71624" y="29817"/>
                  </a:lnTo>
                  <a:lnTo>
                    <a:pt x="51542" y="46008"/>
                  </a:lnTo>
                  <a:lnTo>
                    <a:pt x="24687" y="80961"/>
                  </a:lnTo>
                  <a:lnTo>
                    <a:pt x="10354" y="110456"/>
                  </a:lnTo>
                  <a:lnTo>
                    <a:pt x="5396" y="130546"/>
                  </a:lnTo>
                  <a:lnTo>
                    <a:pt x="7365" y="160049"/>
                  </a:lnTo>
                  <a:lnTo>
                    <a:pt x="14158" y="185254"/>
                  </a:lnTo>
                  <a:lnTo>
                    <a:pt x="27365" y="207962"/>
                  </a:lnTo>
                  <a:lnTo>
                    <a:pt x="47835" y="225791"/>
                  </a:lnTo>
                  <a:lnTo>
                    <a:pt x="84665" y="244729"/>
                  </a:lnTo>
                  <a:lnTo>
                    <a:pt x="116743" y="251831"/>
                  </a:lnTo>
                  <a:lnTo>
                    <a:pt x="150800" y="253935"/>
                  </a:lnTo>
                  <a:lnTo>
                    <a:pt x="182340" y="252301"/>
                  </a:lnTo>
                  <a:lnTo>
                    <a:pt x="215248" y="244164"/>
                  </a:lnTo>
                  <a:lnTo>
                    <a:pt x="251367" y="224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50"/>
                                        </p:tgtEl>
                                        <p:attrNameLst>
                                          <p:attrName>style.visibility</p:attrName>
                                        </p:attrNameLst>
                                      </p:cBhvr>
                                      <p:to>
                                        <p:strVal val="visible"/>
                                      </p:to>
                                    </p:set>
                                    <p:animEffect transition="in" filter="checkerboard(across)">
                                      <p:cBhvr>
                                        <p:cTn id="7" dur="500"/>
                                        <p:tgtEl>
                                          <p:spTgt spid="64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noChangeArrowheads="1"/>
          </p:cNvPicPr>
          <p:nvPr/>
        </p:nvPicPr>
        <p:blipFill>
          <a:blip r:embed="rId2" cstate="print"/>
          <a:srcRect/>
          <a:stretch>
            <a:fillRect/>
          </a:stretch>
        </p:blipFill>
        <p:spPr bwMode="auto">
          <a:xfrm>
            <a:off x="-228600" y="0"/>
            <a:ext cx="9144000" cy="3079750"/>
          </a:xfrm>
          <a:prstGeom prst="rect">
            <a:avLst/>
          </a:prstGeom>
          <a:noFill/>
          <a:ln w="9525">
            <a:noFill/>
            <a:miter lim="800000"/>
            <a:headEnd/>
            <a:tailEnd/>
          </a:ln>
        </p:spPr>
      </p:pic>
      <p:pic>
        <p:nvPicPr>
          <p:cNvPr id="65542" name="Picture 6" descr="ape_man"/>
          <p:cNvPicPr>
            <a:picLocks noChangeAspect="1" noChangeArrowheads="1"/>
          </p:cNvPicPr>
          <p:nvPr/>
        </p:nvPicPr>
        <p:blipFill>
          <a:blip r:embed="rId3" cstate="print"/>
          <a:srcRect/>
          <a:stretch>
            <a:fillRect/>
          </a:stretch>
        </p:blipFill>
        <p:spPr bwMode="auto">
          <a:xfrm>
            <a:off x="381000" y="3962400"/>
            <a:ext cx="4572000" cy="2286000"/>
          </a:xfrm>
          <a:prstGeom prst="rect">
            <a:avLst/>
          </a:prstGeom>
          <a:noFill/>
          <a:ln w="9525">
            <a:noFill/>
            <a:miter lim="800000"/>
            <a:headEnd/>
            <a:tailEnd/>
          </a:ln>
        </p:spPr>
      </p:pic>
      <p:pic>
        <p:nvPicPr>
          <p:cNvPr id="65544" name="Picture 8" descr="300px-Evolution_tree_of_life"/>
          <p:cNvPicPr>
            <a:picLocks noChangeAspect="1" noChangeArrowheads="1"/>
          </p:cNvPicPr>
          <p:nvPr/>
        </p:nvPicPr>
        <p:blipFill>
          <a:blip r:embed="rId4" cstate="print"/>
          <a:srcRect/>
          <a:stretch>
            <a:fillRect/>
          </a:stretch>
        </p:blipFill>
        <p:spPr bwMode="auto">
          <a:xfrm>
            <a:off x="5334000" y="3048000"/>
            <a:ext cx="3148013" cy="3810000"/>
          </a:xfrm>
          <a:prstGeom prst="rect">
            <a:avLst/>
          </a:prstGeom>
          <a:noFill/>
          <a:ln w="9525">
            <a:noFill/>
            <a:miter lim="800000"/>
            <a:headEnd/>
            <a:tailEnd/>
          </a:ln>
        </p:spPr>
      </p:pic>
      <p:sp>
        <p:nvSpPr>
          <p:cNvPr id="5" name="TextBox 4"/>
          <p:cNvSpPr txBox="1">
            <a:spLocks noChangeArrowheads="1"/>
          </p:cNvSpPr>
          <p:nvPr/>
        </p:nvSpPr>
        <p:spPr bwMode="auto">
          <a:xfrm>
            <a:off x="1981200" y="1219200"/>
            <a:ext cx="7162800" cy="461963"/>
          </a:xfrm>
          <a:prstGeom prst="rect">
            <a:avLst/>
          </a:prstGeom>
          <a:noFill/>
          <a:ln w="9525">
            <a:noFill/>
            <a:miter lim="800000"/>
            <a:headEnd/>
            <a:tailEnd/>
          </a:ln>
        </p:spPr>
        <p:txBody>
          <a:bodyPr>
            <a:spAutoFit/>
          </a:bodyPr>
          <a:lstStyle/>
          <a:p>
            <a:r>
              <a:rPr lang="en-US" sz="2400" b="1"/>
              <a:t>Changes in populations over generations.</a:t>
            </a:r>
          </a:p>
        </p:txBody>
      </p:sp>
      <p:sp>
        <p:nvSpPr>
          <p:cNvPr id="6" name="TextBox 5"/>
          <p:cNvSpPr txBox="1">
            <a:spLocks noChangeArrowheads="1"/>
          </p:cNvSpPr>
          <p:nvPr/>
        </p:nvSpPr>
        <p:spPr bwMode="auto">
          <a:xfrm>
            <a:off x="1981200" y="1828800"/>
            <a:ext cx="6477000" cy="830263"/>
          </a:xfrm>
          <a:prstGeom prst="rect">
            <a:avLst/>
          </a:prstGeom>
          <a:noFill/>
          <a:ln w="9525">
            <a:noFill/>
            <a:miter lim="800000"/>
            <a:headEnd/>
            <a:tailEnd/>
          </a:ln>
        </p:spPr>
        <p:txBody>
          <a:bodyPr>
            <a:spAutoFit/>
          </a:bodyPr>
          <a:lstStyle/>
          <a:p>
            <a:r>
              <a:rPr lang="en-US" sz="2400" b="1"/>
              <a:t>Changes in groups of organisms over millions of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checkerboard(across)">
                                      <p:cBhvr>
                                        <p:cTn id="12" dur="500"/>
                                        <p:tgtEl>
                                          <p:spTgt spid="655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5544"/>
                                        </p:tgtEl>
                                        <p:attrNameLst>
                                          <p:attrName>style.visibility</p:attrName>
                                        </p:attrNameLst>
                                      </p:cBhvr>
                                      <p:to>
                                        <p:strVal val="visible"/>
                                      </p:to>
                                    </p:set>
                                    <p:animEffect transition="in" filter="checkerboard(across)">
                                      <p:cBhvr>
                                        <p:cTn id="22"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cstate="print"/>
          <a:srcRect/>
          <a:stretch>
            <a:fillRect/>
          </a:stretch>
        </p:blipFill>
        <p:spPr bwMode="auto">
          <a:xfrm>
            <a:off x="2605088" y="457200"/>
            <a:ext cx="4710112" cy="6096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286000" y="1023938"/>
            <a:ext cx="6858000" cy="5654675"/>
          </a:xfrm>
          <a:prstGeom prst="rect">
            <a:avLst/>
          </a:prstGeom>
          <a:noFill/>
          <a:ln w="9525">
            <a:noFill/>
            <a:miter lim="800000"/>
            <a:headEnd/>
            <a:tailEnd/>
          </a:ln>
        </p:spPr>
      </p:pic>
      <p:sp>
        <p:nvSpPr>
          <p:cNvPr id="78850" name="WordArt 3"/>
          <p:cNvSpPr>
            <a:spLocks noChangeArrowheads="1" noChangeShapeType="1" noTextEdit="1"/>
          </p:cNvSpPr>
          <p:nvPr/>
        </p:nvSpPr>
        <p:spPr bwMode="auto">
          <a:xfrm>
            <a:off x="304800" y="228600"/>
            <a:ext cx="8534400" cy="7620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Evidence for Evolution?</a:t>
            </a:r>
          </a:p>
        </p:txBody>
      </p:sp>
      <p:pic>
        <p:nvPicPr>
          <p:cNvPr id="4" name="Picture 9" descr="22-14-HomologousStruct-L"/>
          <p:cNvPicPr>
            <a:picLocks noChangeAspect="1" noChangeArrowheads="1"/>
          </p:cNvPicPr>
          <p:nvPr/>
        </p:nvPicPr>
        <p:blipFill>
          <a:blip r:embed="rId3" cstate="print"/>
          <a:srcRect/>
          <a:stretch>
            <a:fillRect/>
          </a:stretch>
        </p:blipFill>
        <p:spPr bwMode="auto">
          <a:xfrm>
            <a:off x="3962400" y="1066800"/>
            <a:ext cx="5181600" cy="360203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0" y="990600"/>
            <a:ext cx="2898775" cy="3657600"/>
          </a:xfrm>
          <a:prstGeom prst="rect">
            <a:avLst/>
          </a:prstGeom>
          <a:noFill/>
          <a:ln w="9525">
            <a:noFill/>
            <a:miter lim="800000"/>
            <a:headEnd/>
            <a:tailEnd/>
          </a:ln>
        </p:spPr>
      </p:pic>
      <p:pic>
        <p:nvPicPr>
          <p:cNvPr id="3" name="Picture 2"/>
          <p:cNvPicPr>
            <a:picLocks noChangeAspect="1" noChangeArrowheads="1"/>
          </p:cNvPicPr>
          <p:nvPr/>
        </p:nvPicPr>
        <p:blipFill>
          <a:blip r:embed="rId5" cstate="print"/>
          <a:srcRect/>
          <a:stretch>
            <a:fillRect/>
          </a:stretch>
        </p:blipFill>
        <p:spPr bwMode="auto">
          <a:xfrm>
            <a:off x="0" y="2667000"/>
            <a:ext cx="1995488"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chppoer_tattoo"/>
          <p:cNvPicPr>
            <a:picLocks noChangeAspect="1" noChangeArrowheads="1"/>
          </p:cNvPicPr>
          <p:nvPr/>
        </p:nvPicPr>
        <p:blipFill>
          <a:blip r:embed="rId2" cstate="print"/>
          <a:srcRect/>
          <a:stretch>
            <a:fillRect/>
          </a:stretch>
        </p:blipFill>
        <p:spPr bwMode="auto">
          <a:xfrm>
            <a:off x="0" y="0"/>
            <a:ext cx="4038600" cy="3713163"/>
          </a:xfrm>
          <a:prstGeom prst="rect">
            <a:avLst/>
          </a:prstGeom>
          <a:noFill/>
          <a:ln w="9525">
            <a:noFill/>
            <a:miter lim="800000"/>
            <a:headEnd/>
            <a:tailEnd/>
          </a:ln>
        </p:spPr>
      </p:pic>
      <p:pic>
        <p:nvPicPr>
          <p:cNvPr id="67587" name="Picture 3" descr="arnold-dips"/>
          <p:cNvPicPr>
            <a:picLocks noChangeAspect="1" noChangeArrowheads="1"/>
          </p:cNvPicPr>
          <p:nvPr/>
        </p:nvPicPr>
        <p:blipFill>
          <a:blip r:embed="rId3" cstate="print"/>
          <a:srcRect/>
          <a:stretch>
            <a:fillRect/>
          </a:stretch>
        </p:blipFill>
        <p:spPr bwMode="auto">
          <a:xfrm>
            <a:off x="0" y="3741738"/>
            <a:ext cx="4267200" cy="3116262"/>
          </a:xfrm>
          <a:prstGeom prst="rect">
            <a:avLst/>
          </a:prstGeom>
          <a:noFill/>
          <a:ln w="9525">
            <a:noFill/>
            <a:miter lim="800000"/>
            <a:headEnd/>
            <a:tailEnd/>
          </a:ln>
        </p:spPr>
      </p:pic>
      <p:grpSp>
        <p:nvGrpSpPr>
          <p:cNvPr id="67588" name="Group 4"/>
          <p:cNvGrpSpPr>
            <a:grpSpLocks/>
          </p:cNvGrpSpPr>
          <p:nvPr/>
        </p:nvGrpSpPr>
        <p:grpSpPr bwMode="auto">
          <a:xfrm>
            <a:off x="3733800" y="4279900"/>
            <a:ext cx="4572000" cy="2578100"/>
            <a:chOff x="2352" y="2696"/>
            <a:chExt cx="2880" cy="1624"/>
          </a:xfrm>
        </p:grpSpPr>
        <p:pic>
          <p:nvPicPr>
            <p:cNvPr id="79880" name="Picture 5" descr="muscle_baby"/>
            <p:cNvPicPr>
              <a:picLocks noChangeAspect="1" noChangeArrowheads="1"/>
            </p:cNvPicPr>
            <p:nvPr/>
          </p:nvPicPr>
          <p:blipFill>
            <a:blip r:embed="rId4" cstate="print"/>
            <a:srcRect/>
            <a:stretch>
              <a:fillRect/>
            </a:stretch>
          </p:blipFill>
          <p:spPr bwMode="auto">
            <a:xfrm>
              <a:off x="2976" y="2696"/>
              <a:ext cx="2256" cy="1624"/>
            </a:xfrm>
            <a:prstGeom prst="rect">
              <a:avLst/>
            </a:prstGeom>
            <a:noFill/>
            <a:ln w="9525">
              <a:noFill/>
              <a:miter lim="800000"/>
              <a:headEnd/>
              <a:tailEnd/>
            </a:ln>
          </p:spPr>
        </p:pic>
        <p:sp>
          <p:nvSpPr>
            <p:cNvPr id="79881" name="AutoShape 6"/>
            <p:cNvSpPr>
              <a:spLocks noChangeArrowheads="1"/>
            </p:cNvSpPr>
            <p:nvPr/>
          </p:nvSpPr>
          <p:spPr bwMode="auto">
            <a:xfrm>
              <a:off x="2352" y="2832"/>
              <a:ext cx="960" cy="240"/>
            </a:xfrm>
            <a:prstGeom prst="rightArrow">
              <a:avLst>
                <a:gd name="adj1" fmla="val 50000"/>
                <a:gd name="adj2" fmla="val 100000"/>
              </a:avLst>
            </a:prstGeom>
            <a:solidFill>
              <a:srgbClr val="FF0000"/>
            </a:solidFill>
            <a:ln w="19050">
              <a:solidFill>
                <a:schemeClr val="tx1"/>
              </a:solidFill>
              <a:miter lim="800000"/>
              <a:headEnd/>
              <a:tailEnd/>
            </a:ln>
          </p:spPr>
          <p:txBody>
            <a:bodyPr wrap="none" anchor="ctr"/>
            <a:lstStyle/>
            <a:p>
              <a:endParaRPr lang="en-US"/>
            </a:p>
          </p:txBody>
        </p:sp>
      </p:grpSp>
      <p:grpSp>
        <p:nvGrpSpPr>
          <p:cNvPr id="67591" name="Group 7"/>
          <p:cNvGrpSpPr>
            <a:grpSpLocks/>
          </p:cNvGrpSpPr>
          <p:nvPr/>
        </p:nvGrpSpPr>
        <p:grpSpPr bwMode="auto">
          <a:xfrm>
            <a:off x="3429000" y="0"/>
            <a:ext cx="4219575" cy="3733800"/>
            <a:chOff x="2160" y="0"/>
            <a:chExt cx="2658" cy="2352"/>
          </a:xfrm>
        </p:grpSpPr>
        <p:pic>
          <p:nvPicPr>
            <p:cNvPr id="79878" name="Picture 8" descr="tattoo_baby"/>
            <p:cNvPicPr>
              <a:picLocks noChangeAspect="1" noChangeArrowheads="1"/>
            </p:cNvPicPr>
            <p:nvPr/>
          </p:nvPicPr>
          <p:blipFill>
            <a:blip r:embed="rId5" cstate="print"/>
            <a:srcRect/>
            <a:stretch>
              <a:fillRect/>
            </a:stretch>
          </p:blipFill>
          <p:spPr bwMode="auto">
            <a:xfrm>
              <a:off x="2832" y="0"/>
              <a:ext cx="1986" cy="2352"/>
            </a:xfrm>
            <a:prstGeom prst="rect">
              <a:avLst/>
            </a:prstGeom>
            <a:noFill/>
            <a:ln w="9525">
              <a:noFill/>
              <a:miter lim="800000"/>
              <a:headEnd/>
              <a:tailEnd/>
            </a:ln>
          </p:spPr>
        </p:pic>
        <p:sp>
          <p:nvSpPr>
            <p:cNvPr id="79879" name="AutoShape 9"/>
            <p:cNvSpPr>
              <a:spLocks noChangeArrowheads="1"/>
            </p:cNvSpPr>
            <p:nvPr/>
          </p:nvSpPr>
          <p:spPr bwMode="auto">
            <a:xfrm>
              <a:off x="2160" y="1584"/>
              <a:ext cx="960" cy="240"/>
            </a:xfrm>
            <a:prstGeom prst="rightArrow">
              <a:avLst>
                <a:gd name="adj1" fmla="val 50000"/>
                <a:gd name="adj2" fmla="val 100000"/>
              </a:avLst>
            </a:prstGeom>
            <a:solidFill>
              <a:srgbClr val="FF0000"/>
            </a:solidFill>
            <a:ln w="19050">
              <a:solidFill>
                <a:schemeClr val="tx1"/>
              </a:solidFill>
              <a:miter lim="800000"/>
              <a:headEnd/>
              <a:tailEnd/>
            </a:ln>
          </p:spPr>
          <p:txBody>
            <a:bodyPr wrap="none" anchor="ctr"/>
            <a:lstStyle/>
            <a:p>
              <a:endParaRPr lang="en-US"/>
            </a:p>
          </p:txBody>
        </p:sp>
      </p:grpSp>
      <p:sp>
        <p:nvSpPr>
          <p:cNvPr id="79877" name="WordArt 10"/>
          <p:cNvSpPr>
            <a:spLocks noChangeArrowheads="1" noChangeShapeType="1" noTextEdit="1"/>
          </p:cNvSpPr>
          <p:nvPr/>
        </p:nvSpPr>
        <p:spPr bwMode="auto">
          <a:xfrm>
            <a:off x="3276600" y="152400"/>
            <a:ext cx="5676900" cy="647700"/>
          </a:xfrm>
          <a:prstGeom prst="rect">
            <a:avLst/>
          </a:prstGeom>
        </p:spPr>
        <p:txBody>
          <a:bodyPr wrap="none" fromWordArt="1">
            <a:prstTxWarp prst="textPlain">
              <a:avLst>
                <a:gd name="adj" fmla="val 50000"/>
              </a:avLst>
            </a:prstTxWarp>
          </a:bodyPr>
          <a:lstStyle/>
          <a:p>
            <a:pPr algn="ctr"/>
            <a:r>
              <a:rPr lang="en-US" kern="10">
                <a:ln w="44450">
                  <a:solidFill>
                    <a:srgbClr val="000000"/>
                  </a:solidFill>
                  <a:round/>
                  <a:headEnd/>
                  <a:tailEnd/>
                </a:ln>
                <a:solidFill>
                  <a:srgbClr val="3366FF"/>
                </a:solidFill>
                <a:latin typeface="Cooper Black"/>
              </a:rPr>
              <a:t>Evolution Theories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dissolve">
                                      <p:cBhvr>
                                        <p:cTn id="7" dur="500"/>
                                        <p:tgtEl>
                                          <p:spTgt spid="675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dissolve">
                                      <p:cBhvr>
                                        <p:cTn id="12" dur="500"/>
                                        <p:tgtEl>
                                          <p:spTgt spid="675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7588"/>
                                        </p:tgtEl>
                                        <p:attrNameLst>
                                          <p:attrName>style.visibility</p:attrName>
                                        </p:attrNameLst>
                                      </p:cBhvr>
                                      <p:to>
                                        <p:strVal val="visible"/>
                                      </p:to>
                                    </p:set>
                                    <p:animEffect transition="in" filter="dissolve">
                                      <p:cBhvr>
                                        <p:cTn id="17"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8"/>
          <p:cNvPicPr>
            <a:picLocks noChangeAspect="1" noChangeArrowheads="1"/>
          </p:cNvPicPr>
          <p:nvPr/>
        </p:nvPicPr>
        <p:blipFill>
          <a:blip r:embed="rId2" cstate="print"/>
          <a:srcRect/>
          <a:stretch>
            <a:fillRect/>
          </a:stretch>
        </p:blipFill>
        <p:spPr bwMode="auto">
          <a:xfrm>
            <a:off x="76200" y="1066800"/>
            <a:ext cx="6172200" cy="1960563"/>
          </a:xfrm>
          <a:prstGeom prst="rect">
            <a:avLst/>
          </a:prstGeom>
          <a:noFill/>
          <a:ln w="9525">
            <a:noFill/>
            <a:miter lim="800000"/>
            <a:headEnd/>
            <a:tailEnd/>
          </a:ln>
        </p:spPr>
      </p:pic>
      <p:pic>
        <p:nvPicPr>
          <p:cNvPr id="80898" name="Picture 2"/>
          <p:cNvPicPr>
            <a:picLocks noChangeAspect="1" noChangeArrowheads="1"/>
          </p:cNvPicPr>
          <p:nvPr/>
        </p:nvPicPr>
        <p:blipFill>
          <a:blip r:embed="rId3" cstate="print"/>
          <a:srcRect/>
          <a:stretch>
            <a:fillRect/>
          </a:stretch>
        </p:blipFill>
        <p:spPr bwMode="auto">
          <a:xfrm>
            <a:off x="6076950" y="0"/>
            <a:ext cx="3067050" cy="3810000"/>
          </a:xfrm>
          <a:prstGeom prst="rect">
            <a:avLst/>
          </a:prstGeom>
          <a:noFill/>
          <a:ln w="9525">
            <a:noFill/>
            <a:miter lim="800000"/>
            <a:headEnd/>
            <a:tailEnd/>
          </a:ln>
        </p:spPr>
      </p:pic>
      <p:sp>
        <p:nvSpPr>
          <p:cNvPr id="80899" name="WordArt 3"/>
          <p:cNvSpPr>
            <a:spLocks noChangeArrowheads="1" noChangeShapeType="1" noTextEdit="1"/>
          </p:cNvSpPr>
          <p:nvPr/>
        </p:nvSpPr>
        <p:spPr bwMode="auto">
          <a:xfrm>
            <a:off x="304800" y="228600"/>
            <a:ext cx="4572000" cy="7620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Lamarck</a:t>
            </a:r>
          </a:p>
        </p:txBody>
      </p:sp>
      <p:pic>
        <p:nvPicPr>
          <p:cNvPr id="80900" name="Picture 11" descr="arnold-dips"/>
          <p:cNvPicPr>
            <a:picLocks noChangeAspect="1" noChangeArrowheads="1"/>
          </p:cNvPicPr>
          <p:nvPr/>
        </p:nvPicPr>
        <p:blipFill>
          <a:blip r:embed="rId4" cstate="print"/>
          <a:srcRect/>
          <a:stretch>
            <a:fillRect/>
          </a:stretch>
        </p:blipFill>
        <p:spPr bwMode="auto">
          <a:xfrm>
            <a:off x="4876800" y="3741738"/>
            <a:ext cx="4267200" cy="3116262"/>
          </a:xfrm>
          <a:prstGeom prst="rect">
            <a:avLst/>
          </a:prstGeom>
          <a:noFill/>
          <a:ln w="9525">
            <a:noFill/>
            <a:miter lim="800000"/>
            <a:headEnd/>
            <a:tailEnd/>
          </a:ln>
        </p:spPr>
      </p:pic>
      <p:grpSp>
        <p:nvGrpSpPr>
          <p:cNvPr id="19" name="SMARTInkShape-Group54"/>
          <p:cNvGrpSpPr/>
          <p:nvPr/>
        </p:nvGrpSpPr>
        <p:grpSpPr>
          <a:xfrm>
            <a:off x="809569" y="2020594"/>
            <a:ext cx="3998651" cy="576973"/>
            <a:chOff x="809569" y="2020594"/>
            <a:chExt cx="3998651" cy="576973"/>
          </a:xfrm>
        </p:grpSpPr>
        <p:sp>
          <p:nvSpPr>
            <p:cNvPr id="6" name="SMARTInkShape-409"/>
            <p:cNvSpPr/>
            <p:nvPr/>
          </p:nvSpPr>
          <p:spPr>
            <a:xfrm>
              <a:off x="809569" y="2065020"/>
              <a:ext cx="317776" cy="462691"/>
            </a:xfrm>
            <a:custGeom>
              <a:avLst/>
              <a:gdLst/>
              <a:ahLst/>
              <a:cxnLst/>
              <a:rect l="0" t="0" r="0" b="0"/>
              <a:pathLst>
                <a:path w="317776" h="462691">
                  <a:moveTo>
                    <a:pt x="59110" y="15239"/>
                  </a:moveTo>
                  <a:lnTo>
                    <a:pt x="59110" y="19285"/>
                  </a:lnTo>
                  <a:lnTo>
                    <a:pt x="56853" y="23528"/>
                  </a:lnTo>
                  <a:lnTo>
                    <a:pt x="55065" y="25845"/>
                  </a:lnTo>
                  <a:lnTo>
                    <a:pt x="53079" y="32935"/>
                  </a:lnTo>
                  <a:lnTo>
                    <a:pt x="45616" y="63133"/>
                  </a:lnTo>
                  <a:lnTo>
                    <a:pt x="36094" y="99991"/>
                  </a:lnTo>
                  <a:lnTo>
                    <a:pt x="28584" y="134331"/>
                  </a:lnTo>
                  <a:lnTo>
                    <a:pt x="23530" y="162149"/>
                  </a:lnTo>
                  <a:lnTo>
                    <a:pt x="18461" y="191446"/>
                  </a:lnTo>
                  <a:lnTo>
                    <a:pt x="13386" y="221400"/>
                  </a:lnTo>
                  <a:lnTo>
                    <a:pt x="8309" y="251647"/>
                  </a:lnTo>
                  <a:lnTo>
                    <a:pt x="3230" y="282023"/>
                  </a:lnTo>
                  <a:lnTo>
                    <a:pt x="408" y="312456"/>
                  </a:lnTo>
                  <a:lnTo>
                    <a:pt x="0" y="341223"/>
                  </a:lnTo>
                  <a:lnTo>
                    <a:pt x="4531" y="376458"/>
                  </a:lnTo>
                  <a:lnTo>
                    <a:pt x="12082" y="407500"/>
                  </a:lnTo>
                  <a:lnTo>
                    <a:pt x="20147" y="424951"/>
                  </a:lnTo>
                  <a:lnTo>
                    <a:pt x="38252" y="445010"/>
                  </a:lnTo>
                  <a:lnTo>
                    <a:pt x="59704" y="457633"/>
                  </a:lnTo>
                  <a:lnTo>
                    <a:pt x="82146" y="462690"/>
                  </a:lnTo>
                  <a:lnTo>
                    <a:pt x="104883" y="460143"/>
                  </a:lnTo>
                  <a:lnTo>
                    <a:pt x="142251" y="443921"/>
                  </a:lnTo>
                  <a:lnTo>
                    <a:pt x="175561" y="419210"/>
                  </a:lnTo>
                  <a:lnTo>
                    <a:pt x="203963" y="390440"/>
                  </a:lnTo>
                  <a:lnTo>
                    <a:pt x="236744" y="358773"/>
                  </a:lnTo>
                  <a:lnTo>
                    <a:pt x="254899" y="332174"/>
                  </a:lnTo>
                  <a:lnTo>
                    <a:pt x="271434" y="305677"/>
                  </a:lnTo>
                  <a:lnTo>
                    <a:pt x="286403" y="278943"/>
                  </a:lnTo>
                  <a:lnTo>
                    <a:pt x="298701" y="250128"/>
                  </a:lnTo>
                  <a:lnTo>
                    <a:pt x="307553" y="220387"/>
                  </a:lnTo>
                  <a:lnTo>
                    <a:pt x="313463" y="191083"/>
                  </a:lnTo>
                  <a:lnTo>
                    <a:pt x="316089" y="163948"/>
                  </a:lnTo>
                  <a:lnTo>
                    <a:pt x="317257" y="137777"/>
                  </a:lnTo>
                  <a:lnTo>
                    <a:pt x="317775" y="112034"/>
                  </a:lnTo>
                  <a:lnTo>
                    <a:pt x="316374" y="75434"/>
                  </a:lnTo>
                  <a:lnTo>
                    <a:pt x="303846" y="41711"/>
                  </a:lnTo>
                  <a:lnTo>
                    <a:pt x="287902" y="8921"/>
                  </a:lnTo>
                  <a:lnTo>
                    <a:pt x="28009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10"/>
            <p:cNvSpPr/>
            <p:nvPr/>
          </p:nvSpPr>
          <p:spPr>
            <a:xfrm>
              <a:off x="4353578" y="2242230"/>
              <a:ext cx="454642" cy="355337"/>
            </a:xfrm>
            <a:custGeom>
              <a:avLst/>
              <a:gdLst/>
              <a:ahLst/>
              <a:cxnLst/>
              <a:rect l="0" t="0" r="0" b="0"/>
              <a:pathLst>
                <a:path w="454642" h="355337">
                  <a:moveTo>
                    <a:pt x="12681" y="81870"/>
                  </a:moveTo>
                  <a:lnTo>
                    <a:pt x="12681" y="88430"/>
                  </a:lnTo>
                  <a:lnTo>
                    <a:pt x="33439" y="109339"/>
                  </a:lnTo>
                  <a:lnTo>
                    <a:pt x="60299" y="122448"/>
                  </a:lnTo>
                  <a:lnTo>
                    <a:pt x="90103" y="126574"/>
                  </a:lnTo>
                  <a:lnTo>
                    <a:pt x="123209" y="127389"/>
                  </a:lnTo>
                  <a:lnTo>
                    <a:pt x="154647" y="123505"/>
                  </a:lnTo>
                  <a:lnTo>
                    <a:pt x="187385" y="113738"/>
                  </a:lnTo>
                  <a:lnTo>
                    <a:pt x="218311" y="96380"/>
                  </a:lnTo>
                  <a:lnTo>
                    <a:pt x="255843" y="66565"/>
                  </a:lnTo>
                  <a:lnTo>
                    <a:pt x="280139" y="41221"/>
                  </a:lnTo>
                  <a:lnTo>
                    <a:pt x="283951" y="31066"/>
                  </a:lnTo>
                  <a:lnTo>
                    <a:pt x="286098" y="15828"/>
                  </a:lnTo>
                  <a:lnTo>
                    <a:pt x="284342" y="7927"/>
                  </a:lnTo>
                  <a:lnTo>
                    <a:pt x="282689" y="4634"/>
                  </a:lnTo>
                  <a:lnTo>
                    <a:pt x="279893" y="2439"/>
                  </a:lnTo>
                  <a:lnTo>
                    <a:pt x="272271" y="0"/>
                  </a:lnTo>
                  <a:lnTo>
                    <a:pt x="238087" y="6595"/>
                  </a:lnTo>
                  <a:lnTo>
                    <a:pt x="207597" y="18079"/>
                  </a:lnTo>
                  <a:lnTo>
                    <a:pt x="171752" y="37569"/>
                  </a:lnTo>
                  <a:lnTo>
                    <a:pt x="134320" y="61688"/>
                  </a:lnTo>
                  <a:lnTo>
                    <a:pt x="96418" y="90283"/>
                  </a:lnTo>
                  <a:lnTo>
                    <a:pt x="60634" y="124720"/>
                  </a:lnTo>
                  <a:lnTo>
                    <a:pt x="39920" y="151714"/>
                  </a:lnTo>
                  <a:lnTo>
                    <a:pt x="22248" y="177823"/>
                  </a:lnTo>
                  <a:lnTo>
                    <a:pt x="10442" y="203538"/>
                  </a:lnTo>
                  <a:lnTo>
                    <a:pt x="3220" y="229077"/>
                  </a:lnTo>
                  <a:lnTo>
                    <a:pt x="0" y="266410"/>
                  </a:lnTo>
                  <a:lnTo>
                    <a:pt x="2247" y="288630"/>
                  </a:lnTo>
                  <a:lnTo>
                    <a:pt x="15100" y="307536"/>
                  </a:lnTo>
                  <a:lnTo>
                    <a:pt x="34923" y="322712"/>
                  </a:lnTo>
                  <a:lnTo>
                    <a:pt x="72423" y="336863"/>
                  </a:lnTo>
                  <a:lnTo>
                    <a:pt x="106685" y="346471"/>
                  </a:lnTo>
                  <a:lnTo>
                    <a:pt x="144490" y="351870"/>
                  </a:lnTo>
                  <a:lnTo>
                    <a:pt x="164054" y="353310"/>
                  </a:lnTo>
                  <a:lnTo>
                    <a:pt x="183869" y="354270"/>
                  </a:lnTo>
                  <a:lnTo>
                    <a:pt x="203853" y="354910"/>
                  </a:lnTo>
                  <a:lnTo>
                    <a:pt x="223949" y="355336"/>
                  </a:lnTo>
                  <a:lnTo>
                    <a:pt x="244967" y="354774"/>
                  </a:lnTo>
                  <a:lnTo>
                    <a:pt x="266598" y="353553"/>
                  </a:lnTo>
                  <a:lnTo>
                    <a:pt x="288639" y="351892"/>
                  </a:lnTo>
                  <a:lnTo>
                    <a:pt x="309260" y="348244"/>
                  </a:lnTo>
                  <a:lnTo>
                    <a:pt x="328934" y="343273"/>
                  </a:lnTo>
                  <a:lnTo>
                    <a:pt x="347976" y="337418"/>
                  </a:lnTo>
                  <a:lnTo>
                    <a:pt x="368291" y="330975"/>
                  </a:lnTo>
                  <a:lnTo>
                    <a:pt x="389454" y="324140"/>
                  </a:lnTo>
                  <a:lnTo>
                    <a:pt x="425670" y="312312"/>
                  </a:lnTo>
                  <a:lnTo>
                    <a:pt x="454641" y="3028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11"/>
            <p:cNvSpPr/>
            <p:nvPr/>
          </p:nvSpPr>
          <p:spPr>
            <a:xfrm>
              <a:off x="4008119" y="2247900"/>
              <a:ext cx="321700" cy="319553"/>
            </a:xfrm>
            <a:custGeom>
              <a:avLst/>
              <a:gdLst/>
              <a:ahLst/>
              <a:cxnLst/>
              <a:rect l="0" t="0" r="0" b="0"/>
              <a:pathLst>
                <a:path w="321700" h="319553">
                  <a:moveTo>
                    <a:pt x="190500" y="0"/>
                  </a:moveTo>
                  <a:lnTo>
                    <a:pt x="186455" y="4045"/>
                  </a:lnTo>
                  <a:lnTo>
                    <a:pt x="156227" y="15438"/>
                  </a:lnTo>
                  <a:lnTo>
                    <a:pt x="118631" y="25439"/>
                  </a:lnTo>
                  <a:lnTo>
                    <a:pt x="88678" y="33031"/>
                  </a:lnTo>
                  <a:lnTo>
                    <a:pt x="55147" y="43182"/>
                  </a:lnTo>
                  <a:lnTo>
                    <a:pt x="18420" y="59454"/>
                  </a:lnTo>
                  <a:lnTo>
                    <a:pt x="17360" y="60803"/>
                  </a:lnTo>
                  <a:lnTo>
                    <a:pt x="16183" y="64559"/>
                  </a:lnTo>
                  <a:lnTo>
                    <a:pt x="22433" y="71308"/>
                  </a:lnTo>
                  <a:lnTo>
                    <a:pt x="40232" y="82370"/>
                  </a:lnTo>
                  <a:lnTo>
                    <a:pt x="77092" y="93693"/>
                  </a:lnTo>
                  <a:lnTo>
                    <a:pt x="112777" y="105560"/>
                  </a:lnTo>
                  <a:lnTo>
                    <a:pt x="139870" y="114931"/>
                  </a:lnTo>
                  <a:lnTo>
                    <a:pt x="169691" y="124740"/>
                  </a:lnTo>
                  <a:lnTo>
                    <a:pt x="202701" y="134744"/>
                  </a:lnTo>
                  <a:lnTo>
                    <a:pt x="232612" y="147093"/>
                  </a:lnTo>
                  <a:lnTo>
                    <a:pt x="259170" y="161048"/>
                  </a:lnTo>
                  <a:lnTo>
                    <a:pt x="291468" y="182338"/>
                  </a:lnTo>
                  <a:lnTo>
                    <a:pt x="306213" y="194210"/>
                  </a:lnTo>
                  <a:lnTo>
                    <a:pt x="316153" y="209646"/>
                  </a:lnTo>
                  <a:lnTo>
                    <a:pt x="321699" y="226103"/>
                  </a:lnTo>
                  <a:lnTo>
                    <a:pt x="321342" y="239061"/>
                  </a:lnTo>
                  <a:lnTo>
                    <a:pt x="312336" y="259921"/>
                  </a:lnTo>
                  <a:lnTo>
                    <a:pt x="299118" y="272436"/>
                  </a:lnTo>
                  <a:lnTo>
                    <a:pt x="270379" y="289001"/>
                  </a:lnTo>
                  <a:lnTo>
                    <a:pt x="235053" y="302376"/>
                  </a:lnTo>
                  <a:lnTo>
                    <a:pt x="209455" y="308802"/>
                  </a:lnTo>
                  <a:lnTo>
                    <a:pt x="181145" y="314481"/>
                  </a:lnTo>
                  <a:lnTo>
                    <a:pt x="153887" y="317569"/>
                  </a:lnTo>
                  <a:lnTo>
                    <a:pt x="127661" y="318941"/>
                  </a:lnTo>
                  <a:lnTo>
                    <a:pt x="101894" y="319552"/>
                  </a:lnTo>
                  <a:lnTo>
                    <a:pt x="76331" y="315307"/>
                  </a:lnTo>
                  <a:lnTo>
                    <a:pt x="42655" y="307913"/>
                  </a:lnTo>
                  <a:lnTo>
                    <a:pt x="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12"/>
            <p:cNvSpPr/>
            <p:nvPr/>
          </p:nvSpPr>
          <p:spPr>
            <a:xfrm>
              <a:off x="3581843" y="2255520"/>
              <a:ext cx="295794" cy="277163"/>
            </a:xfrm>
            <a:custGeom>
              <a:avLst/>
              <a:gdLst/>
              <a:ahLst/>
              <a:cxnLst/>
              <a:rect l="0" t="0" r="0" b="0"/>
              <a:pathLst>
                <a:path w="295794" h="277163">
                  <a:moveTo>
                    <a:pt x="45276" y="0"/>
                  </a:moveTo>
                  <a:lnTo>
                    <a:pt x="44430" y="14690"/>
                  </a:lnTo>
                  <a:lnTo>
                    <a:pt x="33126" y="49570"/>
                  </a:lnTo>
                  <a:lnTo>
                    <a:pt x="28389" y="85082"/>
                  </a:lnTo>
                  <a:lnTo>
                    <a:pt x="21928" y="114674"/>
                  </a:lnTo>
                  <a:lnTo>
                    <a:pt x="14652" y="144890"/>
                  </a:lnTo>
                  <a:lnTo>
                    <a:pt x="7134" y="175292"/>
                  </a:lnTo>
                  <a:lnTo>
                    <a:pt x="1053" y="211861"/>
                  </a:lnTo>
                  <a:lnTo>
                    <a:pt x="0" y="235775"/>
                  </a:lnTo>
                  <a:lnTo>
                    <a:pt x="4269" y="249004"/>
                  </a:lnTo>
                  <a:lnTo>
                    <a:pt x="11811" y="259681"/>
                  </a:lnTo>
                  <a:lnTo>
                    <a:pt x="35392" y="276270"/>
                  </a:lnTo>
                  <a:lnTo>
                    <a:pt x="49915" y="277162"/>
                  </a:lnTo>
                  <a:lnTo>
                    <a:pt x="79388" y="272904"/>
                  </a:lnTo>
                  <a:lnTo>
                    <a:pt x="112675" y="264022"/>
                  </a:lnTo>
                  <a:lnTo>
                    <a:pt x="146244" y="248409"/>
                  </a:lnTo>
                  <a:lnTo>
                    <a:pt x="180744" y="227696"/>
                  </a:lnTo>
                  <a:lnTo>
                    <a:pt x="212415" y="203214"/>
                  </a:lnTo>
                  <a:lnTo>
                    <a:pt x="240990" y="174511"/>
                  </a:lnTo>
                  <a:lnTo>
                    <a:pt x="263286" y="144558"/>
                  </a:lnTo>
                  <a:lnTo>
                    <a:pt x="285989" y="108141"/>
                  </a:lnTo>
                  <a:lnTo>
                    <a:pt x="293553" y="84253"/>
                  </a:lnTo>
                  <a:lnTo>
                    <a:pt x="295793" y="65133"/>
                  </a:lnTo>
                  <a:lnTo>
                    <a:pt x="292411" y="48744"/>
                  </a:lnTo>
                  <a:lnTo>
                    <a:pt x="281549" y="14421"/>
                  </a:lnTo>
                  <a:lnTo>
                    <a:pt x="279838" y="12154"/>
                  </a:lnTo>
                  <a:lnTo>
                    <a:pt x="273876"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13"/>
            <p:cNvSpPr/>
            <p:nvPr/>
          </p:nvSpPr>
          <p:spPr>
            <a:xfrm>
              <a:off x="3200400" y="2232659"/>
              <a:ext cx="295047" cy="300474"/>
            </a:xfrm>
            <a:custGeom>
              <a:avLst/>
              <a:gdLst/>
              <a:ahLst/>
              <a:cxnLst/>
              <a:rect l="0" t="0" r="0" b="0"/>
              <a:pathLst>
                <a:path w="295047" h="300474">
                  <a:moveTo>
                    <a:pt x="243840" y="0"/>
                  </a:moveTo>
                  <a:lnTo>
                    <a:pt x="239795" y="0"/>
                  </a:lnTo>
                  <a:lnTo>
                    <a:pt x="204351" y="12998"/>
                  </a:lnTo>
                  <a:lnTo>
                    <a:pt x="172727" y="25177"/>
                  </a:lnTo>
                  <a:lnTo>
                    <a:pt x="144029" y="38787"/>
                  </a:lnTo>
                  <a:lnTo>
                    <a:pt x="114077" y="53544"/>
                  </a:lnTo>
                  <a:lnTo>
                    <a:pt x="83754" y="66383"/>
                  </a:lnTo>
                  <a:lnTo>
                    <a:pt x="51257" y="78306"/>
                  </a:lnTo>
                  <a:lnTo>
                    <a:pt x="33908" y="90277"/>
                  </a:lnTo>
                  <a:lnTo>
                    <a:pt x="27770" y="97415"/>
                  </a:lnTo>
                  <a:lnTo>
                    <a:pt x="26133" y="100503"/>
                  </a:lnTo>
                  <a:lnTo>
                    <a:pt x="25889" y="103409"/>
                  </a:lnTo>
                  <a:lnTo>
                    <a:pt x="27875" y="108895"/>
                  </a:lnTo>
                  <a:lnTo>
                    <a:pt x="37798" y="116744"/>
                  </a:lnTo>
                  <a:lnTo>
                    <a:pt x="74059" y="123497"/>
                  </a:lnTo>
                  <a:lnTo>
                    <a:pt x="108303" y="127750"/>
                  </a:lnTo>
                  <a:lnTo>
                    <a:pt x="145261" y="131268"/>
                  </a:lnTo>
                  <a:lnTo>
                    <a:pt x="183022" y="137672"/>
                  </a:lnTo>
                  <a:lnTo>
                    <a:pt x="218764" y="147190"/>
                  </a:lnTo>
                  <a:lnTo>
                    <a:pt x="248546" y="160735"/>
                  </a:lnTo>
                  <a:lnTo>
                    <a:pt x="277319" y="180481"/>
                  </a:lnTo>
                  <a:lnTo>
                    <a:pt x="289978" y="199667"/>
                  </a:lnTo>
                  <a:lnTo>
                    <a:pt x="295046" y="217394"/>
                  </a:lnTo>
                  <a:lnTo>
                    <a:pt x="291715" y="230393"/>
                  </a:lnTo>
                  <a:lnTo>
                    <a:pt x="283744" y="243791"/>
                  </a:lnTo>
                  <a:lnTo>
                    <a:pt x="264130" y="260853"/>
                  </a:lnTo>
                  <a:lnTo>
                    <a:pt x="236399" y="275787"/>
                  </a:lnTo>
                  <a:lnTo>
                    <a:pt x="201747" y="285950"/>
                  </a:lnTo>
                  <a:lnTo>
                    <a:pt x="164669" y="294323"/>
                  </a:lnTo>
                  <a:lnTo>
                    <a:pt x="126872" y="300473"/>
                  </a:lnTo>
                  <a:lnTo>
                    <a:pt x="90555" y="298533"/>
                  </a:lnTo>
                  <a:lnTo>
                    <a:pt x="62108" y="295888"/>
                  </a:lnTo>
                  <a:lnTo>
                    <a:pt x="27100" y="282940"/>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14"/>
            <p:cNvSpPr/>
            <p:nvPr/>
          </p:nvSpPr>
          <p:spPr>
            <a:xfrm>
              <a:off x="3032759" y="2301240"/>
              <a:ext cx="45722" cy="205112"/>
            </a:xfrm>
            <a:custGeom>
              <a:avLst/>
              <a:gdLst/>
              <a:ahLst/>
              <a:cxnLst/>
              <a:rect l="0" t="0" r="0" b="0"/>
              <a:pathLst>
                <a:path w="45722" h="205112">
                  <a:moveTo>
                    <a:pt x="45721" y="0"/>
                  </a:moveTo>
                  <a:lnTo>
                    <a:pt x="45721" y="33421"/>
                  </a:lnTo>
                  <a:lnTo>
                    <a:pt x="43463" y="69662"/>
                  </a:lnTo>
                  <a:lnTo>
                    <a:pt x="37432" y="99380"/>
                  </a:lnTo>
                  <a:lnTo>
                    <a:pt x="30283" y="129635"/>
                  </a:lnTo>
                  <a:lnTo>
                    <a:pt x="20544" y="157790"/>
                  </a:lnTo>
                  <a:lnTo>
                    <a:pt x="11450" y="179961"/>
                  </a:lnTo>
                  <a:lnTo>
                    <a:pt x="8476" y="190896"/>
                  </a:lnTo>
                  <a:lnTo>
                    <a:pt x="381" y="205111"/>
                  </a:lnTo>
                  <a:lnTo>
                    <a:pt x="0"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15"/>
            <p:cNvSpPr/>
            <p:nvPr/>
          </p:nvSpPr>
          <p:spPr>
            <a:xfrm>
              <a:off x="3078480" y="2171700"/>
              <a:ext cx="7621" cy="1"/>
            </a:xfrm>
            <a:custGeom>
              <a:avLst/>
              <a:gdLst/>
              <a:ahLst/>
              <a:cxnLst/>
              <a:rect l="0" t="0" r="0" b="0"/>
              <a:pathLst>
                <a:path w="7621" h="1">
                  <a:moveTo>
                    <a:pt x="0" y="0"/>
                  </a:moveTo>
                  <a:lnTo>
                    <a:pt x="76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16"/>
            <p:cNvSpPr/>
            <p:nvPr/>
          </p:nvSpPr>
          <p:spPr>
            <a:xfrm>
              <a:off x="2545080" y="2020594"/>
              <a:ext cx="457169" cy="489421"/>
            </a:xfrm>
            <a:custGeom>
              <a:avLst/>
              <a:gdLst/>
              <a:ahLst/>
              <a:cxnLst/>
              <a:rect l="0" t="0" r="0" b="0"/>
              <a:pathLst>
                <a:path w="457169" h="489421">
                  <a:moveTo>
                    <a:pt x="0" y="74906"/>
                  </a:moveTo>
                  <a:lnTo>
                    <a:pt x="0" y="64300"/>
                  </a:lnTo>
                  <a:lnTo>
                    <a:pt x="4045" y="52948"/>
                  </a:lnTo>
                  <a:lnTo>
                    <a:pt x="18696" y="38860"/>
                  </a:lnTo>
                  <a:lnTo>
                    <a:pt x="52279" y="19913"/>
                  </a:lnTo>
                  <a:lnTo>
                    <a:pt x="74882" y="12364"/>
                  </a:lnTo>
                  <a:lnTo>
                    <a:pt x="101861" y="9009"/>
                  </a:lnTo>
                  <a:lnTo>
                    <a:pt x="130784" y="5261"/>
                  </a:lnTo>
                  <a:lnTo>
                    <a:pt x="161419" y="1619"/>
                  </a:lnTo>
                  <a:lnTo>
                    <a:pt x="194790" y="0"/>
                  </a:lnTo>
                  <a:lnTo>
                    <a:pt x="229377" y="1539"/>
                  </a:lnTo>
                  <a:lnTo>
                    <a:pt x="263659" y="5045"/>
                  </a:lnTo>
                  <a:lnTo>
                    <a:pt x="295828" y="9425"/>
                  </a:lnTo>
                  <a:lnTo>
                    <a:pt x="327059" y="18710"/>
                  </a:lnTo>
                  <a:lnTo>
                    <a:pt x="357026" y="32150"/>
                  </a:lnTo>
                  <a:lnTo>
                    <a:pt x="384455" y="49412"/>
                  </a:lnTo>
                  <a:lnTo>
                    <a:pt x="419653" y="78170"/>
                  </a:lnTo>
                  <a:lnTo>
                    <a:pt x="443441" y="112185"/>
                  </a:lnTo>
                  <a:lnTo>
                    <a:pt x="457168" y="149075"/>
                  </a:lnTo>
                  <a:lnTo>
                    <a:pt x="456903" y="176450"/>
                  </a:lnTo>
                  <a:lnTo>
                    <a:pt x="451141" y="205549"/>
                  </a:lnTo>
                  <a:lnTo>
                    <a:pt x="442936" y="235416"/>
                  </a:lnTo>
                  <a:lnTo>
                    <a:pt x="429129" y="265624"/>
                  </a:lnTo>
                  <a:lnTo>
                    <a:pt x="410857" y="295136"/>
                  </a:lnTo>
                  <a:lnTo>
                    <a:pt x="388625" y="322363"/>
                  </a:lnTo>
                  <a:lnTo>
                    <a:pt x="362375" y="348576"/>
                  </a:lnTo>
                  <a:lnTo>
                    <a:pt x="333776" y="373490"/>
                  </a:lnTo>
                  <a:lnTo>
                    <a:pt x="304131" y="395852"/>
                  </a:lnTo>
                  <a:lnTo>
                    <a:pt x="271765" y="417080"/>
                  </a:lnTo>
                  <a:lnTo>
                    <a:pt x="237624" y="436110"/>
                  </a:lnTo>
                  <a:lnTo>
                    <a:pt x="202695" y="450212"/>
                  </a:lnTo>
                  <a:lnTo>
                    <a:pt x="169673" y="462124"/>
                  </a:lnTo>
                  <a:lnTo>
                    <a:pt x="137217" y="472216"/>
                  </a:lnTo>
                  <a:lnTo>
                    <a:pt x="103036" y="479523"/>
                  </a:lnTo>
                  <a:lnTo>
                    <a:pt x="74862" y="485594"/>
                  </a:lnTo>
                  <a:lnTo>
                    <a:pt x="51899" y="489420"/>
                  </a:lnTo>
                  <a:lnTo>
                    <a:pt x="26383" y="486814"/>
                  </a:lnTo>
                  <a:lnTo>
                    <a:pt x="7620" y="4787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17"/>
            <p:cNvSpPr/>
            <p:nvPr/>
          </p:nvSpPr>
          <p:spPr>
            <a:xfrm>
              <a:off x="2636519" y="2179320"/>
              <a:ext cx="22862" cy="320040"/>
            </a:xfrm>
            <a:custGeom>
              <a:avLst/>
              <a:gdLst/>
              <a:ahLst/>
              <a:cxnLst/>
              <a:rect l="0" t="0" r="0" b="0"/>
              <a:pathLst>
                <a:path w="22862" h="320040">
                  <a:moveTo>
                    <a:pt x="22861" y="0"/>
                  </a:moveTo>
                  <a:lnTo>
                    <a:pt x="22861" y="32563"/>
                  </a:lnTo>
                  <a:lnTo>
                    <a:pt x="17624" y="63064"/>
                  </a:lnTo>
                  <a:lnTo>
                    <a:pt x="15947" y="96108"/>
                  </a:lnTo>
                  <a:lnTo>
                    <a:pt x="14603" y="133557"/>
                  </a:lnTo>
                  <a:lnTo>
                    <a:pt x="11288" y="161805"/>
                  </a:lnTo>
                  <a:lnTo>
                    <a:pt x="9251" y="189035"/>
                  </a:lnTo>
                  <a:lnTo>
                    <a:pt x="7498" y="215249"/>
                  </a:lnTo>
                  <a:lnTo>
                    <a:pt x="2598" y="252113"/>
                  </a:lnTo>
                  <a:lnTo>
                    <a:pt x="513" y="288184"/>
                  </a:lnTo>
                  <a:lnTo>
                    <a:pt x="0"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18"/>
            <p:cNvSpPr/>
            <p:nvPr/>
          </p:nvSpPr>
          <p:spPr>
            <a:xfrm>
              <a:off x="2156459" y="2301240"/>
              <a:ext cx="304801" cy="60961"/>
            </a:xfrm>
            <a:custGeom>
              <a:avLst/>
              <a:gdLst/>
              <a:ahLst/>
              <a:cxnLst/>
              <a:rect l="0" t="0" r="0" b="0"/>
              <a:pathLst>
                <a:path w="304801" h="60961">
                  <a:moveTo>
                    <a:pt x="0" y="60960"/>
                  </a:moveTo>
                  <a:lnTo>
                    <a:pt x="35724" y="60960"/>
                  </a:lnTo>
                  <a:lnTo>
                    <a:pt x="72156" y="60960"/>
                  </a:lnTo>
                  <a:lnTo>
                    <a:pt x="105953" y="56914"/>
                  </a:lnTo>
                  <a:lnTo>
                    <a:pt x="132604" y="52671"/>
                  </a:lnTo>
                  <a:lnTo>
                    <a:pt x="160535" y="47116"/>
                  </a:lnTo>
                  <a:lnTo>
                    <a:pt x="187060" y="39002"/>
                  </a:lnTo>
                  <a:lnTo>
                    <a:pt x="212961" y="32010"/>
                  </a:lnTo>
                  <a:lnTo>
                    <a:pt x="238583" y="25233"/>
                  </a:lnTo>
                  <a:lnTo>
                    <a:pt x="274268" y="12744"/>
                  </a:lnTo>
                  <a:lnTo>
                    <a:pt x="3048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19"/>
            <p:cNvSpPr/>
            <p:nvPr/>
          </p:nvSpPr>
          <p:spPr>
            <a:xfrm>
              <a:off x="2270759" y="2278379"/>
              <a:ext cx="7621" cy="198122"/>
            </a:xfrm>
            <a:custGeom>
              <a:avLst/>
              <a:gdLst/>
              <a:ahLst/>
              <a:cxnLst/>
              <a:rect l="0" t="0" r="0" b="0"/>
              <a:pathLst>
                <a:path w="7621" h="198122">
                  <a:moveTo>
                    <a:pt x="7620" y="0"/>
                  </a:moveTo>
                  <a:lnTo>
                    <a:pt x="6774" y="19081"/>
                  </a:lnTo>
                  <a:lnTo>
                    <a:pt x="1589" y="42873"/>
                  </a:lnTo>
                  <a:lnTo>
                    <a:pt x="314" y="79683"/>
                  </a:lnTo>
                  <a:lnTo>
                    <a:pt x="93" y="109500"/>
                  </a:lnTo>
                  <a:lnTo>
                    <a:pt x="28" y="139783"/>
                  </a:lnTo>
                  <a:lnTo>
                    <a:pt x="4" y="173933"/>
                  </a:lnTo>
                  <a:lnTo>
                    <a:pt x="0"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20"/>
            <p:cNvSpPr/>
            <p:nvPr/>
          </p:nvSpPr>
          <p:spPr>
            <a:xfrm>
              <a:off x="1584959" y="2233909"/>
              <a:ext cx="286821" cy="288311"/>
            </a:xfrm>
            <a:custGeom>
              <a:avLst/>
              <a:gdLst/>
              <a:ahLst/>
              <a:cxnLst/>
              <a:rect l="0" t="0" r="0" b="0"/>
              <a:pathLst>
                <a:path w="286821" h="288311">
                  <a:moveTo>
                    <a:pt x="0" y="113050"/>
                  </a:moveTo>
                  <a:lnTo>
                    <a:pt x="4046" y="113050"/>
                  </a:lnTo>
                  <a:lnTo>
                    <a:pt x="5237" y="113897"/>
                  </a:lnTo>
                  <a:lnTo>
                    <a:pt x="6032" y="115308"/>
                  </a:lnTo>
                  <a:lnTo>
                    <a:pt x="6561" y="117096"/>
                  </a:lnTo>
                  <a:lnTo>
                    <a:pt x="11665" y="121339"/>
                  </a:lnTo>
                  <a:lnTo>
                    <a:pt x="15397" y="123656"/>
                  </a:lnTo>
                  <a:lnTo>
                    <a:pt x="32785" y="126918"/>
                  </a:lnTo>
                  <a:lnTo>
                    <a:pt x="62262" y="128019"/>
                  </a:lnTo>
                  <a:lnTo>
                    <a:pt x="99819" y="128237"/>
                  </a:lnTo>
                  <a:lnTo>
                    <a:pt x="129765" y="126017"/>
                  </a:lnTo>
                  <a:lnTo>
                    <a:pt x="160087" y="119997"/>
                  </a:lnTo>
                  <a:lnTo>
                    <a:pt x="190520" y="110593"/>
                  </a:lnTo>
                  <a:lnTo>
                    <a:pt x="227099" y="92245"/>
                  </a:lnTo>
                  <a:lnTo>
                    <a:pt x="257090" y="77551"/>
                  </a:lnTo>
                  <a:lnTo>
                    <a:pt x="279975" y="54304"/>
                  </a:lnTo>
                  <a:lnTo>
                    <a:pt x="285300" y="42067"/>
                  </a:lnTo>
                  <a:lnTo>
                    <a:pt x="286820" y="29009"/>
                  </a:lnTo>
                  <a:lnTo>
                    <a:pt x="284674" y="17561"/>
                  </a:lnTo>
                  <a:lnTo>
                    <a:pt x="278705" y="5641"/>
                  </a:lnTo>
                  <a:lnTo>
                    <a:pt x="275550" y="3344"/>
                  </a:lnTo>
                  <a:lnTo>
                    <a:pt x="267529" y="792"/>
                  </a:lnTo>
                  <a:lnTo>
                    <a:pt x="241652" y="0"/>
                  </a:lnTo>
                  <a:lnTo>
                    <a:pt x="215346" y="5800"/>
                  </a:lnTo>
                  <a:lnTo>
                    <a:pt x="181015" y="24759"/>
                  </a:lnTo>
                  <a:lnTo>
                    <a:pt x="154106" y="47661"/>
                  </a:lnTo>
                  <a:lnTo>
                    <a:pt x="130046" y="78154"/>
                  </a:lnTo>
                  <a:lnTo>
                    <a:pt x="111346" y="114000"/>
                  </a:lnTo>
                  <a:lnTo>
                    <a:pt x="98185" y="151432"/>
                  </a:lnTo>
                  <a:lnTo>
                    <a:pt x="91051" y="175829"/>
                  </a:lnTo>
                  <a:lnTo>
                    <a:pt x="91796" y="208604"/>
                  </a:lnTo>
                  <a:lnTo>
                    <a:pt x="95267" y="229461"/>
                  </a:lnTo>
                  <a:lnTo>
                    <a:pt x="104148" y="245504"/>
                  </a:lnTo>
                  <a:lnTo>
                    <a:pt x="117408" y="258279"/>
                  </a:lnTo>
                  <a:lnTo>
                    <a:pt x="144761" y="274144"/>
                  </a:lnTo>
                  <a:lnTo>
                    <a:pt x="178453" y="283737"/>
                  </a:lnTo>
                  <a:lnTo>
                    <a:pt x="209415" y="286955"/>
                  </a:lnTo>
                  <a:lnTo>
                    <a:pt x="243841" y="2883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21"/>
            <p:cNvSpPr/>
            <p:nvPr/>
          </p:nvSpPr>
          <p:spPr>
            <a:xfrm>
              <a:off x="1265587" y="2217420"/>
              <a:ext cx="260395" cy="312273"/>
            </a:xfrm>
            <a:custGeom>
              <a:avLst/>
              <a:gdLst/>
              <a:ahLst/>
              <a:cxnLst/>
              <a:rect l="0" t="0" r="0" b="0"/>
              <a:pathLst>
                <a:path w="260395" h="312273">
                  <a:moveTo>
                    <a:pt x="212692" y="0"/>
                  </a:moveTo>
                  <a:lnTo>
                    <a:pt x="202087" y="0"/>
                  </a:lnTo>
                  <a:lnTo>
                    <a:pt x="168557" y="10606"/>
                  </a:lnTo>
                  <a:lnTo>
                    <a:pt x="136492" y="17912"/>
                  </a:lnTo>
                  <a:lnTo>
                    <a:pt x="104225" y="25439"/>
                  </a:lnTo>
                  <a:lnTo>
                    <a:pt x="73215" y="33031"/>
                  </a:lnTo>
                  <a:lnTo>
                    <a:pt x="39327" y="43182"/>
                  </a:lnTo>
                  <a:lnTo>
                    <a:pt x="2105" y="58420"/>
                  </a:lnTo>
                  <a:lnTo>
                    <a:pt x="334" y="60960"/>
                  </a:lnTo>
                  <a:lnTo>
                    <a:pt x="0" y="63500"/>
                  </a:lnTo>
                  <a:lnTo>
                    <a:pt x="3576" y="75165"/>
                  </a:lnTo>
                  <a:lnTo>
                    <a:pt x="12225" y="82231"/>
                  </a:lnTo>
                  <a:lnTo>
                    <a:pt x="35890" y="90969"/>
                  </a:lnTo>
                  <a:lnTo>
                    <a:pt x="67455" y="101178"/>
                  </a:lnTo>
                  <a:lnTo>
                    <a:pt x="100515" y="114927"/>
                  </a:lnTo>
                  <a:lnTo>
                    <a:pt x="137121" y="129725"/>
                  </a:lnTo>
                  <a:lnTo>
                    <a:pt x="174779" y="144835"/>
                  </a:lnTo>
                  <a:lnTo>
                    <a:pt x="210490" y="162294"/>
                  </a:lnTo>
                  <a:lnTo>
                    <a:pt x="238004" y="183553"/>
                  </a:lnTo>
                  <a:lnTo>
                    <a:pt x="254623" y="205939"/>
                  </a:lnTo>
                  <a:lnTo>
                    <a:pt x="258426" y="213493"/>
                  </a:lnTo>
                  <a:lnTo>
                    <a:pt x="260394" y="230916"/>
                  </a:lnTo>
                  <a:lnTo>
                    <a:pt x="257600" y="249103"/>
                  </a:lnTo>
                  <a:lnTo>
                    <a:pt x="250714" y="265652"/>
                  </a:lnTo>
                  <a:lnTo>
                    <a:pt x="233271" y="285204"/>
                  </a:lnTo>
                  <a:lnTo>
                    <a:pt x="207971" y="297677"/>
                  </a:lnTo>
                  <a:lnTo>
                    <a:pt x="174981" y="306734"/>
                  </a:lnTo>
                  <a:lnTo>
                    <a:pt x="142440" y="310735"/>
                  </a:lnTo>
                  <a:lnTo>
                    <a:pt x="107304" y="311920"/>
                  </a:lnTo>
                  <a:lnTo>
                    <a:pt x="74128" y="312272"/>
                  </a:lnTo>
                  <a:lnTo>
                    <a:pt x="55435" y="307838"/>
                  </a:lnTo>
                  <a:lnTo>
                    <a:pt x="17742" y="292084"/>
                  </a:lnTo>
                  <a:lnTo>
                    <a:pt x="6953" y="289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SMARTInkShape-Group55"/>
          <p:cNvGrpSpPr/>
          <p:nvPr/>
        </p:nvGrpSpPr>
        <p:grpSpPr>
          <a:xfrm>
            <a:off x="663032" y="2865119"/>
            <a:ext cx="5020553" cy="1203962"/>
            <a:chOff x="663032" y="2865119"/>
            <a:chExt cx="5020553" cy="1203962"/>
          </a:xfrm>
        </p:grpSpPr>
        <p:sp>
          <p:nvSpPr>
            <p:cNvPr id="20" name="SMARTInkShape-422"/>
            <p:cNvSpPr/>
            <p:nvPr/>
          </p:nvSpPr>
          <p:spPr>
            <a:xfrm>
              <a:off x="2667000" y="3719135"/>
              <a:ext cx="358141" cy="332972"/>
            </a:xfrm>
            <a:custGeom>
              <a:avLst/>
              <a:gdLst/>
              <a:ahLst/>
              <a:cxnLst/>
              <a:rect l="0" t="0" r="0" b="0"/>
              <a:pathLst>
                <a:path w="358141" h="332972">
                  <a:moveTo>
                    <a:pt x="0" y="52765"/>
                  </a:moveTo>
                  <a:lnTo>
                    <a:pt x="4045" y="56810"/>
                  </a:lnTo>
                  <a:lnTo>
                    <a:pt x="6031" y="61054"/>
                  </a:lnTo>
                  <a:lnTo>
                    <a:pt x="6560" y="63370"/>
                  </a:lnTo>
                  <a:lnTo>
                    <a:pt x="11351" y="70677"/>
                  </a:lnTo>
                  <a:lnTo>
                    <a:pt x="31305" y="89293"/>
                  </a:lnTo>
                  <a:lnTo>
                    <a:pt x="50963" y="100714"/>
                  </a:lnTo>
                  <a:lnTo>
                    <a:pt x="70133" y="104507"/>
                  </a:lnTo>
                  <a:lnTo>
                    <a:pt x="105450" y="105789"/>
                  </a:lnTo>
                  <a:lnTo>
                    <a:pt x="135008" y="106011"/>
                  </a:lnTo>
                  <a:lnTo>
                    <a:pt x="165214" y="106077"/>
                  </a:lnTo>
                  <a:lnTo>
                    <a:pt x="194767" y="104403"/>
                  </a:lnTo>
                  <a:lnTo>
                    <a:pt x="230195" y="91783"/>
                  </a:lnTo>
                  <a:lnTo>
                    <a:pt x="268290" y="77439"/>
                  </a:lnTo>
                  <a:lnTo>
                    <a:pt x="296919" y="58920"/>
                  </a:lnTo>
                  <a:lnTo>
                    <a:pt x="301297" y="50985"/>
                  </a:lnTo>
                  <a:lnTo>
                    <a:pt x="304492" y="22128"/>
                  </a:lnTo>
                  <a:lnTo>
                    <a:pt x="304739" y="5979"/>
                  </a:lnTo>
                  <a:lnTo>
                    <a:pt x="303066" y="3794"/>
                  </a:lnTo>
                  <a:lnTo>
                    <a:pt x="296691" y="1366"/>
                  </a:lnTo>
                  <a:lnTo>
                    <a:pt x="279537" y="0"/>
                  </a:lnTo>
                  <a:lnTo>
                    <a:pt x="247296" y="7789"/>
                  </a:lnTo>
                  <a:lnTo>
                    <a:pt x="230136" y="14149"/>
                  </a:lnTo>
                  <a:lnTo>
                    <a:pt x="196165" y="38927"/>
                  </a:lnTo>
                  <a:lnTo>
                    <a:pt x="161139" y="72327"/>
                  </a:lnTo>
                  <a:lnTo>
                    <a:pt x="137491" y="101553"/>
                  </a:lnTo>
                  <a:lnTo>
                    <a:pt x="118443" y="135706"/>
                  </a:lnTo>
                  <a:lnTo>
                    <a:pt x="102075" y="168592"/>
                  </a:lnTo>
                  <a:lnTo>
                    <a:pt x="94591" y="203829"/>
                  </a:lnTo>
                  <a:lnTo>
                    <a:pt x="96418" y="232991"/>
                  </a:lnTo>
                  <a:lnTo>
                    <a:pt x="110705" y="269990"/>
                  </a:lnTo>
                  <a:lnTo>
                    <a:pt x="120039" y="283647"/>
                  </a:lnTo>
                  <a:lnTo>
                    <a:pt x="151997" y="306212"/>
                  </a:lnTo>
                  <a:lnTo>
                    <a:pt x="181819" y="320147"/>
                  </a:lnTo>
                  <a:lnTo>
                    <a:pt x="216244" y="325876"/>
                  </a:lnTo>
                  <a:lnTo>
                    <a:pt x="248269" y="331712"/>
                  </a:lnTo>
                  <a:lnTo>
                    <a:pt x="279207" y="332971"/>
                  </a:lnTo>
                  <a:lnTo>
                    <a:pt x="308976" y="329205"/>
                  </a:lnTo>
                  <a:lnTo>
                    <a:pt x="346021" y="327364"/>
                  </a:lnTo>
                  <a:lnTo>
                    <a:pt x="358140" y="3270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23"/>
            <p:cNvSpPr/>
            <p:nvPr/>
          </p:nvSpPr>
          <p:spPr>
            <a:xfrm>
              <a:off x="2346959" y="3741419"/>
              <a:ext cx="208749" cy="251297"/>
            </a:xfrm>
            <a:custGeom>
              <a:avLst/>
              <a:gdLst/>
              <a:ahLst/>
              <a:cxnLst/>
              <a:rect l="0" t="0" r="0" b="0"/>
              <a:pathLst>
                <a:path w="208749" h="251297">
                  <a:moveTo>
                    <a:pt x="198121" y="0"/>
                  </a:moveTo>
                  <a:lnTo>
                    <a:pt x="179040" y="847"/>
                  </a:lnTo>
                  <a:lnTo>
                    <a:pt x="143663" y="12151"/>
                  </a:lnTo>
                  <a:lnTo>
                    <a:pt x="106533" y="18879"/>
                  </a:lnTo>
                  <a:lnTo>
                    <a:pt x="83101" y="28157"/>
                  </a:lnTo>
                  <a:lnTo>
                    <a:pt x="66615" y="40669"/>
                  </a:lnTo>
                  <a:lnTo>
                    <a:pt x="63473" y="45733"/>
                  </a:lnTo>
                  <a:lnTo>
                    <a:pt x="62636" y="48269"/>
                  </a:lnTo>
                  <a:lnTo>
                    <a:pt x="62924" y="50806"/>
                  </a:lnTo>
                  <a:lnTo>
                    <a:pt x="65502" y="55883"/>
                  </a:lnTo>
                  <a:lnTo>
                    <a:pt x="95242" y="86658"/>
                  </a:lnTo>
                  <a:lnTo>
                    <a:pt x="132257" y="117713"/>
                  </a:lnTo>
                  <a:lnTo>
                    <a:pt x="167998" y="148805"/>
                  </a:lnTo>
                  <a:lnTo>
                    <a:pt x="186561" y="168833"/>
                  </a:lnTo>
                  <a:lnTo>
                    <a:pt x="204887" y="203640"/>
                  </a:lnTo>
                  <a:lnTo>
                    <a:pt x="207712" y="209420"/>
                  </a:lnTo>
                  <a:lnTo>
                    <a:pt x="208748" y="214120"/>
                  </a:lnTo>
                  <a:lnTo>
                    <a:pt x="208592" y="218100"/>
                  </a:lnTo>
                  <a:lnTo>
                    <a:pt x="202259" y="234617"/>
                  </a:lnTo>
                  <a:lnTo>
                    <a:pt x="195444" y="241999"/>
                  </a:lnTo>
                  <a:lnTo>
                    <a:pt x="191256" y="245153"/>
                  </a:lnTo>
                  <a:lnTo>
                    <a:pt x="179830" y="248657"/>
                  </a:lnTo>
                  <a:lnTo>
                    <a:pt x="147753" y="250907"/>
                  </a:lnTo>
                  <a:lnTo>
                    <a:pt x="118756" y="251296"/>
                  </a:lnTo>
                  <a:lnTo>
                    <a:pt x="83854" y="250582"/>
                  </a:lnTo>
                  <a:lnTo>
                    <a:pt x="47483" y="243166"/>
                  </a:lnTo>
                  <a:lnTo>
                    <a:pt x="14783" y="231052"/>
                  </a:lnTo>
                  <a:lnTo>
                    <a:pt x="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24"/>
            <p:cNvSpPr/>
            <p:nvPr/>
          </p:nvSpPr>
          <p:spPr>
            <a:xfrm>
              <a:off x="1985937" y="3741419"/>
              <a:ext cx="259869" cy="258163"/>
            </a:xfrm>
            <a:custGeom>
              <a:avLst/>
              <a:gdLst/>
              <a:ahLst/>
              <a:cxnLst/>
              <a:rect l="0" t="0" r="0" b="0"/>
              <a:pathLst>
                <a:path w="259869" h="258163">
                  <a:moveTo>
                    <a:pt x="94322" y="38100"/>
                  </a:moveTo>
                  <a:lnTo>
                    <a:pt x="90277" y="38100"/>
                  </a:lnTo>
                  <a:lnTo>
                    <a:pt x="86034" y="40358"/>
                  </a:lnTo>
                  <a:lnTo>
                    <a:pt x="67831" y="58028"/>
                  </a:lnTo>
                  <a:lnTo>
                    <a:pt x="43379" y="96103"/>
                  </a:lnTo>
                  <a:lnTo>
                    <a:pt x="18784" y="129803"/>
                  </a:lnTo>
                  <a:lnTo>
                    <a:pt x="7124" y="158311"/>
                  </a:lnTo>
                  <a:lnTo>
                    <a:pt x="0" y="186513"/>
                  </a:lnTo>
                  <a:lnTo>
                    <a:pt x="2499" y="207193"/>
                  </a:lnTo>
                  <a:lnTo>
                    <a:pt x="9448" y="228184"/>
                  </a:lnTo>
                  <a:lnTo>
                    <a:pt x="17372" y="239987"/>
                  </a:lnTo>
                  <a:lnTo>
                    <a:pt x="28795" y="248619"/>
                  </a:lnTo>
                  <a:lnTo>
                    <a:pt x="42339" y="254431"/>
                  </a:lnTo>
                  <a:lnTo>
                    <a:pt x="73988" y="258162"/>
                  </a:lnTo>
                  <a:lnTo>
                    <a:pt x="102691" y="256550"/>
                  </a:lnTo>
                  <a:lnTo>
                    <a:pt x="132644" y="248453"/>
                  </a:lnTo>
                  <a:lnTo>
                    <a:pt x="162968" y="235329"/>
                  </a:lnTo>
                  <a:lnTo>
                    <a:pt x="191144" y="218459"/>
                  </a:lnTo>
                  <a:lnTo>
                    <a:pt x="223420" y="185957"/>
                  </a:lnTo>
                  <a:lnTo>
                    <a:pt x="242546" y="156887"/>
                  </a:lnTo>
                  <a:lnTo>
                    <a:pt x="254892" y="126825"/>
                  </a:lnTo>
                  <a:lnTo>
                    <a:pt x="259868" y="100513"/>
                  </a:lnTo>
                  <a:lnTo>
                    <a:pt x="255465" y="64478"/>
                  </a:lnTo>
                  <a:lnTo>
                    <a:pt x="247996" y="44975"/>
                  </a:lnTo>
                  <a:lnTo>
                    <a:pt x="217445" y="9315"/>
                  </a:lnTo>
                  <a:lnTo>
                    <a:pt x="20862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25"/>
            <p:cNvSpPr/>
            <p:nvPr/>
          </p:nvSpPr>
          <p:spPr>
            <a:xfrm>
              <a:off x="1432559" y="3604259"/>
              <a:ext cx="160021" cy="464822"/>
            </a:xfrm>
            <a:custGeom>
              <a:avLst/>
              <a:gdLst/>
              <a:ahLst/>
              <a:cxnLst/>
              <a:rect l="0" t="0" r="0" b="0"/>
              <a:pathLst>
                <a:path w="160021" h="464822">
                  <a:moveTo>
                    <a:pt x="160020" y="0"/>
                  </a:moveTo>
                  <a:lnTo>
                    <a:pt x="159174" y="27339"/>
                  </a:lnTo>
                  <a:lnTo>
                    <a:pt x="149415" y="61550"/>
                  </a:lnTo>
                  <a:lnTo>
                    <a:pt x="138063" y="92086"/>
                  </a:lnTo>
                  <a:lnTo>
                    <a:pt x="123975" y="127944"/>
                  </a:lnTo>
                  <a:lnTo>
                    <a:pt x="105032" y="165380"/>
                  </a:lnTo>
                  <a:lnTo>
                    <a:pt x="90708" y="192882"/>
                  </a:lnTo>
                  <a:lnTo>
                    <a:pt x="76721" y="222886"/>
                  </a:lnTo>
                  <a:lnTo>
                    <a:pt x="64861" y="255976"/>
                  </a:lnTo>
                  <a:lnTo>
                    <a:pt x="51687" y="288181"/>
                  </a:lnTo>
                  <a:lnTo>
                    <a:pt x="39059" y="318581"/>
                  </a:lnTo>
                  <a:lnTo>
                    <a:pt x="30624" y="346203"/>
                  </a:lnTo>
                  <a:lnTo>
                    <a:pt x="21116" y="381509"/>
                  </a:lnTo>
                  <a:lnTo>
                    <a:pt x="10318" y="416849"/>
                  </a:lnTo>
                  <a:lnTo>
                    <a:pt x="2289" y="441014"/>
                  </a:lnTo>
                  <a:lnTo>
                    <a:pt x="0" y="464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26"/>
            <p:cNvSpPr/>
            <p:nvPr/>
          </p:nvSpPr>
          <p:spPr>
            <a:xfrm>
              <a:off x="1038231" y="3710940"/>
              <a:ext cx="340578" cy="243356"/>
            </a:xfrm>
            <a:custGeom>
              <a:avLst/>
              <a:gdLst/>
              <a:ahLst/>
              <a:cxnLst/>
              <a:rect l="0" t="0" r="0" b="0"/>
              <a:pathLst>
                <a:path w="340578" h="243356">
                  <a:moveTo>
                    <a:pt x="66669" y="0"/>
                  </a:moveTo>
                  <a:lnTo>
                    <a:pt x="60108" y="6560"/>
                  </a:lnTo>
                  <a:lnTo>
                    <a:pt x="50801" y="39595"/>
                  </a:lnTo>
                  <a:lnTo>
                    <a:pt x="38646" y="77243"/>
                  </a:lnTo>
                  <a:lnTo>
                    <a:pt x="26294" y="115007"/>
                  </a:lnTo>
                  <a:lnTo>
                    <a:pt x="11845" y="151034"/>
                  </a:lnTo>
                  <a:lnTo>
                    <a:pt x="486" y="184288"/>
                  </a:lnTo>
                  <a:lnTo>
                    <a:pt x="0" y="197052"/>
                  </a:lnTo>
                  <a:lnTo>
                    <a:pt x="8835" y="219135"/>
                  </a:lnTo>
                  <a:lnTo>
                    <a:pt x="12026" y="222290"/>
                  </a:lnTo>
                  <a:lnTo>
                    <a:pt x="20087" y="225795"/>
                  </a:lnTo>
                  <a:lnTo>
                    <a:pt x="49036" y="228353"/>
                  </a:lnTo>
                  <a:lnTo>
                    <a:pt x="83427" y="217972"/>
                  </a:lnTo>
                  <a:lnTo>
                    <a:pt x="117156" y="196598"/>
                  </a:lnTo>
                  <a:lnTo>
                    <a:pt x="145268" y="165440"/>
                  </a:lnTo>
                  <a:lnTo>
                    <a:pt x="148168" y="160171"/>
                  </a:lnTo>
                  <a:lnTo>
                    <a:pt x="150448" y="152534"/>
                  </a:lnTo>
                  <a:lnTo>
                    <a:pt x="151334" y="178893"/>
                  </a:lnTo>
                  <a:lnTo>
                    <a:pt x="161094" y="203343"/>
                  </a:lnTo>
                  <a:lnTo>
                    <a:pt x="172446" y="218482"/>
                  </a:lnTo>
                  <a:lnTo>
                    <a:pt x="190579" y="229647"/>
                  </a:lnTo>
                  <a:lnTo>
                    <a:pt x="219462" y="240158"/>
                  </a:lnTo>
                  <a:lnTo>
                    <a:pt x="257220" y="243355"/>
                  </a:lnTo>
                  <a:lnTo>
                    <a:pt x="280044" y="239651"/>
                  </a:lnTo>
                  <a:lnTo>
                    <a:pt x="309665" y="224730"/>
                  </a:lnTo>
                  <a:lnTo>
                    <a:pt x="321705" y="215309"/>
                  </a:lnTo>
                  <a:lnTo>
                    <a:pt x="333958" y="196439"/>
                  </a:lnTo>
                  <a:lnTo>
                    <a:pt x="338905" y="174762"/>
                  </a:lnTo>
                  <a:lnTo>
                    <a:pt x="340577" y="143835"/>
                  </a:lnTo>
                  <a:lnTo>
                    <a:pt x="339173" y="116653"/>
                  </a:lnTo>
                  <a:lnTo>
                    <a:pt x="326644" y="84284"/>
                  </a:lnTo>
                  <a:lnTo>
                    <a:pt x="319373" y="68786"/>
                  </a:lnTo>
                  <a:lnTo>
                    <a:pt x="294009" y="40398"/>
                  </a:lnTo>
                  <a:lnTo>
                    <a:pt x="257727" y="10079"/>
                  </a:lnTo>
                  <a:lnTo>
                    <a:pt x="24192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27"/>
            <p:cNvSpPr/>
            <p:nvPr/>
          </p:nvSpPr>
          <p:spPr>
            <a:xfrm>
              <a:off x="5356860" y="3010805"/>
              <a:ext cx="326725" cy="319136"/>
            </a:xfrm>
            <a:custGeom>
              <a:avLst/>
              <a:gdLst/>
              <a:ahLst/>
              <a:cxnLst/>
              <a:rect l="0" t="0" r="0" b="0"/>
              <a:pathLst>
                <a:path w="326725" h="319136">
                  <a:moveTo>
                    <a:pt x="0" y="143875"/>
                  </a:moveTo>
                  <a:lnTo>
                    <a:pt x="0" y="111311"/>
                  </a:lnTo>
                  <a:lnTo>
                    <a:pt x="6083" y="77266"/>
                  </a:lnTo>
                  <a:lnTo>
                    <a:pt x="13843" y="53865"/>
                  </a:lnTo>
                  <a:lnTo>
                    <a:pt x="36044" y="25017"/>
                  </a:lnTo>
                  <a:lnTo>
                    <a:pt x="54988" y="9409"/>
                  </a:lnTo>
                  <a:lnTo>
                    <a:pt x="69312" y="3679"/>
                  </a:lnTo>
                  <a:lnTo>
                    <a:pt x="103250" y="0"/>
                  </a:lnTo>
                  <a:lnTo>
                    <a:pt x="132568" y="3408"/>
                  </a:lnTo>
                  <a:lnTo>
                    <a:pt x="162704" y="9780"/>
                  </a:lnTo>
                  <a:lnTo>
                    <a:pt x="197128" y="25120"/>
                  </a:lnTo>
                  <a:lnTo>
                    <a:pt x="230093" y="45753"/>
                  </a:lnTo>
                  <a:lnTo>
                    <a:pt x="265489" y="81563"/>
                  </a:lnTo>
                  <a:lnTo>
                    <a:pt x="288354" y="112053"/>
                  </a:lnTo>
                  <a:lnTo>
                    <a:pt x="306230" y="147522"/>
                  </a:lnTo>
                  <a:lnTo>
                    <a:pt x="320557" y="184843"/>
                  </a:lnTo>
                  <a:lnTo>
                    <a:pt x="325555" y="221865"/>
                  </a:lnTo>
                  <a:lnTo>
                    <a:pt x="326724" y="244012"/>
                  </a:lnTo>
                  <a:lnTo>
                    <a:pt x="320471" y="262887"/>
                  </a:lnTo>
                  <a:lnTo>
                    <a:pt x="309225" y="278896"/>
                  </a:lnTo>
                  <a:lnTo>
                    <a:pt x="295760" y="291655"/>
                  </a:lnTo>
                  <a:lnTo>
                    <a:pt x="261763" y="304313"/>
                  </a:lnTo>
                  <a:lnTo>
                    <a:pt x="234025" y="310572"/>
                  </a:lnTo>
                  <a:lnTo>
                    <a:pt x="205611" y="315329"/>
                  </a:lnTo>
                  <a:lnTo>
                    <a:pt x="178871" y="317443"/>
                  </a:lnTo>
                  <a:lnTo>
                    <a:pt x="144063" y="318634"/>
                  </a:lnTo>
                  <a:lnTo>
                    <a:pt x="121920" y="3191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28"/>
            <p:cNvSpPr/>
            <p:nvPr/>
          </p:nvSpPr>
          <p:spPr>
            <a:xfrm>
              <a:off x="5318760" y="3147059"/>
              <a:ext cx="83338" cy="319753"/>
            </a:xfrm>
            <a:custGeom>
              <a:avLst/>
              <a:gdLst/>
              <a:ahLst/>
              <a:cxnLst/>
              <a:rect l="0" t="0" r="0" b="0"/>
              <a:pathLst>
                <a:path w="83338" h="319753">
                  <a:moveTo>
                    <a:pt x="68579" y="0"/>
                  </a:moveTo>
                  <a:lnTo>
                    <a:pt x="72624" y="4046"/>
                  </a:lnTo>
                  <a:lnTo>
                    <a:pt x="74611" y="8289"/>
                  </a:lnTo>
                  <a:lnTo>
                    <a:pt x="78318" y="41755"/>
                  </a:lnTo>
                  <a:lnTo>
                    <a:pt x="82190" y="71921"/>
                  </a:lnTo>
                  <a:lnTo>
                    <a:pt x="83337" y="107671"/>
                  </a:lnTo>
                  <a:lnTo>
                    <a:pt x="82758" y="133367"/>
                  </a:lnTo>
                  <a:lnTo>
                    <a:pt x="79679" y="161721"/>
                  </a:lnTo>
                  <a:lnTo>
                    <a:pt x="75488" y="188998"/>
                  </a:lnTo>
                  <a:lnTo>
                    <a:pt x="66111" y="225898"/>
                  </a:lnTo>
                  <a:lnTo>
                    <a:pt x="54866" y="258280"/>
                  </a:lnTo>
                  <a:lnTo>
                    <a:pt x="43481" y="291472"/>
                  </a:lnTo>
                  <a:lnTo>
                    <a:pt x="33079" y="312641"/>
                  </a:lnTo>
                  <a:lnTo>
                    <a:pt x="24373" y="319066"/>
                  </a:lnTo>
                  <a:lnTo>
                    <a:pt x="19263" y="319752"/>
                  </a:lnTo>
                  <a:lnTo>
                    <a:pt x="17922" y="318155"/>
                  </a:lnTo>
                  <a:lnTo>
                    <a:pt x="9365" y="284637"/>
                  </a:lnTo>
                  <a:lnTo>
                    <a:pt x="5879" y="253106"/>
                  </a:lnTo>
                  <a:lnTo>
                    <a:pt x="0" y="213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29"/>
            <p:cNvSpPr/>
            <p:nvPr/>
          </p:nvSpPr>
          <p:spPr>
            <a:xfrm>
              <a:off x="5001883" y="3093719"/>
              <a:ext cx="220812" cy="185995"/>
            </a:xfrm>
            <a:custGeom>
              <a:avLst/>
              <a:gdLst/>
              <a:ahLst/>
              <a:cxnLst/>
              <a:rect l="0" t="0" r="0" b="0"/>
              <a:pathLst>
                <a:path w="220812" h="185995">
                  <a:moveTo>
                    <a:pt x="172097" y="15240"/>
                  </a:moveTo>
                  <a:lnTo>
                    <a:pt x="168051" y="11195"/>
                  </a:lnTo>
                  <a:lnTo>
                    <a:pt x="163807" y="9209"/>
                  </a:lnTo>
                  <a:lnTo>
                    <a:pt x="129440" y="3292"/>
                  </a:lnTo>
                  <a:lnTo>
                    <a:pt x="99011" y="8773"/>
                  </a:lnTo>
                  <a:lnTo>
                    <a:pt x="68101" y="22053"/>
                  </a:lnTo>
                  <a:lnTo>
                    <a:pt x="43352" y="40119"/>
                  </a:lnTo>
                  <a:lnTo>
                    <a:pt x="18317" y="74216"/>
                  </a:lnTo>
                  <a:lnTo>
                    <a:pt x="3954" y="98472"/>
                  </a:lnTo>
                  <a:lnTo>
                    <a:pt x="0" y="114039"/>
                  </a:lnTo>
                  <a:lnTo>
                    <a:pt x="1819" y="137083"/>
                  </a:lnTo>
                  <a:lnTo>
                    <a:pt x="7800" y="150108"/>
                  </a:lnTo>
                  <a:lnTo>
                    <a:pt x="25437" y="172268"/>
                  </a:lnTo>
                  <a:lnTo>
                    <a:pt x="39746" y="178164"/>
                  </a:lnTo>
                  <a:lnTo>
                    <a:pt x="72481" y="185994"/>
                  </a:lnTo>
                  <a:lnTo>
                    <a:pt x="99777" y="185120"/>
                  </a:lnTo>
                  <a:lnTo>
                    <a:pt x="129314" y="179499"/>
                  </a:lnTo>
                  <a:lnTo>
                    <a:pt x="155469" y="168426"/>
                  </a:lnTo>
                  <a:lnTo>
                    <a:pt x="186215" y="143431"/>
                  </a:lnTo>
                  <a:lnTo>
                    <a:pt x="203186" y="120674"/>
                  </a:lnTo>
                  <a:lnTo>
                    <a:pt x="216934" y="85330"/>
                  </a:lnTo>
                  <a:lnTo>
                    <a:pt x="220811" y="69251"/>
                  </a:lnTo>
                  <a:lnTo>
                    <a:pt x="219712" y="53639"/>
                  </a:lnTo>
                  <a:lnTo>
                    <a:pt x="214143" y="40491"/>
                  </a:lnTo>
                  <a:lnTo>
                    <a:pt x="196770" y="18253"/>
                  </a:lnTo>
                  <a:lnTo>
                    <a:pt x="16447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30"/>
            <p:cNvSpPr/>
            <p:nvPr/>
          </p:nvSpPr>
          <p:spPr>
            <a:xfrm>
              <a:off x="4938841" y="2926080"/>
              <a:ext cx="52260" cy="381001"/>
            </a:xfrm>
            <a:custGeom>
              <a:avLst/>
              <a:gdLst/>
              <a:ahLst/>
              <a:cxnLst/>
              <a:rect l="0" t="0" r="0" b="0"/>
              <a:pathLst>
                <a:path w="52260" h="381001">
                  <a:moveTo>
                    <a:pt x="52259" y="0"/>
                  </a:moveTo>
                  <a:lnTo>
                    <a:pt x="48213" y="4045"/>
                  </a:lnTo>
                  <a:lnTo>
                    <a:pt x="46227" y="10546"/>
                  </a:lnTo>
                  <a:lnTo>
                    <a:pt x="42851" y="23727"/>
                  </a:lnTo>
                  <a:lnTo>
                    <a:pt x="39611" y="35098"/>
                  </a:lnTo>
                  <a:lnTo>
                    <a:pt x="35273" y="72251"/>
                  </a:lnTo>
                  <a:lnTo>
                    <a:pt x="28882" y="107767"/>
                  </a:lnTo>
                  <a:lnTo>
                    <a:pt x="24089" y="133410"/>
                  </a:lnTo>
                  <a:lnTo>
                    <a:pt x="19136" y="161740"/>
                  </a:lnTo>
                  <a:lnTo>
                    <a:pt x="14113" y="191264"/>
                  </a:lnTo>
                  <a:lnTo>
                    <a:pt x="9904" y="220472"/>
                  </a:lnTo>
                  <a:lnTo>
                    <a:pt x="8035" y="247565"/>
                  </a:lnTo>
                  <a:lnTo>
                    <a:pt x="2937" y="282573"/>
                  </a:lnTo>
                  <a:lnTo>
                    <a:pt x="109" y="314395"/>
                  </a:lnTo>
                  <a:lnTo>
                    <a:pt x="0" y="343321"/>
                  </a:lnTo>
                  <a:lnTo>
                    <a:pt x="14159"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31"/>
            <p:cNvSpPr/>
            <p:nvPr/>
          </p:nvSpPr>
          <p:spPr>
            <a:xfrm>
              <a:off x="4618156" y="3078955"/>
              <a:ext cx="174825" cy="196318"/>
            </a:xfrm>
            <a:custGeom>
              <a:avLst/>
              <a:gdLst/>
              <a:ahLst/>
              <a:cxnLst/>
              <a:rect l="0" t="0" r="0" b="0"/>
              <a:pathLst>
                <a:path w="174825" h="196318">
                  <a:moveTo>
                    <a:pt x="14803" y="90964"/>
                  </a:moveTo>
                  <a:lnTo>
                    <a:pt x="18848" y="90964"/>
                  </a:lnTo>
                  <a:lnTo>
                    <a:pt x="23092" y="88707"/>
                  </a:lnTo>
                  <a:lnTo>
                    <a:pt x="25410" y="86919"/>
                  </a:lnTo>
                  <a:lnTo>
                    <a:pt x="32500" y="84933"/>
                  </a:lnTo>
                  <a:lnTo>
                    <a:pt x="66771" y="83484"/>
                  </a:lnTo>
                  <a:lnTo>
                    <a:pt x="72308" y="83438"/>
                  </a:lnTo>
                  <a:lnTo>
                    <a:pt x="110184" y="66186"/>
                  </a:lnTo>
                  <a:lnTo>
                    <a:pt x="136573" y="50689"/>
                  </a:lnTo>
                  <a:lnTo>
                    <a:pt x="152969" y="36160"/>
                  </a:lnTo>
                  <a:lnTo>
                    <a:pt x="156644" y="28225"/>
                  </a:lnTo>
                  <a:lnTo>
                    <a:pt x="159412" y="4946"/>
                  </a:lnTo>
                  <a:lnTo>
                    <a:pt x="157776" y="3139"/>
                  </a:lnTo>
                  <a:lnTo>
                    <a:pt x="151442" y="1131"/>
                  </a:lnTo>
                  <a:lnTo>
                    <a:pt x="138356" y="0"/>
                  </a:lnTo>
                  <a:lnTo>
                    <a:pt x="119710" y="3711"/>
                  </a:lnTo>
                  <a:lnTo>
                    <a:pt x="98098" y="14217"/>
                  </a:lnTo>
                  <a:lnTo>
                    <a:pt x="60454" y="43918"/>
                  </a:lnTo>
                  <a:lnTo>
                    <a:pt x="37643" y="64607"/>
                  </a:lnTo>
                  <a:lnTo>
                    <a:pt x="19313" y="89928"/>
                  </a:lnTo>
                  <a:lnTo>
                    <a:pt x="1489" y="121240"/>
                  </a:lnTo>
                  <a:lnTo>
                    <a:pt x="0" y="128928"/>
                  </a:lnTo>
                  <a:lnTo>
                    <a:pt x="2862" y="144244"/>
                  </a:lnTo>
                  <a:lnTo>
                    <a:pt x="13260" y="168689"/>
                  </a:lnTo>
                  <a:lnTo>
                    <a:pt x="21455" y="179413"/>
                  </a:lnTo>
                  <a:lnTo>
                    <a:pt x="39634" y="190926"/>
                  </a:lnTo>
                  <a:lnTo>
                    <a:pt x="74616" y="196317"/>
                  </a:lnTo>
                  <a:lnTo>
                    <a:pt x="111881" y="195124"/>
                  </a:lnTo>
                  <a:lnTo>
                    <a:pt x="140652" y="187020"/>
                  </a:lnTo>
                  <a:lnTo>
                    <a:pt x="174824" y="1747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432"/>
            <p:cNvSpPr/>
            <p:nvPr/>
          </p:nvSpPr>
          <p:spPr>
            <a:xfrm>
              <a:off x="4351019" y="3086100"/>
              <a:ext cx="198122" cy="217124"/>
            </a:xfrm>
            <a:custGeom>
              <a:avLst/>
              <a:gdLst/>
              <a:ahLst/>
              <a:cxnLst/>
              <a:rect l="0" t="0" r="0" b="0"/>
              <a:pathLst>
                <a:path w="198122" h="217124">
                  <a:moveTo>
                    <a:pt x="0" y="53340"/>
                  </a:moveTo>
                  <a:lnTo>
                    <a:pt x="0" y="85356"/>
                  </a:lnTo>
                  <a:lnTo>
                    <a:pt x="0" y="92464"/>
                  </a:lnTo>
                  <a:lnTo>
                    <a:pt x="11321" y="122968"/>
                  </a:lnTo>
                  <a:lnTo>
                    <a:pt x="22588" y="158471"/>
                  </a:lnTo>
                  <a:lnTo>
                    <a:pt x="28666" y="173725"/>
                  </a:lnTo>
                  <a:lnTo>
                    <a:pt x="47185" y="202663"/>
                  </a:lnTo>
                  <a:lnTo>
                    <a:pt x="50930" y="206228"/>
                  </a:lnTo>
                  <a:lnTo>
                    <a:pt x="74012" y="216466"/>
                  </a:lnTo>
                  <a:lnTo>
                    <a:pt x="78128" y="217123"/>
                  </a:lnTo>
                  <a:lnTo>
                    <a:pt x="84959" y="215597"/>
                  </a:lnTo>
                  <a:lnTo>
                    <a:pt x="93565" y="209977"/>
                  </a:lnTo>
                  <a:lnTo>
                    <a:pt x="119790" y="180854"/>
                  </a:lnTo>
                  <a:lnTo>
                    <a:pt x="138935" y="145916"/>
                  </a:lnTo>
                  <a:lnTo>
                    <a:pt x="150574" y="115577"/>
                  </a:lnTo>
                  <a:lnTo>
                    <a:pt x="167664" y="81846"/>
                  </a:lnTo>
                  <a:lnTo>
                    <a:pt x="181882" y="46835"/>
                  </a:lnTo>
                  <a:lnTo>
                    <a:pt x="192002" y="10644"/>
                  </a:lnTo>
                  <a:lnTo>
                    <a:pt x="1981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433"/>
            <p:cNvSpPr/>
            <p:nvPr/>
          </p:nvSpPr>
          <p:spPr>
            <a:xfrm>
              <a:off x="4061459" y="3064961"/>
              <a:ext cx="175261" cy="225634"/>
            </a:xfrm>
            <a:custGeom>
              <a:avLst/>
              <a:gdLst/>
              <a:ahLst/>
              <a:cxnLst/>
              <a:rect l="0" t="0" r="0" b="0"/>
              <a:pathLst>
                <a:path w="175261" h="225634">
                  <a:moveTo>
                    <a:pt x="0" y="82098"/>
                  </a:moveTo>
                  <a:lnTo>
                    <a:pt x="4045" y="86144"/>
                  </a:lnTo>
                  <a:lnTo>
                    <a:pt x="8289" y="88130"/>
                  </a:lnTo>
                  <a:lnTo>
                    <a:pt x="10607" y="88659"/>
                  </a:lnTo>
                  <a:lnTo>
                    <a:pt x="21255" y="94746"/>
                  </a:lnTo>
                  <a:lnTo>
                    <a:pt x="54511" y="97237"/>
                  </a:lnTo>
                  <a:lnTo>
                    <a:pt x="76243" y="91235"/>
                  </a:lnTo>
                  <a:lnTo>
                    <a:pt x="101315" y="76082"/>
                  </a:lnTo>
                  <a:lnTo>
                    <a:pt x="116468" y="57746"/>
                  </a:lnTo>
                  <a:lnTo>
                    <a:pt x="119498" y="49826"/>
                  </a:lnTo>
                  <a:lnTo>
                    <a:pt x="121442" y="26899"/>
                  </a:lnTo>
                  <a:lnTo>
                    <a:pt x="119450" y="17208"/>
                  </a:lnTo>
                  <a:lnTo>
                    <a:pt x="113568" y="6992"/>
                  </a:lnTo>
                  <a:lnTo>
                    <a:pt x="108895" y="2151"/>
                  </a:lnTo>
                  <a:lnTo>
                    <a:pt x="103996" y="0"/>
                  </a:lnTo>
                  <a:lnTo>
                    <a:pt x="96739" y="1301"/>
                  </a:lnTo>
                  <a:lnTo>
                    <a:pt x="87868" y="5548"/>
                  </a:lnTo>
                  <a:lnTo>
                    <a:pt x="74201" y="17460"/>
                  </a:lnTo>
                  <a:lnTo>
                    <a:pt x="50914" y="52745"/>
                  </a:lnTo>
                  <a:lnTo>
                    <a:pt x="35910" y="89867"/>
                  </a:lnTo>
                  <a:lnTo>
                    <a:pt x="32089" y="116668"/>
                  </a:lnTo>
                  <a:lnTo>
                    <a:pt x="36882" y="150828"/>
                  </a:lnTo>
                  <a:lnTo>
                    <a:pt x="44419" y="177722"/>
                  </a:lnTo>
                  <a:lnTo>
                    <a:pt x="52480" y="191202"/>
                  </a:lnTo>
                  <a:lnTo>
                    <a:pt x="70583" y="208312"/>
                  </a:lnTo>
                  <a:lnTo>
                    <a:pt x="92034" y="220060"/>
                  </a:lnTo>
                  <a:lnTo>
                    <a:pt x="122038" y="225532"/>
                  </a:lnTo>
                  <a:lnTo>
                    <a:pt x="143969" y="225633"/>
                  </a:lnTo>
                  <a:lnTo>
                    <a:pt x="160721" y="220677"/>
                  </a:lnTo>
                  <a:lnTo>
                    <a:pt x="175260" y="211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34"/>
            <p:cNvSpPr/>
            <p:nvPr/>
          </p:nvSpPr>
          <p:spPr>
            <a:xfrm>
              <a:off x="3682581" y="2953525"/>
              <a:ext cx="272200" cy="337696"/>
            </a:xfrm>
            <a:custGeom>
              <a:avLst/>
              <a:gdLst/>
              <a:ahLst/>
              <a:cxnLst/>
              <a:rect l="0" t="0" r="0" b="0"/>
              <a:pathLst>
                <a:path w="272200" h="337696">
                  <a:moveTo>
                    <a:pt x="203619" y="201155"/>
                  </a:moveTo>
                  <a:lnTo>
                    <a:pt x="203619" y="197109"/>
                  </a:lnTo>
                  <a:lnTo>
                    <a:pt x="202772" y="195918"/>
                  </a:lnTo>
                  <a:lnTo>
                    <a:pt x="201361" y="195123"/>
                  </a:lnTo>
                  <a:lnTo>
                    <a:pt x="199573" y="194594"/>
                  </a:lnTo>
                  <a:lnTo>
                    <a:pt x="188181" y="185385"/>
                  </a:lnTo>
                  <a:lnTo>
                    <a:pt x="185706" y="183022"/>
                  </a:lnTo>
                  <a:lnTo>
                    <a:pt x="170089" y="175650"/>
                  </a:lnTo>
                  <a:lnTo>
                    <a:pt x="149375" y="172149"/>
                  </a:lnTo>
                  <a:lnTo>
                    <a:pt x="123106" y="175156"/>
                  </a:lnTo>
                  <a:lnTo>
                    <a:pt x="93873" y="185455"/>
                  </a:lnTo>
                  <a:lnTo>
                    <a:pt x="63763" y="203276"/>
                  </a:lnTo>
                  <a:lnTo>
                    <a:pt x="30178" y="232900"/>
                  </a:lnTo>
                  <a:lnTo>
                    <a:pt x="8617" y="268228"/>
                  </a:lnTo>
                  <a:lnTo>
                    <a:pt x="1060" y="292148"/>
                  </a:lnTo>
                  <a:lnTo>
                    <a:pt x="0" y="299917"/>
                  </a:lnTo>
                  <a:lnTo>
                    <a:pt x="3337" y="313065"/>
                  </a:lnTo>
                  <a:lnTo>
                    <a:pt x="10464" y="323705"/>
                  </a:lnTo>
                  <a:lnTo>
                    <a:pt x="19277" y="331257"/>
                  </a:lnTo>
                  <a:lnTo>
                    <a:pt x="33353" y="335178"/>
                  </a:lnTo>
                  <a:lnTo>
                    <a:pt x="69985" y="337695"/>
                  </a:lnTo>
                  <a:lnTo>
                    <a:pt x="99771" y="334086"/>
                  </a:lnTo>
                  <a:lnTo>
                    <a:pt x="117671" y="325429"/>
                  </a:lnTo>
                  <a:lnTo>
                    <a:pt x="153903" y="299174"/>
                  </a:lnTo>
                  <a:lnTo>
                    <a:pt x="191979" y="263446"/>
                  </a:lnTo>
                  <a:lnTo>
                    <a:pt x="211835" y="232970"/>
                  </a:lnTo>
                  <a:lnTo>
                    <a:pt x="228443" y="196658"/>
                  </a:lnTo>
                  <a:lnTo>
                    <a:pt x="238923" y="168676"/>
                  </a:lnTo>
                  <a:lnTo>
                    <a:pt x="246967" y="141564"/>
                  </a:lnTo>
                  <a:lnTo>
                    <a:pt x="256256" y="104758"/>
                  </a:lnTo>
                  <a:lnTo>
                    <a:pt x="262113" y="72404"/>
                  </a:lnTo>
                  <a:lnTo>
                    <a:pt x="261590" y="45884"/>
                  </a:lnTo>
                  <a:lnTo>
                    <a:pt x="255875" y="17207"/>
                  </a:lnTo>
                  <a:lnTo>
                    <a:pt x="245017" y="3827"/>
                  </a:lnTo>
                  <a:lnTo>
                    <a:pt x="243917" y="1023"/>
                  </a:lnTo>
                  <a:lnTo>
                    <a:pt x="243184" y="0"/>
                  </a:lnTo>
                  <a:lnTo>
                    <a:pt x="242696" y="165"/>
                  </a:lnTo>
                  <a:lnTo>
                    <a:pt x="242153" y="2606"/>
                  </a:lnTo>
                  <a:lnTo>
                    <a:pt x="241736" y="35548"/>
                  </a:lnTo>
                  <a:lnTo>
                    <a:pt x="246958" y="71326"/>
                  </a:lnTo>
                  <a:lnTo>
                    <a:pt x="248633" y="106901"/>
                  </a:lnTo>
                  <a:lnTo>
                    <a:pt x="249025" y="134711"/>
                  </a:lnTo>
                  <a:lnTo>
                    <a:pt x="249199" y="161746"/>
                  </a:lnTo>
                  <a:lnTo>
                    <a:pt x="249277" y="187873"/>
                  </a:lnTo>
                  <a:lnTo>
                    <a:pt x="250167" y="225536"/>
                  </a:lnTo>
                  <a:lnTo>
                    <a:pt x="254570" y="257673"/>
                  </a:lnTo>
                  <a:lnTo>
                    <a:pt x="258745" y="287202"/>
                  </a:lnTo>
                  <a:lnTo>
                    <a:pt x="262850" y="298617"/>
                  </a:lnTo>
                  <a:lnTo>
                    <a:pt x="263426" y="301689"/>
                  </a:lnTo>
                  <a:lnTo>
                    <a:pt x="264657" y="303738"/>
                  </a:lnTo>
                  <a:lnTo>
                    <a:pt x="266324" y="305103"/>
                  </a:lnTo>
                  <a:lnTo>
                    <a:pt x="272199" y="30783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435"/>
            <p:cNvSpPr/>
            <p:nvPr/>
          </p:nvSpPr>
          <p:spPr>
            <a:xfrm>
              <a:off x="3167979" y="3063240"/>
              <a:ext cx="197654" cy="196275"/>
            </a:xfrm>
            <a:custGeom>
              <a:avLst/>
              <a:gdLst/>
              <a:ahLst/>
              <a:cxnLst/>
              <a:rect l="0" t="0" r="0" b="0"/>
              <a:pathLst>
                <a:path w="197654" h="196275">
                  <a:moveTo>
                    <a:pt x="177201" y="0"/>
                  </a:moveTo>
                  <a:lnTo>
                    <a:pt x="166594" y="0"/>
                  </a:lnTo>
                  <a:lnTo>
                    <a:pt x="161763" y="2257"/>
                  </a:lnTo>
                  <a:lnTo>
                    <a:pt x="159289" y="4045"/>
                  </a:lnTo>
                  <a:lnTo>
                    <a:pt x="137067" y="6913"/>
                  </a:lnTo>
                  <a:lnTo>
                    <a:pt x="105961" y="9738"/>
                  </a:lnTo>
                  <a:lnTo>
                    <a:pt x="71500" y="18198"/>
                  </a:lnTo>
                  <a:lnTo>
                    <a:pt x="40234" y="27176"/>
                  </a:lnTo>
                  <a:lnTo>
                    <a:pt x="14114" y="32085"/>
                  </a:lnTo>
                  <a:lnTo>
                    <a:pt x="300" y="40957"/>
                  </a:lnTo>
                  <a:lnTo>
                    <a:pt x="0" y="42544"/>
                  </a:lnTo>
                  <a:lnTo>
                    <a:pt x="1494" y="43603"/>
                  </a:lnTo>
                  <a:lnTo>
                    <a:pt x="4183" y="44308"/>
                  </a:lnTo>
                  <a:lnTo>
                    <a:pt x="9428" y="49608"/>
                  </a:lnTo>
                  <a:lnTo>
                    <a:pt x="12012" y="53392"/>
                  </a:lnTo>
                  <a:lnTo>
                    <a:pt x="21657" y="59854"/>
                  </a:lnTo>
                  <a:lnTo>
                    <a:pt x="56717" y="73514"/>
                  </a:lnTo>
                  <a:lnTo>
                    <a:pt x="94166" y="83791"/>
                  </a:lnTo>
                  <a:lnTo>
                    <a:pt x="130130" y="93974"/>
                  </a:lnTo>
                  <a:lnTo>
                    <a:pt x="161694" y="109375"/>
                  </a:lnTo>
                  <a:lnTo>
                    <a:pt x="183048" y="119519"/>
                  </a:lnTo>
                  <a:lnTo>
                    <a:pt x="191935" y="128191"/>
                  </a:lnTo>
                  <a:lnTo>
                    <a:pt x="196449" y="137689"/>
                  </a:lnTo>
                  <a:lnTo>
                    <a:pt x="197653" y="142592"/>
                  </a:lnTo>
                  <a:lnTo>
                    <a:pt x="196733" y="152557"/>
                  </a:lnTo>
                  <a:lnTo>
                    <a:pt x="192655" y="162629"/>
                  </a:lnTo>
                  <a:lnTo>
                    <a:pt x="180839" y="176974"/>
                  </a:lnTo>
                  <a:lnTo>
                    <a:pt x="171480" y="183924"/>
                  </a:lnTo>
                  <a:lnTo>
                    <a:pt x="136089" y="191891"/>
                  </a:lnTo>
                  <a:lnTo>
                    <a:pt x="107728" y="196274"/>
                  </a:lnTo>
                  <a:lnTo>
                    <a:pt x="80134" y="195315"/>
                  </a:lnTo>
                  <a:lnTo>
                    <a:pt x="45540" y="190287"/>
                  </a:lnTo>
                  <a:lnTo>
                    <a:pt x="17180"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436"/>
            <p:cNvSpPr/>
            <p:nvPr/>
          </p:nvSpPr>
          <p:spPr>
            <a:xfrm>
              <a:off x="2842259" y="3093719"/>
              <a:ext cx="167642" cy="22862"/>
            </a:xfrm>
            <a:custGeom>
              <a:avLst/>
              <a:gdLst/>
              <a:ahLst/>
              <a:cxnLst/>
              <a:rect l="0" t="0" r="0" b="0"/>
              <a:pathLst>
                <a:path w="167642" h="22862">
                  <a:moveTo>
                    <a:pt x="0" y="22861"/>
                  </a:moveTo>
                  <a:lnTo>
                    <a:pt x="32079" y="22014"/>
                  </a:lnTo>
                  <a:lnTo>
                    <a:pt x="65791" y="16829"/>
                  </a:lnTo>
                  <a:lnTo>
                    <a:pt x="98234" y="13454"/>
                  </a:lnTo>
                  <a:lnTo>
                    <a:pt x="135492" y="4728"/>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437"/>
            <p:cNvSpPr/>
            <p:nvPr/>
          </p:nvSpPr>
          <p:spPr>
            <a:xfrm>
              <a:off x="2918468" y="2865119"/>
              <a:ext cx="30473" cy="403862"/>
            </a:xfrm>
            <a:custGeom>
              <a:avLst/>
              <a:gdLst/>
              <a:ahLst/>
              <a:cxnLst/>
              <a:rect l="0" t="0" r="0" b="0"/>
              <a:pathLst>
                <a:path w="30473" h="403862">
                  <a:moveTo>
                    <a:pt x="30472" y="0"/>
                  </a:moveTo>
                  <a:lnTo>
                    <a:pt x="30472" y="4046"/>
                  </a:lnTo>
                  <a:lnTo>
                    <a:pt x="28214" y="8289"/>
                  </a:lnTo>
                  <a:lnTo>
                    <a:pt x="26427" y="10607"/>
                  </a:lnTo>
                  <a:lnTo>
                    <a:pt x="24440" y="17696"/>
                  </a:lnTo>
                  <a:lnTo>
                    <a:pt x="22214" y="53131"/>
                  </a:lnTo>
                  <a:lnTo>
                    <a:pt x="17677" y="82818"/>
                  </a:lnTo>
                  <a:lnTo>
                    <a:pt x="15956" y="118895"/>
                  </a:lnTo>
                  <a:lnTo>
                    <a:pt x="15553" y="146823"/>
                  </a:lnTo>
                  <a:lnTo>
                    <a:pt x="13117" y="173911"/>
                  </a:lnTo>
                  <a:lnTo>
                    <a:pt x="10058" y="200907"/>
                  </a:lnTo>
                  <a:lnTo>
                    <a:pt x="8699" y="229839"/>
                  </a:lnTo>
                  <a:lnTo>
                    <a:pt x="5837" y="257373"/>
                  </a:lnTo>
                  <a:lnTo>
                    <a:pt x="2590" y="283722"/>
                  </a:lnTo>
                  <a:lnTo>
                    <a:pt x="761" y="320662"/>
                  </a:lnTo>
                  <a:lnTo>
                    <a:pt x="144" y="356758"/>
                  </a:lnTo>
                  <a:lnTo>
                    <a:pt x="0" y="392703"/>
                  </a:lnTo>
                  <a:lnTo>
                    <a:pt x="2253" y="396926"/>
                  </a:lnTo>
                  <a:lnTo>
                    <a:pt x="7612"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438"/>
            <p:cNvSpPr/>
            <p:nvPr/>
          </p:nvSpPr>
          <p:spPr>
            <a:xfrm>
              <a:off x="2219880" y="3063240"/>
              <a:ext cx="447121" cy="241931"/>
            </a:xfrm>
            <a:custGeom>
              <a:avLst/>
              <a:gdLst/>
              <a:ahLst/>
              <a:cxnLst/>
              <a:rect l="0" t="0" r="0" b="0"/>
              <a:pathLst>
                <a:path w="447121" h="241931">
                  <a:moveTo>
                    <a:pt x="149940" y="60960"/>
                  </a:moveTo>
                  <a:lnTo>
                    <a:pt x="145894" y="56914"/>
                  </a:lnTo>
                  <a:lnTo>
                    <a:pt x="141651" y="54928"/>
                  </a:lnTo>
                  <a:lnTo>
                    <a:pt x="139334" y="54399"/>
                  </a:lnTo>
                  <a:lnTo>
                    <a:pt x="108129" y="62009"/>
                  </a:lnTo>
                  <a:lnTo>
                    <a:pt x="78369" y="77410"/>
                  </a:lnTo>
                  <a:lnTo>
                    <a:pt x="44174" y="100804"/>
                  </a:lnTo>
                  <a:lnTo>
                    <a:pt x="14653" y="130731"/>
                  </a:lnTo>
                  <a:lnTo>
                    <a:pt x="2987" y="158585"/>
                  </a:lnTo>
                  <a:lnTo>
                    <a:pt x="0" y="187441"/>
                  </a:lnTo>
                  <a:lnTo>
                    <a:pt x="4313" y="220106"/>
                  </a:lnTo>
                  <a:lnTo>
                    <a:pt x="6288" y="223784"/>
                  </a:lnTo>
                  <a:lnTo>
                    <a:pt x="22252" y="238460"/>
                  </a:lnTo>
                  <a:lnTo>
                    <a:pt x="32229" y="241448"/>
                  </a:lnTo>
                  <a:lnTo>
                    <a:pt x="44284" y="241930"/>
                  </a:lnTo>
                  <a:lnTo>
                    <a:pt x="71000" y="233094"/>
                  </a:lnTo>
                  <a:lnTo>
                    <a:pt x="90426" y="221841"/>
                  </a:lnTo>
                  <a:lnTo>
                    <a:pt x="100347" y="210356"/>
                  </a:lnTo>
                  <a:lnTo>
                    <a:pt x="121646" y="174864"/>
                  </a:lnTo>
                  <a:lnTo>
                    <a:pt x="136859" y="137108"/>
                  </a:lnTo>
                  <a:lnTo>
                    <a:pt x="148401" y="112647"/>
                  </a:lnTo>
                  <a:lnTo>
                    <a:pt x="149805" y="100643"/>
                  </a:lnTo>
                  <a:lnTo>
                    <a:pt x="149938" y="135117"/>
                  </a:lnTo>
                  <a:lnTo>
                    <a:pt x="158228" y="166116"/>
                  </a:lnTo>
                  <a:lnTo>
                    <a:pt x="163783" y="177123"/>
                  </a:lnTo>
                  <a:lnTo>
                    <a:pt x="181940" y="203111"/>
                  </a:lnTo>
                  <a:lnTo>
                    <a:pt x="194360" y="211062"/>
                  </a:lnTo>
                  <a:lnTo>
                    <a:pt x="215876" y="218041"/>
                  </a:lnTo>
                  <a:lnTo>
                    <a:pt x="242363" y="220399"/>
                  </a:lnTo>
                  <a:lnTo>
                    <a:pt x="264531" y="216762"/>
                  </a:lnTo>
                  <a:lnTo>
                    <a:pt x="296347" y="197229"/>
                  </a:lnTo>
                  <a:lnTo>
                    <a:pt x="315804" y="180358"/>
                  </a:lnTo>
                  <a:lnTo>
                    <a:pt x="341872" y="142969"/>
                  </a:lnTo>
                  <a:lnTo>
                    <a:pt x="362756" y="107190"/>
                  </a:lnTo>
                  <a:lnTo>
                    <a:pt x="368501" y="93849"/>
                  </a:lnTo>
                  <a:lnTo>
                    <a:pt x="370442" y="85800"/>
                  </a:lnTo>
                  <a:lnTo>
                    <a:pt x="370601" y="85987"/>
                  </a:lnTo>
                  <a:lnTo>
                    <a:pt x="371738" y="97779"/>
                  </a:lnTo>
                  <a:lnTo>
                    <a:pt x="386356" y="132020"/>
                  </a:lnTo>
                  <a:lnTo>
                    <a:pt x="395386" y="167188"/>
                  </a:lnTo>
                  <a:lnTo>
                    <a:pt x="400212" y="183825"/>
                  </a:lnTo>
                  <a:lnTo>
                    <a:pt x="401295" y="196474"/>
                  </a:lnTo>
                  <a:lnTo>
                    <a:pt x="401390" y="187369"/>
                  </a:lnTo>
                  <a:lnTo>
                    <a:pt x="399138" y="182617"/>
                  </a:lnTo>
                  <a:lnTo>
                    <a:pt x="397352" y="180165"/>
                  </a:lnTo>
                  <a:lnTo>
                    <a:pt x="394838" y="168622"/>
                  </a:lnTo>
                  <a:lnTo>
                    <a:pt x="393919" y="134028"/>
                  </a:lnTo>
                  <a:lnTo>
                    <a:pt x="396078" y="105752"/>
                  </a:lnTo>
                  <a:lnTo>
                    <a:pt x="404394" y="69901"/>
                  </a:lnTo>
                  <a:lnTo>
                    <a:pt x="415036" y="33970"/>
                  </a:lnTo>
                  <a:lnTo>
                    <a:pt x="427829" y="15333"/>
                  </a:lnTo>
                  <a:lnTo>
                    <a:pt x="4471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439"/>
            <p:cNvSpPr/>
            <p:nvPr/>
          </p:nvSpPr>
          <p:spPr>
            <a:xfrm>
              <a:off x="1927859" y="3071242"/>
              <a:ext cx="250178" cy="235839"/>
            </a:xfrm>
            <a:custGeom>
              <a:avLst/>
              <a:gdLst/>
              <a:ahLst/>
              <a:cxnLst/>
              <a:rect l="0" t="0" r="0" b="0"/>
              <a:pathLst>
                <a:path w="250178" h="235839">
                  <a:moveTo>
                    <a:pt x="0" y="68198"/>
                  </a:moveTo>
                  <a:lnTo>
                    <a:pt x="0" y="57592"/>
                  </a:lnTo>
                  <a:lnTo>
                    <a:pt x="4046" y="46240"/>
                  </a:lnTo>
                  <a:lnTo>
                    <a:pt x="28519" y="17254"/>
                  </a:lnTo>
                  <a:lnTo>
                    <a:pt x="47397" y="6160"/>
                  </a:lnTo>
                  <a:lnTo>
                    <a:pt x="82615" y="910"/>
                  </a:lnTo>
                  <a:lnTo>
                    <a:pt x="112156" y="0"/>
                  </a:lnTo>
                  <a:lnTo>
                    <a:pt x="142358" y="578"/>
                  </a:lnTo>
                  <a:lnTo>
                    <a:pt x="172755" y="6581"/>
                  </a:lnTo>
                  <a:lnTo>
                    <a:pt x="201518" y="19555"/>
                  </a:lnTo>
                  <a:lnTo>
                    <a:pt x="236835" y="53576"/>
                  </a:lnTo>
                  <a:lnTo>
                    <a:pt x="244960" y="68472"/>
                  </a:lnTo>
                  <a:lnTo>
                    <a:pt x="250177" y="102777"/>
                  </a:lnTo>
                  <a:lnTo>
                    <a:pt x="242990" y="132160"/>
                  </a:lnTo>
                  <a:lnTo>
                    <a:pt x="226091" y="162314"/>
                  </a:lnTo>
                  <a:lnTo>
                    <a:pt x="192388" y="195915"/>
                  </a:lnTo>
                  <a:lnTo>
                    <a:pt x="167353" y="213378"/>
                  </a:lnTo>
                  <a:lnTo>
                    <a:pt x="131240" y="227293"/>
                  </a:lnTo>
                  <a:lnTo>
                    <a:pt x="107184" y="233306"/>
                  </a:lnTo>
                  <a:lnTo>
                    <a:pt x="71551" y="235615"/>
                  </a:lnTo>
                  <a:lnTo>
                    <a:pt x="60961" y="2358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440"/>
            <p:cNvSpPr/>
            <p:nvPr/>
          </p:nvSpPr>
          <p:spPr>
            <a:xfrm>
              <a:off x="1905000" y="3177540"/>
              <a:ext cx="80246" cy="327661"/>
            </a:xfrm>
            <a:custGeom>
              <a:avLst/>
              <a:gdLst/>
              <a:ahLst/>
              <a:cxnLst/>
              <a:rect l="0" t="0" r="0" b="0"/>
              <a:pathLst>
                <a:path w="80246" h="327661">
                  <a:moveTo>
                    <a:pt x="76200" y="0"/>
                  </a:moveTo>
                  <a:lnTo>
                    <a:pt x="77046" y="12166"/>
                  </a:lnTo>
                  <a:lnTo>
                    <a:pt x="80245" y="21212"/>
                  </a:lnTo>
                  <a:lnTo>
                    <a:pt x="79973" y="33134"/>
                  </a:lnTo>
                  <a:lnTo>
                    <a:pt x="76945" y="69574"/>
                  </a:lnTo>
                  <a:lnTo>
                    <a:pt x="72375" y="105187"/>
                  </a:lnTo>
                  <a:lnTo>
                    <a:pt x="68009" y="132263"/>
                  </a:lnTo>
                  <a:lnTo>
                    <a:pt x="63246" y="161230"/>
                  </a:lnTo>
                  <a:lnTo>
                    <a:pt x="58307" y="191038"/>
                  </a:lnTo>
                  <a:lnTo>
                    <a:pt x="48774" y="221219"/>
                  </a:lnTo>
                  <a:lnTo>
                    <a:pt x="37764" y="249872"/>
                  </a:lnTo>
                  <a:lnTo>
                    <a:pt x="25959" y="284197"/>
                  </a:lnTo>
                  <a:lnTo>
                    <a:pt x="8606" y="321795"/>
                  </a:lnTo>
                  <a:lnTo>
                    <a:pt x="6584" y="323750"/>
                  </a:lnTo>
                  <a:lnTo>
                    <a:pt x="0" y="3276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441"/>
            <p:cNvSpPr/>
            <p:nvPr/>
          </p:nvSpPr>
          <p:spPr>
            <a:xfrm>
              <a:off x="1539240" y="3139440"/>
              <a:ext cx="53340" cy="396241"/>
            </a:xfrm>
            <a:custGeom>
              <a:avLst/>
              <a:gdLst/>
              <a:ahLst/>
              <a:cxnLst/>
              <a:rect l="0" t="0" r="0" b="0"/>
              <a:pathLst>
                <a:path w="53340" h="396241">
                  <a:moveTo>
                    <a:pt x="53339" y="0"/>
                  </a:moveTo>
                  <a:lnTo>
                    <a:pt x="53339" y="4045"/>
                  </a:lnTo>
                  <a:lnTo>
                    <a:pt x="51082" y="8288"/>
                  </a:lnTo>
                  <a:lnTo>
                    <a:pt x="49294" y="10605"/>
                  </a:lnTo>
                  <a:lnTo>
                    <a:pt x="41988" y="46651"/>
                  </a:lnTo>
                  <a:lnTo>
                    <a:pt x="33631" y="78077"/>
                  </a:lnTo>
                  <a:lnTo>
                    <a:pt x="31413" y="111281"/>
                  </a:lnTo>
                  <a:lnTo>
                    <a:pt x="30756" y="147930"/>
                  </a:lnTo>
                  <a:lnTo>
                    <a:pt x="29715" y="185600"/>
                  </a:lnTo>
                  <a:lnTo>
                    <a:pt x="26471" y="210900"/>
                  </a:lnTo>
                  <a:lnTo>
                    <a:pt x="22207" y="238513"/>
                  </a:lnTo>
                  <a:lnTo>
                    <a:pt x="17489" y="266872"/>
                  </a:lnTo>
                  <a:lnTo>
                    <a:pt x="12570" y="293588"/>
                  </a:lnTo>
                  <a:lnTo>
                    <a:pt x="5041" y="328382"/>
                  </a:lnTo>
                  <a:lnTo>
                    <a:pt x="663" y="364182"/>
                  </a:lnTo>
                  <a:lnTo>
                    <a:pt x="0"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442"/>
            <p:cNvSpPr/>
            <p:nvPr/>
          </p:nvSpPr>
          <p:spPr>
            <a:xfrm>
              <a:off x="1440179" y="3215640"/>
              <a:ext cx="83822" cy="99061"/>
            </a:xfrm>
            <a:custGeom>
              <a:avLst/>
              <a:gdLst/>
              <a:ahLst/>
              <a:cxnLst/>
              <a:rect l="0" t="0" r="0" b="0"/>
              <a:pathLst>
                <a:path w="83822" h="99061">
                  <a:moveTo>
                    <a:pt x="0" y="0"/>
                  </a:moveTo>
                  <a:lnTo>
                    <a:pt x="0" y="10605"/>
                  </a:lnTo>
                  <a:lnTo>
                    <a:pt x="15439" y="45935"/>
                  </a:lnTo>
                  <a:lnTo>
                    <a:pt x="25177" y="61023"/>
                  </a:lnTo>
                  <a:lnTo>
                    <a:pt x="38787" y="73961"/>
                  </a:lnTo>
                  <a:lnTo>
                    <a:pt x="75549" y="96744"/>
                  </a:lnTo>
                  <a:lnTo>
                    <a:pt x="83821" y="990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443"/>
            <p:cNvSpPr/>
            <p:nvPr/>
          </p:nvSpPr>
          <p:spPr>
            <a:xfrm>
              <a:off x="1133605" y="2950629"/>
              <a:ext cx="260855" cy="371126"/>
            </a:xfrm>
            <a:custGeom>
              <a:avLst/>
              <a:gdLst/>
              <a:ahLst/>
              <a:cxnLst/>
              <a:rect l="0" t="0" r="0" b="0"/>
              <a:pathLst>
                <a:path w="260855" h="371126">
                  <a:moveTo>
                    <a:pt x="146554" y="165951"/>
                  </a:moveTo>
                  <a:lnTo>
                    <a:pt x="142509" y="165951"/>
                  </a:lnTo>
                  <a:lnTo>
                    <a:pt x="138266" y="168208"/>
                  </a:lnTo>
                  <a:lnTo>
                    <a:pt x="104744" y="187205"/>
                  </a:lnTo>
                  <a:lnTo>
                    <a:pt x="85342" y="200847"/>
                  </a:lnTo>
                  <a:lnTo>
                    <a:pt x="53911" y="235112"/>
                  </a:lnTo>
                  <a:lnTo>
                    <a:pt x="25145" y="272707"/>
                  </a:lnTo>
                  <a:lnTo>
                    <a:pt x="16395" y="287905"/>
                  </a:lnTo>
                  <a:lnTo>
                    <a:pt x="2226" y="325975"/>
                  </a:lnTo>
                  <a:lnTo>
                    <a:pt x="0" y="336697"/>
                  </a:lnTo>
                  <a:lnTo>
                    <a:pt x="591" y="340741"/>
                  </a:lnTo>
                  <a:lnTo>
                    <a:pt x="9514" y="354524"/>
                  </a:lnTo>
                  <a:lnTo>
                    <a:pt x="15939" y="359828"/>
                  </a:lnTo>
                  <a:lnTo>
                    <a:pt x="18837" y="361242"/>
                  </a:lnTo>
                  <a:lnTo>
                    <a:pt x="39098" y="363233"/>
                  </a:lnTo>
                  <a:lnTo>
                    <a:pt x="52511" y="359182"/>
                  </a:lnTo>
                  <a:lnTo>
                    <a:pt x="85408" y="342417"/>
                  </a:lnTo>
                  <a:lnTo>
                    <a:pt x="113176" y="309886"/>
                  </a:lnTo>
                  <a:lnTo>
                    <a:pt x="132937" y="273153"/>
                  </a:lnTo>
                  <a:lnTo>
                    <a:pt x="143837" y="238260"/>
                  </a:lnTo>
                  <a:lnTo>
                    <a:pt x="156568" y="201957"/>
                  </a:lnTo>
                  <a:lnTo>
                    <a:pt x="166078" y="167682"/>
                  </a:lnTo>
                  <a:lnTo>
                    <a:pt x="171601" y="140473"/>
                  </a:lnTo>
                  <a:lnTo>
                    <a:pt x="175424" y="104686"/>
                  </a:lnTo>
                  <a:lnTo>
                    <a:pt x="180603" y="72633"/>
                  </a:lnTo>
                  <a:lnTo>
                    <a:pt x="183854" y="38391"/>
                  </a:lnTo>
                  <a:lnTo>
                    <a:pt x="183571" y="20817"/>
                  </a:lnTo>
                  <a:lnTo>
                    <a:pt x="177339" y="0"/>
                  </a:lnTo>
                  <a:lnTo>
                    <a:pt x="177238" y="284"/>
                  </a:lnTo>
                  <a:lnTo>
                    <a:pt x="177040" y="37829"/>
                  </a:lnTo>
                  <a:lnTo>
                    <a:pt x="179293" y="71686"/>
                  </a:lnTo>
                  <a:lnTo>
                    <a:pt x="183066" y="106411"/>
                  </a:lnTo>
                  <a:lnTo>
                    <a:pt x="186442" y="143511"/>
                  </a:lnTo>
                  <a:lnTo>
                    <a:pt x="189682" y="169524"/>
                  </a:lnTo>
                  <a:lnTo>
                    <a:pt x="191122" y="198019"/>
                  </a:lnTo>
                  <a:lnTo>
                    <a:pt x="195978" y="234531"/>
                  </a:lnTo>
                  <a:lnTo>
                    <a:pt x="202779" y="266798"/>
                  </a:lnTo>
                  <a:lnTo>
                    <a:pt x="210157" y="297807"/>
                  </a:lnTo>
                  <a:lnTo>
                    <a:pt x="220235" y="330850"/>
                  </a:lnTo>
                  <a:lnTo>
                    <a:pt x="240535" y="365246"/>
                  </a:lnTo>
                  <a:lnTo>
                    <a:pt x="245615" y="368826"/>
                  </a:lnTo>
                  <a:lnTo>
                    <a:pt x="253235" y="370842"/>
                  </a:lnTo>
                  <a:lnTo>
                    <a:pt x="255775" y="371125"/>
                  </a:lnTo>
                  <a:lnTo>
                    <a:pt x="257468" y="370467"/>
                  </a:lnTo>
                  <a:lnTo>
                    <a:pt x="258597" y="369181"/>
                  </a:lnTo>
                  <a:lnTo>
                    <a:pt x="260854" y="3640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444"/>
            <p:cNvSpPr/>
            <p:nvPr/>
          </p:nvSpPr>
          <p:spPr>
            <a:xfrm>
              <a:off x="917396" y="3147059"/>
              <a:ext cx="178953" cy="173298"/>
            </a:xfrm>
            <a:custGeom>
              <a:avLst/>
              <a:gdLst/>
              <a:ahLst/>
              <a:cxnLst/>
              <a:rect l="0" t="0" r="0" b="0"/>
              <a:pathLst>
                <a:path w="178953" h="173298">
                  <a:moveTo>
                    <a:pt x="141783" y="0"/>
                  </a:moveTo>
                  <a:lnTo>
                    <a:pt x="137738" y="0"/>
                  </a:lnTo>
                  <a:lnTo>
                    <a:pt x="136547" y="847"/>
                  </a:lnTo>
                  <a:lnTo>
                    <a:pt x="135752" y="2258"/>
                  </a:lnTo>
                  <a:lnTo>
                    <a:pt x="135223" y="4046"/>
                  </a:lnTo>
                  <a:lnTo>
                    <a:pt x="101317" y="21255"/>
                  </a:lnTo>
                  <a:lnTo>
                    <a:pt x="63749" y="49412"/>
                  </a:lnTo>
                  <a:lnTo>
                    <a:pt x="31135" y="76930"/>
                  </a:lnTo>
                  <a:lnTo>
                    <a:pt x="7885" y="106824"/>
                  </a:lnTo>
                  <a:lnTo>
                    <a:pt x="1840" y="121984"/>
                  </a:lnTo>
                  <a:lnTo>
                    <a:pt x="0" y="136342"/>
                  </a:lnTo>
                  <a:lnTo>
                    <a:pt x="2004" y="148368"/>
                  </a:lnTo>
                  <a:lnTo>
                    <a:pt x="7893" y="160613"/>
                  </a:lnTo>
                  <a:lnTo>
                    <a:pt x="17083" y="166775"/>
                  </a:lnTo>
                  <a:lnTo>
                    <a:pt x="34280" y="172746"/>
                  </a:lnTo>
                  <a:lnTo>
                    <a:pt x="46591" y="173297"/>
                  </a:lnTo>
                  <a:lnTo>
                    <a:pt x="79831" y="166751"/>
                  </a:lnTo>
                  <a:lnTo>
                    <a:pt x="103390" y="157499"/>
                  </a:lnTo>
                  <a:lnTo>
                    <a:pt x="140898" y="133442"/>
                  </a:lnTo>
                  <a:lnTo>
                    <a:pt x="169272" y="102616"/>
                  </a:lnTo>
                  <a:lnTo>
                    <a:pt x="175167" y="89634"/>
                  </a:lnTo>
                  <a:lnTo>
                    <a:pt x="178952" y="64649"/>
                  </a:lnTo>
                  <a:lnTo>
                    <a:pt x="174954" y="53851"/>
                  </a:lnTo>
                  <a:lnTo>
                    <a:pt x="159071" y="28854"/>
                  </a:lnTo>
                  <a:lnTo>
                    <a:pt x="146812" y="19651"/>
                  </a:lnTo>
                  <a:lnTo>
                    <a:pt x="118924"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445"/>
            <p:cNvSpPr/>
            <p:nvPr/>
          </p:nvSpPr>
          <p:spPr>
            <a:xfrm>
              <a:off x="663032" y="2941319"/>
              <a:ext cx="229060" cy="363956"/>
            </a:xfrm>
            <a:custGeom>
              <a:avLst/>
              <a:gdLst/>
              <a:ahLst/>
              <a:cxnLst/>
              <a:rect l="0" t="0" r="0" b="0"/>
              <a:pathLst>
                <a:path w="229060" h="363956">
                  <a:moveTo>
                    <a:pt x="7528" y="0"/>
                  </a:moveTo>
                  <a:lnTo>
                    <a:pt x="6681" y="19928"/>
                  </a:lnTo>
                  <a:lnTo>
                    <a:pt x="1496" y="51162"/>
                  </a:lnTo>
                  <a:lnTo>
                    <a:pt x="378" y="85433"/>
                  </a:lnTo>
                  <a:lnTo>
                    <a:pt x="117" y="110784"/>
                  </a:lnTo>
                  <a:lnTo>
                    <a:pt x="0" y="138984"/>
                  </a:lnTo>
                  <a:lnTo>
                    <a:pt x="2207" y="166194"/>
                  </a:lnTo>
                  <a:lnTo>
                    <a:pt x="5163" y="192397"/>
                  </a:lnTo>
                  <a:lnTo>
                    <a:pt x="6827" y="230103"/>
                  </a:lnTo>
                  <a:lnTo>
                    <a:pt x="7320" y="262254"/>
                  </a:lnTo>
                  <a:lnTo>
                    <a:pt x="7486" y="296302"/>
                  </a:lnTo>
                  <a:lnTo>
                    <a:pt x="7527" y="334091"/>
                  </a:lnTo>
                  <a:lnTo>
                    <a:pt x="7527" y="335124"/>
                  </a:lnTo>
                  <a:lnTo>
                    <a:pt x="8374" y="309277"/>
                  </a:lnTo>
                  <a:lnTo>
                    <a:pt x="14088" y="276310"/>
                  </a:lnTo>
                  <a:lnTo>
                    <a:pt x="18879" y="252050"/>
                  </a:lnTo>
                  <a:lnTo>
                    <a:pt x="29706" y="232820"/>
                  </a:lnTo>
                  <a:lnTo>
                    <a:pt x="48535" y="211999"/>
                  </a:lnTo>
                  <a:lnTo>
                    <a:pt x="65210" y="201762"/>
                  </a:lnTo>
                  <a:lnTo>
                    <a:pt x="101943" y="192150"/>
                  </a:lnTo>
                  <a:lnTo>
                    <a:pt x="136119" y="191673"/>
                  </a:lnTo>
                  <a:lnTo>
                    <a:pt x="170966" y="198854"/>
                  </a:lnTo>
                  <a:lnTo>
                    <a:pt x="177447" y="201150"/>
                  </a:lnTo>
                  <a:lnTo>
                    <a:pt x="189163" y="210474"/>
                  </a:lnTo>
                  <a:lnTo>
                    <a:pt x="210482" y="237155"/>
                  </a:lnTo>
                  <a:lnTo>
                    <a:pt x="216263" y="251876"/>
                  </a:lnTo>
                  <a:lnTo>
                    <a:pt x="220525" y="266039"/>
                  </a:lnTo>
                  <a:lnTo>
                    <a:pt x="228064" y="277977"/>
                  </a:lnTo>
                  <a:lnTo>
                    <a:pt x="229059" y="284378"/>
                  </a:lnTo>
                  <a:lnTo>
                    <a:pt x="223215" y="304676"/>
                  </a:lnTo>
                  <a:lnTo>
                    <a:pt x="214898" y="321791"/>
                  </a:lnTo>
                  <a:lnTo>
                    <a:pt x="206654" y="332390"/>
                  </a:lnTo>
                  <a:lnTo>
                    <a:pt x="188448" y="343832"/>
                  </a:lnTo>
                  <a:lnTo>
                    <a:pt x="154304" y="354436"/>
                  </a:lnTo>
                  <a:lnTo>
                    <a:pt x="119964" y="359667"/>
                  </a:lnTo>
                  <a:lnTo>
                    <a:pt x="90795" y="363955"/>
                  </a:lnTo>
                  <a:lnTo>
                    <a:pt x="62962" y="362968"/>
                  </a:lnTo>
                  <a:lnTo>
                    <a:pt x="15147"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6448425" y="1371600"/>
            <a:ext cx="2619375" cy="5343525"/>
          </a:xfrm>
          <a:prstGeom prst="rect">
            <a:avLst/>
          </a:prstGeom>
          <a:noFill/>
          <a:ln w="9525">
            <a:noFill/>
            <a:miter lim="800000"/>
            <a:headEnd/>
            <a:tailEnd/>
          </a:ln>
        </p:spPr>
      </p:pic>
      <p:pic>
        <p:nvPicPr>
          <p:cNvPr id="81922" name="Picture 5" descr="muscle_baby"/>
          <p:cNvPicPr>
            <a:picLocks noChangeAspect="1" noChangeArrowheads="1"/>
          </p:cNvPicPr>
          <p:nvPr/>
        </p:nvPicPr>
        <p:blipFill>
          <a:blip r:embed="rId3" cstate="print"/>
          <a:srcRect/>
          <a:stretch>
            <a:fillRect/>
          </a:stretch>
        </p:blipFill>
        <p:spPr bwMode="auto">
          <a:xfrm>
            <a:off x="0" y="4279900"/>
            <a:ext cx="3581400" cy="2578100"/>
          </a:xfrm>
          <a:prstGeom prst="rect">
            <a:avLst/>
          </a:prstGeom>
          <a:noFill/>
          <a:ln w="9525">
            <a:noFill/>
            <a:miter lim="800000"/>
            <a:headEnd/>
            <a:tailEnd/>
          </a:ln>
        </p:spPr>
      </p:pic>
      <p:pic>
        <p:nvPicPr>
          <p:cNvPr id="81923" name="Picture 6"/>
          <p:cNvPicPr>
            <a:picLocks noChangeAspect="1" noChangeArrowheads="1"/>
          </p:cNvPicPr>
          <p:nvPr/>
        </p:nvPicPr>
        <p:blipFill>
          <a:blip r:embed="rId4" cstate="print"/>
          <a:srcRect/>
          <a:stretch>
            <a:fillRect/>
          </a:stretch>
        </p:blipFill>
        <p:spPr bwMode="auto">
          <a:xfrm>
            <a:off x="0" y="-76200"/>
            <a:ext cx="9144000" cy="1408113"/>
          </a:xfrm>
          <a:prstGeom prst="rect">
            <a:avLst/>
          </a:prstGeom>
          <a:noFill/>
          <a:ln w="9525">
            <a:noFill/>
            <a:miter lim="800000"/>
            <a:headEnd/>
            <a:tailEnd/>
          </a:ln>
        </p:spPr>
      </p:pic>
      <p:sp>
        <p:nvSpPr>
          <p:cNvPr id="80901" name="Text Box 5"/>
          <p:cNvSpPr txBox="1">
            <a:spLocks noChangeArrowheads="1"/>
          </p:cNvSpPr>
          <p:nvPr/>
        </p:nvSpPr>
        <p:spPr bwMode="auto">
          <a:xfrm>
            <a:off x="609600" y="381000"/>
            <a:ext cx="8382000" cy="579438"/>
          </a:xfrm>
          <a:prstGeom prst="rect">
            <a:avLst/>
          </a:prstGeom>
          <a:noFill/>
          <a:ln w="9525">
            <a:noFill/>
            <a:miter lim="800000"/>
            <a:headEnd/>
            <a:tailEnd/>
          </a:ln>
        </p:spPr>
        <p:txBody>
          <a:bodyPr>
            <a:spAutoFit/>
          </a:bodyPr>
          <a:lstStyle/>
          <a:p>
            <a:pPr>
              <a:spcBef>
                <a:spcPct val="50000"/>
              </a:spcBef>
            </a:pPr>
            <a:r>
              <a:rPr lang="en-US" sz="3200" b="1"/>
              <a:t>Inheritance of Acquired Characteristics</a:t>
            </a:r>
          </a:p>
        </p:txBody>
      </p:sp>
      <p:grpSp>
        <p:nvGrpSpPr>
          <p:cNvPr id="68" name="SMARTInkShape-Group59"/>
          <p:cNvGrpSpPr/>
          <p:nvPr/>
        </p:nvGrpSpPr>
        <p:grpSpPr>
          <a:xfrm>
            <a:off x="6553778" y="457200"/>
            <a:ext cx="2802965" cy="418786"/>
            <a:chOff x="6553778" y="457200"/>
            <a:chExt cx="2802965" cy="418786"/>
          </a:xfrm>
        </p:grpSpPr>
        <p:sp>
          <p:nvSpPr>
            <p:cNvPr id="51" name="SMARTInkShape-489"/>
            <p:cNvSpPr/>
            <p:nvPr/>
          </p:nvSpPr>
          <p:spPr>
            <a:xfrm>
              <a:off x="9207813" y="579119"/>
              <a:ext cx="148930" cy="190501"/>
            </a:xfrm>
            <a:custGeom>
              <a:avLst/>
              <a:gdLst/>
              <a:ahLst/>
              <a:cxnLst/>
              <a:rect l="0" t="0" r="0" b="0"/>
              <a:pathLst>
                <a:path w="148930" h="190501">
                  <a:moveTo>
                    <a:pt x="96205" y="0"/>
                  </a:moveTo>
                  <a:lnTo>
                    <a:pt x="92161" y="0"/>
                  </a:lnTo>
                  <a:lnTo>
                    <a:pt x="57850" y="15438"/>
                  </a:lnTo>
                  <a:lnTo>
                    <a:pt x="22532" y="33032"/>
                  </a:lnTo>
                  <a:lnTo>
                    <a:pt x="3916" y="43182"/>
                  </a:lnTo>
                  <a:lnTo>
                    <a:pt x="155" y="48261"/>
                  </a:lnTo>
                  <a:lnTo>
                    <a:pt x="0" y="50800"/>
                  </a:lnTo>
                  <a:lnTo>
                    <a:pt x="2082" y="55881"/>
                  </a:lnTo>
                  <a:lnTo>
                    <a:pt x="8015" y="63500"/>
                  </a:lnTo>
                  <a:lnTo>
                    <a:pt x="43092" y="83819"/>
                  </a:lnTo>
                  <a:lnTo>
                    <a:pt x="53972" y="88054"/>
                  </a:lnTo>
                  <a:lnTo>
                    <a:pt x="74380" y="92129"/>
                  </a:lnTo>
                  <a:lnTo>
                    <a:pt x="111583" y="108474"/>
                  </a:lnTo>
                  <a:lnTo>
                    <a:pt x="130302" y="116620"/>
                  </a:lnTo>
                  <a:lnTo>
                    <a:pt x="139018" y="124080"/>
                  </a:lnTo>
                  <a:lnTo>
                    <a:pt x="144867" y="132193"/>
                  </a:lnTo>
                  <a:lnTo>
                    <a:pt x="148160" y="141520"/>
                  </a:lnTo>
                  <a:lnTo>
                    <a:pt x="148929" y="147001"/>
                  </a:lnTo>
                  <a:lnTo>
                    <a:pt x="147442" y="149646"/>
                  </a:lnTo>
                  <a:lnTo>
                    <a:pt x="132326" y="162532"/>
                  </a:lnTo>
                  <a:lnTo>
                    <a:pt x="96530" y="175256"/>
                  </a:lnTo>
                  <a:lnTo>
                    <a:pt x="58105"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90"/>
            <p:cNvSpPr/>
            <p:nvPr/>
          </p:nvSpPr>
          <p:spPr>
            <a:xfrm>
              <a:off x="8969643" y="609600"/>
              <a:ext cx="174358" cy="194571"/>
            </a:xfrm>
            <a:custGeom>
              <a:avLst/>
              <a:gdLst/>
              <a:ahLst/>
              <a:cxnLst/>
              <a:rect l="0" t="0" r="0" b="0"/>
              <a:pathLst>
                <a:path w="174358" h="194571">
                  <a:moveTo>
                    <a:pt x="174357" y="0"/>
                  </a:moveTo>
                  <a:lnTo>
                    <a:pt x="163750" y="0"/>
                  </a:lnTo>
                  <a:lnTo>
                    <a:pt x="158917" y="2256"/>
                  </a:lnTo>
                  <a:lnTo>
                    <a:pt x="153948" y="5236"/>
                  </a:lnTo>
                  <a:lnTo>
                    <a:pt x="148918" y="6559"/>
                  </a:lnTo>
                  <a:lnTo>
                    <a:pt x="110939" y="34681"/>
                  </a:lnTo>
                  <a:lnTo>
                    <a:pt x="74973" y="63896"/>
                  </a:lnTo>
                  <a:lnTo>
                    <a:pt x="41199" y="99446"/>
                  </a:lnTo>
                  <a:lnTo>
                    <a:pt x="14528" y="131179"/>
                  </a:lnTo>
                  <a:lnTo>
                    <a:pt x="3668" y="148370"/>
                  </a:lnTo>
                  <a:lnTo>
                    <a:pt x="1128" y="156535"/>
                  </a:lnTo>
                  <a:lnTo>
                    <a:pt x="0" y="165808"/>
                  </a:lnTo>
                  <a:lnTo>
                    <a:pt x="1392" y="169806"/>
                  </a:lnTo>
                  <a:lnTo>
                    <a:pt x="16341" y="185035"/>
                  </a:lnTo>
                  <a:lnTo>
                    <a:pt x="26235" y="188070"/>
                  </a:lnTo>
                  <a:lnTo>
                    <a:pt x="60619" y="194570"/>
                  </a:lnTo>
                  <a:lnTo>
                    <a:pt x="94185" y="191203"/>
                  </a:lnTo>
                  <a:lnTo>
                    <a:pt x="126859" y="184561"/>
                  </a:lnTo>
                  <a:lnTo>
                    <a:pt x="143350" y="181119"/>
                  </a:lnTo>
                  <a:lnTo>
                    <a:pt x="159116"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91"/>
            <p:cNvSpPr/>
            <p:nvPr/>
          </p:nvSpPr>
          <p:spPr>
            <a:xfrm>
              <a:off x="8945880" y="670560"/>
              <a:ext cx="1" cy="144779"/>
            </a:xfrm>
            <a:custGeom>
              <a:avLst/>
              <a:gdLst/>
              <a:ahLst/>
              <a:cxnLst/>
              <a:rect l="0" t="0" r="0" b="0"/>
              <a:pathLst>
                <a:path w="1" h="144779">
                  <a:moveTo>
                    <a:pt x="0" y="0"/>
                  </a:moveTo>
                  <a:lnTo>
                    <a:pt x="0" y="36044"/>
                  </a:lnTo>
                  <a:lnTo>
                    <a:pt x="0" y="69311"/>
                  </a:lnTo>
                  <a:lnTo>
                    <a:pt x="0" y="106075"/>
                  </a:lnTo>
                  <a:lnTo>
                    <a:pt x="0" y="143908"/>
                  </a:lnTo>
                  <a:lnTo>
                    <a:pt x="0" y="144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492"/>
            <p:cNvSpPr/>
            <p:nvPr/>
          </p:nvSpPr>
          <p:spPr>
            <a:xfrm>
              <a:off x="8770618" y="670560"/>
              <a:ext cx="121922" cy="30479"/>
            </a:xfrm>
            <a:custGeom>
              <a:avLst/>
              <a:gdLst/>
              <a:ahLst/>
              <a:cxnLst/>
              <a:rect l="0" t="0" r="0" b="0"/>
              <a:pathLst>
                <a:path w="121922" h="30479">
                  <a:moveTo>
                    <a:pt x="0" y="30478"/>
                  </a:moveTo>
                  <a:lnTo>
                    <a:pt x="4047" y="30478"/>
                  </a:lnTo>
                  <a:lnTo>
                    <a:pt x="8291" y="28221"/>
                  </a:lnTo>
                  <a:lnTo>
                    <a:pt x="12999" y="25243"/>
                  </a:lnTo>
                  <a:lnTo>
                    <a:pt x="47077" y="16967"/>
                  </a:lnTo>
                  <a:lnTo>
                    <a:pt x="84001" y="10229"/>
                  </a:lnTo>
                  <a:lnTo>
                    <a:pt x="109821" y="5877"/>
                  </a:lnTo>
                  <a:lnTo>
                    <a:pt x="1219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93"/>
            <p:cNvSpPr/>
            <p:nvPr/>
          </p:nvSpPr>
          <p:spPr>
            <a:xfrm>
              <a:off x="8801100" y="480059"/>
              <a:ext cx="15231" cy="350520"/>
            </a:xfrm>
            <a:custGeom>
              <a:avLst/>
              <a:gdLst/>
              <a:ahLst/>
              <a:cxnLst/>
              <a:rect l="0" t="0" r="0" b="0"/>
              <a:pathLst>
                <a:path w="15231" h="350520">
                  <a:moveTo>
                    <a:pt x="0" y="0"/>
                  </a:moveTo>
                  <a:lnTo>
                    <a:pt x="0" y="4045"/>
                  </a:lnTo>
                  <a:lnTo>
                    <a:pt x="9407" y="40614"/>
                  </a:lnTo>
                  <a:lnTo>
                    <a:pt x="14088" y="73122"/>
                  </a:lnTo>
                  <a:lnTo>
                    <a:pt x="14898" y="102193"/>
                  </a:lnTo>
                  <a:lnTo>
                    <a:pt x="15139" y="132256"/>
                  </a:lnTo>
                  <a:lnTo>
                    <a:pt x="15209" y="166658"/>
                  </a:lnTo>
                  <a:lnTo>
                    <a:pt x="15230" y="203661"/>
                  </a:lnTo>
                  <a:lnTo>
                    <a:pt x="11192" y="237392"/>
                  </a:lnTo>
                  <a:lnTo>
                    <a:pt x="4633" y="268835"/>
                  </a:lnTo>
                  <a:lnTo>
                    <a:pt x="914" y="303716"/>
                  </a:lnTo>
                  <a:lnTo>
                    <a:pt x="52" y="341498"/>
                  </a:lnTo>
                  <a:lnTo>
                    <a:pt x="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94"/>
            <p:cNvSpPr/>
            <p:nvPr/>
          </p:nvSpPr>
          <p:spPr>
            <a:xfrm>
              <a:off x="8564880" y="601980"/>
              <a:ext cx="158469" cy="212910"/>
            </a:xfrm>
            <a:custGeom>
              <a:avLst/>
              <a:gdLst/>
              <a:ahLst/>
              <a:cxnLst/>
              <a:rect l="0" t="0" r="0" b="0"/>
              <a:pathLst>
                <a:path w="158469" h="212910">
                  <a:moveTo>
                    <a:pt x="144779" y="0"/>
                  </a:moveTo>
                  <a:lnTo>
                    <a:pt x="140734" y="0"/>
                  </a:lnTo>
                  <a:lnTo>
                    <a:pt x="136491" y="2257"/>
                  </a:lnTo>
                  <a:lnTo>
                    <a:pt x="122678" y="12996"/>
                  </a:lnTo>
                  <a:lnTo>
                    <a:pt x="89301" y="28812"/>
                  </a:lnTo>
                  <a:lnTo>
                    <a:pt x="73778" y="39956"/>
                  </a:lnTo>
                  <a:lnTo>
                    <a:pt x="48274" y="49005"/>
                  </a:lnTo>
                  <a:lnTo>
                    <a:pt x="42621" y="53671"/>
                  </a:lnTo>
                  <a:lnTo>
                    <a:pt x="41114" y="56100"/>
                  </a:lnTo>
                  <a:lnTo>
                    <a:pt x="39263" y="57719"/>
                  </a:lnTo>
                  <a:lnTo>
                    <a:pt x="34947" y="59519"/>
                  </a:lnTo>
                  <a:lnTo>
                    <a:pt x="33457" y="60846"/>
                  </a:lnTo>
                  <a:lnTo>
                    <a:pt x="31803" y="64578"/>
                  </a:lnTo>
                  <a:lnTo>
                    <a:pt x="32209" y="65911"/>
                  </a:lnTo>
                  <a:lnTo>
                    <a:pt x="33326" y="66800"/>
                  </a:lnTo>
                  <a:lnTo>
                    <a:pt x="36823" y="67789"/>
                  </a:lnTo>
                  <a:lnTo>
                    <a:pt x="69271" y="70823"/>
                  </a:lnTo>
                  <a:lnTo>
                    <a:pt x="84024" y="74606"/>
                  </a:lnTo>
                  <a:lnTo>
                    <a:pt x="108224" y="79929"/>
                  </a:lnTo>
                  <a:lnTo>
                    <a:pt x="130534" y="89134"/>
                  </a:lnTo>
                  <a:lnTo>
                    <a:pt x="137884" y="94084"/>
                  </a:lnTo>
                  <a:lnTo>
                    <a:pt x="154780" y="115788"/>
                  </a:lnTo>
                  <a:lnTo>
                    <a:pt x="157690" y="123710"/>
                  </a:lnTo>
                  <a:lnTo>
                    <a:pt x="158468" y="128193"/>
                  </a:lnTo>
                  <a:lnTo>
                    <a:pt x="157072" y="137690"/>
                  </a:lnTo>
                  <a:lnTo>
                    <a:pt x="149278" y="157584"/>
                  </a:lnTo>
                  <a:lnTo>
                    <a:pt x="138022" y="172751"/>
                  </a:lnTo>
                  <a:lnTo>
                    <a:pt x="123963" y="183923"/>
                  </a:lnTo>
                  <a:lnTo>
                    <a:pt x="90704" y="197923"/>
                  </a:lnTo>
                  <a:lnTo>
                    <a:pt x="53944" y="211085"/>
                  </a:lnTo>
                  <a:lnTo>
                    <a:pt x="33139" y="212909"/>
                  </a:lnTo>
                  <a:lnTo>
                    <a:pt x="25170" y="210901"/>
                  </a:lnTo>
                  <a:lnTo>
                    <a:pt x="13156" y="202714"/>
                  </a:lnTo>
                  <a:lnTo>
                    <a:pt x="0" y="1904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495"/>
            <p:cNvSpPr/>
            <p:nvPr/>
          </p:nvSpPr>
          <p:spPr>
            <a:xfrm>
              <a:off x="8519159" y="541022"/>
              <a:ext cx="30481" cy="7617"/>
            </a:xfrm>
            <a:custGeom>
              <a:avLst/>
              <a:gdLst/>
              <a:ahLst/>
              <a:cxnLst/>
              <a:rect l="0" t="0" r="0" b="0"/>
              <a:pathLst>
                <a:path w="30481" h="7617">
                  <a:moveTo>
                    <a:pt x="0" y="7616"/>
                  </a:moveTo>
                  <a:lnTo>
                    <a:pt x="0" y="310"/>
                  </a:lnTo>
                  <a:lnTo>
                    <a:pt x="25440" y="0"/>
                  </a:lnTo>
                  <a:lnTo>
                    <a:pt x="27120" y="845"/>
                  </a:lnTo>
                  <a:lnTo>
                    <a:pt x="28240" y="2255"/>
                  </a:lnTo>
                  <a:lnTo>
                    <a:pt x="30480" y="76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496"/>
            <p:cNvSpPr/>
            <p:nvPr/>
          </p:nvSpPr>
          <p:spPr>
            <a:xfrm>
              <a:off x="6553778" y="617219"/>
              <a:ext cx="151823" cy="257815"/>
            </a:xfrm>
            <a:custGeom>
              <a:avLst/>
              <a:gdLst/>
              <a:ahLst/>
              <a:cxnLst/>
              <a:rect l="0" t="0" r="0" b="0"/>
              <a:pathLst>
                <a:path w="151823" h="257815">
                  <a:moveTo>
                    <a:pt x="98481" y="0"/>
                  </a:moveTo>
                  <a:lnTo>
                    <a:pt x="94436" y="0"/>
                  </a:lnTo>
                  <a:lnTo>
                    <a:pt x="90193" y="2258"/>
                  </a:lnTo>
                  <a:lnTo>
                    <a:pt x="71991" y="19928"/>
                  </a:lnTo>
                  <a:lnTo>
                    <a:pt x="47537" y="53957"/>
                  </a:lnTo>
                  <a:lnTo>
                    <a:pt x="27332" y="89179"/>
                  </a:lnTo>
                  <a:lnTo>
                    <a:pt x="9294" y="123731"/>
                  </a:lnTo>
                  <a:lnTo>
                    <a:pt x="2346" y="152936"/>
                  </a:lnTo>
                  <a:lnTo>
                    <a:pt x="0" y="189101"/>
                  </a:lnTo>
                  <a:lnTo>
                    <a:pt x="3638" y="212946"/>
                  </a:lnTo>
                  <a:lnTo>
                    <a:pt x="10077" y="228007"/>
                  </a:lnTo>
                  <a:lnTo>
                    <a:pt x="25439" y="241877"/>
                  </a:lnTo>
                  <a:lnTo>
                    <a:pt x="50122" y="252665"/>
                  </a:lnTo>
                  <a:lnTo>
                    <a:pt x="82720" y="257814"/>
                  </a:lnTo>
                  <a:lnTo>
                    <a:pt x="113618" y="256572"/>
                  </a:lnTo>
                  <a:lnTo>
                    <a:pt x="151822" y="2514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97"/>
            <p:cNvSpPr/>
            <p:nvPr/>
          </p:nvSpPr>
          <p:spPr>
            <a:xfrm>
              <a:off x="6835139" y="487680"/>
              <a:ext cx="30480" cy="388306"/>
            </a:xfrm>
            <a:custGeom>
              <a:avLst/>
              <a:gdLst/>
              <a:ahLst/>
              <a:cxnLst/>
              <a:rect l="0" t="0" r="0" b="0"/>
              <a:pathLst>
                <a:path w="30480" h="388306">
                  <a:moveTo>
                    <a:pt x="0" y="0"/>
                  </a:moveTo>
                  <a:lnTo>
                    <a:pt x="0" y="32575"/>
                  </a:lnTo>
                  <a:lnTo>
                    <a:pt x="0" y="65889"/>
                  </a:lnTo>
                  <a:lnTo>
                    <a:pt x="0" y="102777"/>
                  </a:lnTo>
                  <a:lnTo>
                    <a:pt x="846" y="131192"/>
                  </a:lnTo>
                  <a:lnTo>
                    <a:pt x="4045" y="160754"/>
                  </a:lnTo>
                  <a:lnTo>
                    <a:pt x="6031" y="190826"/>
                  </a:lnTo>
                  <a:lnTo>
                    <a:pt x="7761" y="221124"/>
                  </a:lnTo>
                  <a:lnTo>
                    <a:pt x="11351" y="251524"/>
                  </a:lnTo>
                  <a:lnTo>
                    <a:pt x="13511" y="281967"/>
                  </a:lnTo>
                  <a:lnTo>
                    <a:pt x="15318" y="309892"/>
                  </a:lnTo>
                  <a:lnTo>
                    <a:pt x="20250" y="339893"/>
                  </a:lnTo>
                  <a:lnTo>
                    <a:pt x="22516" y="376558"/>
                  </a:lnTo>
                  <a:lnTo>
                    <a:pt x="22851" y="388305"/>
                  </a:lnTo>
                  <a:lnTo>
                    <a:pt x="26904" y="384481"/>
                  </a:lnTo>
                  <a:lnTo>
                    <a:pt x="29421" y="369896"/>
                  </a:lnTo>
                  <a:lnTo>
                    <a:pt x="30341" y="334820"/>
                  </a:lnTo>
                  <a:lnTo>
                    <a:pt x="30462" y="299659"/>
                  </a:lnTo>
                  <a:lnTo>
                    <a:pt x="30479" y="2895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498"/>
            <p:cNvSpPr/>
            <p:nvPr/>
          </p:nvSpPr>
          <p:spPr>
            <a:xfrm>
              <a:off x="7071491" y="640079"/>
              <a:ext cx="365628" cy="189915"/>
            </a:xfrm>
            <a:custGeom>
              <a:avLst/>
              <a:gdLst/>
              <a:ahLst/>
              <a:cxnLst/>
              <a:rect l="0" t="0" r="0" b="0"/>
              <a:pathLst>
                <a:path w="365628" h="189915">
                  <a:moveTo>
                    <a:pt x="76068" y="0"/>
                  </a:moveTo>
                  <a:lnTo>
                    <a:pt x="65461" y="0"/>
                  </a:lnTo>
                  <a:lnTo>
                    <a:pt x="60630" y="2258"/>
                  </a:lnTo>
                  <a:lnTo>
                    <a:pt x="42866" y="13844"/>
                  </a:lnTo>
                  <a:lnTo>
                    <a:pt x="28119" y="36046"/>
                  </a:lnTo>
                  <a:lnTo>
                    <a:pt x="15149" y="69313"/>
                  </a:lnTo>
                  <a:lnTo>
                    <a:pt x="4956" y="103251"/>
                  </a:lnTo>
                  <a:lnTo>
                    <a:pt x="874" y="136482"/>
                  </a:lnTo>
                  <a:lnTo>
                    <a:pt x="0" y="167080"/>
                  </a:lnTo>
                  <a:lnTo>
                    <a:pt x="2184" y="173883"/>
                  </a:lnTo>
                  <a:lnTo>
                    <a:pt x="10486" y="185147"/>
                  </a:lnTo>
                  <a:lnTo>
                    <a:pt x="17570" y="188121"/>
                  </a:lnTo>
                  <a:lnTo>
                    <a:pt x="21830" y="188914"/>
                  </a:lnTo>
                  <a:lnTo>
                    <a:pt x="31077" y="187538"/>
                  </a:lnTo>
                  <a:lnTo>
                    <a:pt x="54998" y="177409"/>
                  </a:lnTo>
                  <a:lnTo>
                    <a:pt x="61906" y="172546"/>
                  </a:lnTo>
                  <a:lnTo>
                    <a:pt x="73240" y="156443"/>
                  </a:lnTo>
                  <a:lnTo>
                    <a:pt x="80215" y="141933"/>
                  </a:lnTo>
                  <a:lnTo>
                    <a:pt x="84231" y="106497"/>
                  </a:lnTo>
                  <a:lnTo>
                    <a:pt x="91280" y="68853"/>
                  </a:lnTo>
                  <a:lnTo>
                    <a:pt x="92153" y="94590"/>
                  </a:lnTo>
                  <a:lnTo>
                    <a:pt x="105153" y="125361"/>
                  </a:lnTo>
                  <a:lnTo>
                    <a:pt x="127034" y="161859"/>
                  </a:lnTo>
                  <a:lnTo>
                    <a:pt x="140371" y="176746"/>
                  </a:lnTo>
                  <a:lnTo>
                    <a:pt x="150085" y="183823"/>
                  </a:lnTo>
                  <a:lnTo>
                    <a:pt x="160046" y="187532"/>
                  </a:lnTo>
                  <a:lnTo>
                    <a:pt x="176195" y="189914"/>
                  </a:lnTo>
                  <a:lnTo>
                    <a:pt x="188896" y="186281"/>
                  </a:lnTo>
                  <a:lnTo>
                    <a:pt x="203385" y="179843"/>
                  </a:lnTo>
                  <a:lnTo>
                    <a:pt x="211110" y="172782"/>
                  </a:lnTo>
                  <a:lnTo>
                    <a:pt x="234314" y="136273"/>
                  </a:lnTo>
                  <a:lnTo>
                    <a:pt x="240923" y="114037"/>
                  </a:lnTo>
                  <a:lnTo>
                    <a:pt x="248579" y="77012"/>
                  </a:lnTo>
                  <a:lnTo>
                    <a:pt x="251220" y="47801"/>
                  </a:lnTo>
                  <a:lnTo>
                    <a:pt x="252154" y="52214"/>
                  </a:lnTo>
                  <a:lnTo>
                    <a:pt x="255364" y="56509"/>
                  </a:lnTo>
                  <a:lnTo>
                    <a:pt x="257356" y="63498"/>
                  </a:lnTo>
                  <a:lnTo>
                    <a:pt x="260734" y="76952"/>
                  </a:lnTo>
                  <a:lnTo>
                    <a:pt x="271036" y="107783"/>
                  </a:lnTo>
                  <a:lnTo>
                    <a:pt x="273773" y="140880"/>
                  </a:lnTo>
                  <a:lnTo>
                    <a:pt x="281078" y="177704"/>
                  </a:lnTo>
                  <a:lnTo>
                    <a:pt x="281801" y="182820"/>
                  </a:lnTo>
                  <a:lnTo>
                    <a:pt x="281808" y="150798"/>
                  </a:lnTo>
                  <a:lnTo>
                    <a:pt x="281809" y="114089"/>
                  </a:lnTo>
                  <a:lnTo>
                    <a:pt x="283501" y="78542"/>
                  </a:lnTo>
                  <a:lnTo>
                    <a:pt x="298974" y="42453"/>
                  </a:lnTo>
                  <a:lnTo>
                    <a:pt x="321336" y="14364"/>
                  </a:lnTo>
                  <a:lnTo>
                    <a:pt x="331549" y="10618"/>
                  </a:lnTo>
                  <a:lnTo>
                    <a:pt x="365627"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499"/>
            <p:cNvSpPr/>
            <p:nvPr/>
          </p:nvSpPr>
          <p:spPr>
            <a:xfrm>
              <a:off x="6903718" y="658548"/>
              <a:ext cx="91442" cy="179653"/>
            </a:xfrm>
            <a:custGeom>
              <a:avLst/>
              <a:gdLst/>
              <a:ahLst/>
              <a:cxnLst/>
              <a:rect l="0" t="0" r="0" b="0"/>
              <a:pathLst>
                <a:path w="91442" h="179653">
                  <a:moveTo>
                    <a:pt x="0" y="4390"/>
                  </a:moveTo>
                  <a:lnTo>
                    <a:pt x="4047" y="345"/>
                  </a:lnTo>
                  <a:lnTo>
                    <a:pt x="5237" y="0"/>
                  </a:lnTo>
                  <a:lnTo>
                    <a:pt x="6033" y="618"/>
                  </a:lnTo>
                  <a:lnTo>
                    <a:pt x="7308" y="3645"/>
                  </a:lnTo>
                  <a:lnTo>
                    <a:pt x="21446" y="17344"/>
                  </a:lnTo>
                  <a:lnTo>
                    <a:pt x="29571" y="22283"/>
                  </a:lnTo>
                  <a:lnTo>
                    <a:pt x="36567" y="31816"/>
                  </a:lnTo>
                  <a:lnTo>
                    <a:pt x="50600" y="65105"/>
                  </a:lnTo>
                  <a:lnTo>
                    <a:pt x="63475" y="101015"/>
                  </a:lnTo>
                  <a:lnTo>
                    <a:pt x="70165" y="138972"/>
                  </a:lnTo>
                  <a:lnTo>
                    <a:pt x="81489" y="165764"/>
                  </a:lnTo>
                  <a:lnTo>
                    <a:pt x="91441" y="1796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00"/>
            <p:cNvSpPr/>
            <p:nvPr/>
          </p:nvSpPr>
          <p:spPr>
            <a:xfrm>
              <a:off x="7476463" y="662938"/>
              <a:ext cx="196877" cy="196124"/>
            </a:xfrm>
            <a:custGeom>
              <a:avLst/>
              <a:gdLst/>
              <a:ahLst/>
              <a:cxnLst/>
              <a:rect l="0" t="0" r="0" b="0"/>
              <a:pathLst>
                <a:path w="196877" h="196124">
                  <a:moveTo>
                    <a:pt x="113055" y="0"/>
                  </a:moveTo>
                  <a:lnTo>
                    <a:pt x="91662" y="0"/>
                  </a:lnTo>
                  <a:lnTo>
                    <a:pt x="79165" y="6085"/>
                  </a:lnTo>
                  <a:lnTo>
                    <a:pt x="73158" y="10607"/>
                  </a:lnTo>
                  <a:lnTo>
                    <a:pt x="57167" y="32577"/>
                  </a:lnTo>
                  <a:lnTo>
                    <a:pt x="40461" y="61374"/>
                  </a:lnTo>
                  <a:lnTo>
                    <a:pt x="17249" y="91523"/>
                  </a:lnTo>
                  <a:lnTo>
                    <a:pt x="5553" y="118370"/>
                  </a:lnTo>
                  <a:lnTo>
                    <a:pt x="99" y="150853"/>
                  </a:lnTo>
                  <a:lnTo>
                    <a:pt x="0" y="168970"/>
                  </a:lnTo>
                  <a:lnTo>
                    <a:pt x="4957" y="184216"/>
                  </a:lnTo>
                  <a:lnTo>
                    <a:pt x="9414" y="191377"/>
                  </a:lnTo>
                  <a:lnTo>
                    <a:pt x="14217" y="195123"/>
                  </a:lnTo>
                  <a:lnTo>
                    <a:pt x="16685" y="196123"/>
                  </a:lnTo>
                  <a:lnTo>
                    <a:pt x="23939" y="194976"/>
                  </a:lnTo>
                  <a:lnTo>
                    <a:pt x="31963" y="191642"/>
                  </a:lnTo>
                  <a:lnTo>
                    <a:pt x="38351" y="187340"/>
                  </a:lnTo>
                  <a:lnTo>
                    <a:pt x="49349" y="171594"/>
                  </a:lnTo>
                  <a:lnTo>
                    <a:pt x="64779" y="136059"/>
                  </a:lnTo>
                  <a:lnTo>
                    <a:pt x="77493" y="98915"/>
                  </a:lnTo>
                  <a:lnTo>
                    <a:pt x="88690" y="63934"/>
                  </a:lnTo>
                  <a:lnTo>
                    <a:pt x="89751" y="56480"/>
                  </a:lnTo>
                  <a:lnTo>
                    <a:pt x="90745" y="55433"/>
                  </a:lnTo>
                  <a:lnTo>
                    <a:pt x="96718" y="53617"/>
                  </a:lnTo>
                  <a:lnTo>
                    <a:pt x="101535" y="57467"/>
                  </a:lnTo>
                  <a:lnTo>
                    <a:pt x="103702" y="63924"/>
                  </a:lnTo>
                  <a:lnTo>
                    <a:pt x="107180" y="77078"/>
                  </a:lnTo>
                  <a:lnTo>
                    <a:pt x="111314" y="91701"/>
                  </a:lnTo>
                  <a:lnTo>
                    <a:pt x="116758" y="115857"/>
                  </a:lnTo>
                  <a:lnTo>
                    <a:pt x="137499" y="149552"/>
                  </a:lnTo>
                  <a:lnTo>
                    <a:pt x="154510" y="169273"/>
                  </a:lnTo>
                  <a:lnTo>
                    <a:pt x="164217" y="176269"/>
                  </a:lnTo>
                  <a:lnTo>
                    <a:pt x="196876"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01"/>
            <p:cNvSpPr/>
            <p:nvPr/>
          </p:nvSpPr>
          <p:spPr>
            <a:xfrm>
              <a:off x="7720262" y="632460"/>
              <a:ext cx="105478" cy="212770"/>
            </a:xfrm>
            <a:custGeom>
              <a:avLst/>
              <a:gdLst/>
              <a:ahLst/>
              <a:cxnLst/>
              <a:rect l="0" t="0" r="0" b="0"/>
              <a:pathLst>
                <a:path w="105478" h="212770">
                  <a:moveTo>
                    <a:pt x="90238" y="0"/>
                  </a:moveTo>
                  <a:lnTo>
                    <a:pt x="86193" y="0"/>
                  </a:lnTo>
                  <a:lnTo>
                    <a:pt x="81947" y="2256"/>
                  </a:lnTo>
                  <a:lnTo>
                    <a:pt x="45854" y="29483"/>
                  </a:lnTo>
                  <a:lnTo>
                    <a:pt x="20516" y="58554"/>
                  </a:lnTo>
                  <a:lnTo>
                    <a:pt x="11911" y="73699"/>
                  </a:lnTo>
                  <a:lnTo>
                    <a:pt x="4882" y="107353"/>
                  </a:lnTo>
                  <a:lnTo>
                    <a:pt x="0" y="137293"/>
                  </a:lnTo>
                  <a:lnTo>
                    <a:pt x="4986" y="173018"/>
                  </a:lnTo>
                  <a:lnTo>
                    <a:pt x="5464" y="178846"/>
                  </a:lnTo>
                  <a:lnTo>
                    <a:pt x="10508" y="189836"/>
                  </a:lnTo>
                  <a:lnTo>
                    <a:pt x="18395" y="199517"/>
                  </a:lnTo>
                  <a:lnTo>
                    <a:pt x="27544" y="206643"/>
                  </a:lnTo>
                  <a:lnTo>
                    <a:pt x="37255" y="210374"/>
                  </a:lnTo>
                  <a:lnTo>
                    <a:pt x="57288" y="212769"/>
                  </a:lnTo>
                  <a:lnTo>
                    <a:pt x="76524" y="209139"/>
                  </a:lnTo>
                  <a:lnTo>
                    <a:pt x="105477" y="198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502"/>
            <p:cNvSpPr/>
            <p:nvPr/>
          </p:nvSpPr>
          <p:spPr>
            <a:xfrm>
              <a:off x="7940039" y="457200"/>
              <a:ext cx="7621" cy="373379"/>
            </a:xfrm>
            <a:custGeom>
              <a:avLst/>
              <a:gdLst/>
              <a:ahLst/>
              <a:cxnLst/>
              <a:rect l="0" t="0" r="0" b="0"/>
              <a:pathLst>
                <a:path w="7621" h="373379">
                  <a:moveTo>
                    <a:pt x="7620" y="0"/>
                  </a:moveTo>
                  <a:lnTo>
                    <a:pt x="7620" y="4045"/>
                  </a:lnTo>
                  <a:lnTo>
                    <a:pt x="6774" y="5236"/>
                  </a:lnTo>
                  <a:lnTo>
                    <a:pt x="5362" y="6030"/>
                  </a:lnTo>
                  <a:lnTo>
                    <a:pt x="3575" y="6560"/>
                  </a:lnTo>
                  <a:lnTo>
                    <a:pt x="2383" y="8606"/>
                  </a:lnTo>
                  <a:lnTo>
                    <a:pt x="470" y="26315"/>
                  </a:lnTo>
                  <a:lnTo>
                    <a:pt x="63" y="63108"/>
                  </a:lnTo>
                  <a:lnTo>
                    <a:pt x="864" y="96121"/>
                  </a:lnTo>
                  <a:lnTo>
                    <a:pt x="5241" y="133560"/>
                  </a:lnTo>
                  <a:lnTo>
                    <a:pt x="6564" y="161806"/>
                  </a:lnTo>
                  <a:lnTo>
                    <a:pt x="7151" y="189035"/>
                  </a:lnTo>
                  <a:lnTo>
                    <a:pt x="7412" y="216096"/>
                  </a:lnTo>
                  <a:lnTo>
                    <a:pt x="7527" y="245056"/>
                  </a:lnTo>
                  <a:lnTo>
                    <a:pt x="7578" y="272602"/>
                  </a:lnTo>
                  <a:lnTo>
                    <a:pt x="7607" y="309652"/>
                  </a:lnTo>
                  <a:lnTo>
                    <a:pt x="7617" y="344423"/>
                  </a:lnTo>
                  <a:lnTo>
                    <a:pt x="5362" y="354300"/>
                  </a:lnTo>
                  <a:lnTo>
                    <a:pt x="1588" y="364622"/>
                  </a:lnTo>
                  <a:lnTo>
                    <a:pt x="0" y="3733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503"/>
            <p:cNvSpPr/>
            <p:nvPr/>
          </p:nvSpPr>
          <p:spPr>
            <a:xfrm>
              <a:off x="7871459" y="647700"/>
              <a:ext cx="167642" cy="30480"/>
            </a:xfrm>
            <a:custGeom>
              <a:avLst/>
              <a:gdLst/>
              <a:ahLst/>
              <a:cxnLst/>
              <a:rect l="0" t="0" r="0" b="0"/>
              <a:pathLst>
                <a:path w="167642" h="30480">
                  <a:moveTo>
                    <a:pt x="0" y="30479"/>
                  </a:moveTo>
                  <a:lnTo>
                    <a:pt x="14690" y="29632"/>
                  </a:lnTo>
                  <a:lnTo>
                    <a:pt x="46650" y="23918"/>
                  </a:lnTo>
                  <a:lnTo>
                    <a:pt x="83943" y="16968"/>
                  </a:lnTo>
                  <a:lnTo>
                    <a:pt x="118371" y="11536"/>
                  </a:lnTo>
                  <a:lnTo>
                    <a:pt x="155037" y="2104"/>
                  </a:lnTo>
                  <a:lnTo>
                    <a:pt x="1676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504"/>
            <p:cNvSpPr/>
            <p:nvPr/>
          </p:nvSpPr>
          <p:spPr>
            <a:xfrm>
              <a:off x="8123745" y="601980"/>
              <a:ext cx="273495" cy="227045"/>
            </a:xfrm>
            <a:custGeom>
              <a:avLst/>
              <a:gdLst/>
              <a:ahLst/>
              <a:cxnLst/>
              <a:rect l="0" t="0" r="0" b="0"/>
              <a:pathLst>
                <a:path w="273495" h="227045">
                  <a:moveTo>
                    <a:pt x="6794" y="99058"/>
                  </a:moveTo>
                  <a:lnTo>
                    <a:pt x="17400" y="99058"/>
                  </a:lnTo>
                  <a:lnTo>
                    <a:pt x="42840" y="88454"/>
                  </a:lnTo>
                  <a:lnTo>
                    <a:pt x="76735" y="66027"/>
                  </a:lnTo>
                  <a:lnTo>
                    <a:pt x="85184" y="54371"/>
                  </a:lnTo>
                  <a:lnTo>
                    <a:pt x="89005" y="44238"/>
                  </a:lnTo>
                  <a:lnTo>
                    <a:pt x="90472" y="28031"/>
                  </a:lnTo>
                  <a:lnTo>
                    <a:pt x="88294" y="22900"/>
                  </a:lnTo>
                  <a:lnTo>
                    <a:pt x="86526" y="20346"/>
                  </a:lnTo>
                  <a:lnTo>
                    <a:pt x="82306" y="17509"/>
                  </a:lnTo>
                  <a:lnTo>
                    <a:pt x="79996" y="16753"/>
                  </a:lnTo>
                  <a:lnTo>
                    <a:pt x="72912" y="18170"/>
                  </a:lnTo>
                  <a:lnTo>
                    <a:pt x="64121" y="22468"/>
                  </a:lnTo>
                  <a:lnTo>
                    <a:pt x="35484" y="48670"/>
                  </a:lnTo>
                  <a:lnTo>
                    <a:pt x="15882" y="81803"/>
                  </a:lnTo>
                  <a:lnTo>
                    <a:pt x="3351" y="113901"/>
                  </a:lnTo>
                  <a:lnTo>
                    <a:pt x="0" y="144701"/>
                  </a:lnTo>
                  <a:lnTo>
                    <a:pt x="129" y="182022"/>
                  </a:lnTo>
                  <a:lnTo>
                    <a:pt x="3268" y="194070"/>
                  </a:lnTo>
                  <a:lnTo>
                    <a:pt x="9743" y="202810"/>
                  </a:lnTo>
                  <a:lnTo>
                    <a:pt x="37532" y="220722"/>
                  </a:lnTo>
                  <a:lnTo>
                    <a:pt x="48395" y="225098"/>
                  </a:lnTo>
                  <a:lnTo>
                    <a:pt x="61691" y="227044"/>
                  </a:lnTo>
                  <a:lnTo>
                    <a:pt x="79410" y="224093"/>
                  </a:lnTo>
                  <a:lnTo>
                    <a:pt x="105804" y="214664"/>
                  </a:lnTo>
                  <a:lnTo>
                    <a:pt x="143803" y="182658"/>
                  </a:lnTo>
                  <a:lnTo>
                    <a:pt x="168488" y="156604"/>
                  </a:lnTo>
                  <a:lnTo>
                    <a:pt x="184146" y="121469"/>
                  </a:lnTo>
                  <a:lnTo>
                    <a:pt x="194978" y="92049"/>
                  </a:lnTo>
                  <a:lnTo>
                    <a:pt x="197282" y="68753"/>
                  </a:lnTo>
                  <a:lnTo>
                    <a:pt x="193245" y="72676"/>
                  </a:lnTo>
                  <a:lnTo>
                    <a:pt x="191262" y="79148"/>
                  </a:lnTo>
                  <a:lnTo>
                    <a:pt x="189735" y="116954"/>
                  </a:lnTo>
                  <a:lnTo>
                    <a:pt x="190527" y="147329"/>
                  </a:lnTo>
                  <a:lnTo>
                    <a:pt x="197085" y="181719"/>
                  </a:lnTo>
                  <a:lnTo>
                    <a:pt x="197267" y="189175"/>
                  </a:lnTo>
                  <a:lnTo>
                    <a:pt x="197294" y="156960"/>
                  </a:lnTo>
                  <a:lnTo>
                    <a:pt x="199553" y="121517"/>
                  </a:lnTo>
                  <a:lnTo>
                    <a:pt x="205055" y="83766"/>
                  </a:lnTo>
                  <a:lnTo>
                    <a:pt x="211636" y="61790"/>
                  </a:lnTo>
                  <a:lnTo>
                    <a:pt x="233065" y="29081"/>
                  </a:lnTo>
                  <a:lnTo>
                    <a:pt x="270830" y="1547"/>
                  </a:lnTo>
                  <a:lnTo>
                    <a:pt x="27349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505"/>
            <p:cNvSpPr/>
            <p:nvPr/>
          </p:nvSpPr>
          <p:spPr>
            <a:xfrm>
              <a:off x="8496393" y="632460"/>
              <a:ext cx="15147" cy="175260"/>
            </a:xfrm>
            <a:custGeom>
              <a:avLst/>
              <a:gdLst/>
              <a:ahLst/>
              <a:cxnLst/>
              <a:rect l="0" t="0" r="0" b="0"/>
              <a:pathLst>
                <a:path w="15147" h="175260">
                  <a:moveTo>
                    <a:pt x="15146" y="0"/>
                  </a:moveTo>
                  <a:lnTo>
                    <a:pt x="11100" y="4044"/>
                  </a:lnTo>
                  <a:lnTo>
                    <a:pt x="9114" y="10546"/>
                  </a:lnTo>
                  <a:lnTo>
                    <a:pt x="7618" y="43350"/>
                  </a:lnTo>
                  <a:lnTo>
                    <a:pt x="7539" y="76890"/>
                  </a:lnTo>
                  <a:lnTo>
                    <a:pt x="7529" y="110861"/>
                  </a:lnTo>
                  <a:lnTo>
                    <a:pt x="2289" y="143253"/>
                  </a:lnTo>
                  <a:lnTo>
                    <a:pt x="0" y="173149"/>
                  </a:lnTo>
                  <a:lnTo>
                    <a:pt x="814" y="173852"/>
                  </a:lnTo>
                  <a:lnTo>
                    <a:pt x="7525"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SMARTInkShape-506"/>
          <p:cNvSpPr/>
          <p:nvPr/>
        </p:nvSpPr>
        <p:spPr>
          <a:xfrm>
            <a:off x="4381500" y="647700"/>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5" name="SMARTInkShape-Group61"/>
          <p:cNvGrpSpPr/>
          <p:nvPr/>
        </p:nvGrpSpPr>
        <p:grpSpPr>
          <a:xfrm>
            <a:off x="533400" y="449614"/>
            <a:ext cx="5478781" cy="584561"/>
            <a:chOff x="533400" y="449614"/>
            <a:chExt cx="5478781" cy="584561"/>
          </a:xfrm>
        </p:grpSpPr>
        <p:sp>
          <p:nvSpPr>
            <p:cNvPr id="70" name="SMARTInkShape-507"/>
            <p:cNvSpPr/>
            <p:nvPr/>
          </p:nvSpPr>
          <p:spPr>
            <a:xfrm>
              <a:off x="655319" y="556259"/>
              <a:ext cx="7411" cy="220980"/>
            </a:xfrm>
            <a:custGeom>
              <a:avLst/>
              <a:gdLst/>
              <a:ahLst/>
              <a:cxnLst/>
              <a:rect l="0" t="0" r="0" b="0"/>
              <a:pathLst>
                <a:path w="7411" h="220980">
                  <a:moveTo>
                    <a:pt x="0" y="0"/>
                  </a:moveTo>
                  <a:lnTo>
                    <a:pt x="846" y="14690"/>
                  </a:lnTo>
                  <a:lnTo>
                    <a:pt x="6561" y="46652"/>
                  </a:lnTo>
                  <a:lnTo>
                    <a:pt x="7410" y="77231"/>
                  </a:lnTo>
                  <a:lnTo>
                    <a:pt x="5321" y="115005"/>
                  </a:lnTo>
                  <a:lnTo>
                    <a:pt x="1051" y="151034"/>
                  </a:lnTo>
                  <a:lnTo>
                    <a:pt x="139" y="188063"/>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508"/>
            <p:cNvSpPr/>
            <p:nvPr/>
          </p:nvSpPr>
          <p:spPr>
            <a:xfrm>
              <a:off x="533400" y="502919"/>
              <a:ext cx="274320" cy="53341"/>
            </a:xfrm>
            <a:custGeom>
              <a:avLst/>
              <a:gdLst/>
              <a:ahLst/>
              <a:cxnLst/>
              <a:rect l="0" t="0" r="0" b="0"/>
              <a:pathLst>
                <a:path w="274320" h="53341">
                  <a:moveTo>
                    <a:pt x="0" y="53340"/>
                  </a:moveTo>
                  <a:lnTo>
                    <a:pt x="32924" y="40342"/>
                  </a:lnTo>
                  <a:lnTo>
                    <a:pt x="69564" y="32679"/>
                  </a:lnTo>
                  <a:lnTo>
                    <a:pt x="101609" y="28873"/>
                  </a:lnTo>
                  <a:lnTo>
                    <a:pt x="135656" y="22384"/>
                  </a:lnTo>
                  <a:lnTo>
                    <a:pt x="167194" y="15098"/>
                  </a:lnTo>
                  <a:lnTo>
                    <a:pt x="197988" y="9837"/>
                  </a:lnTo>
                  <a:lnTo>
                    <a:pt x="234688" y="4012"/>
                  </a:lnTo>
                  <a:lnTo>
                    <a:pt x="2743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509"/>
            <p:cNvSpPr/>
            <p:nvPr/>
          </p:nvSpPr>
          <p:spPr>
            <a:xfrm>
              <a:off x="533400" y="762000"/>
              <a:ext cx="236220" cy="53339"/>
            </a:xfrm>
            <a:custGeom>
              <a:avLst/>
              <a:gdLst/>
              <a:ahLst/>
              <a:cxnLst/>
              <a:rect l="0" t="0" r="0" b="0"/>
              <a:pathLst>
                <a:path w="236220" h="53339">
                  <a:moveTo>
                    <a:pt x="0" y="53338"/>
                  </a:moveTo>
                  <a:lnTo>
                    <a:pt x="4045" y="53338"/>
                  </a:lnTo>
                  <a:lnTo>
                    <a:pt x="34273" y="39018"/>
                  </a:lnTo>
                  <a:lnTo>
                    <a:pt x="71869" y="28121"/>
                  </a:lnTo>
                  <a:lnTo>
                    <a:pt x="105866" y="20372"/>
                  </a:lnTo>
                  <a:lnTo>
                    <a:pt x="138705" y="12715"/>
                  </a:lnTo>
                  <a:lnTo>
                    <a:pt x="174060" y="7778"/>
                  </a:lnTo>
                  <a:lnTo>
                    <a:pt x="205503" y="1787"/>
                  </a:lnTo>
                  <a:lnTo>
                    <a:pt x="2362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510"/>
            <p:cNvSpPr/>
            <p:nvPr/>
          </p:nvSpPr>
          <p:spPr>
            <a:xfrm>
              <a:off x="861060" y="642605"/>
              <a:ext cx="137160" cy="213583"/>
            </a:xfrm>
            <a:custGeom>
              <a:avLst/>
              <a:gdLst/>
              <a:ahLst/>
              <a:cxnLst/>
              <a:rect l="0" t="0" r="0" b="0"/>
              <a:pathLst>
                <a:path w="137160" h="213583">
                  <a:moveTo>
                    <a:pt x="0" y="20333"/>
                  </a:moveTo>
                  <a:lnTo>
                    <a:pt x="0" y="56380"/>
                  </a:lnTo>
                  <a:lnTo>
                    <a:pt x="0" y="91905"/>
                  </a:lnTo>
                  <a:lnTo>
                    <a:pt x="4045" y="126100"/>
                  </a:lnTo>
                  <a:lnTo>
                    <a:pt x="7305" y="162048"/>
                  </a:lnTo>
                  <a:lnTo>
                    <a:pt x="7611" y="179017"/>
                  </a:lnTo>
                  <a:lnTo>
                    <a:pt x="7618" y="169630"/>
                  </a:lnTo>
                  <a:lnTo>
                    <a:pt x="14179" y="136208"/>
                  </a:lnTo>
                  <a:lnTo>
                    <a:pt x="15030" y="98381"/>
                  </a:lnTo>
                  <a:lnTo>
                    <a:pt x="16023" y="68389"/>
                  </a:lnTo>
                  <a:lnTo>
                    <a:pt x="20457" y="38900"/>
                  </a:lnTo>
                  <a:lnTo>
                    <a:pt x="23841" y="15393"/>
                  </a:lnTo>
                  <a:lnTo>
                    <a:pt x="30634" y="6002"/>
                  </a:lnTo>
                  <a:lnTo>
                    <a:pt x="39296" y="1265"/>
                  </a:lnTo>
                  <a:lnTo>
                    <a:pt x="43977" y="0"/>
                  </a:lnTo>
                  <a:lnTo>
                    <a:pt x="47944" y="5"/>
                  </a:lnTo>
                  <a:lnTo>
                    <a:pt x="67169" y="8301"/>
                  </a:lnTo>
                  <a:lnTo>
                    <a:pt x="81613" y="19497"/>
                  </a:lnTo>
                  <a:lnTo>
                    <a:pt x="92574" y="41629"/>
                  </a:lnTo>
                  <a:lnTo>
                    <a:pt x="103862" y="79448"/>
                  </a:lnTo>
                  <a:lnTo>
                    <a:pt x="110830" y="110286"/>
                  </a:lnTo>
                  <a:lnTo>
                    <a:pt x="114117" y="144166"/>
                  </a:lnTo>
                  <a:lnTo>
                    <a:pt x="120127" y="179227"/>
                  </a:lnTo>
                  <a:lnTo>
                    <a:pt x="121970" y="193399"/>
                  </a:lnTo>
                  <a:lnTo>
                    <a:pt x="128374" y="212417"/>
                  </a:lnTo>
                  <a:lnTo>
                    <a:pt x="129609" y="213582"/>
                  </a:lnTo>
                  <a:lnTo>
                    <a:pt x="131280" y="213512"/>
                  </a:lnTo>
                  <a:lnTo>
                    <a:pt x="133239" y="212620"/>
                  </a:lnTo>
                  <a:lnTo>
                    <a:pt x="134545" y="211177"/>
                  </a:lnTo>
                  <a:lnTo>
                    <a:pt x="135998" y="207318"/>
                  </a:lnTo>
                  <a:lnTo>
                    <a:pt x="137159" y="1955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511"/>
            <p:cNvSpPr/>
            <p:nvPr/>
          </p:nvSpPr>
          <p:spPr>
            <a:xfrm>
              <a:off x="1074419" y="502919"/>
              <a:ext cx="205740" cy="333591"/>
            </a:xfrm>
            <a:custGeom>
              <a:avLst/>
              <a:gdLst/>
              <a:ahLst/>
              <a:cxnLst/>
              <a:rect l="0" t="0" r="0" b="0"/>
              <a:pathLst>
                <a:path w="205740" h="333591">
                  <a:moveTo>
                    <a:pt x="0" y="0"/>
                  </a:moveTo>
                  <a:lnTo>
                    <a:pt x="0" y="10606"/>
                  </a:lnTo>
                  <a:lnTo>
                    <a:pt x="6561" y="40091"/>
                  </a:lnTo>
                  <a:lnTo>
                    <a:pt x="11352" y="69641"/>
                  </a:lnTo>
                  <a:lnTo>
                    <a:pt x="15769" y="95298"/>
                  </a:lnTo>
                  <a:lnTo>
                    <a:pt x="20556" y="123635"/>
                  </a:lnTo>
                  <a:lnTo>
                    <a:pt x="25505" y="153162"/>
                  </a:lnTo>
                  <a:lnTo>
                    <a:pt x="30527" y="185476"/>
                  </a:lnTo>
                  <a:lnTo>
                    <a:pt x="35580" y="217901"/>
                  </a:lnTo>
                  <a:lnTo>
                    <a:pt x="40649" y="246422"/>
                  </a:lnTo>
                  <a:lnTo>
                    <a:pt x="48262" y="282235"/>
                  </a:lnTo>
                  <a:lnTo>
                    <a:pt x="52895" y="319986"/>
                  </a:lnTo>
                  <a:lnTo>
                    <a:pt x="53301" y="326987"/>
                  </a:lnTo>
                  <a:lnTo>
                    <a:pt x="52493" y="293379"/>
                  </a:lnTo>
                  <a:lnTo>
                    <a:pt x="48102" y="261529"/>
                  </a:lnTo>
                  <a:lnTo>
                    <a:pt x="46427" y="225280"/>
                  </a:lnTo>
                  <a:lnTo>
                    <a:pt x="46776" y="188576"/>
                  </a:lnTo>
                  <a:lnTo>
                    <a:pt x="51866" y="157568"/>
                  </a:lnTo>
                  <a:lnTo>
                    <a:pt x="56354" y="143126"/>
                  </a:lnTo>
                  <a:lnTo>
                    <a:pt x="63428" y="133321"/>
                  </a:lnTo>
                  <a:lnTo>
                    <a:pt x="71371" y="126986"/>
                  </a:lnTo>
                  <a:lnTo>
                    <a:pt x="77722" y="124171"/>
                  </a:lnTo>
                  <a:lnTo>
                    <a:pt x="85625" y="125178"/>
                  </a:lnTo>
                  <a:lnTo>
                    <a:pt x="104497" y="132723"/>
                  </a:lnTo>
                  <a:lnTo>
                    <a:pt x="112201" y="141961"/>
                  </a:lnTo>
                  <a:lnTo>
                    <a:pt x="131961" y="176739"/>
                  </a:lnTo>
                  <a:lnTo>
                    <a:pt x="141452" y="205237"/>
                  </a:lnTo>
                  <a:lnTo>
                    <a:pt x="149627" y="239269"/>
                  </a:lnTo>
                  <a:lnTo>
                    <a:pt x="157411" y="270331"/>
                  </a:lnTo>
                  <a:lnTo>
                    <a:pt x="170171" y="307850"/>
                  </a:lnTo>
                  <a:lnTo>
                    <a:pt x="182878" y="326723"/>
                  </a:lnTo>
                  <a:lnTo>
                    <a:pt x="187959" y="331478"/>
                  </a:lnTo>
                  <a:lnTo>
                    <a:pt x="193039" y="333590"/>
                  </a:lnTo>
                  <a:lnTo>
                    <a:pt x="195580" y="333306"/>
                  </a:lnTo>
                  <a:lnTo>
                    <a:pt x="205739"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512"/>
            <p:cNvSpPr/>
            <p:nvPr/>
          </p:nvSpPr>
          <p:spPr>
            <a:xfrm>
              <a:off x="1308573" y="637197"/>
              <a:ext cx="390687" cy="237333"/>
            </a:xfrm>
            <a:custGeom>
              <a:avLst/>
              <a:gdLst/>
              <a:ahLst/>
              <a:cxnLst/>
              <a:rect l="0" t="0" r="0" b="0"/>
              <a:pathLst>
                <a:path w="390687" h="237333">
                  <a:moveTo>
                    <a:pt x="17305" y="56222"/>
                  </a:moveTo>
                  <a:lnTo>
                    <a:pt x="13261" y="60267"/>
                  </a:lnTo>
                  <a:lnTo>
                    <a:pt x="11275" y="64512"/>
                  </a:lnTo>
                  <a:lnTo>
                    <a:pt x="9778" y="81661"/>
                  </a:lnTo>
                  <a:lnTo>
                    <a:pt x="11441" y="84189"/>
                  </a:lnTo>
                  <a:lnTo>
                    <a:pt x="26860" y="96865"/>
                  </a:lnTo>
                  <a:lnTo>
                    <a:pt x="34534" y="99686"/>
                  </a:lnTo>
                  <a:lnTo>
                    <a:pt x="53258" y="101497"/>
                  </a:lnTo>
                  <a:lnTo>
                    <a:pt x="60943" y="99487"/>
                  </a:lnTo>
                  <a:lnTo>
                    <a:pt x="87244" y="84019"/>
                  </a:lnTo>
                  <a:lnTo>
                    <a:pt x="99742" y="72454"/>
                  </a:lnTo>
                  <a:lnTo>
                    <a:pt x="104744" y="63155"/>
                  </a:lnTo>
                  <a:lnTo>
                    <a:pt x="114425" y="31043"/>
                  </a:lnTo>
                  <a:lnTo>
                    <a:pt x="115982" y="10515"/>
                  </a:lnTo>
                  <a:lnTo>
                    <a:pt x="113938" y="4016"/>
                  </a:lnTo>
                  <a:lnTo>
                    <a:pt x="112208" y="1099"/>
                  </a:lnTo>
                  <a:lnTo>
                    <a:pt x="109360" y="0"/>
                  </a:lnTo>
                  <a:lnTo>
                    <a:pt x="101682" y="1037"/>
                  </a:lnTo>
                  <a:lnTo>
                    <a:pt x="87837" y="6381"/>
                  </a:lnTo>
                  <a:lnTo>
                    <a:pt x="53850" y="35397"/>
                  </a:lnTo>
                  <a:lnTo>
                    <a:pt x="30703" y="65091"/>
                  </a:lnTo>
                  <a:lnTo>
                    <a:pt x="12082" y="100432"/>
                  </a:lnTo>
                  <a:lnTo>
                    <a:pt x="0" y="132123"/>
                  </a:lnTo>
                  <a:lnTo>
                    <a:pt x="137" y="159238"/>
                  </a:lnTo>
                  <a:lnTo>
                    <a:pt x="5540" y="176586"/>
                  </a:lnTo>
                  <a:lnTo>
                    <a:pt x="16548" y="191134"/>
                  </a:lnTo>
                  <a:lnTo>
                    <a:pt x="34580" y="206168"/>
                  </a:lnTo>
                  <a:lnTo>
                    <a:pt x="48689" y="211765"/>
                  </a:lnTo>
                  <a:lnTo>
                    <a:pt x="86006" y="220043"/>
                  </a:lnTo>
                  <a:lnTo>
                    <a:pt x="124001" y="216909"/>
                  </a:lnTo>
                  <a:lnTo>
                    <a:pt x="136975" y="212024"/>
                  </a:lnTo>
                  <a:lnTo>
                    <a:pt x="169567" y="191134"/>
                  </a:lnTo>
                  <a:lnTo>
                    <a:pt x="181216" y="184481"/>
                  </a:lnTo>
                  <a:lnTo>
                    <a:pt x="189780" y="174185"/>
                  </a:lnTo>
                  <a:lnTo>
                    <a:pt x="210136" y="139522"/>
                  </a:lnTo>
                  <a:lnTo>
                    <a:pt x="220245" y="111716"/>
                  </a:lnTo>
                  <a:lnTo>
                    <a:pt x="230303" y="80011"/>
                  </a:lnTo>
                  <a:lnTo>
                    <a:pt x="236692" y="112558"/>
                  </a:lnTo>
                  <a:lnTo>
                    <a:pt x="244159" y="148057"/>
                  </a:lnTo>
                  <a:lnTo>
                    <a:pt x="256171" y="185814"/>
                  </a:lnTo>
                  <a:lnTo>
                    <a:pt x="267271" y="223396"/>
                  </a:lnTo>
                  <a:lnTo>
                    <a:pt x="270358" y="230146"/>
                  </a:lnTo>
                  <a:lnTo>
                    <a:pt x="275196" y="237332"/>
                  </a:lnTo>
                  <a:lnTo>
                    <a:pt x="275592" y="237075"/>
                  </a:lnTo>
                  <a:lnTo>
                    <a:pt x="276151" y="231823"/>
                  </a:lnTo>
                  <a:lnTo>
                    <a:pt x="275470" y="219918"/>
                  </a:lnTo>
                  <a:lnTo>
                    <a:pt x="270341" y="196209"/>
                  </a:lnTo>
                  <a:lnTo>
                    <a:pt x="269233" y="166845"/>
                  </a:lnTo>
                  <a:lnTo>
                    <a:pt x="268904" y="133590"/>
                  </a:lnTo>
                  <a:lnTo>
                    <a:pt x="272838" y="96058"/>
                  </a:lnTo>
                  <a:lnTo>
                    <a:pt x="279381" y="76022"/>
                  </a:lnTo>
                  <a:lnTo>
                    <a:pt x="300766" y="47745"/>
                  </a:lnTo>
                  <a:lnTo>
                    <a:pt x="338572" y="29228"/>
                  </a:lnTo>
                  <a:lnTo>
                    <a:pt x="373202" y="15271"/>
                  </a:lnTo>
                  <a:lnTo>
                    <a:pt x="390686" y="105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513"/>
            <p:cNvSpPr/>
            <p:nvPr/>
          </p:nvSpPr>
          <p:spPr>
            <a:xfrm>
              <a:off x="1828800" y="647700"/>
              <a:ext cx="7621" cy="167639"/>
            </a:xfrm>
            <a:custGeom>
              <a:avLst/>
              <a:gdLst/>
              <a:ahLst/>
              <a:cxnLst/>
              <a:rect l="0" t="0" r="0" b="0"/>
              <a:pathLst>
                <a:path w="7621" h="167639">
                  <a:moveTo>
                    <a:pt x="0" y="0"/>
                  </a:moveTo>
                  <a:lnTo>
                    <a:pt x="0" y="33134"/>
                  </a:lnTo>
                  <a:lnTo>
                    <a:pt x="0" y="69776"/>
                  </a:lnTo>
                  <a:lnTo>
                    <a:pt x="0" y="105160"/>
                  </a:lnTo>
                  <a:lnTo>
                    <a:pt x="846" y="142885"/>
                  </a:lnTo>
                  <a:lnTo>
                    <a:pt x="7620" y="1676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514"/>
            <p:cNvSpPr/>
            <p:nvPr/>
          </p:nvSpPr>
          <p:spPr>
            <a:xfrm>
              <a:off x="1829952" y="480059"/>
              <a:ext cx="14088" cy="1"/>
            </a:xfrm>
            <a:custGeom>
              <a:avLst/>
              <a:gdLst/>
              <a:ahLst/>
              <a:cxnLst/>
              <a:rect l="0" t="0" r="0" b="0"/>
              <a:pathLst>
                <a:path w="14088" h="1">
                  <a:moveTo>
                    <a:pt x="14087" y="0"/>
                  </a:moveTo>
                  <a:lnTo>
                    <a:pt x="0" y="0"/>
                  </a:lnTo>
                  <a:lnTo>
                    <a:pt x="646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515"/>
            <p:cNvSpPr/>
            <p:nvPr/>
          </p:nvSpPr>
          <p:spPr>
            <a:xfrm>
              <a:off x="1981200" y="464819"/>
              <a:ext cx="60960" cy="342901"/>
            </a:xfrm>
            <a:custGeom>
              <a:avLst/>
              <a:gdLst/>
              <a:ahLst/>
              <a:cxnLst/>
              <a:rect l="0" t="0" r="0" b="0"/>
              <a:pathLst>
                <a:path w="60960" h="342901">
                  <a:moveTo>
                    <a:pt x="0" y="0"/>
                  </a:moveTo>
                  <a:lnTo>
                    <a:pt x="5235" y="12167"/>
                  </a:lnTo>
                  <a:lnTo>
                    <a:pt x="13493" y="48592"/>
                  </a:lnTo>
                  <a:lnTo>
                    <a:pt x="20554" y="81096"/>
                  </a:lnTo>
                  <a:lnTo>
                    <a:pt x="27163" y="118384"/>
                  </a:lnTo>
                  <a:lnTo>
                    <a:pt x="29005" y="146596"/>
                  </a:lnTo>
                  <a:lnTo>
                    <a:pt x="32081" y="176066"/>
                  </a:lnTo>
                  <a:lnTo>
                    <a:pt x="36272" y="206098"/>
                  </a:lnTo>
                  <a:lnTo>
                    <a:pt x="40956" y="236379"/>
                  </a:lnTo>
                  <a:lnTo>
                    <a:pt x="48353" y="273897"/>
                  </a:lnTo>
                  <a:lnTo>
                    <a:pt x="52354" y="309138"/>
                  </a:lnTo>
                  <a:lnTo>
                    <a:pt x="53893" y="322643"/>
                  </a:lnTo>
                  <a:lnTo>
                    <a:pt x="60959"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516"/>
            <p:cNvSpPr/>
            <p:nvPr/>
          </p:nvSpPr>
          <p:spPr>
            <a:xfrm>
              <a:off x="1943727" y="655319"/>
              <a:ext cx="136533" cy="30482"/>
            </a:xfrm>
            <a:custGeom>
              <a:avLst/>
              <a:gdLst/>
              <a:ahLst/>
              <a:cxnLst/>
              <a:rect l="0" t="0" r="0" b="0"/>
              <a:pathLst>
                <a:path w="136533" h="30482">
                  <a:moveTo>
                    <a:pt x="14612" y="30481"/>
                  </a:moveTo>
                  <a:lnTo>
                    <a:pt x="0" y="30481"/>
                  </a:lnTo>
                  <a:lnTo>
                    <a:pt x="33636" y="29634"/>
                  </a:lnTo>
                  <a:lnTo>
                    <a:pt x="68450" y="19875"/>
                  </a:lnTo>
                  <a:lnTo>
                    <a:pt x="103861" y="9819"/>
                  </a:lnTo>
                  <a:lnTo>
                    <a:pt x="120642" y="6013"/>
                  </a:lnTo>
                  <a:lnTo>
                    <a:pt x="13653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517"/>
            <p:cNvSpPr/>
            <p:nvPr/>
          </p:nvSpPr>
          <p:spPr>
            <a:xfrm>
              <a:off x="2138186" y="611073"/>
              <a:ext cx="452615" cy="208473"/>
            </a:xfrm>
            <a:custGeom>
              <a:avLst/>
              <a:gdLst/>
              <a:ahLst/>
              <a:cxnLst/>
              <a:rect l="0" t="0" r="0" b="0"/>
              <a:pathLst>
                <a:path w="452615" h="208473">
                  <a:moveTo>
                    <a:pt x="140192" y="29006"/>
                  </a:moveTo>
                  <a:lnTo>
                    <a:pt x="140192" y="22445"/>
                  </a:lnTo>
                  <a:lnTo>
                    <a:pt x="134957" y="15512"/>
                  </a:lnTo>
                  <a:lnTo>
                    <a:pt x="132432" y="8451"/>
                  </a:lnTo>
                  <a:lnTo>
                    <a:pt x="128842" y="3501"/>
                  </a:lnTo>
                  <a:lnTo>
                    <a:pt x="124423" y="738"/>
                  </a:lnTo>
                  <a:lnTo>
                    <a:pt x="122060" y="0"/>
                  </a:lnTo>
                  <a:lnTo>
                    <a:pt x="114918" y="1440"/>
                  </a:lnTo>
                  <a:lnTo>
                    <a:pt x="103636" y="7010"/>
                  </a:lnTo>
                  <a:lnTo>
                    <a:pt x="67236" y="34583"/>
                  </a:lnTo>
                  <a:lnTo>
                    <a:pt x="35194" y="67840"/>
                  </a:lnTo>
                  <a:lnTo>
                    <a:pt x="24947" y="83519"/>
                  </a:lnTo>
                  <a:lnTo>
                    <a:pt x="11469" y="118921"/>
                  </a:lnTo>
                  <a:lnTo>
                    <a:pt x="654" y="150624"/>
                  </a:lnTo>
                  <a:lnTo>
                    <a:pt x="0" y="163774"/>
                  </a:lnTo>
                  <a:lnTo>
                    <a:pt x="6479" y="186014"/>
                  </a:lnTo>
                  <a:lnTo>
                    <a:pt x="13461" y="197541"/>
                  </a:lnTo>
                  <a:lnTo>
                    <a:pt x="18393" y="201277"/>
                  </a:lnTo>
                  <a:lnTo>
                    <a:pt x="24252" y="202937"/>
                  </a:lnTo>
                  <a:lnTo>
                    <a:pt x="46667" y="204091"/>
                  </a:lnTo>
                  <a:lnTo>
                    <a:pt x="66623" y="198148"/>
                  </a:lnTo>
                  <a:lnTo>
                    <a:pt x="76733" y="193644"/>
                  </a:lnTo>
                  <a:lnTo>
                    <a:pt x="84613" y="186563"/>
                  </a:lnTo>
                  <a:lnTo>
                    <a:pt x="99259" y="162456"/>
                  </a:lnTo>
                  <a:lnTo>
                    <a:pt x="106239" y="142206"/>
                  </a:lnTo>
                  <a:lnTo>
                    <a:pt x="109256" y="109107"/>
                  </a:lnTo>
                  <a:lnTo>
                    <a:pt x="117007" y="76713"/>
                  </a:lnTo>
                  <a:lnTo>
                    <a:pt x="117116" y="76897"/>
                  </a:lnTo>
                  <a:lnTo>
                    <a:pt x="118174" y="94338"/>
                  </a:lnTo>
                  <a:lnTo>
                    <a:pt x="132770" y="128173"/>
                  </a:lnTo>
                  <a:lnTo>
                    <a:pt x="142510" y="143338"/>
                  </a:lnTo>
                  <a:lnTo>
                    <a:pt x="175889" y="178867"/>
                  </a:lnTo>
                  <a:lnTo>
                    <a:pt x="185974" y="184512"/>
                  </a:lnTo>
                  <a:lnTo>
                    <a:pt x="212168" y="192822"/>
                  </a:lnTo>
                  <a:lnTo>
                    <a:pt x="243275" y="189694"/>
                  </a:lnTo>
                  <a:lnTo>
                    <a:pt x="254023" y="184807"/>
                  </a:lnTo>
                  <a:lnTo>
                    <a:pt x="263598" y="176991"/>
                  </a:lnTo>
                  <a:lnTo>
                    <a:pt x="286508" y="148222"/>
                  </a:lnTo>
                  <a:lnTo>
                    <a:pt x="297295" y="111808"/>
                  </a:lnTo>
                  <a:lnTo>
                    <a:pt x="299828" y="78638"/>
                  </a:lnTo>
                  <a:lnTo>
                    <a:pt x="300202" y="46233"/>
                  </a:lnTo>
                  <a:lnTo>
                    <a:pt x="301060" y="77808"/>
                  </a:lnTo>
                  <a:lnTo>
                    <a:pt x="310818" y="110827"/>
                  </a:lnTo>
                  <a:lnTo>
                    <a:pt x="315384" y="142911"/>
                  </a:lnTo>
                  <a:lnTo>
                    <a:pt x="325938" y="177309"/>
                  </a:lnTo>
                  <a:lnTo>
                    <a:pt x="330569" y="203333"/>
                  </a:lnTo>
                  <a:lnTo>
                    <a:pt x="334702" y="208035"/>
                  </a:lnTo>
                  <a:lnTo>
                    <a:pt x="335906" y="208472"/>
                  </a:lnTo>
                  <a:lnTo>
                    <a:pt x="336707" y="207917"/>
                  </a:lnTo>
                  <a:lnTo>
                    <a:pt x="337600" y="205042"/>
                  </a:lnTo>
                  <a:lnTo>
                    <a:pt x="338220" y="189828"/>
                  </a:lnTo>
                  <a:lnTo>
                    <a:pt x="332269" y="155391"/>
                  </a:lnTo>
                  <a:lnTo>
                    <a:pt x="331160" y="124874"/>
                  </a:lnTo>
                  <a:lnTo>
                    <a:pt x="330832" y="93535"/>
                  </a:lnTo>
                  <a:lnTo>
                    <a:pt x="332991" y="68163"/>
                  </a:lnTo>
                  <a:lnTo>
                    <a:pt x="340104" y="32026"/>
                  </a:lnTo>
                  <a:lnTo>
                    <a:pt x="342046" y="28480"/>
                  </a:lnTo>
                  <a:lnTo>
                    <a:pt x="344188" y="26114"/>
                  </a:lnTo>
                  <a:lnTo>
                    <a:pt x="348826" y="23487"/>
                  </a:lnTo>
                  <a:lnTo>
                    <a:pt x="370305" y="21571"/>
                  </a:lnTo>
                  <a:lnTo>
                    <a:pt x="378214" y="25983"/>
                  </a:lnTo>
                  <a:lnTo>
                    <a:pt x="395967" y="42155"/>
                  </a:lnTo>
                  <a:lnTo>
                    <a:pt x="406741" y="62335"/>
                  </a:lnTo>
                  <a:lnTo>
                    <a:pt x="423964" y="97962"/>
                  </a:lnTo>
                  <a:lnTo>
                    <a:pt x="433035" y="135735"/>
                  </a:lnTo>
                  <a:lnTo>
                    <a:pt x="441037" y="170805"/>
                  </a:lnTo>
                  <a:lnTo>
                    <a:pt x="451676" y="188546"/>
                  </a:lnTo>
                  <a:lnTo>
                    <a:pt x="452614" y="1966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518"/>
            <p:cNvSpPr/>
            <p:nvPr/>
          </p:nvSpPr>
          <p:spPr>
            <a:xfrm>
              <a:off x="2652567" y="601980"/>
              <a:ext cx="174452" cy="213188"/>
            </a:xfrm>
            <a:custGeom>
              <a:avLst/>
              <a:gdLst/>
              <a:ahLst/>
              <a:cxnLst/>
              <a:rect l="0" t="0" r="0" b="0"/>
              <a:pathLst>
                <a:path w="174452" h="213188">
                  <a:moveTo>
                    <a:pt x="67773" y="0"/>
                  </a:moveTo>
                  <a:lnTo>
                    <a:pt x="57167" y="0"/>
                  </a:lnTo>
                  <a:lnTo>
                    <a:pt x="52333" y="2257"/>
                  </a:lnTo>
                  <a:lnTo>
                    <a:pt x="42334" y="10604"/>
                  </a:lnTo>
                  <a:lnTo>
                    <a:pt x="19792" y="48193"/>
                  </a:lnTo>
                  <a:lnTo>
                    <a:pt x="5330" y="76688"/>
                  </a:lnTo>
                  <a:lnTo>
                    <a:pt x="0" y="114363"/>
                  </a:lnTo>
                  <a:lnTo>
                    <a:pt x="146" y="151561"/>
                  </a:lnTo>
                  <a:lnTo>
                    <a:pt x="9811" y="179895"/>
                  </a:lnTo>
                  <a:lnTo>
                    <a:pt x="21153" y="195447"/>
                  </a:lnTo>
                  <a:lnTo>
                    <a:pt x="35239" y="206734"/>
                  </a:lnTo>
                  <a:lnTo>
                    <a:pt x="54182" y="211396"/>
                  </a:lnTo>
                  <a:lnTo>
                    <a:pt x="91836" y="213187"/>
                  </a:lnTo>
                  <a:lnTo>
                    <a:pt x="122859" y="211078"/>
                  </a:lnTo>
                  <a:lnTo>
                    <a:pt x="157749" y="201206"/>
                  </a:lnTo>
                  <a:lnTo>
                    <a:pt x="174451"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519"/>
            <p:cNvSpPr/>
            <p:nvPr/>
          </p:nvSpPr>
          <p:spPr>
            <a:xfrm>
              <a:off x="2895600" y="579696"/>
              <a:ext cx="228601" cy="226282"/>
            </a:xfrm>
            <a:custGeom>
              <a:avLst/>
              <a:gdLst/>
              <a:ahLst/>
              <a:cxnLst/>
              <a:rect l="0" t="0" r="0" b="0"/>
              <a:pathLst>
                <a:path w="228601" h="226282">
                  <a:moveTo>
                    <a:pt x="0" y="60383"/>
                  </a:moveTo>
                  <a:lnTo>
                    <a:pt x="0" y="75779"/>
                  </a:lnTo>
                  <a:lnTo>
                    <a:pt x="2257" y="82184"/>
                  </a:lnTo>
                  <a:lnTo>
                    <a:pt x="17912" y="100962"/>
                  </a:lnTo>
                  <a:lnTo>
                    <a:pt x="25175" y="103817"/>
                  </a:lnTo>
                  <a:lnTo>
                    <a:pt x="61071" y="105969"/>
                  </a:lnTo>
                  <a:lnTo>
                    <a:pt x="89132" y="106091"/>
                  </a:lnTo>
                  <a:lnTo>
                    <a:pt x="99162" y="101582"/>
                  </a:lnTo>
                  <a:lnTo>
                    <a:pt x="128065" y="76839"/>
                  </a:lnTo>
                  <a:lnTo>
                    <a:pt x="133118" y="67414"/>
                  </a:lnTo>
                  <a:lnTo>
                    <a:pt x="143482" y="32408"/>
                  </a:lnTo>
                  <a:lnTo>
                    <a:pt x="140349" y="17193"/>
                  </a:lnTo>
                  <a:lnTo>
                    <a:pt x="134060" y="6005"/>
                  </a:lnTo>
                  <a:lnTo>
                    <a:pt x="130860" y="3811"/>
                  </a:lnTo>
                  <a:lnTo>
                    <a:pt x="118266" y="723"/>
                  </a:lnTo>
                  <a:lnTo>
                    <a:pt x="108725" y="0"/>
                  </a:lnTo>
                  <a:lnTo>
                    <a:pt x="98840" y="4195"/>
                  </a:lnTo>
                  <a:lnTo>
                    <a:pt x="66302" y="30323"/>
                  </a:lnTo>
                  <a:lnTo>
                    <a:pt x="53174" y="41942"/>
                  </a:lnTo>
                  <a:lnTo>
                    <a:pt x="37109" y="67525"/>
                  </a:lnTo>
                  <a:lnTo>
                    <a:pt x="24917" y="96555"/>
                  </a:lnTo>
                  <a:lnTo>
                    <a:pt x="5674" y="134446"/>
                  </a:lnTo>
                  <a:lnTo>
                    <a:pt x="1120" y="170686"/>
                  </a:lnTo>
                  <a:lnTo>
                    <a:pt x="5014" y="185889"/>
                  </a:lnTo>
                  <a:lnTo>
                    <a:pt x="21309" y="209447"/>
                  </a:lnTo>
                  <a:lnTo>
                    <a:pt x="35435" y="215534"/>
                  </a:lnTo>
                  <a:lnTo>
                    <a:pt x="68053" y="223487"/>
                  </a:lnTo>
                  <a:lnTo>
                    <a:pt x="105038" y="226281"/>
                  </a:lnTo>
                  <a:lnTo>
                    <a:pt x="142699" y="221815"/>
                  </a:lnTo>
                  <a:lnTo>
                    <a:pt x="159094" y="219337"/>
                  </a:lnTo>
                  <a:lnTo>
                    <a:pt x="190317" y="206206"/>
                  </a:lnTo>
                  <a:lnTo>
                    <a:pt x="203965" y="199701"/>
                  </a:lnTo>
                  <a:lnTo>
                    <a:pt x="219625" y="186241"/>
                  </a:lnTo>
                  <a:lnTo>
                    <a:pt x="228600" y="1823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520"/>
            <p:cNvSpPr/>
            <p:nvPr/>
          </p:nvSpPr>
          <p:spPr>
            <a:xfrm>
              <a:off x="3515604" y="632460"/>
              <a:ext cx="170492" cy="216126"/>
            </a:xfrm>
            <a:custGeom>
              <a:avLst/>
              <a:gdLst/>
              <a:ahLst/>
              <a:cxnLst/>
              <a:rect l="0" t="0" r="0" b="0"/>
              <a:pathLst>
                <a:path w="170492" h="216126">
                  <a:moveTo>
                    <a:pt x="96275" y="0"/>
                  </a:moveTo>
                  <a:lnTo>
                    <a:pt x="85668" y="0"/>
                  </a:lnTo>
                  <a:lnTo>
                    <a:pt x="84125" y="846"/>
                  </a:lnTo>
                  <a:lnTo>
                    <a:pt x="83094" y="2256"/>
                  </a:lnTo>
                  <a:lnTo>
                    <a:pt x="82408" y="4044"/>
                  </a:lnTo>
                  <a:lnTo>
                    <a:pt x="63989" y="21956"/>
                  </a:lnTo>
                  <a:lnTo>
                    <a:pt x="44034" y="54988"/>
                  </a:lnTo>
                  <a:lnTo>
                    <a:pt x="30107" y="90228"/>
                  </a:lnTo>
                  <a:lnTo>
                    <a:pt x="16745" y="119773"/>
                  </a:lnTo>
                  <a:lnTo>
                    <a:pt x="1575" y="157840"/>
                  </a:lnTo>
                  <a:lnTo>
                    <a:pt x="0" y="174290"/>
                  </a:lnTo>
                  <a:lnTo>
                    <a:pt x="3873" y="196139"/>
                  </a:lnTo>
                  <a:lnTo>
                    <a:pt x="8077" y="205141"/>
                  </a:lnTo>
                  <a:lnTo>
                    <a:pt x="15025" y="211965"/>
                  </a:lnTo>
                  <a:lnTo>
                    <a:pt x="19248" y="214969"/>
                  </a:lnTo>
                  <a:lnTo>
                    <a:pt x="24603" y="216125"/>
                  </a:lnTo>
                  <a:lnTo>
                    <a:pt x="43431" y="213708"/>
                  </a:lnTo>
                  <a:lnTo>
                    <a:pt x="78697" y="198866"/>
                  </a:lnTo>
                  <a:lnTo>
                    <a:pt x="112795" y="181054"/>
                  </a:lnTo>
                  <a:lnTo>
                    <a:pt x="126477" y="171061"/>
                  </a:lnTo>
                  <a:lnTo>
                    <a:pt x="154323" y="136607"/>
                  </a:lnTo>
                  <a:lnTo>
                    <a:pt x="165779" y="114135"/>
                  </a:lnTo>
                  <a:lnTo>
                    <a:pt x="170491" y="91391"/>
                  </a:lnTo>
                  <a:lnTo>
                    <a:pt x="167842" y="72609"/>
                  </a:lnTo>
                  <a:lnTo>
                    <a:pt x="150929" y="42141"/>
                  </a:lnTo>
                  <a:lnTo>
                    <a:pt x="144272" y="34815"/>
                  </a:lnTo>
                  <a:lnTo>
                    <a:pt x="121306" y="20556"/>
                  </a:lnTo>
                  <a:lnTo>
                    <a:pt x="102129" y="16290"/>
                  </a:lnTo>
                  <a:lnTo>
                    <a:pt x="81036"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521"/>
            <p:cNvSpPr/>
            <p:nvPr/>
          </p:nvSpPr>
          <p:spPr>
            <a:xfrm>
              <a:off x="3704340" y="449614"/>
              <a:ext cx="120406" cy="388587"/>
            </a:xfrm>
            <a:custGeom>
              <a:avLst/>
              <a:gdLst/>
              <a:ahLst/>
              <a:cxnLst/>
              <a:rect l="0" t="0" r="0" b="0"/>
              <a:pathLst>
                <a:path w="120406" h="388587">
                  <a:moveTo>
                    <a:pt x="59939" y="15205"/>
                  </a:moveTo>
                  <a:lnTo>
                    <a:pt x="63985" y="11160"/>
                  </a:lnTo>
                  <a:lnTo>
                    <a:pt x="64329" y="9122"/>
                  </a:lnTo>
                  <a:lnTo>
                    <a:pt x="63712" y="6917"/>
                  </a:lnTo>
                  <a:lnTo>
                    <a:pt x="60160" y="372"/>
                  </a:lnTo>
                  <a:lnTo>
                    <a:pt x="49352" y="0"/>
                  </a:lnTo>
                  <a:lnTo>
                    <a:pt x="46955" y="1683"/>
                  </a:lnTo>
                  <a:lnTo>
                    <a:pt x="34765" y="14289"/>
                  </a:lnTo>
                  <a:lnTo>
                    <a:pt x="26738" y="20725"/>
                  </a:lnTo>
                  <a:lnTo>
                    <a:pt x="4151" y="58501"/>
                  </a:lnTo>
                  <a:lnTo>
                    <a:pt x="0" y="84812"/>
                  </a:lnTo>
                  <a:lnTo>
                    <a:pt x="1438" y="114467"/>
                  </a:lnTo>
                  <a:lnTo>
                    <a:pt x="9625" y="144786"/>
                  </a:lnTo>
                  <a:lnTo>
                    <a:pt x="36223" y="182850"/>
                  </a:lnTo>
                  <a:lnTo>
                    <a:pt x="57231" y="217371"/>
                  </a:lnTo>
                  <a:lnTo>
                    <a:pt x="76635" y="246791"/>
                  </a:lnTo>
                  <a:lnTo>
                    <a:pt x="99016" y="280990"/>
                  </a:lnTo>
                  <a:lnTo>
                    <a:pt x="112468" y="312205"/>
                  </a:lnTo>
                  <a:lnTo>
                    <a:pt x="119233" y="338785"/>
                  </a:lnTo>
                  <a:lnTo>
                    <a:pt x="120405" y="355109"/>
                  </a:lnTo>
                  <a:lnTo>
                    <a:pt x="118422" y="363264"/>
                  </a:lnTo>
                  <a:lnTo>
                    <a:pt x="105660" y="3885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522"/>
            <p:cNvSpPr/>
            <p:nvPr/>
          </p:nvSpPr>
          <p:spPr>
            <a:xfrm>
              <a:off x="3741418" y="670560"/>
              <a:ext cx="121923" cy="53341"/>
            </a:xfrm>
            <a:custGeom>
              <a:avLst/>
              <a:gdLst/>
              <a:ahLst/>
              <a:cxnLst/>
              <a:rect l="0" t="0" r="0" b="0"/>
              <a:pathLst>
                <a:path w="121923" h="53341">
                  <a:moveTo>
                    <a:pt x="0" y="53340"/>
                  </a:moveTo>
                  <a:lnTo>
                    <a:pt x="4047" y="49293"/>
                  </a:lnTo>
                  <a:lnTo>
                    <a:pt x="8291" y="47308"/>
                  </a:lnTo>
                  <a:lnTo>
                    <a:pt x="28186" y="38999"/>
                  </a:lnTo>
                  <a:lnTo>
                    <a:pt x="60258" y="24290"/>
                  </a:lnTo>
                  <a:lnTo>
                    <a:pt x="95347" y="12981"/>
                  </a:lnTo>
                  <a:lnTo>
                    <a:pt x="12192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523"/>
            <p:cNvSpPr/>
            <p:nvPr/>
          </p:nvSpPr>
          <p:spPr>
            <a:xfrm>
              <a:off x="4207159" y="640079"/>
              <a:ext cx="242921" cy="227554"/>
            </a:xfrm>
            <a:custGeom>
              <a:avLst/>
              <a:gdLst/>
              <a:ahLst/>
              <a:cxnLst/>
              <a:rect l="0" t="0" r="0" b="0"/>
              <a:pathLst>
                <a:path w="242921" h="227554">
                  <a:moveTo>
                    <a:pt x="105759" y="0"/>
                  </a:moveTo>
                  <a:lnTo>
                    <a:pt x="98830" y="6083"/>
                  </a:lnTo>
                  <a:lnTo>
                    <a:pt x="77243" y="21958"/>
                  </a:lnTo>
                  <a:lnTo>
                    <a:pt x="51303" y="53131"/>
                  </a:lnTo>
                  <a:lnTo>
                    <a:pt x="30076" y="82818"/>
                  </a:lnTo>
                  <a:lnTo>
                    <a:pt x="13531" y="118047"/>
                  </a:lnTo>
                  <a:lnTo>
                    <a:pt x="3739" y="153605"/>
                  </a:lnTo>
                  <a:lnTo>
                    <a:pt x="0" y="189232"/>
                  </a:lnTo>
                  <a:lnTo>
                    <a:pt x="336" y="204330"/>
                  </a:lnTo>
                  <a:lnTo>
                    <a:pt x="3308" y="216684"/>
                  </a:lnTo>
                  <a:lnTo>
                    <a:pt x="6131" y="220657"/>
                  </a:lnTo>
                  <a:lnTo>
                    <a:pt x="9708" y="223305"/>
                  </a:lnTo>
                  <a:lnTo>
                    <a:pt x="18197" y="226246"/>
                  </a:lnTo>
                  <a:lnTo>
                    <a:pt x="27615" y="227553"/>
                  </a:lnTo>
                  <a:lnTo>
                    <a:pt x="37445" y="223620"/>
                  </a:lnTo>
                  <a:lnTo>
                    <a:pt x="73714" y="197683"/>
                  </a:lnTo>
                  <a:lnTo>
                    <a:pt x="100474" y="166578"/>
                  </a:lnTo>
                  <a:lnTo>
                    <a:pt x="122008" y="129400"/>
                  </a:lnTo>
                  <a:lnTo>
                    <a:pt x="133781" y="93679"/>
                  </a:lnTo>
                  <a:lnTo>
                    <a:pt x="135994" y="83122"/>
                  </a:lnTo>
                  <a:lnTo>
                    <a:pt x="143504" y="69196"/>
                  </a:lnTo>
                  <a:lnTo>
                    <a:pt x="146103" y="99480"/>
                  </a:lnTo>
                  <a:lnTo>
                    <a:pt x="161771" y="134645"/>
                  </a:lnTo>
                  <a:lnTo>
                    <a:pt x="187497" y="171663"/>
                  </a:lnTo>
                  <a:lnTo>
                    <a:pt x="224122" y="199062"/>
                  </a:lnTo>
                  <a:lnTo>
                    <a:pt x="242920" y="2057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524"/>
            <p:cNvSpPr/>
            <p:nvPr/>
          </p:nvSpPr>
          <p:spPr>
            <a:xfrm>
              <a:off x="4495972" y="632460"/>
              <a:ext cx="136988" cy="243560"/>
            </a:xfrm>
            <a:custGeom>
              <a:avLst/>
              <a:gdLst/>
              <a:ahLst/>
              <a:cxnLst/>
              <a:rect l="0" t="0" r="0" b="0"/>
              <a:pathLst>
                <a:path w="136988" h="243560">
                  <a:moveTo>
                    <a:pt x="129368" y="0"/>
                  </a:moveTo>
                  <a:lnTo>
                    <a:pt x="111456" y="0"/>
                  </a:lnTo>
                  <a:lnTo>
                    <a:pt x="99883" y="8090"/>
                  </a:lnTo>
                  <a:lnTo>
                    <a:pt x="66766" y="35824"/>
                  </a:lnTo>
                  <a:lnTo>
                    <a:pt x="43686" y="62861"/>
                  </a:lnTo>
                  <a:lnTo>
                    <a:pt x="22821" y="99937"/>
                  </a:lnTo>
                  <a:lnTo>
                    <a:pt x="9744" y="129800"/>
                  </a:lnTo>
                  <a:lnTo>
                    <a:pt x="2766" y="160097"/>
                  </a:lnTo>
                  <a:lnTo>
                    <a:pt x="407" y="196629"/>
                  </a:lnTo>
                  <a:lnTo>
                    <a:pt x="0" y="216493"/>
                  </a:lnTo>
                  <a:lnTo>
                    <a:pt x="4419" y="227734"/>
                  </a:lnTo>
                  <a:lnTo>
                    <a:pt x="7968" y="233102"/>
                  </a:lnTo>
                  <a:lnTo>
                    <a:pt x="12874" y="236682"/>
                  </a:lnTo>
                  <a:lnTo>
                    <a:pt x="31069" y="241719"/>
                  </a:lnTo>
                  <a:lnTo>
                    <a:pt x="62059" y="243559"/>
                  </a:lnTo>
                  <a:lnTo>
                    <a:pt x="95908" y="237701"/>
                  </a:lnTo>
                  <a:lnTo>
                    <a:pt x="136987" y="2209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525"/>
            <p:cNvSpPr/>
            <p:nvPr/>
          </p:nvSpPr>
          <p:spPr>
            <a:xfrm>
              <a:off x="4710712" y="655734"/>
              <a:ext cx="181328" cy="378441"/>
            </a:xfrm>
            <a:custGeom>
              <a:avLst/>
              <a:gdLst/>
              <a:ahLst/>
              <a:cxnLst/>
              <a:rect l="0" t="0" r="0" b="0"/>
              <a:pathLst>
                <a:path w="181328" h="378441">
                  <a:moveTo>
                    <a:pt x="127988" y="22445"/>
                  </a:moveTo>
                  <a:lnTo>
                    <a:pt x="127988" y="15884"/>
                  </a:lnTo>
                  <a:lnTo>
                    <a:pt x="122751" y="8951"/>
                  </a:lnTo>
                  <a:lnTo>
                    <a:pt x="121427" y="4313"/>
                  </a:lnTo>
                  <a:lnTo>
                    <a:pt x="120226" y="2736"/>
                  </a:lnTo>
                  <a:lnTo>
                    <a:pt x="116635" y="985"/>
                  </a:lnTo>
                  <a:lnTo>
                    <a:pt x="105809" y="0"/>
                  </a:lnTo>
                  <a:lnTo>
                    <a:pt x="98940" y="2027"/>
                  </a:lnTo>
                  <a:lnTo>
                    <a:pt x="69205" y="21554"/>
                  </a:lnTo>
                  <a:lnTo>
                    <a:pt x="38088" y="53812"/>
                  </a:lnTo>
                  <a:lnTo>
                    <a:pt x="20577" y="83579"/>
                  </a:lnTo>
                  <a:lnTo>
                    <a:pt x="6305" y="121529"/>
                  </a:lnTo>
                  <a:lnTo>
                    <a:pt x="0" y="147944"/>
                  </a:lnTo>
                  <a:lnTo>
                    <a:pt x="1394" y="156681"/>
                  </a:lnTo>
                  <a:lnTo>
                    <a:pt x="6941" y="166359"/>
                  </a:lnTo>
                  <a:lnTo>
                    <a:pt x="9189" y="169188"/>
                  </a:lnTo>
                  <a:lnTo>
                    <a:pt x="16204" y="172330"/>
                  </a:lnTo>
                  <a:lnTo>
                    <a:pt x="30459" y="174348"/>
                  </a:lnTo>
                  <a:lnTo>
                    <a:pt x="47511" y="168664"/>
                  </a:lnTo>
                  <a:lnTo>
                    <a:pt x="62185" y="160971"/>
                  </a:lnTo>
                  <a:lnTo>
                    <a:pt x="97522" y="128908"/>
                  </a:lnTo>
                  <a:lnTo>
                    <a:pt x="106826" y="118022"/>
                  </a:lnTo>
                  <a:lnTo>
                    <a:pt x="125150" y="82409"/>
                  </a:lnTo>
                  <a:lnTo>
                    <a:pt x="134062" y="70208"/>
                  </a:lnTo>
                  <a:lnTo>
                    <a:pt x="134577" y="70374"/>
                  </a:lnTo>
                  <a:lnTo>
                    <a:pt x="135149" y="72816"/>
                  </a:lnTo>
                  <a:lnTo>
                    <a:pt x="134734" y="101623"/>
                  </a:lnTo>
                  <a:lnTo>
                    <a:pt x="129515" y="129067"/>
                  </a:lnTo>
                  <a:lnTo>
                    <a:pt x="122608" y="163633"/>
                  </a:lnTo>
                  <a:lnTo>
                    <a:pt x="114352" y="201532"/>
                  </a:lnTo>
                  <a:lnTo>
                    <a:pt x="106123" y="229887"/>
                  </a:lnTo>
                  <a:lnTo>
                    <a:pt x="96820" y="259421"/>
                  </a:lnTo>
                  <a:lnTo>
                    <a:pt x="87888" y="287787"/>
                  </a:lnTo>
                  <a:lnTo>
                    <a:pt x="78946" y="321950"/>
                  </a:lnTo>
                  <a:lnTo>
                    <a:pt x="76767" y="347690"/>
                  </a:lnTo>
                  <a:lnTo>
                    <a:pt x="81107" y="365571"/>
                  </a:lnTo>
                  <a:lnTo>
                    <a:pt x="85420" y="373347"/>
                  </a:lnTo>
                  <a:lnTo>
                    <a:pt x="88602" y="375760"/>
                  </a:lnTo>
                  <a:lnTo>
                    <a:pt x="96655" y="378440"/>
                  </a:lnTo>
                  <a:lnTo>
                    <a:pt x="105878" y="377375"/>
                  </a:lnTo>
                  <a:lnTo>
                    <a:pt x="125595" y="369791"/>
                  </a:lnTo>
                  <a:lnTo>
                    <a:pt x="159155" y="341063"/>
                  </a:lnTo>
                  <a:lnTo>
                    <a:pt x="181327" y="3196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526"/>
            <p:cNvSpPr/>
            <p:nvPr/>
          </p:nvSpPr>
          <p:spPr>
            <a:xfrm>
              <a:off x="4975859" y="678179"/>
              <a:ext cx="135516" cy="194269"/>
            </a:xfrm>
            <a:custGeom>
              <a:avLst/>
              <a:gdLst/>
              <a:ahLst/>
              <a:cxnLst/>
              <a:rect l="0" t="0" r="0" b="0"/>
              <a:pathLst>
                <a:path w="135516" h="194269">
                  <a:moveTo>
                    <a:pt x="0" y="15240"/>
                  </a:moveTo>
                  <a:lnTo>
                    <a:pt x="0" y="50486"/>
                  </a:lnTo>
                  <a:lnTo>
                    <a:pt x="0" y="85264"/>
                  </a:lnTo>
                  <a:lnTo>
                    <a:pt x="0" y="120699"/>
                  </a:lnTo>
                  <a:lnTo>
                    <a:pt x="0" y="157601"/>
                  </a:lnTo>
                  <a:lnTo>
                    <a:pt x="847" y="169106"/>
                  </a:lnTo>
                  <a:lnTo>
                    <a:pt x="4045" y="179863"/>
                  </a:lnTo>
                  <a:lnTo>
                    <a:pt x="6084" y="183409"/>
                  </a:lnTo>
                  <a:lnTo>
                    <a:pt x="17912" y="193611"/>
                  </a:lnTo>
                  <a:lnTo>
                    <a:pt x="21255" y="194268"/>
                  </a:lnTo>
                  <a:lnTo>
                    <a:pt x="29485" y="192738"/>
                  </a:lnTo>
                  <a:lnTo>
                    <a:pt x="43638" y="187118"/>
                  </a:lnTo>
                  <a:lnTo>
                    <a:pt x="77745" y="162041"/>
                  </a:lnTo>
                  <a:lnTo>
                    <a:pt x="95474" y="143120"/>
                  </a:lnTo>
                  <a:lnTo>
                    <a:pt x="115787" y="108735"/>
                  </a:lnTo>
                  <a:lnTo>
                    <a:pt x="128830" y="74349"/>
                  </a:lnTo>
                  <a:lnTo>
                    <a:pt x="135515" y="39240"/>
                  </a:lnTo>
                  <a:lnTo>
                    <a:pt x="1295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527"/>
            <p:cNvSpPr/>
            <p:nvPr/>
          </p:nvSpPr>
          <p:spPr>
            <a:xfrm>
              <a:off x="5182306" y="693419"/>
              <a:ext cx="6913" cy="129542"/>
            </a:xfrm>
            <a:custGeom>
              <a:avLst/>
              <a:gdLst/>
              <a:ahLst/>
              <a:cxnLst/>
              <a:rect l="0" t="0" r="0" b="0"/>
              <a:pathLst>
                <a:path w="6913" h="129542">
                  <a:moveTo>
                    <a:pt x="6912" y="0"/>
                  </a:moveTo>
                  <a:lnTo>
                    <a:pt x="6912" y="4045"/>
                  </a:lnTo>
                  <a:lnTo>
                    <a:pt x="0" y="34253"/>
                  </a:lnTo>
                  <a:lnTo>
                    <a:pt x="1690" y="61705"/>
                  </a:lnTo>
                  <a:lnTo>
                    <a:pt x="6226" y="98311"/>
                  </a:lnTo>
                  <a:lnTo>
                    <a:pt x="6912" y="129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528"/>
            <p:cNvSpPr/>
            <p:nvPr/>
          </p:nvSpPr>
          <p:spPr>
            <a:xfrm>
              <a:off x="5173980" y="533400"/>
              <a:ext cx="1" cy="15239"/>
            </a:xfrm>
            <a:custGeom>
              <a:avLst/>
              <a:gdLst/>
              <a:ahLst/>
              <a:cxnLst/>
              <a:rect l="0" t="0" r="0" b="0"/>
              <a:pathLst>
                <a:path w="1" h="15239">
                  <a:moveTo>
                    <a:pt x="0" y="0"/>
                  </a:moveTo>
                  <a:lnTo>
                    <a:pt x="0" y="1523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529"/>
            <p:cNvSpPr/>
            <p:nvPr/>
          </p:nvSpPr>
          <p:spPr>
            <a:xfrm>
              <a:off x="5280659" y="598872"/>
              <a:ext cx="182881" cy="237735"/>
            </a:xfrm>
            <a:custGeom>
              <a:avLst/>
              <a:gdLst/>
              <a:ahLst/>
              <a:cxnLst/>
              <a:rect l="0" t="0" r="0" b="0"/>
              <a:pathLst>
                <a:path w="182881" h="237735">
                  <a:moveTo>
                    <a:pt x="0" y="48828"/>
                  </a:moveTo>
                  <a:lnTo>
                    <a:pt x="4045" y="52873"/>
                  </a:lnTo>
                  <a:lnTo>
                    <a:pt x="6031" y="59374"/>
                  </a:lnTo>
                  <a:lnTo>
                    <a:pt x="9408" y="72554"/>
                  </a:lnTo>
                  <a:lnTo>
                    <a:pt x="12648" y="83079"/>
                  </a:lnTo>
                  <a:lnTo>
                    <a:pt x="14899" y="117904"/>
                  </a:lnTo>
                  <a:lnTo>
                    <a:pt x="21256" y="154069"/>
                  </a:lnTo>
                  <a:lnTo>
                    <a:pt x="28408" y="191567"/>
                  </a:lnTo>
                  <a:lnTo>
                    <a:pt x="30398" y="228493"/>
                  </a:lnTo>
                  <a:lnTo>
                    <a:pt x="30445" y="233947"/>
                  </a:lnTo>
                  <a:lnTo>
                    <a:pt x="31302" y="235741"/>
                  </a:lnTo>
                  <a:lnTo>
                    <a:pt x="32722" y="236936"/>
                  </a:lnTo>
                  <a:lnTo>
                    <a:pt x="34515" y="237734"/>
                  </a:lnTo>
                  <a:lnTo>
                    <a:pt x="35710" y="237418"/>
                  </a:lnTo>
                  <a:lnTo>
                    <a:pt x="36507" y="236361"/>
                  </a:lnTo>
                  <a:lnTo>
                    <a:pt x="37038" y="234809"/>
                  </a:lnTo>
                  <a:lnTo>
                    <a:pt x="36545" y="232928"/>
                  </a:lnTo>
                  <a:lnTo>
                    <a:pt x="32653" y="225389"/>
                  </a:lnTo>
                  <a:lnTo>
                    <a:pt x="29823" y="191425"/>
                  </a:lnTo>
                  <a:lnTo>
                    <a:pt x="26146" y="163422"/>
                  </a:lnTo>
                  <a:lnTo>
                    <a:pt x="28820" y="128689"/>
                  </a:lnTo>
                  <a:lnTo>
                    <a:pt x="30836" y="93281"/>
                  </a:lnTo>
                  <a:lnTo>
                    <a:pt x="37264" y="65950"/>
                  </a:lnTo>
                  <a:lnTo>
                    <a:pt x="45067" y="49663"/>
                  </a:lnTo>
                  <a:lnTo>
                    <a:pt x="63024" y="30261"/>
                  </a:lnTo>
                  <a:lnTo>
                    <a:pt x="84432" y="13787"/>
                  </a:lnTo>
                  <a:lnTo>
                    <a:pt x="99331" y="7853"/>
                  </a:lnTo>
                  <a:lnTo>
                    <a:pt x="129593" y="0"/>
                  </a:lnTo>
                  <a:lnTo>
                    <a:pt x="160507" y="869"/>
                  </a:lnTo>
                  <a:lnTo>
                    <a:pt x="182880" y="31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530"/>
            <p:cNvSpPr/>
            <p:nvPr/>
          </p:nvSpPr>
          <p:spPr>
            <a:xfrm>
              <a:off x="5494018" y="621747"/>
              <a:ext cx="143238" cy="254554"/>
            </a:xfrm>
            <a:custGeom>
              <a:avLst/>
              <a:gdLst/>
              <a:ahLst/>
              <a:cxnLst/>
              <a:rect l="0" t="0" r="0" b="0"/>
              <a:pathLst>
                <a:path w="143238" h="254554">
                  <a:moveTo>
                    <a:pt x="0" y="102153"/>
                  </a:moveTo>
                  <a:lnTo>
                    <a:pt x="0" y="108712"/>
                  </a:lnTo>
                  <a:lnTo>
                    <a:pt x="848" y="109066"/>
                  </a:lnTo>
                  <a:lnTo>
                    <a:pt x="34253" y="109753"/>
                  </a:lnTo>
                  <a:lnTo>
                    <a:pt x="53613" y="108919"/>
                  </a:lnTo>
                  <a:lnTo>
                    <a:pt x="80982" y="99166"/>
                  </a:lnTo>
                  <a:lnTo>
                    <a:pt x="115977" y="74045"/>
                  </a:lnTo>
                  <a:lnTo>
                    <a:pt x="131633" y="50996"/>
                  </a:lnTo>
                  <a:lnTo>
                    <a:pt x="141306" y="30961"/>
                  </a:lnTo>
                  <a:lnTo>
                    <a:pt x="143237" y="20841"/>
                  </a:lnTo>
                  <a:lnTo>
                    <a:pt x="141836" y="12956"/>
                  </a:lnTo>
                  <a:lnTo>
                    <a:pt x="136288" y="3757"/>
                  </a:lnTo>
                  <a:lnTo>
                    <a:pt x="134040" y="995"/>
                  </a:lnTo>
                  <a:lnTo>
                    <a:pt x="130847" y="0"/>
                  </a:lnTo>
                  <a:lnTo>
                    <a:pt x="122784" y="1154"/>
                  </a:lnTo>
                  <a:lnTo>
                    <a:pt x="96350" y="13527"/>
                  </a:lnTo>
                  <a:lnTo>
                    <a:pt x="84874" y="22971"/>
                  </a:lnTo>
                  <a:lnTo>
                    <a:pt x="53323" y="57043"/>
                  </a:lnTo>
                  <a:lnTo>
                    <a:pt x="30980" y="89290"/>
                  </a:lnTo>
                  <a:lnTo>
                    <a:pt x="17647" y="120354"/>
                  </a:lnTo>
                  <a:lnTo>
                    <a:pt x="10591" y="151855"/>
                  </a:lnTo>
                  <a:lnTo>
                    <a:pt x="9789" y="169115"/>
                  </a:lnTo>
                  <a:lnTo>
                    <a:pt x="16172" y="198634"/>
                  </a:lnTo>
                  <a:lnTo>
                    <a:pt x="21580" y="210227"/>
                  </a:lnTo>
                  <a:lnTo>
                    <a:pt x="29630" y="221022"/>
                  </a:lnTo>
                  <a:lnTo>
                    <a:pt x="65131" y="241362"/>
                  </a:lnTo>
                  <a:lnTo>
                    <a:pt x="86182" y="251069"/>
                  </a:lnTo>
                  <a:lnTo>
                    <a:pt x="121921" y="2545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531"/>
            <p:cNvSpPr/>
            <p:nvPr/>
          </p:nvSpPr>
          <p:spPr>
            <a:xfrm>
              <a:off x="5747417" y="503103"/>
              <a:ext cx="264764" cy="372311"/>
            </a:xfrm>
            <a:custGeom>
              <a:avLst/>
              <a:gdLst/>
              <a:ahLst/>
              <a:cxnLst/>
              <a:rect l="0" t="0" r="0" b="0"/>
              <a:pathLst>
                <a:path w="264764" h="372311">
                  <a:moveTo>
                    <a:pt x="135222" y="144597"/>
                  </a:moveTo>
                  <a:lnTo>
                    <a:pt x="110528" y="144597"/>
                  </a:lnTo>
                  <a:lnTo>
                    <a:pt x="84039" y="155202"/>
                  </a:lnTo>
                  <a:lnTo>
                    <a:pt x="69069" y="166553"/>
                  </a:lnTo>
                  <a:lnTo>
                    <a:pt x="43767" y="201079"/>
                  </a:lnTo>
                  <a:lnTo>
                    <a:pt x="23459" y="235152"/>
                  </a:lnTo>
                  <a:lnTo>
                    <a:pt x="12267" y="266725"/>
                  </a:lnTo>
                  <a:lnTo>
                    <a:pt x="1746" y="303152"/>
                  </a:lnTo>
                  <a:lnTo>
                    <a:pt x="0" y="326195"/>
                  </a:lnTo>
                  <a:lnTo>
                    <a:pt x="6567" y="349581"/>
                  </a:lnTo>
                  <a:lnTo>
                    <a:pt x="8813" y="354913"/>
                  </a:lnTo>
                  <a:lnTo>
                    <a:pt x="15821" y="363095"/>
                  </a:lnTo>
                  <a:lnTo>
                    <a:pt x="24583" y="368706"/>
                  </a:lnTo>
                  <a:lnTo>
                    <a:pt x="44003" y="372310"/>
                  </a:lnTo>
                  <a:lnTo>
                    <a:pt x="54041" y="371955"/>
                  </a:lnTo>
                  <a:lnTo>
                    <a:pt x="83399" y="362539"/>
                  </a:lnTo>
                  <a:lnTo>
                    <a:pt x="101146" y="351224"/>
                  </a:lnTo>
                  <a:lnTo>
                    <a:pt x="127463" y="318969"/>
                  </a:lnTo>
                  <a:lnTo>
                    <a:pt x="147894" y="285156"/>
                  </a:lnTo>
                  <a:lnTo>
                    <a:pt x="163154" y="251812"/>
                  </a:lnTo>
                  <a:lnTo>
                    <a:pt x="174354" y="219167"/>
                  </a:lnTo>
                  <a:lnTo>
                    <a:pt x="187082" y="184000"/>
                  </a:lnTo>
                  <a:lnTo>
                    <a:pt x="197530" y="146770"/>
                  </a:lnTo>
                  <a:lnTo>
                    <a:pt x="205990" y="112972"/>
                  </a:lnTo>
                  <a:lnTo>
                    <a:pt x="210348" y="77296"/>
                  </a:lnTo>
                  <a:lnTo>
                    <a:pt x="213467" y="45788"/>
                  </a:lnTo>
                  <a:lnTo>
                    <a:pt x="220810" y="10384"/>
                  </a:lnTo>
                  <a:lnTo>
                    <a:pt x="226560" y="0"/>
                  </a:lnTo>
                  <a:lnTo>
                    <a:pt x="230704" y="32385"/>
                  </a:lnTo>
                  <a:lnTo>
                    <a:pt x="233576" y="67272"/>
                  </a:lnTo>
                  <a:lnTo>
                    <a:pt x="234072" y="97603"/>
                  </a:lnTo>
                  <a:lnTo>
                    <a:pt x="233374" y="133024"/>
                  </a:lnTo>
                  <a:lnTo>
                    <a:pt x="229028" y="170330"/>
                  </a:lnTo>
                  <a:lnTo>
                    <a:pt x="227363" y="207348"/>
                  </a:lnTo>
                  <a:lnTo>
                    <a:pt x="226870" y="239296"/>
                  </a:lnTo>
                  <a:lnTo>
                    <a:pt x="226702" y="273274"/>
                  </a:lnTo>
                  <a:lnTo>
                    <a:pt x="228932" y="294483"/>
                  </a:lnTo>
                  <a:lnTo>
                    <a:pt x="240157" y="329778"/>
                  </a:lnTo>
                  <a:lnTo>
                    <a:pt x="248122" y="340845"/>
                  </a:lnTo>
                  <a:lnTo>
                    <a:pt x="251157" y="341884"/>
                  </a:lnTo>
                  <a:lnTo>
                    <a:pt x="264763" y="3427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SMARTInkShape-Group62"/>
          <p:cNvGrpSpPr/>
          <p:nvPr/>
        </p:nvGrpSpPr>
        <p:grpSpPr>
          <a:xfrm>
            <a:off x="1005879" y="914400"/>
            <a:ext cx="3055581" cy="922021"/>
            <a:chOff x="1005879" y="914400"/>
            <a:chExt cx="3055581" cy="922021"/>
          </a:xfrm>
        </p:grpSpPr>
        <p:sp>
          <p:nvSpPr>
            <p:cNvPr id="96" name="SMARTInkShape-532"/>
            <p:cNvSpPr/>
            <p:nvPr/>
          </p:nvSpPr>
          <p:spPr>
            <a:xfrm>
              <a:off x="1005879" y="914400"/>
              <a:ext cx="517605" cy="685801"/>
            </a:xfrm>
            <a:custGeom>
              <a:avLst/>
              <a:gdLst/>
              <a:ahLst/>
              <a:cxnLst/>
              <a:rect l="0" t="0" r="0" b="0"/>
              <a:pathLst>
                <a:path w="517605" h="685801">
                  <a:moveTo>
                    <a:pt x="106641" y="0"/>
                  </a:moveTo>
                  <a:lnTo>
                    <a:pt x="95289" y="0"/>
                  </a:lnTo>
                  <a:lnTo>
                    <a:pt x="93993" y="846"/>
                  </a:lnTo>
                  <a:lnTo>
                    <a:pt x="93129" y="2257"/>
                  </a:lnTo>
                  <a:lnTo>
                    <a:pt x="92553" y="4045"/>
                  </a:lnTo>
                  <a:lnTo>
                    <a:pt x="96018" y="19927"/>
                  </a:lnTo>
                  <a:lnTo>
                    <a:pt x="88131" y="58002"/>
                  </a:lnTo>
                  <a:lnTo>
                    <a:pt x="81024" y="86988"/>
                  </a:lnTo>
                  <a:lnTo>
                    <a:pt x="73556" y="121071"/>
                  </a:lnTo>
                  <a:lnTo>
                    <a:pt x="66254" y="147789"/>
                  </a:lnTo>
                  <a:lnTo>
                    <a:pt x="58211" y="175750"/>
                  </a:lnTo>
                  <a:lnTo>
                    <a:pt x="51814" y="202289"/>
                  </a:lnTo>
                  <a:lnTo>
                    <a:pt x="43891" y="232710"/>
                  </a:lnTo>
                  <a:lnTo>
                    <a:pt x="35572" y="265987"/>
                  </a:lnTo>
                  <a:lnTo>
                    <a:pt x="29052" y="300532"/>
                  </a:lnTo>
                  <a:lnTo>
                    <a:pt x="23332" y="333383"/>
                  </a:lnTo>
                  <a:lnTo>
                    <a:pt x="17968" y="364070"/>
                  </a:lnTo>
                  <a:lnTo>
                    <a:pt x="12762" y="391820"/>
                  </a:lnTo>
                  <a:lnTo>
                    <a:pt x="7625" y="418264"/>
                  </a:lnTo>
                  <a:lnTo>
                    <a:pt x="2232" y="452436"/>
                  </a:lnTo>
                  <a:lnTo>
                    <a:pt x="409" y="486739"/>
                  </a:lnTo>
                  <a:lnTo>
                    <a:pt x="0" y="522711"/>
                  </a:lnTo>
                  <a:lnTo>
                    <a:pt x="4017" y="538323"/>
                  </a:lnTo>
                  <a:lnTo>
                    <a:pt x="12960" y="552685"/>
                  </a:lnTo>
                  <a:lnTo>
                    <a:pt x="21216" y="561033"/>
                  </a:lnTo>
                  <a:lnTo>
                    <a:pt x="41005" y="571439"/>
                  </a:lnTo>
                  <a:lnTo>
                    <a:pt x="59535" y="576844"/>
                  </a:lnTo>
                  <a:lnTo>
                    <a:pt x="97458" y="578820"/>
                  </a:lnTo>
                  <a:lnTo>
                    <a:pt x="129192" y="579060"/>
                  </a:lnTo>
                  <a:lnTo>
                    <a:pt x="163965" y="579108"/>
                  </a:lnTo>
                  <a:lnTo>
                    <a:pt x="197362" y="578271"/>
                  </a:lnTo>
                  <a:lnTo>
                    <a:pt x="228419" y="573088"/>
                  </a:lnTo>
                  <a:lnTo>
                    <a:pt x="249121" y="569712"/>
                  </a:lnTo>
                  <a:lnTo>
                    <a:pt x="268237" y="565608"/>
                  </a:lnTo>
                  <a:lnTo>
                    <a:pt x="287730" y="562134"/>
                  </a:lnTo>
                  <a:lnTo>
                    <a:pt x="301972" y="555742"/>
                  </a:lnTo>
                  <a:lnTo>
                    <a:pt x="308601" y="550103"/>
                  </a:lnTo>
                  <a:lnTo>
                    <a:pt x="317093" y="536561"/>
                  </a:lnTo>
                  <a:lnTo>
                    <a:pt x="332668" y="500145"/>
                  </a:lnTo>
                  <a:lnTo>
                    <a:pt x="340596" y="471891"/>
                  </a:lnTo>
                  <a:lnTo>
                    <a:pt x="342662" y="437218"/>
                  </a:lnTo>
                  <a:lnTo>
                    <a:pt x="342728" y="433719"/>
                  </a:lnTo>
                  <a:lnTo>
                    <a:pt x="340544" y="427572"/>
                  </a:lnTo>
                  <a:lnTo>
                    <a:pt x="335551" y="419595"/>
                  </a:lnTo>
                  <a:lnTo>
                    <a:pt x="335246" y="451683"/>
                  </a:lnTo>
                  <a:lnTo>
                    <a:pt x="335242" y="482733"/>
                  </a:lnTo>
                  <a:lnTo>
                    <a:pt x="335241" y="513589"/>
                  </a:lnTo>
                  <a:lnTo>
                    <a:pt x="335241" y="547285"/>
                  </a:lnTo>
                  <a:lnTo>
                    <a:pt x="335241" y="584967"/>
                  </a:lnTo>
                  <a:lnTo>
                    <a:pt x="335241" y="622348"/>
                  </a:lnTo>
                  <a:lnTo>
                    <a:pt x="335241" y="640622"/>
                  </a:lnTo>
                  <a:lnTo>
                    <a:pt x="336087" y="642981"/>
                  </a:lnTo>
                  <a:lnTo>
                    <a:pt x="337498" y="644554"/>
                  </a:lnTo>
                  <a:lnTo>
                    <a:pt x="342547" y="647515"/>
                  </a:lnTo>
                  <a:lnTo>
                    <a:pt x="342768" y="643600"/>
                  </a:lnTo>
                  <a:lnTo>
                    <a:pt x="336291" y="615131"/>
                  </a:lnTo>
                  <a:lnTo>
                    <a:pt x="334601" y="579397"/>
                  </a:lnTo>
                  <a:lnTo>
                    <a:pt x="330065" y="543830"/>
                  </a:lnTo>
                  <a:lnTo>
                    <a:pt x="328707" y="516022"/>
                  </a:lnTo>
                  <a:lnTo>
                    <a:pt x="323897" y="479897"/>
                  </a:lnTo>
                  <a:lnTo>
                    <a:pt x="321155" y="447744"/>
                  </a:lnTo>
                  <a:lnTo>
                    <a:pt x="319382" y="419552"/>
                  </a:lnTo>
                  <a:lnTo>
                    <a:pt x="312703" y="397960"/>
                  </a:lnTo>
                  <a:lnTo>
                    <a:pt x="313442" y="398234"/>
                  </a:lnTo>
                  <a:lnTo>
                    <a:pt x="318528" y="401816"/>
                  </a:lnTo>
                  <a:lnTo>
                    <a:pt x="353346" y="416804"/>
                  </a:lnTo>
                  <a:lnTo>
                    <a:pt x="382508" y="429292"/>
                  </a:lnTo>
                  <a:lnTo>
                    <a:pt x="419264" y="435933"/>
                  </a:lnTo>
                  <a:lnTo>
                    <a:pt x="456341" y="447249"/>
                  </a:lnTo>
                  <a:lnTo>
                    <a:pt x="481615" y="454983"/>
                  </a:lnTo>
                  <a:lnTo>
                    <a:pt x="494276" y="457061"/>
                  </a:lnTo>
                  <a:lnTo>
                    <a:pt x="514201" y="464874"/>
                  </a:lnTo>
                  <a:lnTo>
                    <a:pt x="515508" y="466549"/>
                  </a:lnTo>
                  <a:lnTo>
                    <a:pt x="516959" y="470668"/>
                  </a:lnTo>
                  <a:lnTo>
                    <a:pt x="517604" y="475321"/>
                  </a:lnTo>
                  <a:lnTo>
                    <a:pt x="513923" y="486746"/>
                  </a:lnTo>
                  <a:lnTo>
                    <a:pt x="494373" y="521298"/>
                  </a:lnTo>
                  <a:lnTo>
                    <a:pt x="475242" y="549569"/>
                  </a:lnTo>
                  <a:lnTo>
                    <a:pt x="450382" y="579395"/>
                  </a:lnTo>
                  <a:lnTo>
                    <a:pt x="415182" y="615769"/>
                  </a:lnTo>
                  <a:lnTo>
                    <a:pt x="384380" y="652871"/>
                  </a:lnTo>
                  <a:lnTo>
                    <a:pt x="368278" y="677296"/>
                  </a:lnTo>
                  <a:lnTo>
                    <a:pt x="365721" y="685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533"/>
            <p:cNvSpPr/>
            <p:nvPr/>
          </p:nvSpPr>
          <p:spPr>
            <a:xfrm>
              <a:off x="1699259" y="1295400"/>
              <a:ext cx="7621" cy="327331"/>
            </a:xfrm>
            <a:custGeom>
              <a:avLst/>
              <a:gdLst/>
              <a:ahLst/>
              <a:cxnLst/>
              <a:rect l="0" t="0" r="0" b="0"/>
              <a:pathLst>
                <a:path w="7621" h="327331">
                  <a:moveTo>
                    <a:pt x="7620" y="0"/>
                  </a:moveTo>
                  <a:lnTo>
                    <a:pt x="7620" y="32924"/>
                  </a:lnTo>
                  <a:lnTo>
                    <a:pt x="7620" y="61590"/>
                  </a:lnTo>
                  <a:lnTo>
                    <a:pt x="7620" y="87486"/>
                  </a:lnTo>
                  <a:lnTo>
                    <a:pt x="7620" y="115929"/>
                  </a:lnTo>
                  <a:lnTo>
                    <a:pt x="7620" y="145504"/>
                  </a:lnTo>
                  <a:lnTo>
                    <a:pt x="7620" y="175581"/>
                  </a:lnTo>
                  <a:lnTo>
                    <a:pt x="7620" y="205883"/>
                  </a:lnTo>
                  <a:lnTo>
                    <a:pt x="6774" y="235436"/>
                  </a:lnTo>
                  <a:lnTo>
                    <a:pt x="3575" y="262683"/>
                  </a:lnTo>
                  <a:lnTo>
                    <a:pt x="1060" y="293732"/>
                  </a:lnTo>
                  <a:lnTo>
                    <a:pt x="8" y="327330"/>
                  </a:lnTo>
                  <a:lnTo>
                    <a:pt x="0" y="3200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534"/>
            <p:cNvSpPr/>
            <p:nvPr/>
          </p:nvSpPr>
          <p:spPr>
            <a:xfrm>
              <a:off x="1623059" y="1213994"/>
              <a:ext cx="325565" cy="400957"/>
            </a:xfrm>
            <a:custGeom>
              <a:avLst/>
              <a:gdLst/>
              <a:ahLst/>
              <a:cxnLst/>
              <a:rect l="0" t="0" r="0" b="0"/>
              <a:pathLst>
                <a:path w="325565" h="400957">
                  <a:moveTo>
                    <a:pt x="0" y="104265"/>
                  </a:moveTo>
                  <a:lnTo>
                    <a:pt x="0" y="74781"/>
                  </a:lnTo>
                  <a:lnTo>
                    <a:pt x="4516" y="65479"/>
                  </a:lnTo>
                  <a:lnTo>
                    <a:pt x="13014" y="55700"/>
                  </a:lnTo>
                  <a:lnTo>
                    <a:pt x="32079" y="41522"/>
                  </a:lnTo>
                  <a:lnTo>
                    <a:pt x="65792" y="26459"/>
                  </a:lnTo>
                  <a:lnTo>
                    <a:pt x="98234" y="14607"/>
                  </a:lnTo>
                  <a:lnTo>
                    <a:pt x="129296" y="5733"/>
                  </a:lnTo>
                  <a:lnTo>
                    <a:pt x="162206" y="0"/>
                  </a:lnTo>
                  <a:lnTo>
                    <a:pt x="196510" y="559"/>
                  </a:lnTo>
                  <a:lnTo>
                    <a:pt x="228123" y="8344"/>
                  </a:lnTo>
                  <a:lnTo>
                    <a:pt x="247862" y="17607"/>
                  </a:lnTo>
                  <a:lnTo>
                    <a:pt x="283487" y="46508"/>
                  </a:lnTo>
                  <a:lnTo>
                    <a:pt x="300408" y="65895"/>
                  </a:lnTo>
                  <a:lnTo>
                    <a:pt x="314694" y="101457"/>
                  </a:lnTo>
                  <a:lnTo>
                    <a:pt x="321333" y="129264"/>
                  </a:lnTo>
                  <a:lnTo>
                    <a:pt x="324848" y="158556"/>
                  </a:lnTo>
                  <a:lnTo>
                    <a:pt x="325564" y="187661"/>
                  </a:lnTo>
                  <a:lnTo>
                    <a:pt x="323060" y="214708"/>
                  </a:lnTo>
                  <a:lnTo>
                    <a:pt x="316867" y="240840"/>
                  </a:lnTo>
                  <a:lnTo>
                    <a:pt x="306118" y="274836"/>
                  </a:lnTo>
                  <a:lnTo>
                    <a:pt x="295313" y="303254"/>
                  </a:lnTo>
                  <a:lnTo>
                    <a:pt x="279129" y="330865"/>
                  </a:lnTo>
                  <a:lnTo>
                    <a:pt x="244317" y="364619"/>
                  </a:lnTo>
                  <a:lnTo>
                    <a:pt x="226107" y="379903"/>
                  </a:lnTo>
                  <a:lnTo>
                    <a:pt x="188745" y="397729"/>
                  </a:lnTo>
                  <a:lnTo>
                    <a:pt x="166709" y="400956"/>
                  </a:lnTo>
                  <a:lnTo>
                    <a:pt x="163633" y="399426"/>
                  </a:lnTo>
                  <a:lnTo>
                    <a:pt x="150002" y="384236"/>
                  </a:lnTo>
                  <a:lnTo>
                    <a:pt x="147101" y="378839"/>
                  </a:lnTo>
                  <a:lnTo>
                    <a:pt x="144781" y="3709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535"/>
            <p:cNvSpPr/>
            <p:nvPr/>
          </p:nvSpPr>
          <p:spPr>
            <a:xfrm>
              <a:off x="2042159" y="1326801"/>
              <a:ext cx="159698" cy="233751"/>
            </a:xfrm>
            <a:custGeom>
              <a:avLst/>
              <a:gdLst/>
              <a:ahLst/>
              <a:cxnLst/>
              <a:rect l="0" t="0" r="0" b="0"/>
              <a:pathLst>
                <a:path w="159698" h="233751">
                  <a:moveTo>
                    <a:pt x="0" y="136239"/>
                  </a:moveTo>
                  <a:lnTo>
                    <a:pt x="6931" y="142322"/>
                  </a:lnTo>
                  <a:lnTo>
                    <a:pt x="19081" y="148389"/>
                  </a:lnTo>
                  <a:lnTo>
                    <a:pt x="53416" y="151298"/>
                  </a:lnTo>
                  <a:lnTo>
                    <a:pt x="78751" y="150608"/>
                  </a:lnTo>
                  <a:lnTo>
                    <a:pt x="104142" y="140869"/>
                  </a:lnTo>
                  <a:lnTo>
                    <a:pt x="134621" y="115433"/>
                  </a:lnTo>
                  <a:lnTo>
                    <a:pt x="145815" y="100535"/>
                  </a:lnTo>
                  <a:lnTo>
                    <a:pt x="156337" y="75093"/>
                  </a:lnTo>
                  <a:lnTo>
                    <a:pt x="159697" y="37228"/>
                  </a:lnTo>
                  <a:lnTo>
                    <a:pt x="159078" y="20166"/>
                  </a:lnTo>
                  <a:lnTo>
                    <a:pt x="155933" y="9580"/>
                  </a:lnTo>
                  <a:lnTo>
                    <a:pt x="153909" y="6079"/>
                  </a:lnTo>
                  <a:lnTo>
                    <a:pt x="149402" y="2190"/>
                  </a:lnTo>
                  <a:lnTo>
                    <a:pt x="138059" y="0"/>
                  </a:lnTo>
                  <a:lnTo>
                    <a:pt x="123974" y="3397"/>
                  </a:lnTo>
                  <a:lnTo>
                    <a:pt x="90708" y="22842"/>
                  </a:lnTo>
                  <a:lnTo>
                    <a:pt x="76721" y="33347"/>
                  </a:lnTo>
                  <a:lnTo>
                    <a:pt x="48664" y="68157"/>
                  </a:lnTo>
                  <a:lnTo>
                    <a:pt x="29713" y="98237"/>
                  </a:lnTo>
                  <a:lnTo>
                    <a:pt x="21956" y="130896"/>
                  </a:lnTo>
                  <a:lnTo>
                    <a:pt x="19072" y="149104"/>
                  </a:lnTo>
                  <a:lnTo>
                    <a:pt x="22208" y="172788"/>
                  </a:lnTo>
                  <a:lnTo>
                    <a:pt x="33269" y="201740"/>
                  </a:lnTo>
                  <a:lnTo>
                    <a:pt x="40469" y="209941"/>
                  </a:lnTo>
                  <a:lnTo>
                    <a:pt x="73799" y="230072"/>
                  </a:lnTo>
                  <a:lnTo>
                    <a:pt x="88941" y="233750"/>
                  </a:lnTo>
                  <a:lnTo>
                    <a:pt x="129541" y="2276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536"/>
            <p:cNvSpPr/>
            <p:nvPr/>
          </p:nvSpPr>
          <p:spPr>
            <a:xfrm>
              <a:off x="2278379" y="1333500"/>
              <a:ext cx="175262" cy="234544"/>
            </a:xfrm>
            <a:custGeom>
              <a:avLst/>
              <a:gdLst/>
              <a:ahLst/>
              <a:cxnLst/>
              <a:rect l="0" t="0" r="0" b="0"/>
              <a:pathLst>
                <a:path w="175262" h="234544">
                  <a:moveTo>
                    <a:pt x="0" y="53340"/>
                  </a:moveTo>
                  <a:lnTo>
                    <a:pt x="6084" y="60270"/>
                  </a:lnTo>
                  <a:lnTo>
                    <a:pt x="22919" y="93954"/>
                  </a:lnTo>
                  <a:lnTo>
                    <a:pt x="41652" y="129871"/>
                  </a:lnTo>
                  <a:lnTo>
                    <a:pt x="62128" y="167683"/>
                  </a:lnTo>
                  <a:lnTo>
                    <a:pt x="76020" y="203487"/>
                  </a:lnTo>
                  <a:lnTo>
                    <a:pt x="86325" y="221569"/>
                  </a:lnTo>
                  <a:lnTo>
                    <a:pt x="97552" y="234543"/>
                  </a:lnTo>
                  <a:lnTo>
                    <a:pt x="98902" y="234255"/>
                  </a:lnTo>
                  <a:lnTo>
                    <a:pt x="102659" y="231678"/>
                  </a:lnTo>
                  <a:lnTo>
                    <a:pt x="104893" y="227710"/>
                  </a:lnTo>
                  <a:lnTo>
                    <a:pt x="113137" y="196116"/>
                  </a:lnTo>
                  <a:lnTo>
                    <a:pt x="115764" y="160314"/>
                  </a:lnTo>
                  <a:lnTo>
                    <a:pt x="125553" y="126428"/>
                  </a:lnTo>
                  <a:lnTo>
                    <a:pt x="134191" y="94563"/>
                  </a:lnTo>
                  <a:lnTo>
                    <a:pt x="142113" y="64519"/>
                  </a:lnTo>
                  <a:lnTo>
                    <a:pt x="154924" y="27373"/>
                  </a:lnTo>
                  <a:lnTo>
                    <a:pt x="162556" y="14790"/>
                  </a:lnTo>
                  <a:lnTo>
                    <a:pt x="167638" y="10806"/>
                  </a:lnTo>
                  <a:lnTo>
                    <a:pt x="170179" y="9744"/>
                  </a:lnTo>
                  <a:lnTo>
                    <a:pt x="171873" y="8189"/>
                  </a:lnTo>
                  <a:lnTo>
                    <a:pt x="1752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537"/>
            <p:cNvSpPr/>
            <p:nvPr/>
          </p:nvSpPr>
          <p:spPr>
            <a:xfrm>
              <a:off x="2529840" y="1349004"/>
              <a:ext cx="220980" cy="226384"/>
            </a:xfrm>
            <a:custGeom>
              <a:avLst/>
              <a:gdLst/>
              <a:ahLst/>
              <a:cxnLst/>
              <a:rect l="0" t="0" r="0" b="0"/>
              <a:pathLst>
                <a:path w="220980" h="226384">
                  <a:moveTo>
                    <a:pt x="0" y="121655"/>
                  </a:moveTo>
                  <a:lnTo>
                    <a:pt x="4045" y="121655"/>
                  </a:lnTo>
                  <a:lnTo>
                    <a:pt x="8288" y="123913"/>
                  </a:lnTo>
                  <a:lnTo>
                    <a:pt x="10605" y="125701"/>
                  </a:lnTo>
                  <a:lnTo>
                    <a:pt x="17695" y="127687"/>
                  </a:lnTo>
                  <a:lnTo>
                    <a:pt x="36044" y="128962"/>
                  </a:lnTo>
                  <a:lnTo>
                    <a:pt x="61212" y="123130"/>
                  </a:lnTo>
                  <a:lnTo>
                    <a:pt x="93779" y="108015"/>
                  </a:lnTo>
                  <a:lnTo>
                    <a:pt x="108313" y="95224"/>
                  </a:lnTo>
                  <a:lnTo>
                    <a:pt x="129338" y="60635"/>
                  </a:lnTo>
                  <a:lnTo>
                    <a:pt x="133683" y="50509"/>
                  </a:lnTo>
                  <a:lnTo>
                    <a:pt x="136702" y="25132"/>
                  </a:lnTo>
                  <a:lnTo>
                    <a:pt x="132440" y="14974"/>
                  </a:lnTo>
                  <a:lnTo>
                    <a:pt x="128934" y="9895"/>
                  </a:lnTo>
                  <a:lnTo>
                    <a:pt x="120521" y="4250"/>
                  </a:lnTo>
                  <a:lnTo>
                    <a:pt x="106265" y="1073"/>
                  </a:lnTo>
                  <a:lnTo>
                    <a:pt x="82233" y="0"/>
                  </a:lnTo>
                  <a:lnTo>
                    <a:pt x="70132" y="4369"/>
                  </a:lnTo>
                  <a:lnTo>
                    <a:pt x="33110" y="35567"/>
                  </a:lnTo>
                  <a:lnTo>
                    <a:pt x="21852" y="54661"/>
                  </a:lnTo>
                  <a:lnTo>
                    <a:pt x="11309" y="89952"/>
                  </a:lnTo>
                  <a:lnTo>
                    <a:pt x="9560" y="118659"/>
                  </a:lnTo>
                  <a:lnTo>
                    <a:pt x="16124" y="153801"/>
                  </a:lnTo>
                  <a:lnTo>
                    <a:pt x="21560" y="171502"/>
                  </a:lnTo>
                  <a:lnTo>
                    <a:pt x="38846" y="196664"/>
                  </a:lnTo>
                  <a:lnTo>
                    <a:pt x="43677" y="202141"/>
                  </a:lnTo>
                  <a:lnTo>
                    <a:pt x="66657" y="213895"/>
                  </a:lnTo>
                  <a:lnTo>
                    <a:pt x="98680" y="224605"/>
                  </a:lnTo>
                  <a:lnTo>
                    <a:pt x="122654" y="226383"/>
                  </a:lnTo>
                  <a:lnTo>
                    <a:pt x="160666" y="219828"/>
                  </a:lnTo>
                  <a:lnTo>
                    <a:pt x="180627" y="213548"/>
                  </a:lnTo>
                  <a:lnTo>
                    <a:pt x="220979" y="1902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538"/>
            <p:cNvSpPr/>
            <p:nvPr/>
          </p:nvSpPr>
          <p:spPr>
            <a:xfrm>
              <a:off x="2880359" y="1135379"/>
              <a:ext cx="30482" cy="518162"/>
            </a:xfrm>
            <a:custGeom>
              <a:avLst/>
              <a:gdLst/>
              <a:ahLst/>
              <a:cxnLst/>
              <a:rect l="0" t="0" r="0" b="0"/>
              <a:pathLst>
                <a:path w="30482" h="518162">
                  <a:moveTo>
                    <a:pt x="0" y="0"/>
                  </a:moveTo>
                  <a:lnTo>
                    <a:pt x="0" y="35724"/>
                  </a:lnTo>
                  <a:lnTo>
                    <a:pt x="4045" y="72156"/>
                  </a:lnTo>
                  <a:lnTo>
                    <a:pt x="6561" y="109998"/>
                  </a:lnTo>
                  <a:lnTo>
                    <a:pt x="9408" y="138635"/>
                  </a:lnTo>
                  <a:lnTo>
                    <a:pt x="12648" y="169989"/>
                  </a:lnTo>
                  <a:lnTo>
                    <a:pt x="14089" y="206502"/>
                  </a:lnTo>
                  <a:lnTo>
                    <a:pt x="14728" y="243050"/>
                  </a:lnTo>
                  <a:lnTo>
                    <a:pt x="15860" y="279049"/>
                  </a:lnTo>
                  <a:lnTo>
                    <a:pt x="19184" y="314804"/>
                  </a:lnTo>
                  <a:lnTo>
                    <a:pt x="23485" y="348193"/>
                  </a:lnTo>
                  <a:lnTo>
                    <a:pt x="27371" y="379120"/>
                  </a:lnTo>
                  <a:lnTo>
                    <a:pt x="29099" y="406976"/>
                  </a:lnTo>
                  <a:lnTo>
                    <a:pt x="30071" y="442413"/>
                  </a:lnTo>
                  <a:lnTo>
                    <a:pt x="30400" y="477798"/>
                  </a:lnTo>
                  <a:lnTo>
                    <a:pt x="30480" y="515355"/>
                  </a:lnTo>
                  <a:lnTo>
                    <a:pt x="30481" y="518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539"/>
            <p:cNvSpPr/>
            <p:nvPr/>
          </p:nvSpPr>
          <p:spPr>
            <a:xfrm>
              <a:off x="2973178" y="1395519"/>
              <a:ext cx="180103" cy="241458"/>
            </a:xfrm>
            <a:custGeom>
              <a:avLst/>
              <a:gdLst/>
              <a:ahLst/>
              <a:cxnLst/>
              <a:rect l="0" t="0" r="0" b="0"/>
              <a:pathLst>
                <a:path w="180103" h="241458">
                  <a:moveTo>
                    <a:pt x="105302" y="6560"/>
                  </a:moveTo>
                  <a:lnTo>
                    <a:pt x="101257" y="2515"/>
                  </a:lnTo>
                  <a:lnTo>
                    <a:pt x="97013" y="529"/>
                  </a:lnTo>
                  <a:lnTo>
                    <a:pt x="94695" y="0"/>
                  </a:lnTo>
                  <a:lnTo>
                    <a:pt x="83344" y="3299"/>
                  </a:lnTo>
                  <a:lnTo>
                    <a:pt x="73301" y="9639"/>
                  </a:lnTo>
                  <a:lnTo>
                    <a:pt x="46525" y="39039"/>
                  </a:lnTo>
                  <a:lnTo>
                    <a:pt x="23692" y="75404"/>
                  </a:lnTo>
                  <a:lnTo>
                    <a:pt x="7713" y="109718"/>
                  </a:lnTo>
                  <a:lnTo>
                    <a:pt x="1315" y="143147"/>
                  </a:lnTo>
                  <a:lnTo>
                    <a:pt x="0" y="180202"/>
                  </a:lnTo>
                  <a:lnTo>
                    <a:pt x="7016" y="211981"/>
                  </a:lnTo>
                  <a:lnTo>
                    <a:pt x="9297" y="219707"/>
                  </a:lnTo>
                  <a:lnTo>
                    <a:pt x="13359" y="225705"/>
                  </a:lnTo>
                  <a:lnTo>
                    <a:pt x="24645" y="234627"/>
                  </a:lnTo>
                  <a:lnTo>
                    <a:pt x="41233" y="240365"/>
                  </a:lnTo>
                  <a:lnTo>
                    <a:pt x="72483" y="241457"/>
                  </a:lnTo>
                  <a:lnTo>
                    <a:pt x="92003" y="235709"/>
                  </a:lnTo>
                  <a:lnTo>
                    <a:pt x="118667" y="219025"/>
                  </a:lnTo>
                  <a:lnTo>
                    <a:pt x="150085" y="188319"/>
                  </a:lnTo>
                  <a:lnTo>
                    <a:pt x="167331" y="156481"/>
                  </a:lnTo>
                  <a:lnTo>
                    <a:pt x="175203" y="137539"/>
                  </a:lnTo>
                  <a:lnTo>
                    <a:pt x="179635" y="107834"/>
                  </a:lnTo>
                  <a:lnTo>
                    <a:pt x="180102" y="78430"/>
                  </a:lnTo>
                  <a:lnTo>
                    <a:pt x="174408" y="53255"/>
                  </a:lnTo>
                  <a:lnTo>
                    <a:pt x="162372" y="31403"/>
                  </a:lnTo>
                  <a:lnTo>
                    <a:pt x="152962" y="22399"/>
                  </a:lnTo>
                  <a:lnTo>
                    <a:pt x="134099" y="12570"/>
                  </a:lnTo>
                  <a:lnTo>
                    <a:pt x="108006" y="7352"/>
                  </a:lnTo>
                  <a:lnTo>
                    <a:pt x="97681" y="65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540"/>
            <p:cNvSpPr/>
            <p:nvPr/>
          </p:nvSpPr>
          <p:spPr>
            <a:xfrm>
              <a:off x="3246119" y="1455420"/>
              <a:ext cx="68039" cy="381001"/>
            </a:xfrm>
            <a:custGeom>
              <a:avLst/>
              <a:gdLst/>
              <a:ahLst/>
              <a:cxnLst/>
              <a:rect l="0" t="0" r="0" b="0"/>
              <a:pathLst>
                <a:path w="68039" h="381001">
                  <a:moveTo>
                    <a:pt x="0" y="0"/>
                  </a:moveTo>
                  <a:lnTo>
                    <a:pt x="4045" y="0"/>
                  </a:lnTo>
                  <a:lnTo>
                    <a:pt x="8290" y="2257"/>
                  </a:lnTo>
                  <a:lnTo>
                    <a:pt x="10607" y="4045"/>
                  </a:lnTo>
                  <a:lnTo>
                    <a:pt x="17912" y="18696"/>
                  </a:lnTo>
                  <a:lnTo>
                    <a:pt x="27967" y="54179"/>
                  </a:lnTo>
                  <a:lnTo>
                    <a:pt x="33032" y="79959"/>
                  </a:lnTo>
                  <a:lnTo>
                    <a:pt x="40364" y="106093"/>
                  </a:lnTo>
                  <a:lnTo>
                    <a:pt x="48420" y="133512"/>
                  </a:lnTo>
                  <a:lnTo>
                    <a:pt x="54822" y="165454"/>
                  </a:lnTo>
                  <a:lnTo>
                    <a:pt x="58232" y="197148"/>
                  </a:lnTo>
                  <a:lnTo>
                    <a:pt x="60595" y="227321"/>
                  </a:lnTo>
                  <a:lnTo>
                    <a:pt x="64467" y="254842"/>
                  </a:lnTo>
                  <a:lnTo>
                    <a:pt x="66752" y="281185"/>
                  </a:lnTo>
                  <a:lnTo>
                    <a:pt x="68038" y="315300"/>
                  </a:lnTo>
                  <a:lnTo>
                    <a:pt x="66162" y="339238"/>
                  </a:lnTo>
                  <a:lnTo>
                    <a:pt x="61164" y="376467"/>
                  </a:lnTo>
                  <a:lnTo>
                    <a:pt x="60961"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541"/>
            <p:cNvSpPr/>
            <p:nvPr/>
          </p:nvSpPr>
          <p:spPr>
            <a:xfrm>
              <a:off x="3216074" y="1342426"/>
              <a:ext cx="248228" cy="268664"/>
            </a:xfrm>
            <a:custGeom>
              <a:avLst/>
              <a:gdLst/>
              <a:ahLst/>
              <a:cxnLst/>
              <a:rect l="0" t="0" r="0" b="0"/>
              <a:pathLst>
                <a:path w="248228" h="268664">
                  <a:moveTo>
                    <a:pt x="22426" y="166333"/>
                  </a:moveTo>
                  <a:lnTo>
                    <a:pt x="22426" y="162288"/>
                  </a:lnTo>
                  <a:lnTo>
                    <a:pt x="20168" y="158045"/>
                  </a:lnTo>
                  <a:lnTo>
                    <a:pt x="11820" y="144376"/>
                  </a:lnTo>
                  <a:lnTo>
                    <a:pt x="2864" y="119287"/>
                  </a:lnTo>
                  <a:lnTo>
                    <a:pt x="0" y="86384"/>
                  </a:lnTo>
                  <a:lnTo>
                    <a:pt x="13943" y="53798"/>
                  </a:lnTo>
                  <a:lnTo>
                    <a:pt x="24428" y="37316"/>
                  </a:lnTo>
                  <a:lnTo>
                    <a:pt x="43141" y="16577"/>
                  </a:lnTo>
                  <a:lnTo>
                    <a:pt x="66193" y="5309"/>
                  </a:lnTo>
                  <a:lnTo>
                    <a:pt x="93850" y="0"/>
                  </a:lnTo>
                  <a:lnTo>
                    <a:pt x="130169" y="1209"/>
                  </a:lnTo>
                  <a:lnTo>
                    <a:pt x="157643" y="9317"/>
                  </a:lnTo>
                  <a:lnTo>
                    <a:pt x="189682" y="27227"/>
                  </a:lnTo>
                  <a:lnTo>
                    <a:pt x="216857" y="46094"/>
                  </a:lnTo>
                  <a:lnTo>
                    <a:pt x="229631" y="62658"/>
                  </a:lnTo>
                  <a:lnTo>
                    <a:pt x="241582" y="91024"/>
                  </a:lnTo>
                  <a:lnTo>
                    <a:pt x="248227" y="123135"/>
                  </a:lnTo>
                  <a:lnTo>
                    <a:pt x="247938" y="157203"/>
                  </a:lnTo>
                  <a:lnTo>
                    <a:pt x="240256" y="195010"/>
                  </a:lnTo>
                  <a:lnTo>
                    <a:pt x="224974" y="219139"/>
                  </a:lnTo>
                  <a:lnTo>
                    <a:pt x="202292" y="243118"/>
                  </a:lnTo>
                  <a:lnTo>
                    <a:pt x="166809" y="259721"/>
                  </a:lnTo>
                  <a:lnTo>
                    <a:pt x="132257" y="268663"/>
                  </a:lnTo>
                  <a:lnTo>
                    <a:pt x="105112" y="264032"/>
                  </a:lnTo>
                  <a:lnTo>
                    <a:pt x="83385" y="2577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542"/>
            <p:cNvSpPr/>
            <p:nvPr/>
          </p:nvSpPr>
          <p:spPr>
            <a:xfrm>
              <a:off x="3497580" y="1296329"/>
              <a:ext cx="281940" cy="302637"/>
            </a:xfrm>
            <a:custGeom>
              <a:avLst/>
              <a:gdLst/>
              <a:ahLst/>
              <a:cxnLst/>
              <a:rect l="0" t="0" r="0" b="0"/>
              <a:pathLst>
                <a:path w="281940" h="302637">
                  <a:moveTo>
                    <a:pt x="0" y="105750"/>
                  </a:moveTo>
                  <a:lnTo>
                    <a:pt x="0" y="109796"/>
                  </a:lnTo>
                  <a:lnTo>
                    <a:pt x="2257" y="114039"/>
                  </a:lnTo>
                  <a:lnTo>
                    <a:pt x="24472" y="137750"/>
                  </a:lnTo>
                  <a:lnTo>
                    <a:pt x="51164" y="153921"/>
                  </a:lnTo>
                  <a:lnTo>
                    <a:pt x="77275" y="158069"/>
                  </a:lnTo>
                  <a:lnTo>
                    <a:pt x="98531" y="157941"/>
                  </a:lnTo>
                  <a:lnTo>
                    <a:pt x="130641" y="148445"/>
                  </a:lnTo>
                  <a:lnTo>
                    <a:pt x="161754" y="127877"/>
                  </a:lnTo>
                  <a:lnTo>
                    <a:pt x="186797" y="108146"/>
                  </a:lnTo>
                  <a:lnTo>
                    <a:pt x="198810" y="88962"/>
                  </a:lnTo>
                  <a:lnTo>
                    <a:pt x="213116" y="52207"/>
                  </a:lnTo>
                  <a:lnTo>
                    <a:pt x="216638" y="37927"/>
                  </a:lnTo>
                  <a:lnTo>
                    <a:pt x="215381" y="25935"/>
                  </a:lnTo>
                  <a:lnTo>
                    <a:pt x="209913" y="9665"/>
                  </a:lnTo>
                  <a:lnTo>
                    <a:pt x="205337" y="3779"/>
                  </a:lnTo>
                  <a:lnTo>
                    <a:pt x="202931" y="2209"/>
                  </a:lnTo>
                  <a:lnTo>
                    <a:pt x="187410" y="0"/>
                  </a:lnTo>
                  <a:lnTo>
                    <a:pt x="170769" y="3391"/>
                  </a:lnTo>
                  <a:lnTo>
                    <a:pt x="147024" y="13803"/>
                  </a:lnTo>
                  <a:lnTo>
                    <a:pt x="110748" y="45727"/>
                  </a:lnTo>
                  <a:lnTo>
                    <a:pt x="94094" y="61293"/>
                  </a:lnTo>
                  <a:lnTo>
                    <a:pt x="75199" y="89944"/>
                  </a:lnTo>
                  <a:lnTo>
                    <a:pt x="59722" y="124021"/>
                  </a:lnTo>
                  <a:lnTo>
                    <a:pt x="49398" y="156790"/>
                  </a:lnTo>
                  <a:lnTo>
                    <a:pt x="41824" y="192087"/>
                  </a:lnTo>
                  <a:lnTo>
                    <a:pt x="40049" y="224371"/>
                  </a:lnTo>
                  <a:lnTo>
                    <a:pt x="46606" y="261105"/>
                  </a:lnTo>
                  <a:lnTo>
                    <a:pt x="52040" y="273010"/>
                  </a:lnTo>
                  <a:lnTo>
                    <a:pt x="71584" y="289810"/>
                  </a:lnTo>
                  <a:lnTo>
                    <a:pt x="78203" y="294497"/>
                  </a:lnTo>
                  <a:lnTo>
                    <a:pt x="94588" y="299704"/>
                  </a:lnTo>
                  <a:lnTo>
                    <a:pt x="122852" y="302636"/>
                  </a:lnTo>
                  <a:lnTo>
                    <a:pt x="150418" y="301247"/>
                  </a:lnTo>
                  <a:lnTo>
                    <a:pt x="179188" y="293215"/>
                  </a:lnTo>
                  <a:lnTo>
                    <a:pt x="212266" y="282369"/>
                  </a:lnTo>
                  <a:lnTo>
                    <a:pt x="245693" y="271119"/>
                  </a:lnTo>
                  <a:lnTo>
                    <a:pt x="281939" y="25815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543"/>
            <p:cNvSpPr/>
            <p:nvPr/>
          </p:nvSpPr>
          <p:spPr>
            <a:xfrm>
              <a:off x="3829561" y="1144644"/>
              <a:ext cx="231899" cy="432076"/>
            </a:xfrm>
            <a:custGeom>
              <a:avLst/>
              <a:gdLst/>
              <a:ahLst/>
              <a:cxnLst/>
              <a:rect l="0" t="0" r="0" b="0"/>
              <a:pathLst>
                <a:path w="231899" h="432076">
                  <a:moveTo>
                    <a:pt x="140458" y="181235"/>
                  </a:moveTo>
                  <a:lnTo>
                    <a:pt x="104348" y="181235"/>
                  </a:lnTo>
                  <a:lnTo>
                    <a:pt x="94494" y="185751"/>
                  </a:lnTo>
                  <a:lnTo>
                    <a:pt x="64237" y="208339"/>
                  </a:lnTo>
                  <a:lnTo>
                    <a:pt x="38856" y="242754"/>
                  </a:lnTo>
                  <a:lnTo>
                    <a:pt x="20796" y="275044"/>
                  </a:lnTo>
                  <a:lnTo>
                    <a:pt x="11587" y="303857"/>
                  </a:lnTo>
                  <a:lnTo>
                    <a:pt x="3496" y="333843"/>
                  </a:lnTo>
                  <a:lnTo>
                    <a:pt x="0" y="353201"/>
                  </a:lnTo>
                  <a:lnTo>
                    <a:pt x="4654" y="386325"/>
                  </a:lnTo>
                  <a:lnTo>
                    <a:pt x="9828" y="401080"/>
                  </a:lnTo>
                  <a:lnTo>
                    <a:pt x="27719" y="425626"/>
                  </a:lnTo>
                  <a:lnTo>
                    <a:pt x="37859" y="429554"/>
                  </a:lnTo>
                  <a:lnTo>
                    <a:pt x="61019" y="432075"/>
                  </a:lnTo>
                  <a:lnTo>
                    <a:pt x="80797" y="428466"/>
                  </a:lnTo>
                  <a:lnTo>
                    <a:pt x="109388" y="413578"/>
                  </a:lnTo>
                  <a:lnTo>
                    <a:pt x="141552" y="385294"/>
                  </a:lnTo>
                  <a:lnTo>
                    <a:pt x="159834" y="350080"/>
                  </a:lnTo>
                  <a:lnTo>
                    <a:pt x="173105" y="319693"/>
                  </a:lnTo>
                  <a:lnTo>
                    <a:pt x="182775" y="283408"/>
                  </a:lnTo>
                  <a:lnTo>
                    <a:pt x="188335" y="255432"/>
                  </a:lnTo>
                  <a:lnTo>
                    <a:pt x="193628" y="228323"/>
                  </a:lnTo>
                  <a:lnTo>
                    <a:pt x="197956" y="202163"/>
                  </a:lnTo>
                  <a:lnTo>
                    <a:pt x="200393" y="164482"/>
                  </a:lnTo>
                  <a:lnTo>
                    <a:pt x="201115" y="131492"/>
                  </a:lnTo>
                  <a:lnTo>
                    <a:pt x="200482" y="100269"/>
                  </a:lnTo>
                  <a:lnTo>
                    <a:pt x="193112" y="63893"/>
                  </a:lnTo>
                  <a:lnTo>
                    <a:pt x="180756" y="29237"/>
                  </a:lnTo>
                  <a:lnTo>
                    <a:pt x="178688" y="19701"/>
                  </a:lnTo>
                  <a:lnTo>
                    <a:pt x="172721" y="6680"/>
                  </a:lnTo>
                  <a:lnTo>
                    <a:pt x="171290" y="0"/>
                  </a:lnTo>
                  <a:lnTo>
                    <a:pt x="171173" y="298"/>
                  </a:lnTo>
                  <a:lnTo>
                    <a:pt x="164911" y="35613"/>
                  </a:lnTo>
                  <a:lnTo>
                    <a:pt x="163633" y="64700"/>
                  </a:lnTo>
                  <a:lnTo>
                    <a:pt x="167457" y="93178"/>
                  </a:lnTo>
                  <a:lnTo>
                    <a:pt x="169907" y="123065"/>
                  </a:lnTo>
                  <a:lnTo>
                    <a:pt x="170633" y="153369"/>
                  </a:lnTo>
                  <a:lnTo>
                    <a:pt x="174893" y="187843"/>
                  </a:lnTo>
                  <a:lnTo>
                    <a:pt x="181518" y="224868"/>
                  </a:lnTo>
                  <a:lnTo>
                    <a:pt x="184797" y="258604"/>
                  </a:lnTo>
                  <a:lnTo>
                    <a:pt x="191143" y="294261"/>
                  </a:lnTo>
                  <a:lnTo>
                    <a:pt x="195532" y="325764"/>
                  </a:lnTo>
                  <a:lnTo>
                    <a:pt x="206727" y="357152"/>
                  </a:lnTo>
                  <a:lnTo>
                    <a:pt x="220912" y="381664"/>
                  </a:lnTo>
                  <a:lnTo>
                    <a:pt x="224128" y="391234"/>
                  </a:lnTo>
                  <a:lnTo>
                    <a:pt x="231546" y="401737"/>
                  </a:lnTo>
                  <a:lnTo>
                    <a:pt x="231898" y="4098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7" name="SMARTInkShape-Group64"/>
          <p:cNvGrpSpPr/>
          <p:nvPr/>
        </p:nvGrpSpPr>
        <p:grpSpPr>
          <a:xfrm>
            <a:off x="4549140" y="1082681"/>
            <a:ext cx="4091941" cy="756599"/>
            <a:chOff x="4549140" y="1082681"/>
            <a:chExt cx="4091941" cy="756599"/>
          </a:xfrm>
        </p:grpSpPr>
        <p:sp>
          <p:nvSpPr>
            <p:cNvPr id="109" name="SMARTInkShape-544"/>
            <p:cNvSpPr/>
            <p:nvPr/>
          </p:nvSpPr>
          <p:spPr>
            <a:xfrm>
              <a:off x="4602480" y="1211579"/>
              <a:ext cx="45721" cy="426722"/>
            </a:xfrm>
            <a:custGeom>
              <a:avLst/>
              <a:gdLst/>
              <a:ahLst/>
              <a:cxnLst/>
              <a:rect l="0" t="0" r="0" b="0"/>
              <a:pathLst>
                <a:path w="45721" h="426722">
                  <a:moveTo>
                    <a:pt x="45720" y="0"/>
                  </a:moveTo>
                  <a:lnTo>
                    <a:pt x="41674" y="4046"/>
                  </a:lnTo>
                  <a:lnTo>
                    <a:pt x="39688" y="8289"/>
                  </a:lnTo>
                  <a:lnTo>
                    <a:pt x="38239" y="39497"/>
                  </a:lnTo>
                  <a:lnTo>
                    <a:pt x="38127" y="76947"/>
                  </a:lnTo>
                  <a:lnTo>
                    <a:pt x="38108" y="112734"/>
                  </a:lnTo>
                  <a:lnTo>
                    <a:pt x="35846" y="139851"/>
                  </a:lnTo>
                  <a:lnTo>
                    <a:pt x="32864" y="168836"/>
                  </a:lnTo>
                  <a:lnTo>
                    <a:pt x="31540" y="198652"/>
                  </a:lnTo>
                  <a:lnTo>
                    <a:pt x="30951" y="228837"/>
                  </a:lnTo>
                  <a:lnTo>
                    <a:pt x="30689" y="259186"/>
                  </a:lnTo>
                  <a:lnTo>
                    <a:pt x="30573" y="289607"/>
                  </a:lnTo>
                  <a:lnTo>
                    <a:pt x="28263" y="317804"/>
                  </a:lnTo>
                  <a:lnTo>
                    <a:pt x="24461" y="352962"/>
                  </a:lnTo>
                  <a:lnTo>
                    <a:pt x="23176" y="387598"/>
                  </a:lnTo>
                  <a:lnTo>
                    <a:pt x="18908" y="407132"/>
                  </a:lnTo>
                  <a:lnTo>
                    <a:pt x="14612" y="413781"/>
                  </a:lnTo>
                  <a:lnTo>
                    <a:pt x="12281" y="415554"/>
                  </a:lnTo>
                  <a:lnTo>
                    <a:pt x="9691" y="419782"/>
                  </a:lnTo>
                  <a:lnTo>
                    <a:pt x="8029" y="425350"/>
                  </a:lnTo>
                  <a:lnTo>
                    <a:pt x="7046" y="425807"/>
                  </a:lnTo>
                  <a:lnTo>
                    <a:pt x="0" y="4267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545"/>
            <p:cNvSpPr/>
            <p:nvPr/>
          </p:nvSpPr>
          <p:spPr>
            <a:xfrm>
              <a:off x="4549140" y="1447800"/>
              <a:ext cx="114301" cy="60960"/>
            </a:xfrm>
            <a:custGeom>
              <a:avLst/>
              <a:gdLst/>
              <a:ahLst/>
              <a:cxnLst/>
              <a:rect l="0" t="0" r="0" b="0"/>
              <a:pathLst>
                <a:path w="114301" h="60960">
                  <a:moveTo>
                    <a:pt x="0" y="60959"/>
                  </a:moveTo>
                  <a:lnTo>
                    <a:pt x="10605" y="50354"/>
                  </a:lnTo>
                  <a:lnTo>
                    <a:pt x="42606" y="35520"/>
                  </a:lnTo>
                  <a:lnTo>
                    <a:pt x="74706" y="19308"/>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546"/>
            <p:cNvSpPr/>
            <p:nvPr/>
          </p:nvSpPr>
          <p:spPr>
            <a:xfrm>
              <a:off x="4770119" y="1387003"/>
              <a:ext cx="129542" cy="228265"/>
            </a:xfrm>
            <a:custGeom>
              <a:avLst/>
              <a:gdLst/>
              <a:ahLst/>
              <a:cxnLst/>
              <a:rect l="0" t="0" r="0" b="0"/>
              <a:pathLst>
                <a:path w="129542" h="228265">
                  <a:moveTo>
                    <a:pt x="0" y="53176"/>
                  </a:moveTo>
                  <a:lnTo>
                    <a:pt x="847" y="72754"/>
                  </a:lnTo>
                  <a:lnTo>
                    <a:pt x="9408" y="108879"/>
                  </a:lnTo>
                  <a:lnTo>
                    <a:pt x="20556" y="144928"/>
                  </a:lnTo>
                  <a:lnTo>
                    <a:pt x="29006" y="178712"/>
                  </a:lnTo>
                  <a:lnTo>
                    <a:pt x="37308" y="214804"/>
                  </a:lnTo>
                  <a:lnTo>
                    <a:pt x="38091" y="228264"/>
                  </a:lnTo>
                  <a:lnTo>
                    <a:pt x="32862" y="216236"/>
                  </a:lnTo>
                  <a:lnTo>
                    <a:pt x="25453" y="185924"/>
                  </a:lnTo>
                  <a:lnTo>
                    <a:pt x="23373" y="150863"/>
                  </a:lnTo>
                  <a:lnTo>
                    <a:pt x="23012" y="121350"/>
                  </a:lnTo>
                  <a:lnTo>
                    <a:pt x="25163" y="91156"/>
                  </a:lnTo>
                  <a:lnTo>
                    <a:pt x="29810" y="72596"/>
                  </a:lnTo>
                  <a:lnTo>
                    <a:pt x="46592" y="46884"/>
                  </a:lnTo>
                  <a:lnTo>
                    <a:pt x="61219" y="32968"/>
                  </a:lnTo>
                  <a:lnTo>
                    <a:pt x="70389" y="25568"/>
                  </a:lnTo>
                  <a:lnTo>
                    <a:pt x="85432" y="9278"/>
                  </a:lnTo>
                  <a:lnTo>
                    <a:pt x="97280" y="2634"/>
                  </a:lnTo>
                  <a:lnTo>
                    <a:pt x="108411" y="665"/>
                  </a:lnTo>
                  <a:lnTo>
                    <a:pt x="119252" y="0"/>
                  </a:lnTo>
                  <a:lnTo>
                    <a:pt x="122992" y="2167"/>
                  </a:lnTo>
                  <a:lnTo>
                    <a:pt x="129541" y="745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547"/>
            <p:cNvSpPr/>
            <p:nvPr/>
          </p:nvSpPr>
          <p:spPr>
            <a:xfrm>
              <a:off x="4923731" y="1394459"/>
              <a:ext cx="227389" cy="188862"/>
            </a:xfrm>
            <a:custGeom>
              <a:avLst/>
              <a:gdLst/>
              <a:ahLst/>
              <a:cxnLst/>
              <a:rect l="0" t="0" r="0" b="0"/>
              <a:pathLst>
                <a:path w="227389" h="188862">
                  <a:moveTo>
                    <a:pt x="90229" y="0"/>
                  </a:moveTo>
                  <a:lnTo>
                    <a:pt x="72316" y="0"/>
                  </a:lnTo>
                  <a:lnTo>
                    <a:pt x="67310" y="2258"/>
                  </a:lnTo>
                  <a:lnTo>
                    <a:pt x="37922" y="29485"/>
                  </a:lnTo>
                  <a:lnTo>
                    <a:pt x="19861" y="61833"/>
                  </a:lnTo>
                  <a:lnTo>
                    <a:pt x="5020" y="91613"/>
                  </a:lnTo>
                  <a:lnTo>
                    <a:pt x="20" y="126345"/>
                  </a:lnTo>
                  <a:lnTo>
                    <a:pt x="0" y="145621"/>
                  </a:lnTo>
                  <a:lnTo>
                    <a:pt x="4980" y="161210"/>
                  </a:lnTo>
                  <a:lnTo>
                    <a:pt x="16715" y="177288"/>
                  </a:lnTo>
                  <a:lnTo>
                    <a:pt x="26229" y="180395"/>
                  </a:lnTo>
                  <a:lnTo>
                    <a:pt x="48988" y="182390"/>
                  </a:lnTo>
                  <a:lnTo>
                    <a:pt x="64651" y="178690"/>
                  </a:lnTo>
                  <a:lnTo>
                    <a:pt x="80016" y="172231"/>
                  </a:lnTo>
                  <a:lnTo>
                    <a:pt x="87947" y="165165"/>
                  </a:lnTo>
                  <a:lnTo>
                    <a:pt x="102628" y="141068"/>
                  </a:lnTo>
                  <a:lnTo>
                    <a:pt x="110771" y="115825"/>
                  </a:lnTo>
                  <a:lnTo>
                    <a:pt x="118917" y="77923"/>
                  </a:lnTo>
                  <a:lnTo>
                    <a:pt x="120688" y="40765"/>
                  </a:lnTo>
                  <a:lnTo>
                    <a:pt x="121555" y="72164"/>
                  </a:lnTo>
                  <a:lnTo>
                    <a:pt x="136146" y="108999"/>
                  </a:lnTo>
                  <a:lnTo>
                    <a:pt x="141963" y="122105"/>
                  </a:lnTo>
                  <a:lnTo>
                    <a:pt x="168220" y="159883"/>
                  </a:lnTo>
                  <a:lnTo>
                    <a:pt x="186827" y="179319"/>
                  </a:lnTo>
                  <a:lnTo>
                    <a:pt x="199378" y="186811"/>
                  </a:lnTo>
                  <a:lnTo>
                    <a:pt x="205908" y="188861"/>
                  </a:lnTo>
                  <a:lnTo>
                    <a:pt x="208835" y="188561"/>
                  </a:lnTo>
                  <a:lnTo>
                    <a:pt x="227388"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548"/>
            <p:cNvSpPr/>
            <p:nvPr/>
          </p:nvSpPr>
          <p:spPr>
            <a:xfrm>
              <a:off x="5189219" y="1432559"/>
              <a:ext cx="30482" cy="152401"/>
            </a:xfrm>
            <a:custGeom>
              <a:avLst/>
              <a:gdLst/>
              <a:ahLst/>
              <a:cxnLst/>
              <a:rect l="0" t="0" r="0" b="0"/>
              <a:pathLst>
                <a:path w="30482" h="152401">
                  <a:moveTo>
                    <a:pt x="0" y="0"/>
                  </a:moveTo>
                  <a:lnTo>
                    <a:pt x="847" y="27339"/>
                  </a:lnTo>
                  <a:lnTo>
                    <a:pt x="6032" y="56483"/>
                  </a:lnTo>
                  <a:lnTo>
                    <a:pt x="8608" y="74210"/>
                  </a:lnTo>
                  <a:lnTo>
                    <a:pt x="19543" y="106287"/>
                  </a:lnTo>
                  <a:lnTo>
                    <a:pt x="23270" y="132562"/>
                  </a:lnTo>
                  <a:lnTo>
                    <a:pt x="28805" y="144374"/>
                  </a:lnTo>
                  <a:lnTo>
                    <a:pt x="30481"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549"/>
            <p:cNvSpPr/>
            <p:nvPr/>
          </p:nvSpPr>
          <p:spPr>
            <a:xfrm>
              <a:off x="5173980" y="1303020"/>
              <a:ext cx="7621" cy="1"/>
            </a:xfrm>
            <a:custGeom>
              <a:avLst/>
              <a:gdLst/>
              <a:ahLst/>
              <a:cxnLst/>
              <a:rect l="0" t="0" r="0" b="0"/>
              <a:pathLst>
                <a:path w="7621" h="1">
                  <a:moveTo>
                    <a:pt x="7620"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550"/>
            <p:cNvSpPr/>
            <p:nvPr/>
          </p:nvSpPr>
          <p:spPr>
            <a:xfrm>
              <a:off x="5318760" y="1181100"/>
              <a:ext cx="38101" cy="358141"/>
            </a:xfrm>
            <a:custGeom>
              <a:avLst/>
              <a:gdLst/>
              <a:ahLst/>
              <a:cxnLst/>
              <a:rect l="0" t="0" r="0" b="0"/>
              <a:pathLst>
                <a:path w="38101" h="358141">
                  <a:moveTo>
                    <a:pt x="0" y="0"/>
                  </a:moveTo>
                  <a:lnTo>
                    <a:pt x="846" y="32722"/>
                  </a:lnTo>
                  <a:lnTo>
                    <a:pt x="8288" y="63660"/>
                  </a:lnTo>
                  <a:lnTo>
                    <a:pt x="13180" y="92240"/>
                  </a:lnTo>
                  <a:lnTo>
                    <a:pt x="16887" y="126672"/>
                  </a:lnTo>
                  <a:lnTo>
                    <a:pt x="20205" y="153665"/>
                  </a:lnTo>
                  <a:lnTo>
                    <a:pt x="21680" y="179773"/>
                  </a:lnTo>
                  <a:lnTo>
                    <a:pt x="24593" y="205488"/>
                  </a:lnTo>
                  <a:lnTo>
                    <a:pt x="28710" y="231028"/>
                  </a:lnTo>
                  <a:lnTo>
                    <a:pt x="34941" y="268360"/>
                  </a:lnTo>
                  <a:lnTo>
                    <a:pt x="37164" y="299553"/>
                  </a:lnTo>
                  <a:lnTo>
                    <a:pt x="38017" y="336289"/>
                  </a:lnTo>
                  <a:lnTo>
                    <a:pt x="3810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551"/>
            <p:cNvSpPr/>
            <p:nvPr/>
          </p:nvSpPr>
          <p:spPr>
            <a:xfrm>
              <a:off x="5242560" y="1371600"/>
              <a:ext cx="175260" cy="60960"/>
            </a:xfrm>
            <a:custGeom>
              <a:avLst/>
              <a:gdLst/>
              <a:ahLst/>
              <a:cxnLst/>
              <a:rect l="0" t="0" r="0" b="0"/>
              <a:pathLst>
                <a:path w="175260" h="60960">
                  <a:moveTo>
                    <a:pt x="0" y="60959"/>
                  </a:moveTo>
                  <a:lnTo>
                    <a:pt x="4045" y="60959"/>
                  </a:lnTo>
                  <a:lnTo>
                    <a:pt x="8288" y="58702"/>
                  </a:lnTo>
                  <a:lnTo>
                    <a:pt x="36044" y="43047"/>
                  </a:lnTo>
                  <a:lnTo>
                    <a:pt x="69312" y="30462"/>
                  </a:lnTo>
                  <a:lnTo>
                    <a:pt x="103250" y="20316"/>
                  </a:lnTo>
                  <a:lnTo>
                    <a:pt x="136038" y="9877"/>
                  </a:lnTo>
                  <a:lnTo>
                    <a:pt x="152068" y="6031"/>
                  </a:lnTo>
                  <a:lnTo>
                    <a:pt x="166436" y="794"/>
                  </a:lnTo>
                  <a:lnTo>
                    <a:pt x="1752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552"/>
            <p:cNvSpPr/>
            <p:nvPr/>
          </p:nvSpPr>
          <p:spPr>
            <a:xfrm>
              <a:off x="5402580" y="1318259"/>
              <a:ext cx="167640" cy="213237"/>
            </a:xfrm>
            <a:custGeom>
              <a:avLst/>
              <a:gdLst/>
              <a:ahLst/>
              <a:cxnLst/>
              <a:rect l="0" t="0" r="0" b="0"/>
              <a:pathLst>
                <a:path w="167640" h="213237">
                  <a:moveTo>
                    <a:pt x="167639" y="0"/>
                  </a:moveTo>
                  <a:lnTo>
                    <a:pt x="157034" y="0"/>
                  </a:lnTo>
                  <a:lnTo>
                    <a:pt x="121704" y="15439"/>
                  </a:lnTo>
                  <a:lnTo>
                    <a:pt x="85389" y="36529"/>
                  </a:lnTo>
                  <a:lnTo>
                    <a:pt x="48351" y="55788"/>
                  </a:lnTo>
                  <a:lnTo>
                    <a:pt x="39278" y="60786"/>
                  </a:lnTo>
                  <a:lnTo>
                    <a:pt x="31805" y="67387"/>
                  </a:lnTo>
                  <a:lnTo>
                    <a:pt x="32210" y="67785"/>
                  </a:lnTo>
                  <a:lnTo>
                    <a:pt x="34918" y="68227"/>
                  </a:lnTo>
                  <a:lnTo>
                    <a:pt x="35978" y="69191"/>
                  </a:lnTo>
                  <a:lnTo>
                    <a:pt x="37156" y="72521"/>
                  </a:lnTo>
                  <a:lnTo>
                    <a:pt x="39164" y="73747"/>
                  </a:lnTo>
                  <a:lnTo>
                    <a:pt x="55183" y="75877"/>
                  </a:lnTo>
                  <a:lnTo>
                    <a:pt x="81379" y="77028"/>
                  </a:lnTo>
                  <a:lnTo>
                    <a:pt x="114454" y="91638"/>
                  </a:lnTo>
                  <a:lnTo>
                    <a:pt x="127327" y="96861"/>
                  </a:lnTo>
                  <a:lnTo>
                    <a:pt x="130604" y="97594"/>
                  </a:lnTo>
                  <a:lnTo>
                    <a:pt x="132790" y="99776"/>
                  </a:lnTo>
                  <a:lnTo>
                    <a:pt x="135218" y="106717"/>
                  </a:lnTo>
                  <a:lnTo>
                    <a:pt x="137046" y="139851"/>
                  </a:lnTo>
                  <a:lnTo>
                    <a:pt x="136279" y="154138"/>
                  </a:lnTo>
                  <a:lnTo>
                    <a:pt x="133099" y="161075"/>
                  </a:lnTo>
                  <a:lnTo>
                    <a:pt x="115201" y="181715"/>
                  </a:lnTo>
                  <a:lnTo>
                    <a:pt x="101115" y="191943"/>
                  </a:lnTo>
                  <a:lnTo>
                    <a:pt x="63173" y="208566"/>
                  </a:lnTo>
                  <a:lnTo>
                    <a:pt x="43961" y="212413"/>
                  </a:lnTo>
                  <a:lnTo>
                    <a:pt x="28377" y="213236"/>
                  </a:lnTo>
                  <a:lnTo>
                    <a:pt x="23054" y="211047"/>
                  </a:lnTo>
                  <a:lnTo>
                    <a:pt x="17866" y="208099"/>
                  </a:lnTo>
                  <a:lnTo>
                    <a:pt x="7784" y="205948"/>
                  </a:lnTo>
                  <a:lnTo>
                    <a:pt x="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553"/>
            <p:cNvSpPr/>
            <p:nvPr/>
          </p:nvSpPr>
          <p:spPr>
            <a:xfrm>
              <a:off x="5975717" y="1341120"/>
              <a:ext cx="577484" cy="272762"/>
            </a:xfrm>
            <a:custGeom>
              <a:avLst/>
              <a:gdLst/>
              <a:ahLst/>
              <a:cxnLst/>
              <a:rect l="0" t="0" r="0" b="0"/>
              <a:pathLst>
                <a:path w="577484" h="272762">
                  <a:moveTo>
                    <a:pt x="158383" y="22859"/>
                  </a:moveTo>
                  <a:lnTo>
                    <a:pt x="154337" y="22859"/>
                  </a:lnTo>
                  <a:lnTo>
                    <a:pt x="150093" y="20602"/>
                  </a:lnTo>
                  <a:lnTo>
                    <a:pt x="145385" y="17623"/>
                  </a:lnTo>
                  <a:lnTo>
                    <a:pt x="114745" y="8772"/>
                  </a:lnTo>
                  <a:lnTo>
                    <a:pt x="99827" y="12006"/>
                  </a:lnTo>
                  <a:lnTo>
                    <a:pt x="79616" y="21531"/>
                  </a:lnTo>
                  <a:lnTo>
                    <a:pt x="69470" y="29607"/>
                  </a:lnTo>
                  <a:lnTo>
                    <a:pt x="49160" y="59909"/>
                  </a:lnTo>
                  <a:lnTo>
                    <a:pt x="28842" y="93490"/>
                  </a:lnTo>
                  <a:lnTo>
                    <a:pt x="15860" y="124785"/>
                  </a:lnTo>
                  <a:lnTo>
                    <a:pt x="6651" y="156353"/>
                  </a:lnTo>
                  <a:lnTo>
                    <a:pt x="0" y="193820"/>
                  </a:lnTo>
                  <a:lnTo>
                    <a:pt x="2893" y="215660"/>
                  </a:lnTo>
                  <a:lnTo>
                    <a:pt x="9113" y="228811"/>
                  </a:lnTo>
                  <a:lnTo>
                    <a:pt x="18381" y="235185"/>
                  </a:lnTo>
                  <a:lnTo>
                    <a:pt x="35620" y="241275"/>
                  </a:lnTo>
                  <a:lnTo>
                    <a:pt x="47095" y="241853"/>
                  </a:lnTo>
                  <a:lnTo>
                    <a:pt x="82579" y="233083"/>
                  </a:lnTo>
                  <a:lnTo>
                    <a:pt x="109205" y="221838"/>
                  </a:lnTo>
                  <a:lnTo>
                    <a:pt x="144276" y="191867"/>
                  </a:lnTo>
                  <a:lnTo>
                    <a:pt x="157193" y="180101"/>
                  </a:lnTo>
                  <a:lnTo>
                    <a:pt x="179382" y="144414"/>
                  </a:lnTo>
                  <a:lnTo>
                    <a:pt x="192227" y="114227"/>
                  </a:lnTo>
                  <a:lnTo>
                    <a:pt x="199967" y="80235"/>
                  </a:lnTo>
                  <a:lnTo>
                    <a:pt x="200499" y="75503"/>
                  </a:lnTo>
                  <a:lnTo>
                    <a:pt x="196689" y="57531"/>
                  </a:lnTo>
                  <a:lnTo>
                    <a:pt x="195773" y="56981"/>
                  </a:lnTo>
                  <a:lnTo>
                    <a:pt x="194316" y="57460"/>
                  </a:lnTo>
                  <a:lnTo>
                    <a:pt x="192498" y="58627"/>
                  </a:lnTo>
                  <a:lnTo>
                    <a:pt x="191286" y="60251"/>
                  </a:lnTo>
                  <a:lnTo>
                    <a:pt x="189939" y="64313"/>
                  </a:lnTo>
                  <a:lnTo>
                    <a:pt x="190427" y="66582"/>
                  </a:lnTo>
                  <a:lnTo>
                    <a:pt x="194312" y="74667"/>
                  </a:lnTo>
                  <a:lnTo>
                    <a:pt x="197533" y="88257"/>
                  </a:lnTo>
                  <a:lnTo>
                    <a:pt x="213564" y="122504"/>
                  </a:lnTo>
                  <a:lnTo>
                    <a:pt x="232902" y="160096"/>
                  </a:lnTo>
                  <a:lnTo>
                    <a:pt x="243962" y="180644"/>
                  </a:lnTo>
                  <a:lnTo>
                    <a:pt x="273071" y="212375"/>
                  </a:lnTo>
                  <a:lnTo>
                    <a:pt x="300339" y="230341"/>
                  </a:lnTo>
                  <a:lnTo>
                    <a:pt x="319824" y="234478"/>
                  </a:lnTo>
                  <a:lnTo>
                    <a:pt x="329759" y="233188"/>
                  </a:lnTo>
                  <a:lnTo>
                    <a:pt x="337843" y="230639"/>
                  </a:lnTo>
                  <a:lnTo>
                    <a:pt x="347081" y="229506"/>
                  </a:lnTo>
                  <a:lnTo>
                    <a:pt x="356831" y="224487"/>
                  </a:lnTo>
                  <a:lnTo>
                    <a:pt x="381099" y="202658"/>
                  </a:lnTo>
                  <a:lnTo>
                    <a:pt x="400748" y="173683"/>
                  </a:lnTo>
                  <a:lnTo>
                    <a:pt x="410903" y="139210"/>
                  </a:lnTo>
                  <a:lnTo>
                    <a:pt x="415519" y="120269"/>
                  </a:lnTo>
                  <a:lnTo>
                    <a:pt x="417445" y="107639"/>
                  </a:lnTo>
                  <a:lnTo>
                    <a:pt x="424300" y="86890"/>
                  </a:lnTo>
                  <a:lnTo>
                    <a:pt x="424851" y="80590"/>
                  </a:lnTo>
                  <a:lnTo>
                    <a:pt x="424928" y="80820"/>
                  </a:lnTo>
                  <a:lnTo>
                    <a:pt x="425927" y="109780"/>
                  </a:lnTo>
                  <a:lnTo>
                    <a:pt x="435688" y="142783"/>
                  </a:lnTo>
                  <a:lnTo>
                    <a:pt x="445491" y="175712"/>
                  </a:lnTo>
                  <a:lnTo>
                    <a:pt x="455580" y="211693"/>
                  </a:lnTo>
                  <a:lnTo>
                    <a:pt x="468265" y="244310"/>
                  </a:lnTo>
                  <a:lnTo>
                    <a:pt x="476165" y="258169"/>
                  </a:lnTo>
                  <a:lnTo>
                    <a:pt x="478266" y="263755"/>
                  </a:lnTo>
                  <a:lnTo>
                    <a:pt x="484852" y="272761"/>
                  </a:lnTo>
                  <a:lnTo>
                    <a:pt x="485249" y="272434"/>
                  </a:lnTo>
                  <a:lnTo>
                    <a:pt x="485690" y="269813"/>
                  </a:lnTo>
                  <a:lnTo>
                    <a:pt x="478261" y="233957"/>
                  </a:lnTo>
                  <a:lnTo>
                    <a:pt x="470269" y="197171"/>
                  </a:lnTo>
                  <a:lnTo>
                    <a:pt x="465282" y="165101"/>
                  </a:lnTo>
                  <a:lnTo>
                    <a:pt x="463805" y="128787"/>
                  </a:lnTo>
                  <a:lnTo>
                    <a:pt x="463367" y="95732"/>
                  </a:lnTo>
                  <a:lnTo>
                    <a:pt x="463219" y="61807"/>
                  </a:lnTo>
                  <a:lnTo>
                    <a:pt x="465456" y="50612"/>
                  </a:lnTo>
                  <a:lnTo>
                    <a:pt x="473792" y="32481"/>
                  </a:lnTo>
                  <a:lnTo>
                    <a:pt x="480880" y="24878"/>
                  </a:lnTo>
                  <a:lnTo>
                    <a:pt x="504993" y="10425"/>
                  </a:lnTo>
                  <a:lnTo>
                    <a:pt x="530237" y="2310"/>
                  </a:lnTo>
                  <a:lnTo>
                    <a:pt x="565882" y="202"/>
                  </a:lnTo>
                  <a:lnTo>
                    <a:pt x="57748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554"/>
            <p:cNvSpPr/>
            <p:nvPr/>
          </p:nvSpPr>
          <p:spPr>
            <a:xfrm>
              <a:off x="6584408" y="1342754"/>
              <a:ext cx="220253" cy="279911"/>
            </a:xfrm>
            <a:custGeom>
              <a:avLst/>
              <a:gdLst/>
              <a:ahLst/>
              <a:cxnLst/>
              <a:rect l="0" t="0" r="0" b="0"/>
              <a:pathLst>
                <a:path w="220253" h="279911">
                  <a:moveTo>
                    <a:pt x="22131" y="89805"/>
                  </a:moveTo>
                  <a:lnTo>
                    <a:pt x="28692" y="96366"/>
                  </a:lnTo>
                  <a:lnTo>
                    <a:pt x="37528" y="101157"/>
                  </a:lnTo>
                  <a:lnTo>
                    <a:pt x="41710" y="101606"/>
                  </a:lnTo>
                  <a:lnTo>
                    <a:pt x="69702" y="97057"/>
                  </a:lnTo>
                  <a:lnTo>
                    <a:pt x="98362" y="83624"/>
                  </a:lnTo>
                  <a:lnTo>
                    <a:pt x="122598" y="61703"/>
                  </a:lnTo>
                  <a:lnTo>
                    <a:pt x="126050" y="53044"/>
                  </a:lnTo>
                  <a:lnTo>
                    <a:pt x="128704" y="15816"/>
                  </a:lnTo>
                  <a:lnTo>
                    <a:pt x="128740" y="12540"/>
                  </a:lnTo>
                  <a:lnTo>
                    <a:pt x="127070" y="9508"/>
                  </a:lnTo>
                  <a:lnTo>
                    <a:pt x="120700" y="3882"/>
                  </a:lnTo>
                  <a:lnTo>
                    <a:pt x="112224" y="817"/>
                  </a:lnTo>
                  <a:lnTo>
                    <a:pt x="107593" y="0"/>
                  </a:lnTo>
                  <a:lnTo>
                    <a:pt x="97932" y="1350"/>
                  </a:lnTo>
                  <a:lnTo>
                    <a:pt x="80716" y="9128"/>
                  </a:lnTo>
                  <a:lnTo>
                    <a:pt x="56188" y="26926"/>
                  </a:lnTo>
                  <a:lnTo>
                    <a:pt x="29888" y="62334"/>
                  </a:lnTo>
                  <a:lnTo>
                    <a:pt x="16810" y="90697"/>
                  </a:lnTo>
                  <a:lnTo>
                    <a:pt x="7573" y="122807"/>
                  </a:lnTo>
                  <a:lnTo>
                    <a:pt x="1731" y="156875"/>
                  </a:lnTo>
                  <a:lnTo>
                    <a:pt x="0" y="188418"/>
                  </a:lnTo>
                  <a:lnTo>
                    <a:pt x="1745" y="216955"/>
                  </a:lnTo>
                  <a:lnTo>
                    <a:pt x="3461" y="225372"/>
                  </a:lnTo>
                  <a:lnTo>
                    <a:pt x="12140" y="239239"/>
                  </a:lnTo>
                  <a:lnTo>
                    <a:pt x="34363" y="261940"/>
                  </a:lnTo>
                  <a:lnTo>
                    <a:pt x="58022" y="273547"/>
                  </a:lnTo>
                  <a:lnTo>
                    <a:pt x="91122" y="278970"/>
                  </a:lnTo>
                  <a:lnTo>
                    <a:pt x="119526" y="279910"/>
                  </a:lnTo>
                  <a:lnTo>
                    <a:pt x="157206" y="277970"/>
                  </a:lnTo>
                  <a:lnTo>
                    <a:pt x="193404" y="265639"/>
                  </a:lnTo>
                  <a:lnTo>
                    <a:pt x="220252" y="24982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555"/>
            <p:cNvSpPr/>
            <p:nvPr/>
          </p:nvSpPr>
          <p:spPr>
            <a:xfrm>
              <a:off x="7170419" y="1432559"/>
              <a:ext cx="22706" cy="406721"/>
            </a:xfrm>
            <a:custGeom>
              <a:avLst/>
              <a:gdLst/>
              <a:ahLst/>
              <a:cxnLst/>
              <a:rect l="0" t="0" r="0" b="0"/>
              <a:pathLst>
                <a:path w="22706" h="406721">
                  <a:moveTo>
                    <a:pt x="0" y="0"/>
                  </a:moveTo>
                  <a:lnTo>
                    <a:pt x="847" y="19928"/>
                  </a:lnTo>
                  <a:lnTo>
                    <a:pt x="10607" y="58003"/>
                  </a:lnTo>
                  <a:lnTo>
                    <a:pt x="13868" y="91035"/>
                  </a:lnTo>
                  <a:lnTo>
                    <a:pt x="18879" y="127633"/>
                  </a:lnTo>
                  <a:lnTo>
                    <a:pt x="21091" y="157197"/>
                  </a:lnTo>
                  <a:lnTo>
                    <a:pt x="22074" y="190092"/>
                  </a:lnTo>
                  <a:lnTo>
                    <a:pt x="22511" y="224468"/>
                  </a:lnTo>
                  <a:lnTo>
                    <a:pt x="22705" y="257244"/>
                  </a:lnTo>
                  <a:lnTo>
                    <a:pt x="21945" y="288744"/>
                  </a:lnTo>
                  <a:lnTo>
                    <a:pt x="18785" y="319678"/>
                  </a:lnTo>
                  <a:lnTo>
                    <a:pt x="16291" y="357563"/>
                  </a:lnTo>
                  <a:lnTo>
                    <a:pt x="9348" y="392234"/>
                  </a:lnTo>
                  <a:lnTo>
                    <a:pt x="7962" y="405609"/>
                  </a:lnTo>
                  <a:lnTo>
                    <a:pt x="7001" y="406720"/>
                  </a:lnTo>
                  <a:lnTo>
                    <a:pt x="5515" y="406613"/>
                  </a:lnTo>
                  <a:lnTo>
                    <a:pt x="3676" y="405696"/>
                  </a:lnTo>
                  <a:lnTo>
                    <a:pt x="2451" y="404237"/>
                  </a:lnTo>
                  <a:lnTo>
                    <a:pt x="1090" y="400359"/>
                  </a:lnTo>
                  <a:lnTo>
                    <a:pt x="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556"/>
            <p:cNvSpPr/>
            <p:nvPr/>
          </p:nvSpPr>
          <p:spPr>
            <a:xfrm>
              <a:off x="7087356" y="1322792"/>
              <a:ext cx="268712" cy="285029"/>
            </a:xfrm>
            <a:custGeom>
              <a:avLst/>
              <a:gdLst/>
              <a:ahLst/>
              <a:cxnLst/>
              <a:rect l="0" t="0" r="0" b="0"/>
              <a:pathLst>
                <a:path w="268712" h="285029">
                  <a:moveTo>
                    <a:pt x="37344" y="178348"/>
                  </a:moveTo>
                  <a:lnTo>
                    <a:pt x="21905" y="160652"/>
                  </a:lnTo>
                  <a:lnTo>
                    <a:pt x="4987" y="136537"/>
                  </a:lnTo>
                  <a:lnTo>
                    <a:pt x="0" y="105704"/>
                  </a:lnTo>
                  <a:lnTo>
                    <a:pt x="5476" y="79332"/>
                  </a:lnTo>
                  <a:lnTo>
                    <a:pt x="13132" y="62273"/>
                  </a:lnTo>
                  <a:lnTo>
                    <a:pt x="41058" y="31095"/>
                  </a:lnTo>
                  <a:lnTo>
                    <a:pt x="62151" y="16654"/>
                  </a:lnTo>
                  <a:lnTo>
                    <a:pt x="99189" y="3760"/>
                  </a:lnTo>
                  <a:lnTo>
                    <a:pt x="118170" y="0"/>
                  </a:lnTo>
                  <a:lnTo>
                    <a:pt x="153310" y="4484"/>
                  </a:lnTo>
                  <a:lnTo>
                    <a:pt x="182617" y="11121"/>
                  </a:lnTo>
                  <a:lnTo>
                    <a:pt x="201816" y="17665"/>
                  </a:lnTo>
                  <a:lnTo>
                    <a:pt x="234838" y="42562"/>
                  </a:lnTo>
                  <a:lnTo>
                    <a:pt x="248732" y="57885"/>
                  </a:lnTo>
                  <a:lnTo>
                    <a:pt x="264551" y="95317"/>
                  </a:lnTo>
                  <a:lnTo>
                    <a:pt x="268711" y="115199"/>
                  </a:lnTo>
                  <a:lnTo>
                    <a:pt x="266293" y="145432"/>
                  </a:lnTo>
                  <a:lnTo>
                    <a:pt x="259368" y="174992"/>
                  </a:lnTo>
                  <a:lnTo>
                    <a:pt x="242286" y="208165"/>
                  </a:lnTo>
                  <a:lnTo>
                    <a:pt x="231722" y="222926"/>
                  </a:lnTo>
                  <a:lnTo>
                    <a:pt x="196871" y="251523"/>
                  </a:lnTo>
                  <a:lnTo>
                    <a:pt x="159198" y="271313"/>
                  </a:lnTo>
                  <a:lnTo>
                    <a:pt x="143994" y="278932"/>
                  </a:lnTo>
                  <a:lnTo>
                    <a:pt x="109965" y="284225"/>
                  </a:lnTo>
                  <a:lnTo>
                    <a:pt x="83063" y="2850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557"/>
            <p:cNvSpPr/>
            <p:nvPr/>
          </p:nvSpPr>
          <p:spPr>
            <a:xfrm>
              <a:off x="7399821" y="1379220"/>
              <a:ext cx="296380" cy="190216"/>
            </a:xfrm>
            <a:custGeom>
              <a:avLst/>
              <a:gdLst/>
              <a:ahLst/>
              <a:cxnLst/>
              <a:rect l="0" t="0" r="0" b="0"/>
              <a:pathLst>
                <a:path w="296380" h="190216">
                  <a:moveTo>
                    <a:pt x="121118" y="0"/>
                  </a:moveTo>
                  <a:lnTo>
                    <a:pt x="105722" y="0"/>
                  </a:lnTo>
                  <a:lnTo>
                    <a:pt x="99318" y="2257"/>
                  </a:lnTo>
                  <a:lnTo>
                    <a:pt x="65889" y="21957"/>
                  </a:lnTo>
                  <a:lnTo>
                    <a:pt x="37718" y="54224"/>
                  </a:lnTo>
                  <a:lnTo>
                    <a:pt x="24440" y="78719"/>
                  </a:lnTo>
                  <a:lnTo>
                    <a:pt x="8324" y="113292"/>
                  </a:lnTo>
                  <a:lnTo>
                    <a:pt x="1001" y="148971"/>
                  </a:lnTo>
                  <a:lnTo>
                    <a:pt x="0" y="162447"/>
                  </a:lnTo>
                  <a:lnTo>
                    <a:pt x="4070" y="174080"/>
                  </a:lnTo>
                  <a:lnTo>
                    <a:pt x="7526" y="179553"/>
                  </a:lnTo>
                  <a:lnTo>
                    <a:pt x="11524" y="183202"/>
                  </a:lnTo>
                  <a:lnTo>
                    <a:pt x="20481" y="187256"/>
                  </a:lnTo>
                  <a:lnTo>
                    <a:pt x="54128" y="190215"/>
                  </a:lnTo>
                  <a:lnTo>
                    <a:pt x="71824" y="186370"/>
                  </a:lnTo>
                  <a:lnTo>
                    <a:pt x="98211" y="171402"/>
                  </a:lnTo>
                  <a:lnTo>
                    <a:pt x="130205" y="142124"/>
                  </a:lnTo>
                  <a:lnTo>
                    <a:pt x="137292" y="132028"/>
                  </a:lnTo>
                  <a:lnTo>
                    <a:pt x="147437" y="95034"/>
                  </a:lnTo>
                  <a:lnTo>
                    <a:pt x="150366" y="75007"/>
                  </a:lnTo>
                  <a:lnTo>
                    <a:pt x="144401" y="38920"/>
                  </a:lnTo>
                  <a:lnTo>
                    <a:pt x="144003" y="30973"/>
                  </a:lnTo>
                  <a:lnTo>
                    <a:pt x="144826" y="63893"/>
                  </a:lnTo>
                  <a:lnTo>
                    <a:pt x="148023" y="73835"/>
                  </a:lnTo>
                  <a:lnTo>
                    <a:pt x="175012" y="110716"/>
                  </a:lnTo>
                  <a:lnTo>
                    <a:pt x="209231" y="148709"/>
                  </a:lnTo>
                  <a:lnTo>
                    <a:pt x="229070" y="160713"/>
                  </a:lnTo>
                  <a:lnTo>
                    <a:pt x="263808" y="172759"/>
                  </a:lnTo>
                  <a:lnTo>
                    <a:pt x="296379"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558"/>
            <p:cNvSpPr/>
            <p:nvPr/>
          </p:nvSpPr>
          <p:spPr>
            <a:xfrm>
              <a:off x="7669998" y="1341120"/>
              <a:ext cx="219488" cy="205285"/>
            </a:xfrm>
            <a:custGeom>
              <a:avLst/>
              <a:gdLst/>
              <a:ahLst/>
              <a:cxnLst/>
              <a:rect l="0" t="0" r="0" b="0"/>
              <a:pathLst>
                <a:path w="219488" h="205285">
                  <a:moveTo>
                    <a:pt x="110021" y="0"/>
                  </a:moveTo>
                  <a:lnTo>
                    <a:pt x="87920" y="846"/>
                  </a:lnTo>
                  <a:lnTo>
                    <a:pt x="53696" y="12997"/>
                  </a:lnTo>
                  <a:lnTo>
                    <a:pt x="34630" y="21254"/>
                  </a:lnTo>
                  <a:lnTo>
                    <a:pt x="870" y="55788"/>
                  </a:lnTo>
                  <a:lnTo>
                    <a:pt x="0" y="58358"/>
                  </a:lnTo>
                  <a:lnTo>
                    <a:pt x="267" y="60919"/>
                  </a:lnTo>
                  <a:lnTo>
                    <a:pt x="1292" y="63472"/>
                  </a:lnTo>
                  <a:lnTo>
                    <a:pt x="3669" y="65175"/>
                  </a:lnTo>
                  <a:lnTo>
                    <a:pt x="36395" y="74411"/>
                  </a:lnTo>
                  <a:lnTo>
                    <a:pt x="73107" y="76811"/>
                  </a:lnTo>
                  <a:lnTo>
                    <a:pt x="110758" y="82184"/>
                  </a:lnTo>
                  <a:lnTo>
                    <a:pt x="146762" y="87542"/>
                  </a:lnTo>
                  <a:lnTo>
                    <a:pt x="178333" y="96753"/>
                  </a:lnTo>
                  <a:lnTo>
                    <a:pt x="204513" y="106726"/>
                  </a:lnTo>
                  <a:lnTo>
                    <a:pt x="212131" y="112627"/>
                  </a:lnTo>
                  <a:lnTo>
                    <a:pt x="218339" y="120894"/>
                  </a:lnTo>
                  <a:lnTo>
                    <a:pt x="219487" y="125469"/>
                  </a:lnTo>
                  <a:lnTo>
                    <a:pt x="218504" y="135068"/>
                  </a:lnTo>
                  <a:lnTo>
                    <a:pt x="210974" y="154181"/>
                  </a:lnTo>
                  <a:lnTo>
                    <a:pt x="206254" y="161094"/>
                  </a:lnTo>
                  <a:lnTo>
                    <a:pt x="190746" y="173790"/>
                  </a:lnTo>
                  <a:lnTo>
                    <a:pt x="157513" y="187168"/>
                  </a:lnTo>
                  <a:lnTo>
                    <a:pt x="123353" y="197963"/>
                  </a:lnTo>
                  <a:lnTo>
                    <a:pt x="94216" y="203435"/>
                  </a:lnTo>
                  <a:lnTo>
                    <a:pt x="62120" y="205284"/>
                  </a:lnTo>
                  <a:lnTo>
                    <a:pt x="50350" y="201022"/>
                  </a:lnTo>
                  <a:lnTo>
                    <a:pt x="26984" y="185392"/>
                  </a:lnTo>
                  <a:lnTo>
                    <a:pt x="18582"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559"/>
            <p:cNvSpPr/>
            <p:nvPr/>
          </p:nvSpPr>
          <p:spPr>
            <a:xfrm>
              <a:off x="7918013" y="1280159"/>
              <a:ext cx="207841" cy="228144"/>
            </a:xfrm>
            <a:custGeom>
              <a:avLst/>
              <a:gdLst/>
              <a:ahLst/>
              <a:cxnLst/>
              <a:rect l="0" t="0" r="0" b="0"/>
              <a:pathLst>
                <a:path w="207841" h="228144">
                  <a:moveTo>
                    <a:pt x="105847" y="0"/>
                  </a:moveTo>
                  <a:lnTo>
                    <a:pt x="101801" y="0"/>
                  </a:lnTo>
                  <a:lnTo>
                    <a:pt x="100610" y="847"/>
                  </a:lnTo>
                  <a:lnTo>
                    <a:pt x="99815" y="2258"/>
                  </a:lnTo>
                  <a:lnTo>
                    <a:pt x="99286" y="4046"/>
                  </a:lnTo>
                  <a:lnTo>
                    <a:pt x="97239" y="5237"/>
                  </a:lnTo>
                  <a:lnTo>
                    <a:pt x="77108" y="11352"/>
                  </a:lnTo>
                  <a:lnTo>
                    <a:pt x="44113" y="31306"/>
                  </a:lnTo>
                  <a:lnTo>
                    <a:pt x="8668" y="55483"/>
                  </a:lnTo>
                  <a:lnTo>
                    <a:pt x="3389" y="60784"/>
                  </a:lnTo>
                  <a:lnTo>
                    <a:pt x="1043" y="65962"/>
                  </a:lnTo>
                  <a:lnTo>
                    <a:pt x="0" y="71086"/>
                  </a:lnTo>
                  <a:lnTo>
                    <a:pt x="570" y="72790"/>
                  </a:lnTo>
                  <a:lnTo>
                    <a:pt x="1795" y="73927"/>
                  </a:lnTo>
                  <a:lnTo>
                    <a:pt x="31752" y="86674"/>
                  </a:lnTo>
                  <a:lnTo>
                    <a:pt x="65779" y="91345"/>
                  </a:lnTo>
                  <a:lnTo>
                    <a:pt x="100096" y="99543"/>
                  </a:lnTo>
                  <a:lnTo>
                    <a:pt x="135190" y="109316"/>
                  </a:lnTo>
                  <a:lnTo>
                    <a:pt x="170973" y="124636"/>
                  </a:lnTo>
                  <a:lnTo>
                    <a:pt x="197531" y="139389"/>
                  </a:lnTo>
                  <a:lnTo>
                    <a:pt x="206767" y="151273"/>
                  </a:lnTo>
                  <a:lnTo>
                    <a:pt x="207840" y="155882"/>
                  </a:lnTo>
                  <a:lnTo>
                    <a:pt x="206774" y="165519"/>
                  </a:lnTo>
                  <a:lnTo>
                    <a:pt x="201415" y="180465"/>
                  </a:lnTo>
                  <a:lnTo>
                    <a:pt x="190419" y="195617"/>
                  </a:lnTo>
                  <a:lnTo>
                    <a:pt x="172392" y="206786"/>
                  </a:lnTo>
                  <a:lnTo>
                    <a:pt x="138308" y="218145"/>
                  </a:lnTo>
                  <a:lnTo>
                    <a:pt x="106238" y="226284"/>
                  </a:lnTo>
                  <a:lnTo>
                    <a:pt x="75444" y="228143"/>
                  </a:lnTo>
                  <a:lnTo>
                    <a:pt x="37744" y="222000"/>
                  </a:lnTo>
                  <a:lnTo>
                    <a:pt x="29647"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560"/>
            <p:cNvSpPr/>
            <p:nvPr/>
          </p:nvSpPr>
          <p:spPr>
            <a:xfrm>
              <a:off x="8161019" y="1265498"/>
              <a:ext cx="160021" cy="238909"/>
            </a:xfrm>
            <a:custGeom>
              <a:avLst/>
              <a:gdLst/>
              <a:ahLst/>
              <a:cxnLst/>
              <a:rect l="0" t="0" r="0" b="0"/>
              <a:pathLst>
                <a:path w="160021" h="238909">
                  <a:moveTo>
                    <a:pt x="0" y="98481"/>
                  </a:moveTo>
                  <a:lnTo>
                    <a:pt x="0" y="102527"/>
                  </a:lnTo>
                  <a:lnTo>
                    <a:pt x="2258" y="106770"/>
                  </a:lnTo>
                  <a:lnTo>
                    <a:pt x="4046" y="109088"/>
                  </a:lnTo>
                  <a:lnTo>
                    <a:pt x="8290" y="111662"/>
                  </a:lnTo>
                  <a:lnTo>
                    <a:pt x="12998" y="113653"/>
                  </a:lnTo>
                  <a:lnTo>
                    <a:pt x="17912" y="117360"/>
                  </a:lnTo>
                  <a:lnTo>
                    <a:pt x="33530" y="120162"/>
                  </a:lnTo>
                  <a:lnTo>
                    <a:pt x="55479" y="120262"/>
                  </a:lnTo>
                  <a:lnTo>
                    <a:pt x="90716" y="108324"/>
                  </a:lnTo>
                  <a:lnTo>
                    <a:pt x="107791" y="96161"/>
                  </a:lnTo>
                  <a:lnTo>
                    <a:pt x="127220" y="77703"/>
                  </a:lnTo>
                  <a:lnTo>
                    <a:pt x="132742" y="67798"/>
                  </a:lnTo>
                  <a:lnTo>
                    <a:pt x="143463" y="32430"/>
                  </a:lnTo>
                  <a:lnTo>
                    <a:pt x="144391" y="17198"/>
                  </a:lnTo>
                  <a:lnTo>
                    <a:pt x="142827" y="12966"/>
                  </a:lnTo>
                  <a:lnTo>
                    <a:pt x="136575" y="6006"/>
                  </a:lnTo>
                  <a:lnTo>
                    <a:pt x="128151" y="2348"/>
                  </a:lnTo>
                  <a:lnTo>
                    <a:pt x="108946" y="0"/>
                  </a:lnTo>
                  <a:lnTo>
                    <a:pt x="89854" y="7683"/>
                  </a:lnTo>
                  <a:lnTo>
                    <a:pt x="61494" y="26297"/>
                  </a:lnTo>
                  <a:lnTo>
                    <a:pt x="29380" y="60910"/>
                  </a:lnTo>
                  <a:lnTo>
                    <a:pt x="15385" y="83398"/>
                  </a:lnTo>
                  <a:lnTo>
                    <a:pt x="3918" y="118989"/>
                  </a:lnTo>
                  <a:lnTo>
                    <a:pt x="2008" y="144351"/>
                  </a:lnTo>
                  <a:lnTo>
                    <a:pt x="8518" y="180575"/>
                  </a:lnTo>
                  <a:lnTo>
                    <a:pt x="13946" y="195928"/>
                  </a:lnTo>
                  <a:lnTo>
                    <a:pt x="26522" y="213244"/>
                  </a:lnTo>
                  <a:lnTo>
                    <a:pt x="41819" y="224113"/>
                  </a:lnTo>
                  <a:lnTo>
                    <a:pt x="71573" y="235371"/>
                  </a:lnTo>
                  <a:lnTo>
                    <a:pt x="89384" y="238908"/>
                  </a:lnTo>
                  <a:lnTo>
                    <a:pt x="121514" y="236538"/>
                  </a:lnTo>
                  <a:lnTo>
                    <a:pt x="142402" y="233649"/>
                  </a:lnTo>
                  <a:lnTo>
                    <a:pt x="160020" y="2280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561"/>
            <p:cNvSpPr/>
            <p:nvPr/>
          </p:nvSpPr>
          <p:spPr>
            <a:xfrm>
              <a:off x="8359406" y="1082681"/>
              <a:ext cx="281675" cy="471799"/>
            </a:xfrm>
            <a:custGeom>
              <a:avLst/>
              <a:gdLst/>
              <a:ahLst/>
              <a:cxnLst/>
              <a:rect l="0" t="0" r="0" b="0"/>
              <a:pathLst>
                <a:path w="281675" h="471799">
                  <a:moveTo>
                    <a:pt x="174994" y="250819"/>
                  </a:moveTo>
                  <a:lnTo>
                    <a:pt x="170949" y="246773"/>
                  </a:lnTo>
                  <a:lnTo>
                    <a:pt x="168962" y="242529"/>
                  </a:lnTo>
                  <a:lnTo>
                    <a:pt x="168433" y="240212"/>
                  </a:lnTo>
                  <a:lnTo>
                    <a:pt x="163642" y="232906"/>
                  </a:lnTo>
                  <a:lnTo>
                    <a:pt x="156861" y="225379"/>
                  </a:lnTo>
                  <a:lnTo>
                    <a:pt x="149719" y="222579"/>
                  </a:lnTo>
                  <a:lnTo>
                    <a:pt x="116433" y="220470"/>
                  </a:lnTo>
                  <a:lnTo>
                    <a:pt x="97246" y="224423"/>
                  </a:lnTo>
                  <a:lnTo>
                    <a:pt x="59498" y="248860"/>
                  </a:lnTo>
                  <a:lnTo>
                    <a:pt x="41524" y="263691"/>
                  </a:lnTo>
                  <a:lnTo>
                    <a:pt x="20280" y="295193"/>
                  </a:lnTo>
                  <a:lnTo>
                    <a:pt x="6574" y="319846"/>
                  </a:lnTo>
                  <a:lnTo>
                    <a:pt x="1085" y="355831"/>
                  </a:lnTo>
                  <a:lnTo>
                    <a:pt x="0" y="387649"/>
                  </a:lnTo>
                  <a:lnTo>
                    <a:pt x="4368" y="400814"/>
                  </a:lnTo>
                  <a:lnTo>
                    <a:pt x="11954" y="411463"/>
                  </a:lnTo>
                  <a:lnTo>
                    <a:pt x="35565" y="428032"/>
                  </a:lnTo>
                  <a:lnTo>
                    <a:pt x="47831" y="428922"/>
                  </a:lnTo>
                  <a:lnTo>
                    <a:pt x="72358" y="422595"/>
                  </a:lnTo>
                  <a:lnTo>
                    <a:pt x="98657" y="402425"/>
                  </a:lnTo>
                  <a:lnTo>
                    <a:pt x="108893" y="391013"/>
                  </a:lnTo>
                  <a:lnTo>
                    <a:pt x="129261" y="358349"/>
                  </a:lnTo>
                  <a:lnTo>
                    <a:pt x="138581" y="340943"/>
                  </a:lnTo>
                  <a:lnTo>
                    <a:pt x="148589" y="307344"/>
                  </a:lnTo>
                  <a:lnTo>
                    <a:pt x="156069" y="269730"/>
                  </a:lnTo>
                  <a:lnTo>
                    <a:pt x="158116" y="241444"/>
                  </a:lnTo>
                  <a:lnTo>
                    <a:pt x="159025" y="211939"/>
                  </a:lnTo>
                  <a:lnTo>
                    <a:pt x="159430" y="181892"/>
                  </a:lnTo>
                  <a:lnTo>
                    <a:pt x="159610" y="151604"/>
                  </a:lnTo>
                  <a:lnTo>
                    <a:pt x="157432" y="123468"/>
                  </a:lnTo>
                  <a:lnTo>
                    <a:pt x="153642" y="96852"/>
                  </a:lnTo>
                  <a:lnTo>
                    <a:pt x="146747" y="59760"/>
                  </a:lnTo>
                  <a:lnTo>
                    <a:pt x="138497" y="32778"/>
                  </a:lnTo>
                  <a:lnTo>
                    <a:pt x="120161" y="6665"/>
                  </a:lnTo>
                  <a:lnTo>
                    <a:pt x="114499" y="2606"/>
                  </a:lnTo>
                  <a:lnTo>
                    <a:pt x="108010" y="0"/>
                  </a:lnTo>
                  <a:lnTo>
                    <a:pt x="102841" y="7639"/>
                  </a:lnTo>
                  <a:lnTo>
                    <a:pt x="95104" y="43290"/>
                  </a:lnTo>
                  <a:lnTo>
                    <a:pt x="88293" y="75499"/>
                  </a:lnTo>
                  <a:lnTo>
                    <a:pt x="85660" y="101779"/>
                  </a:lnTo>
                  <a:lnTo>
                    <a:pt x="83643" y="130392"/>
                  </a:lnTo>
                  <a:lnTo>
                    <a:pt x="79924" y="160042"/>
                  </a:lnTo>
                  <a:lnTo>
                    <a:pt x="79965" y="192411"/>
                  </a:lnTo>
                  <a:lnTo>
                    <a:pt x="83652" y="225706"/>
                  </a:lnTo>
                  <a:lnTo>
                    <a:pt x="90935" y="257438"/>
                  </a:lnTo>
                  <a:lnTo>
                    <a:pt x="99816" y="288474"/>
                  </a:lnTo>
                  <a:lnTo>
                    <a:pt x="111101" y="317507"/>
                  </a:lnTo>
                  <a:lnTo>
                    <a:pt x="136495" y="353740"/>
                  </a:lnTo>
                  <a:lnTo>
                    <a:pt x="165468" y="389217"/>
                  </a:lnTo>
                  <a:lnTo>
                    <a:pt x="196349" y="416567"/>
                  </a:lnTo>
                  <a:lnTo>
                    <a:pt x="230239" y="439912"/>
                  </a:lnTo>
                  <a:lnTo>
                    <a:pt x="263047" y="461141"/>
                  </a:lnTo>
                  <a:lnTo>
                    <a:pt x="281674" y="4717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0" name="SMARTInkShape-Group65"/>
          <p:cNvGrpSpPr/>
          <p:nvPr/>
        </p:nvGrpSpPr>
        <p:grpSpPr>
          <a:xfrm>
            <a:off x="2725869" y="2080259"/>
            <a:ext cx="725991" cy="348049"/>
            <a:chOff x="2725869" y="2080259"/>
            <a:chExt cx="725991" cy="348049"/>
          </a:xfrm>
        </p:grpSpPr>
        <p:sp>
          <p:nvSpPr>
            <p:cNvPr id="128" name="SMARTInkShape-562"/>
            <p:cNvSpPr/>
            <p:nvPr/>
          </p:nvSpPr>
          <p:spPr>
            <a:xfrm>
              <a:off x="2725869" y="2080259"/>
              <a:ext cx="290956" cy="348049"/>
            </a:xfrm>
            <a:custGeom>
              <a:avLst/>
              <a:gdLst/>
              <a:ahLst/>
              <a:cxnLst/>
              <a:rect l="0" t="0" r="0" b="0"/>
              <a:pathLst>
                <a:path w="290956" h="348049">
                  <a:moveTo>
                    <a:pt x="154490" y="0"/>
                  </a:moveTo>
                  <a:lnTo>
                    <a:pt x="154490" y="4046"/>
                  </a:lnTo>
                  <a:lnTo>
                    <a:pt x="153644" y="5237"/>
                  </a:lnTo>
                  <a:lnTo>
                    <a:pt x="152233" y="6032"/>
                  </a:lnTo>
                  <a:lnTo>
                    <a:pt x="139840" y="11352"/>
                  </a:lnTo>
                  <a:lnTo>
                    <a:pt x="107094" y="40156"/>
                  </a:lnTo>
                  <a:lnTo>
                    <a:pt x="72707" y="76471"/>
                  </a:lnTo>
                  <a:lnTo>
                    <a:pt x="50753" y="110779"/>
                  </a:lnTo>
                  <a:lnTo>
                    <a:pt x="35230" y="140162"/>
                  </a:lnTo>
                  <a:lnTo>
                    <a:pt x="19906" y="174363"/>
                  </a:lnTo>
                  <a:lnTo>
                    <a:pt x="8686" y="211307"/>
                  </a:lnTo>
                  <a:lnTo>
                    <a:pt x="0" y="245019"/>
                  </a:lnTo>
                  <a:lnTo>
                    <a:pt x="154" y="276457"/>
                  </a:lnTo>
                  <a:lnTo>
                    <a:pt x="9607" y="303176"/>
                  </a:lnTo>
                  <a:lnTo>
                    <a:pt x="23132" y="327179"/>
                  </a:lnTo>
                  <a:lnTo>
                    <a:pt x="35150" y="338171"/>
                  </a:lnTo>
                  <a:lnTo>
                    <a:pt x="49803" y="345032"/>
                  </a:lnTo>
                  <a:lnTo>
                    <a:pt x="77094" y="348048"/>
                  </a:lnTo>
                  <a:lnTo>
                    <a:pt x="106629" y="343955"/>
                  </a:lnTo>
                  <a:lnTo>
                    <a:pt x="137675" y="335687"/>
                  </a:lnTo>
                  <a:lnTo>
                    <a:pt x="172462" y="318750"/>
                  </a:lnTo>
                  <a:lnTo>
                    <a:pt x="204595" y="301784"/>
                  </a:lnTo>
                  <a:lnTo>
                    <a:pt x="241278" y="273725"/>
                  </a:lnTo>
                  <a:lnTo>
                    <a:pt x="275108" y="236989"/>
                  </a:lnTo>
                  <a:lnTo>
                    <a:pt x="283734" y="224991"/>
                  </a:lnTo>
                  <a:lnTo>
                    <a:pt x="288132" y="211756"/>
                  </a:lnTo>
                  <a:lnTo>
                    <a:pt x="290955" y="182564"/>
                  </a:lnTo>
                  <a:lnTo>
                    <a:pt x="287399" y="159927"/>
                  </a:lnTo>
                  <a:lnTo>
                    <a:pt x="267896" y="121908"/>
                  </a:lnTo>
                  <a:lnTo>
                    <a:pt x="248294" y="95483"/>
                  </a:lnTo>
                  <a:lnTo>
                    <a:pt x="207831" y="609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563"/>
            <p:cNvSpPr/>
            <p:nvPr/>
          </p:nvSpPr>
          <p:spPr>
            <a:xfrm>
              <a:off x="3093719" y="2095500"/>
              <a:ext cx="358141" cy="292743"/>
            </a:xfrm>
            <a:custGeom>
              <a:avLst/>
              <a:gdLst/>
              <a:ahLst/>
              <a:cxnLst/>
              <a:rect l="0" t="0" r="0" b="0"/>
              <a:pathLst>
                <a:path w="358141" h="292743">
                  <a:moveTo>
                    <a:pt x="0" y="0"/>
                  </a:moveTo>
                  <a:lnTo>
                    <a:pt x="0" y="4045"/>
                  </a:lnTo>
                  <a:lnTo>
                    <a:pt x="15438" y="40614"/>
                  </a:lnTo>
                  <a:lnTo>
                    <a:pt x="32357" y="77377"/>
                  </a:lnTo>
                  <a:lnTo>
                    <a:pt x="37245" y="106088"/>
                  </a:lnTo>
                  <a:lnTo>
                    <a:pt x="43680" y="141029"/>
                  </a:lnTo>
                  <a:lnTo>
                    <a:pt x="50948" y="177347"/>
                  </a:lnTo>
                  <a:lnTo>
                    <a:pt x="57618" y="209933"/>
                  </a:lnTo>
                  <a:lnTo>
                    <a:pt x="60817" y="240190"/>
                  </a:lnTo>
                  <a:lnTo>
                    <a:pt x="67788" y="277072"/>
                  </a:lnTo>
                  <a:lnTo>
                    <a:pt x="68476" y="291793"/>
                  </a:lnTo>
                  <a:lnTo>
                    <a:pt x="69358" y="292742"/>
                  </a:lnTo>
                  <a:lnTo>
                    <a:pt x="70792" y="292528"/>
                  </a:lnTo>
                  <a:lnTo>
                    <a:pt x="72595" y="291538"/>
                  </a:lnTo>
                  <a:lnTo>
                    <a:pt x="72950" y="290879"/>
                  </a:lnTo>
                  <a:lnTo>
                    <a:pt x="72340" y="290439"/>
                  </a:lnTo>
                  <a:lnTo>
                    <a:pt x="71087" y="290146"/>
                  </a:lnTo>
                  <a:lnTo>
                    <a:pt x="70251" y="288257"/>
                  </a:lnTo>
                  <a:lnTo>
                    <a:pt x="66421" y="254191"/>
                  </a:lnTo>
                  <a:lnTo>
                    <a:pt x="62039" y="221519"/>
                  </a:lnTo>
                  <a:lnTo>
                    <a:pt x="61280" y="190189"/>
                  </a:lnTo>
                  <a:lnTo>
                    <a:pt x="65100" y="158140"/>
                  </a:lnTo>
                  <a:lnTo>
                    <a:pt x="71595" y="123150"/>
                  </a:lnTo>
                  <a:lnTo>
                    <a:pt x="82926" y="90017"/>
                  </a:lnTo>
                  <a:lnTo>
                    <a:pt x="101926" y="54564"/>
                  </a:lnTo>
                  <a:lnTo>
                    <a:pt x="116937" y="32535"/>
                  </a:lnTo>
                  <a:lnTo>
                    <a:pt x="127043" y="23491"/>
                  </a:lnTo>
                  <a:lnTo>
                    <a:pt x="150344" y="13639"/>
                  </a:lnTo>
                  <a:lnTo>
                    <a:pt x="174651" y="9403"/>
                  </a:lnTo>
                  <a:lnTo>
                    <a:pt x="197940" y="12193"/>
                  </a:lnTo>
                  <a:lnTo>
                    <a:pt x="220927" y="22427"/>
                  </a:lnTo>
                  <a:lnTo>
                    <a:pt x="251450" y="53223"/>
                  </a:lnTo>
                  <a:lnTo>
                    <a:pt x="274318" y="83691"/>
                  </a:lnTo>
                  <a:lnTo>
                    <a:pt x="289559" y="110009"/>
                  </a:lnTo>
                  <a:lnTo>
                    <a:pt x="302542" y="138639"/>
                  </a:lnTo>
                  <a:lnTo>
                    <a:pt x="313957" y="167451"/>
                  </a:lnTo>
                  <a:lnTo>
                    <a:pt x="324674" y="194367"/>
                  </a:lnTo>
                  <a:lnTo>
                    <a:pt x="335082" y="220440"/>
                  </a:lnTo>
                  <a:lnTo>
                    <a:pt x="348204" y="254404"/>
                  </a:lnTo>
                  <a:lnTo>
                    <a:pt x="35814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dissolve">
                                      <p:cBhvr>
                                        <p:cTn id="7" dur="500"/>
                                        <p:tgtEl>
                                          <p:spTgt spid="8090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1682"/>
                                        </p:tgtEl>
                                        <p:attrNameLst>
                                          <p:attrName>style.visibility</p:attrName>
                                        </p:attrNameLst>
                                      </p:cBhvr>
                                      <p:to>
                                        <p:strVal val="visible"/>
                                      </p:to>
                                    </p:set>
                                    <p:animEffect transition="in" filter="checkerboard(across)">
                                      <p:cBhvr>
                                        <p:cTn id="12" dur="5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p:cNvPicPr>
            <a:picLocks noChangeAspect="1" noChangeArrowheads="1"/>
          </p:cNvPicPr>
          <p:nvPr/>
        </p:nvPicPr>
        <p:blipFill>
          <a:blip r:embed="rId2" cstate="print"/>
          <a:srcRect/>
          <a:stretch>
            <a:fillRect/>
          </a:stretch>
        </p:blipFill>
        <p:spPr bwMode="auto">
          <a:xfrm>
            <a:off x="0" y="0"/>
            <a:ext cx="9144000" cy="2292350"/>
          </a:xfrm>
          <a:prstGeom prst="rect">
            <a:avLst/>
          </a:prstGeom>
          <a:noFill/>
          <a:ln w="9525">
            <a:noFill/>
            <a:miter lim="800000"/>
            <a:headEnd/>
            <a:tailEnd/>
          </a:ln>
        </p:spPr>
      </p:pic>
      <p:pic>
        <p:nvPicPr>
          <p:cNvPr id="82946" name="Picture 5"/>
          <p:cNvPicPr>
            <a:picLocks noChangeAspect="1" noChangeArrowheads="1"/>
          </p:cNvPicPr>
          <p:nvPr/>
        </p:nvPicPr>
        <p:blipFill>
          <a:blip r:embed="rId3" cstate="print"/>
          <a:srcRect/>
          <a:stretch>
            <a:fillRect/>
          </a:stretch>
        </p:blipFill>
        <p:spPr bwMode="auto">
          <a:xfrm>
            <a:off x="0" y="2895600"/>
            <a:ext cx="4657725" cy="1095375"/>
          </a:xfrm>
          <a:prstGeom prst="rect">
            <a:avLst/>
          </a:prstGeom>
          <a:noFill/>
          <a:ln w="9525">
            <a:noFill/>
            <a:miter lim="800000"/>
            <a:headEnd/>
            <a:tailEnd/>
          </a:ln>
        </p:spPr>
      </p:pic>
      <p:pic>
        <p:nvPicPr>
          <p:cNvPr id="82947" name="Picture 7" descr="CAAE3556DD"/>
          <p:cNvPicPr>
            <a:picLocks noChangeAspect="1" noChangeArrowheads="1"/>
          </p:cNvPicPr>
          <p:nvPr/>
        </p:nvPicPr>
        <p:blipFill>
          <a:blip r:embed="rId4" cstate="print"/>
          <a:srcRect/>
          <a:stretch>
            <a:fillRect/>
          </a:stretch>
        </p:blipFill>
        <p:spPr bwMode="auto">
          <a:xfrm>
            <a:off x="0" y="3962400"/>
            <a:ext cx="2730500" cy="2971800"/>
          </a:xfrm>
          <a:prstGeom prst="rect">
            <a:avLst/>
          </a:prstGeom>
          <a:noFill/>
          <a:ln w="9525">
            <a:noFill/>
            <a:miter lim="800000"/>
            <a:headEnd/>
            <a:tailEnd/>
          </a:ln>
        </p:spPr>
      </p:pic>
      <p:pic>
        <p:nvPicPr>
          <p:cNvPr id="82948" name="Picture 9" descr="full%20tree"/>
          <p:cNvPicPr>
            <a:picLocks noChangeAspect="1" noChangeArrowheads="1"/>
          </p:cNvPicPr>
          <p:nvPr/>
        </p:nvPicPr>
        <p:blipFill>
          <a:blip r:embed="rId5" cstate="print"/>
          <a:srcRect/>
          <a:stretch>
            <a:fillRect/>
          </a:stretch>
        </p:blipFill>
        <p:spPr bwMode="auto">
          <a:xfrm>
            <a:off x="4419600" y="1908175"/>
            <a:ext cx="4724400" cy="4035425"/>
          </a:xfrm>
          <a:prstGeom prst="rect">
            <a:avLst/>
          </a:prstGeom>
          <a:noFill/>
          <a:ln w="9525">
            <a:noFill/>
            <a:miter lim="800000"/>
            <a:headEnd/>
            <a:tailEnd/>
          </a:ln>
        </p:spPr>
      </p:pic>
      <p:grpSp>
        <p:nvGrpSpPr>
          <p:cNvPr id="13" name="SMARTInkShape-Group66"/>
          <p:cNvGrpSpPr/>
          <p:nvPr/>
        </p:nvGrpSpPr>
        <p:grpSpPr>
          <a:xfrm>
            <a:off x="2583180" y="1646833"/>
            <a:ext cx="1793764" cy="499826"/>
            <a:chOff x="2583180" y="1646833"/>
            <a:chExt cx="1793764" cy="499826"/>
          </a:xfrm>
        </p:grpSpPr>
        <p:sp>
          <p:nvSpPr>
            <p:cNvPr id="6" name="SMARTInkShape-564"/>
            <p:cNvSpPr/>
            <p:nvPr/>
          </p:nvSpPr>
          <p:spPr>
            <a:xfrm>
              <a:off x="4188920" y="1813827"/>
              <a:ext cx="188024" cy="250005"/>
            </a:xfrm>
            <a:custGeom>
              <a:avLst/>
              <a:gdLst/>
              <a:ahLst/>
              <a:cxnLst/>
              <a:rect l="0" t="0" r="0" b="0"/>
              <a:pathLst>
                <a:path w="188024" h="250005">
                  <a:moveTo>
                    <a:pt x="17320" y="106413"/>
                  </a:moveTo>
                  <a:lnTo>
                    <a:pt x="13275" y="106413"/>
                  </a:lnTo>
                  <a:lnTo>
                    <a:pt x="12083" y="107259"/>
                  </a:lnTo>
                  <a:lnTo>
                    <a:pt x="11288" y="108670"/>
                  </a:lnTo>
                  <a:lnTo>
                    <a:pt x="9908" y="114173"/>
                  </a:lnTo>
                  <a:lnTo>
                    <a:pt x="9792" y="117764"/>
                  </a:lnTo>
                  <a:lnTo>
                    <a:pt x="11998" y="122182"/>
                  </a:lnTo>
                  <a:lnTo>
                    <a:pt x="13772" y="124545"/>
                  </a:lnTo>
                  <a:lnTo>
                    <a:pt x="18001" y="127172"/>
                  </a:lnTo>
                  <a:lnTo>
                    <a:pt x="27399" y="128650"/>
                  </a:lnTo>
                  <a:lnTo>
                    <a:pt x="55900" y="128344"/>
                  </a:lnTo>
                  <a:lnTo>
                    <a:pt x="87133" y="118656"/>
                  </a:lnTo>
                  <a:lnTo>
                    <a:pt x="124162" y="100321"/>
                  </a:lnTo>
                  <a:lnTo>
                    <a:pt x="138465" y="92699"/>
                  </a:lnTo>
                  <a:lnTo>
                    <a:pt x="166743" y="59890"/>
                  </a:lnTo>
                  <a:lnTo>
                    <a:pt x="187015" y="25508"/>
                  </a:lnTo>
                  <a:lnTo>
                    <a:pt x="188023" y="20303"/>
                  </a:lnTo>
                  <a:lnTo>
                    <a:pt x="186886" y="10004"/>
                  </a:lnTo>
                  <a:lnTo>
                    <a:pt x="184551" y="6580"/>
                  </a:lnTo>
                  <a:lnTo>
                    <a:pt x="181300" y="4297"/>
                  </a:lnTo>
                  <a:lnTo>
                    <a:pt x="172326" y="1761"/>
                  </a:lnTo>
                  <a:lnTo>
                    <a:pt x="134534" y="0"/>
                  </a:lnTo>
                  <a:lnTo>
                    <a:pt x="105578" y="7902"/>
                  </a:lnTo>
                  <a:lnTo>
                    <a:pt x="71537" y="26590"/>
                  </a:lnTo>
                  <a:lnTo>
                    <a:pt x="48059" y="48330"/>
                  </a:lnTo>
                  <a:lnTo>
                    <a:pt x="25863" y="79984"/>
                  </a:lnTo>
                  <a:lnTo>
                    <a:pt x="9032" y="112034"/>
                  </a:lnTo>
                  <a:lnTo>
                    <a:pt x="0" y="147119"/>
                  </a:lnTo>
                  <a:lnTo>
                    <a:pt x="591" y="168813"/>
                  </a:lnTo>
                  <a:lnTo>
                    <a:pt x="9729" y="196022"/>
                  </a:lnTo>
                  <a:lnTo>
                    <a:pt x="27206" y="220170"/>
                  </a:lnTo>
                  <a:lnTo>
                    <a:pt x="48471" y="235321"/>
                  </a:lnTo>
                  <a:lnTo>
                    <a:pt x="84496" y="247179"/>
                  </a:lnTo>
                  <a:lnTo>
                    <a:pt x="114176" y="250004"/>
                  </a:lnTo>
                  <a:lnTo>
                    <a:pt x="150030" y="248700"/>
                  </a:lnTo>
                  <a:lnTo>
                    <a:pt x="169720" y="2435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65"/>
            <p:cNvSpPr/>
            <p:nvPr/>
          </p:nvSpPr>
          <p:spPr>
            <a:xfrm>
              <a:off x="3733800" y="1897943"/>
              <a:ext cx="365760" cy="219920"/>
            </a:xfrm>
            <a:custGeom>
              <a:avLst/>
              <a:gdLst/>
              <a:ahLst/>
              <a:cxnLst/>
              <a:rect l="0" t="0" r="0" b="0"/>
              <a:pathLst>
                <a:path w="365760" h="219920">
                  <a:moveTo>
                    <a:pt x="0" y="45157"/>
                  </a:moveTo>
                  <a:lnTo>
                    <a:pt x="15437" y="62852"/>
                  </a:lnTo>
                  <a:lnTo>
                    <a:pt x="17912" y="67114"/>
                  </a:lnTo>
                  <a:lnTo>
                    <a:pt x="26470" y="102661"/>
                  </a:lnTo>
                  <a:lnTo>
                    <a:pt x="29688" y="135036"/>
                  </a:lnTo>
                  <a:lnTo>
                    <a:pt x="30323" y="166768"/>
                  </a:lnTo>
                  <a:lnTo>
                    <a:pt x="29564" y="181333"/>
                  </a:lnTo>
                  <a:lnTo>
                    <a:pt x="22921" y="219298"/>
                  </a:lnTo>
                  <a:lnTo>
                    <a:pt x="22887" y="219919"/>
                  </a:lnTo>
                  <a:lnTo>
                    <a:pt x="22860" y="183050"/>
                  </a:lnTo>
                  <a:lnTo>
                    <a:pt x="29790" y="145051"/>
                  </a:lnTo>
                  <a:lnTo>
                    <a:pt x="42787" y="109939"/>
                  </a:lnTo>
                  <a:lnTo>
                    <a:pt x="61502" y="73570"/>
                  </a:lnTo>
                  <a:lnTo>
                    <a:pt x="79841" y="42663"/>
                  </a:lnTo>
                  <a:lnTo>
                    <a:pt x="105124" y="22875"/>
                  </a:lnTo>
                  <a:lnTo>
                    <a:pt x="136852" y="8174"/>
                  </a:lnTo>
                  <a:lnTo>
                    <a:pt x="151417" y="4167"/>
                  </a:lnTo>
                  <a:lnTo>
                    <a:pt x="163534" y="5208"/>
                  </a:lnTo>
                  <a:lnTo>
                    <a:pt x="185957" y="13621"/>
                  </a:lnTo>
                  <a:lnTo>
                    <a:pt x="199487" y="21545"/>
                  </a:lnTo>
                  <a:lnTo>
                    <a:pt x="209452" y="32969"/>
                  </a:lnTo>
                  <a:lnTo>
                    <a:pt x="215856" y="46513"/>
                  </a:lnTo>
                  <a:lnTo>
                    <a:pt x="219967" y="78162"/>
                  </a:lnTo>
                  <a:lnTo>
                    <a:pt x="220680" y="106865"/>
                  </a:lnTo>
                  <a:lnTo>
                    <a:pt x="216875" y="142859"/>
                  </a:lnTo>
                  <a:lnTo>
                    <a:pt x="209623" y="179211"/>
                  </a:lnTo>
                  <a:lnTo>
                    <a:pt x="206507" y="188665"/>
                  </a:lnTo>
                  <a:lnTo>
                    <a:pt x="205967" y="193699"/>
                  </a:lnTo>
                  <a:lnTo>
                    <a:pt x="205744" y="161781"/>
                  </a:lnTo>
                  <a:lnTo>
                    <a:pt x="209786" y="125390"/>
                  </a:lnTo>
                  <a:lnTo>
                    <a:pt x="216346" y="95647"/>
                  </a:lnTo>
                  <a:lnTo>
                    <a:pt x="231742" y="65385"/>
                  </a:lnTo>
                  <a:lnTo>
                    <a:pt x="254463" y="27358"/>
                  </a:lnTo>
                  <a:lnTo>
                    <a:pt x="275209" y="12602"/>
                  </a:lnTo>
                  <a:lnTo>
                    <a:pt x="302717" y="2288"/>
                  </a:lnTo>
                  <a:lnTo>
                    <a:pt x="320663" y="0"/>
                  </a:lnTo>
                  <a:lnTo>
                    <a:pt x="333677" y="3649"/>
                  </a:lnTo>
                  <a:lnTo>
                    <a:pt x="348257" y="14137"/>
                  </a:lnTo>
                  <a:lnTo>
                    <a:pt x="359257" y="27969"/>
                  </a:lnTo>
                  <a:lnTo>
                    <a:pt x="363833" y="46837"/>
                  </a:lnTo>
                  <a:lnTo>
                    <a:pt x="365379" y="81205"/>
                  </a:lnTo>
                  <a:lnTo>
                    <a:pt x="365684" y="115589"/>
                  </a:lnTo>
                  <a:lnTo>
                    <a:pt x="363480" y="140250"/>
                  </a:lnTo>
                  <a:lnTo>
                    <a:pt x="359194" y="163753"/>
                  </a:lnTo>
                  <a:lnTo>
                    <a:pt x="359690" y="167401"/>
                  </a:lnTo>
                  <a:lnTo>
                    <a:pt x="360866" y="169833"/>
                  </a:lnTo>
                  <a:lnTo>
                    <a:pt x="362497" y="171454"/>
                  </a:lnTo>
                  <a:lnTo>
                    <a:pt x="364309" y="175513"/>
                  </a:lnTo>
                  <a:lnTo>
                    <a:pt x="365759" y="1823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66"/>
            <p:cNvSpPr/>
            <p:nvPr/>
          </p:nvSpPr>
          <p:spPr>
            <a:xfrm>
              <a:off x="3456904" y="1950720"/>
              <a:ext cx="184866" cy="159431"/>
            </a:xfrm>
            <a:custGeom>
              <a:avLst/>
              <a:gdLst/>
              <a:ahLst/>
              <a:cxnLst/>
              <a:rect l="0" t="0" r="0" b="0"/>
              <a:pathLst>
                <a:path w="184866" h="159431">
                  <a:moveTo>
                    <a:pt x="132115" y="7620"/>
                  </a:moveTo>
                  <a:lnTo>
                    <a:pt x="96005" y="7620"/>
                  </a:lnTo>
                  <a:lnTo>
                    <a:pt x="76127" y="13703"/>
                  </a:lnTo>
                  <a:lnTo>
                    <a:pt x="60963" y="21463"/>
                  </a:lnTo>
                  <a:lnTo>
                    <a:pt x="35591" y="43665"/>
                  </a:lnTo>
                  <a:lnTo>
                    <a:pt x="16226" y="76932"/>
                  </a:lnTo>
                  <a:lnTo>
                    <a:pt x="1227" y="106824"/>
                  </a:lnTo>
                  <a:lnTo>
                    <a:pt x="0" y="119726"/>
                  </a:lnTo>
                  <a:lnTo>
                    <a:pt x="6112" y="141806"/>
                  </a:lnTo>
                  <a:lnTo>
                    <a:pt x="12896" y="149949"/>
                  </a:lnTo>
                  <a:lnTo>
                    <a:pt x="17076" y="153306"/>
                  </a:lnTo>
                  <a:lnTo>
                    <a:pt x="28494" y="157036"/>
                  </a:lnTo>
                  <a:lnTo>
                    <a:pt x="56520" y="159430"/>
                  </a:lnTo>
                  <a:lnTo>
                    <a:pt x="83000" y="155800"/>
                  </a:lnTo>
                  <a:lnTo>
                    <a:pt x="116205" y="140904"/>
                  </a:lnTo>
                  <a:lnTo>
                    <a:pt x="150842" y="116664"/>
                  </a:lnTo>
                  <a:lnTo>
                    <a:pt x="171594" y="90401"/>
                  </a:lnTo>
                  <a:lnTo>
                    <a:pt x="180972" y="68272"/>
                  </a:lnTo>
                  <a:lnTo>
                    <a:pt x="184865" y="34484"/>
                  </a:lnTo>
                  <a:lnTo>
                    <a:pt x="183369" y="29763"/>
                  </a:lnTo>
                  <a:lnTo>
                    <a:pt x="177190" y="22259"/>
                  </a:lnTo>
                  <a:lnTo>
                    <a:pt x="149616" y="5250"/>
                  </a:lnTo>
                  <a:lnTo>
                    <a:pt x="120685" y="691"/>
                  </a:lnTo>
                  <a:lnTo>
                    <a:pt x="10163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67"/>
            <p:cNvSpPr/>
            <p:nvPr/>
          </p:nvSpPr>
          <p:spPr>
            <a:xfrm>
              <a:off x="3269874" y="1935793"/>
              <a:ext cx="143886" cy="196689"/>
            </a:xfrm>
            <a:custGeom>
              <a:avLst/>
              <a:gdLst/>
              <a:ahLst/>
              <a:cxnLst/>
              <a:rect l="0" t="0" r="0" b="0"/>
              <a:pathLst>
                <a:path w="143886" h="196689">
                  <a:moveTo>
                    <a:pt x="136266" y="7307"/>
                  </a:moveTo>
                  <a:lnTo>
                    <a:pt x="132221" y="3261"/>
                  </a:lnTo>
                  <a:lnTo>
                    <a:pt x="127977" y="1275"/>
                  </a:lnTo>
                  <a:lnTo>
                    <a:pt x="118354" y="0"/>
                  </a:lnTo>
                  <a:lnTo>
                    <a:pt x="97479" y="8017"/>
                  </a:lnTo>
                  <a:lnTo>
                    <a:pt x="67438" y="26184"/>
                  </a:lnTo>
                  <a:lnTo>
                    <a:pt x="45278" y="47881"/>
                  </a:lnTo>
                  <a:lnTo>
                    <a:pt x="24595" y="80420"/>
                  </a:lnTo>
                  <a:lnTo>
                    <a:pt x="5896" y="113377"/>
                  </a:lnTo>
                  <a:lnTo>
                    <a:pt x="447" y="144346"/>
                  </a:lnTo>
                  <a:lnTo>
                    <a:pt x="0" y="152006"/>
                  </a:lnTo>
                  <a:lnTo>
                    <a:pt x="4018" y="165033"/>
                  </a:lnTo>
                  <a:lnTo>
                    <a:pt x="11449" y="175620"/>
                  </a:lnTo>
                  <a:lnTo>
                    <a:pt x="20396" y="183148"/>
                  </a:lnTo>
                  <a:lnTo>
                    <a:pt x="38998" y="192146"/>
                  </a:lnTo>
                  <a:lnTo>
                    <a:pt x="68886" y="196688"/>
                  </a:lnTo>
                  <a:lnTo>
                    <a:pt x="104267" y="195328"/>
                  </a:lnTo>
                  <a:lnTo>
                    <a:pt x="143885" y="1901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68"/>
            <p:cNvSpPr/>
            <p:nvPr/>
          </p:nvSpPr>
          <p:spPr>
            <a:xfrm>
              <a:off x="2964180" y="1871220"/>
              <a:ext cx="205224" cy="261051"/>
            </a:xfrm>
            <a:custGeom>
              <a:avLst/>
              <a:gdLst/>
              <a:ahLst/>
              <a:cxnLst/>
              <a:rect l="0" t="0" r="0" b="0"/>
              <a:pathLst>
                <a:path w="205224" h="261051">
                  <a:moveTo>
                    <a:pt x="0" y="102359"/>
                  </a:moveTo>
                  <a:lnTo>
                    <a:pt x="4045" y="102359"/>
                  </a:lnTo>
                  <a:lnTo>
                    <a:pt x="34252" y="109273"/>
                  </a:lnTo>
                  <a:lnTo>
                    <a:pt x="53610" y="108924"/>
                  </a:lnTo>
                  <a:lnTo>
                    <a:pt x="89071" y="99346"/>
                  </a:lnTo>
                  <a:lnTo>
                    <a:pt x="121452" y="89566"/>
                  </a:lnTo>
                  <a:lnTo>
                    <a:pt x="143794" y="81165"/>
                  </a:lnTo>
                  <a:lnTo>
                    <a:pt x="181880" y="53800"/>
                  </a:lnTo>
                  <a:lnTo>
                    <a:pt x="199859" y="28660"/>
                  </a:lnTo>
                  <a:lnTo>
                    <a:pt x="203997" y="17493"/>
                  </a:lnTo>
                  <a:lnTo>
                    <a:pt x="205223" y="8822"/>
                  </a:lnTo>
                  <a:lnTo>
                    <a:pt x="203252" y="3496"/>
                  </a:lnTo>
                  <a:lnTo>
                    <a:pt x="201541" y="890"/>
                  </a:lnTo>
                  <a:lnTo>
                    <a:pt x="199554" y="0"/>
                  </a:lnTo>
                  <a:lnTo>
                    <a:pt x="197382" y="253"/>
                  </a:lnTo>
                  <a:lnTo>
                    <a:pt x="166237" y="11321"/>
                  </a:lnTo>
                  <a:lnTo>
                    <a:pt x="142106" y="23174"/>
                  </a:lnTo>
                  <a:lnTo>
                    <a:pt x="107656" y="49935"/>
                  </a:lnTo>
                  <a:lnTo>
                    <a:pt x="76392" y="80527"/>
                  </a:lnTo>
                  <a:lnTo>
                    <a:pt x="48015" y="118304"/>
                  </a:lnTo>
                  <a:lnTo>
                    <a:pt x="33418" y="148288"/>
                  </a:lnTo>
                  <a:lnTo>
                    <a:pt x="28399" y="167646"/>
                  </a:lnTo>
                  <a:lnTo>
                    <a:pt x="30333" y="192824"/>
                  </a:lnTo>
                  <a:lnTo>
                    <a:pt x="37115" y="215524"/>
                  </a:lnTo>
                  <a:lnTo>
                    <a:pt x="45000" y="227726"/>
                  </a:lnTo>
                  <a:lnTo>
                    <a:pt x="63004" y="244115"/>
                  </a:lnTo>
                  <a:lnTo>
                    <a:pt x="84425" y="255651"/>
                  </a:lnTo>
                  <a:lnTo>
                    <a:pt x="120503" y="261050"/>
                  </a:lnTo>
                  <a:lnTo>
                    <a:pt x="155726" y="259859"/>
                  </a:lnTo>
                  <a:lnTo>
                    <a:pt x="175260" y="254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69"/>
            <p:cNvSpPr/>
            <p:nvPr/>
          </p:nvSpPr>
          <p:spPr>
            <a:xfrm>
              <a:off x="2583180" y="1646833"/>
              <a:ext cx="340586" cy="499826"/>
            </a:xfrm>
            <a:custGeom>
              <a:avLst/>
              <a:gdLst/>
              <a:ahLst/>
              <a:cxnLst/>
              <a:rect l="0" t="0" r="0" b="0"/>
              <a:pathLst>
                <a:path w="340586" h="499826">
                  <a:moveTo>
                    <a:pt x="0" y="159107"/>
                  </a:moveTo>
                  <a:lnTo>
                    <a:pt x="0" y="130588"/>
                  </a:lnTo>
                  <a:lnTo>
                    <a:pt x="4515" y="120750"/>
                  </a:lnTo>
                  <a:lnTo>
                    <a:pt x="26841" y="89489"/>
                  </a:lnTo>
                  <a:lnTo>
                    <a:pt x="47746" y="68206"/>
                  </a:lnTo>
                  <a:lnTo>
                    <a:pt x="84721" y="43157"/>
                  </a:lnTo>
                  <a:lnTo>
                    <a:pt x="114567" y="23716"/>
                  </a:lnTo>
                  <a:lnTo>
                    <a:pt x="147116" y="9488"/>
                  </a:lnTo>
                  <a:lnTo>
                    <a:pt x="181314" y="2169"/>
                  </a:lnTo>
                  <a:lnTo>
                    <a:pt x="212896" y="0"/>
                  </a:lnTo>
                  <a:lnTo>
                    <a:pt x="241444" y="1615"/>
                  </a:lnTo>
                  <a:lnTo>
                    <a:pt x="265990" y="9713"/>
                  </a:lnTo>
                  <a:lnTo>
                    <a:pt x="273846" y="13791"/>
                  </a:lnTo>
                  <a:lnTo>
                    <a:pt x="284834" y="25095"/>
                  </a:lnTo>
                  <a:lnTo>
                    <a:pt x="298786" y="53048"/>
                  </a:lnTo>
                  <a:lnTo>
                    <a:pt x="299869" y="70201"/>
                  </a:lnTo>
                  <a:lnTo>
                    <a:pt x="295719" y="98898"/>
                  </a:lnTo>
                  <a:lnTo>
                    <a:pt x="286869" y="128849"/>
                  </a:lnTo>
                  <a:lnTo>
                    <a:pt x="276510" y="149045"/>
                  </a:lnTo>
                  <a:lnTo>
                    <a:pt x="253332" y="178609"/>
                  </a:lnTo>
                  <a:lnTo>
                    <a:pt x="224955" y="211783"/>
                  </a:lnTo>
                  <a:lnTo>
                    <a:pt x="187240" y="242796"/>
                  </a:lnTo>
                  <a:lnTo>
                    <a:pt x="154107" y="261214"/>
                  </a:lnTo>
                  <a:lnTo>
                    <a:pt x="117476" y="279442"/>
                  </a:lnTo>
                  <a:lnTo>
                    <a:pt x="116417" y="279124"/>
                  </a:lnTo>
                  <a:lnTo>
                    <a:pt x="115711" y="278065"/>
                  </a:lnTo>
                  <a:lnTo>
                    <a:pt x="115241" y="276512"/>
                  </a:lnTo>
                  <a:lnTo>
                    <a:pt x="115774" y="274630"/>
                  </a:lnTo>
                  <a:lnTo>
                    <a:pt x="118624" y="270281"/>
                  </a:lnTo>
                  <a:lnTo>
                    <a:pt x="146887" y="251530"/>
                  </a:lnTo>
                  <a:lnTo>
                    <a:pt x="180913" y="238543"/>
                  </a:lnTo>
                  <a:lnTo>
                    <a:pt x="215229" y="230082"/>
                  </a:lnTo>
                  <a:lnTo>
                    <a:pt x="244393" y="230654"/>
                  </a:lnTo>
                  <a:lnTo>
                    <a:pt x="280544" y="238433"/>
                  </a:lnTo>
                  <a:lnTo>
                    <a:pt x="294301" y="247703"/>
                  </a:lnTo>
                  <a:lnTo>
                    <a:pt x="326591" y="281655"/>
                  </a:lnTo>
                  <a:lnTo>
                    <a:pt x="335086" y="296546"/>
                  </a:lnTo>
                  <a:lnTo>
                    <a:pt x="340585" y="327300"/>
                  </a:lnTo>
                  <a:lnTo>
                    <a:pt x="334123" y="359178"/>
                  </a:lnTo>
                  <a:lnTo>
                    <a:pt x="321484" y="390072"/>
                  </a:lnTo>
                  <a:lnTo>
                    <a:pt x="307015" y="420675"/>
                  </a:lnTo>
                  <a:lnTo>
                    <a:pt x="283913" y="447146"/>
                  </a:lnTo>
                  <a:lnTo>
                    <a:pt x="251003" y="472763"/>
                  </a:lnTo>
                  <a:lnTo>
                    <a:pt x="222631" y="488074"/>
                  </a:lnTo>
                  <a:lnTo>
                    <a:pt x="192776" y="497502"/>
                  </a:lnTo>
                  <a:lnTo>
                    <a:pt x="163328" y="499825"/>
                  </a:lnTo>
                  <a:lnTo>
                    <a:pt x="132451" y="493454"/>
                  </a:lnTo>
                  <a:lnTo>
                    <a:pt x="99060" y="47914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70"/>
            <p:cNvSpPr/>
            <p:nvPr/>
          </p:nvSpPr>
          <p:spPr>
            <a:xfrm>
              <a:off x="2621280" y="1775459"/>
              <a:ext cx="60961" cy="312421"/>
            </a:xfrm>
            <a:custGeom>
              <a:avLst/>
              <a:gdLst/>
              <a:ahLst/>
              <a:cxnLst/>
              <a:rect l="0" t="0" r="0" b="0"/>
              <a:pathLst>
                <a:path w="60961" h="312421">
                  <a:moveTo>
                    <a:pt x="60960" y="0"/>
                  </a:moveTo>
                  <a:lnTo>
                    <a:pt x="54399" y="6561"/>
                  </a:lnTo>
                  <a:lnTo>
                    <a:pt x="47350" y="40714"/>
                  </a:lnTo>
                  <a:lnTo>
                    <a:pt x="39851" y="78238"/>
                  </a:lnTo>
                  <a:lnTo>
                    <a:pt x="32786" y="111329"/>
                  </a:lnTo>
                  <a:lnTo>
                    <a:pt x="25330" y="147945"/>
                  </a:lnTo>
                  <a:lnTo>
                    <a:pt x="17759" y="184759"/>
                  </a:lnTo>
                  <a:lnTo>
                    <a:pt x="11000" y="217492"/>
                  </a:lnTo>
                  <a:lnTo>
                    <a:pt x="7775" y="247793"/>
                  </a:lnTo>
                  <a:lnTo>
                    <a:pt x="1190" y="285032"/>
                  </a:lnTo>
                  <a:lnTo>
                    <a:pt x="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SMARTInkShape-Group67"/>
          <p:cNvGrpSpPr/>
          <p:nvPr/>
        </p:nvGrpSpPr>
        <p:grpSpPr>
          <a:xfrm>
            <a:off x="579433" y="2034540"/>
            <a:ext cx="1798008" cy="480061"/>
            <a:chOff x="579433" y="2034540"/>
            <a:chExt cx="1798008" cy="480061"/>
          </a:xfrm>
        </p:grpSpPr>
        <p:sp>
          <p:nvSpPr>
            <p:cNvPr id="14" name="SMARTInkShape-571"/>
            <p:cNvSpPr/>
            <p:nvPr/>
          </p:nvSpPr>
          <p:spPr>
            <a:xfrm>
              <a:off x="2156459" y="2202179"/>
              <a:ext cx="220982" cy="14928"/>
            </a:xfrm>
            <a:custGeom>
              <a:avLst/>
              <a:gdLst/>
              <a:ahLst/>
              <a:cxnLst/>
              <a:rect l="0" t="0" r="0" b="0"/>
              <a:pathLst>
                <a:path w="220982" h="14928">
                  <a:moveTo>
                    <a:pt x="0" y="7621"/>
                  </a:moveTo>
                  <a:lnTo>
                    <a:pt x="4046" y="11666"/>
                  </a:lnTo>
                  <a:lnTo>
                    <a:pt x="10547" y="13652"/>
                  </a:lnTo>
                  <a:lnTo>
                    <a:pt x="28519" y="14927"/>
                  </a:lnTo>
                  <a:lnTo>
                    <a:pt x="61388" y="9942"/>
                  </a:lnTo>
                  <a:lnTo>
                    <a:pt x="94766" y="7462"/>
                  </a:lnTo>
                  <a:lnTo>
                    <a:pt x="126481" y="2587"/>
                  </a:lnTo>
                  <a:lnTo>
                    <a:pt x="156480" y="767"/>
                  </a:lnTo>
                  <a:lnTo>
                    <a:pt x="189801" y="152"/>
                  </a:lnTo>
                  <a:lnTo>
                    <a:pt x="2209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72"/>
            <p:cNvSpPr/>
            <p:nvPr/>
          </p:nvSpPr>
          <p:spPr>
            <a:xfrm>
              <a:off x="2171700" y="2034540"/>
              <a:ext cx="30480" cy="304801"/>
            </a:xfrm>
            <a:custGeom>
              <a:avLst/>
              <a:gdLst/>
              <a:ahLst/>
              <a:cxnLst/>
              <a:rect l="0" t="0" r="0" b="0"/>
              <a:pathLst>
                <a:path w="30480" h="304801">
                  <a:moveTo>
                    <a:pt x="30479" y="0"/>
                  </a:moveTo>
                  <a:lnTo>
                    <a:pt x="30479" y="33465"/>
                  </a:lnTo>
                  <a:lnTo>
                    <a:pt x="30479" y="70666"/>
                  </a:lnTo>
                  <a:lnTo>
                    <a:pt x="29633" y="102876"/>
                  </a:lnTo>
                  <a:lnTo>
                    <a:pt x="24396" y="135092"/>
                  </a:lnTo>
                  <a:lnTo>
                    <a:pt x="17482" y="171072"/>
                  </a:lnTo>
                  <a:lnTo>
                    <a:pt x="10918" y="207697"/>
                  </a:lnTo>
                  <a:lnTo>
                    <a:pt x="7750" y="239528"/>
                  </a:lnTo>
                  <a:lnTo>
                    <a:pt x="1187" y="277327"/>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73"/>
            <p:cNvSpPr/>
            <p:nvPr/>
          </p:nvSpPr>
          <p:spPr>
            <a:xfrm>
              <a:off x="1846094" y="2179320"/>
              <a:ext cx="165586" cy="186668"/>
            </a:xfrm>
            <a:custGeom>
              <a:avLst/>
              <a:gdLst/>
              <a:ahLst/>
              <a:cxnLst/>
              <a:rect l="0" t="0" r="0" b="0"/>
              <a:pathLst>
                <a:path w="165586" h="186668">
                  <a:moveTo>
                    <a:pt x="165585" y="0"/>
                  </a:moveTo>
                  <a:lnTo>
                    <a:pt x="138947" y="846"/>
                  </a:lnTo>
                  <a:lnTo>
                    <a:pt x="108750" y="13843"/>
                  </a:lnTo>
                  <a:lnTo>
                    <a:pt x="73685" y="36045"/>
                  </a:lnTo>
                  <a:lnTo>
                    <a:pt x="42016" y="69312"/>
                  </a:lnTo>
                  <a:lnTo>
                    <a:pt x="12279" y="106776"/>
                  </a:lnTo>
                  <a:lnTo>
                    <a:pt x="2569" y="128722"/>
                  </a:lnTo>
                  <a:lnTo>
                    <a:pt x="0" y="140747"/>
                  </a:lnTo>
                  <a:lnTo>
                    <a:pt x="1116" y="151736"/>
                  </a:lnTo>
                  <a:lnTo>
                    <a:pt x="5281" y="162265"/>
                  </a:lnTo>
                  <a:lnTo>
                    <a:pt x="12777" y="172588"/>
                  </a:lnTo>
                  <a:lnTo>
                    <a:pt x="24011" y="178306"/>
                  </a:lnTo>
                  <a:lnTo>
                    <a:pt x="54091" y="186667"/>
                  </a:lnTo>
                  <a:lnTo>
                    <a:pt x="89755" y="183545"/>
                  </a:lnTo>
                  <a:lnTo>
                    <a:pt x="124532" y="182938"/>
                  </a:lnTo>
                  <a:lnTo>
                    <a:pt x="135106" y="1828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74"/>
            <p:cNvSpPr/>
            <p:nvPr/>
          </p:nvSpPr>
          <p:spPr>
            <a:xfrm>
              <a:off x="1580903" y="2165792"/>
              <a:ext cx="222302" cy="272428"/>
            </a:xfrm>
            <a:custGeom>
              <a:avLst/>
              <a:gdLst/>
              <a:ahLst/>
              <a:cxnLst/>
              <a:rect l="0" t="0" r="0" b="0"/>
              <a:pathLst>
                <a:path w="222302" h="272428">
                  <a:moveTo>
                    <a:pt x="26917" y="120208"/>
                  </a:moveTo>
                  <a:lnTo>
                    <a:pt x="26917" y="152771"/>
                  </a:lnTo>
                  <a:lnTo>
                    <a:pt x="26917" y="174165"/>
                  </a:lnTo>
                  <a:lnTo>
                    <a:pt x="15596" y="203303"/>
                  </a:lnTo>
                  <a:lnTo>
                    <a:pt x="7852" y="221687"/>
                  </a:lnTo>
                  <a:lnTo>
                    <a:pt x="0" y="258270"/>
                  </a:lnTo>
                  <a:lnTo>
                    <a:pt x="1689" y="265671"/>
                  </a:lnTo>
                  <a:lnTo>
                    <a:pt x="3325" y="267983"/>
                  </a:lnTo>
                  <a:lnTo>
                    <a:pt x="5262" y="269525"/>
                  </a:lnTo>
                  <a:lnTo>
                    <a:pt x="11301" y="272427"/>
                  </a:lnTo>
                  <a:lnTo>
                    <a:pt x="11565" y="268509"/>
                  </a:lnTo>
                  <a:lnTo>
                    <a:pt x="5106" y="240039"/>
                  </a:lnTo>
                  <a:lnTo>
                    <a:pt x="5110" y="204305"/>
                  </a:lnTo>
                  <a:lnTo>
                    <a:pt x="9355" y="170431"/>
                  </a:lnTo>
                  <a:lnTo>
                    <a:pt x="11835" y="136876"/>
                  </a:lnTo>
                  <a:lnTo>
                    <a:pt x="15416" y="109836"/>
                  </a:lnTo>
                  <a:lnTo>
                    <a:pt x="26237" y="78188"/>
                  </a:lnTo>
                  <a:lnTo>
                    <a:pt x="45911" y="40348"/>
                  </a:lnTo>
                  <a:lnTo>
                    <a:pt x="66129" y="21380"/>
                  </a:lnTo>
                  <a:lnTo>
                    <a:pt x="103263" y="4067"/>
                  </a:lnTo>
                  <a:lnTo>
                    <a:pt x="126020" y="0"/>
                  </a:lnTo>
                  <a:lnTo>
                    <a:pt x="156465" y="4709"/>
                  </a:lnTo>
                  <a:lnTo>
                    <a:pt x="178472" y="12232"/>
                  </a:lnTo>
                  <a:lnTo>
                    <a:pt x="190512" y="20289"/>
                  </a:lnTo>
                  <a:lnTo>
                    <a:pt x="199250" y="31773"/>
                  </a:lnTo>
                  <a:lnTo>
                    <a:pt x="218881" y="67263"/>
                  </a:lnTo>
                  <a:lnTo>
                    <a:pt x="222301" y="82283"/>
                  </a:lnTo>
                  <a:lnTo>
                    <a:pt x="219259" y="117859"/>
                  </a:lnTo>
                  <a:lnTo>
                    <a:pt x="215523" y="152481"/>
                  </a:lnTo>
                  <a:lnTo>
                    <a:pt x="206882" y="187637"/>
                  </a:lnTo>
                  <a:lnTo>
                    <a:pt x="202452" y="222980"/>
                  </a:lnTo>
                  <a:lnTo>
                    <a:pt x="202176" y="2345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75"/>
            <p:cNvSpPr/>
            <p:nvPr/>
          </p:nvSpPr>
          <p:spPr>
            <a:xfrm>
              <a:off x="1424940" y="2171700"/>
              <a:ext cx="15240" cy="1"/>
            </a:xfrm>
            <a:custGeom>
              <a:avLst/>
              <a:gdLst/>
              <a:ahLst/>
              <a:cxnLst/>
              <a:rect l="0" t="0" r="0" b="0"/>
              <a:pathLst>
                <a:path w="15240" h="1">
                  <a:moveTo>
                    <a:pt x="0" y="0"/>
                  </a:moveTo>
                  <a:lnTo>
                    <a:pt x="152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76"/>
            <p:cNvSpPr/>
            <p:nvPr/>
          </p:nvSpPr>
          <p:spPr>
            <a:xfrm>
              <a:off x="1440188" y="2301240"/>
              <a:ext cx="15233" cy="190501"/>
            </a:xfrm>
            <a:custGeom>
              <a:avLst/>
              <a:gdLst/>
              <a:ahLst/>
              <a:cxnLst/>
              <a:rect l="0" t="0" r="0" b="0"/>
              <a:pathLst>
                <a:path w="15233" h="190501">
                  <a:moveTo>
                    <a:pt x="15232" y="0"/>
                  </a:moveTo>
                  <a:lnTo>
                    <a:pt x="11186" y="4045"/>
                  </a:lnTo>
                  <a:lnTo>
                    <a:pt x="9200" y="10546"/>
                  </a:lnTo>
                  <a:lnTo>
                    <a:pt x="6974" y="44725"/>
                  </a:lnTo>
                  <a:lnTo>
                    <a:pt x="1622" y="80519"/>
                  </a:lnTo>
                  <a:lnTo>
                    <a:pt x="475" y="113321"/>
                  </a:lnTo>
                  <a:lnTo>
                    <a:pt x="87" y="150701"/>
                  </a:lnTo>
                  <a:lnTo>
                    <a:pt x="0" y="183319"/>
                  </a:lnTo>
                  <a:lnTo>
                    <a:pt x="844" y="185713"/>
                  </a:lnTo>
                  <a:lnTo>
                    <a:pt x="2253" y="187308"/>
                  </a:lnTo>
                  <a:lnTo>
                    <a:pt x="7612"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77"/>
            <p:cNvSpPr/>
            <p:nvPr/>
          </p:nvSpPr>
          <p:spPr>
            <a:xfrm>
              <a:off x="1165860" y="2316479"/>
              <a:ext cx="114300" cy="22862"/>
            </a:xfrm>
            <a:custGeom>
              <a:avLst/>
              <a:gdLst/>
              <a:ahLst/>
              <a:cxnLst/>
              <a:rect l="0" t="0" r="0" b="0"/>
              <a:pathLst>
                <a:path w="114300" h="22862">
                  <a:moveTo>
                    <a:pt x="0" y="22861"/>
                  </a:moveTo>
                  <a:lnTo>
                    <a:pt x="4045" y="22861"/>
                  </a:lnTo>
                  <a:lnTo>
                    <a:pt x="8288" y="20603"/>
                  </a:lnTo>
                  <a:lnTo>
                    <a:pt x="10605" y="18815"/>
                  </a:lnTo>
                  <a:lnTo>
                    <a:pt x="47785" y="13453"/>
                  </a:lnTo>
                  <a:lnTo>
                    <a:pt x="82722" y="4728"/>
                  </a:lnTo>
                  <a:lnTo>
                    <a:pt x="11429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78"/>
            <p:cNvSpPr/>
            <p:nvPr/>
          </p:nvSpPr>
          <p:spPr>
            <a:xfrm>
              <a:off x="1242059" y="2095500"/>
              <a:ext cx="22862" cy="403860"/>
            </a:xfrm>
            <a:custGeom>
              <a:avLst/>
              <a:gdLst/>
              <a:ahLst/>
              <a:cxnLst/>
              <a:rect l="0" t="0" r="0" b="0"/>
              <a:pathLst>
                <a:path w="22862" h="403860">
                  <a:moveTo>
                    <a:pt x="22861" y="0"/>
                  </a:moveTo>
                  <a:lnTo>
                    <a:pt x="18815" y="0"/>
                  </a:lnTo>
                  <a:lnTo>
                    <a:pt x="17624" y="846"/>
                  </a:lnTo>
                  <a:lnTo>
                    <a:pt x="16829" y="2257"/>
                  </a:lnTo>
                  <a:lnTo>
                    <a:pt x="8773" y="36608"/>
                  </a:lnTo>
                  <a:lnTo>
                    <a:pt x="7962" y="64563"/>
                  </a:lnTo>
                  <a:lnTo>
                    <a:pt x="7722" y="102385"/>
                  </a:lnTo>
                  <a:lnTo>
                    <a:pt x="5408" y="131017"/>
                  </a:lnTo>
                  <a:lnTo>
                    <a:pt x="2404" y="161523"/>
                  </a:lnTo>
                  <a:lnTo>
                    <a:pt x="1068" y="194837"/>
                  </a:lnTo>
                  <a:lnTo>
                    <a:pt x="475" y="229398"/>
                  </a:lnTo>
                  <a:lnTo>
                    <a:pt x="211" y="263668"/>
                  </a:lnTo>
                  <a:lnTo>
                    <a:pt x="94" y="295832"/>
                  </a:lnTo>
                  <a:lnTo>
                    <a:pt x="42" y="322545"/>
                  </a:lnTo>
                  <a:lnTo>
                    <a:pt x="13" y="354366"/>
                  </a:lnTo>
                  <a:lnTo>
                    <a:pt x="2" y="388812"/>
                  </a:lnTo>
                  <a:lnTo>
                    <a:pt x="0" y="403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79"/>
            <p:cNvSpPr/>
            <p:nvPr/>
          </p:nvSpPr>
          <p:spPr>
            <a:xfrm>
              <a:off x="906779" y="2255520"/>
              <a:ext cx="228601" cy="240566"/>
            </a:xfrm>
            <a:custGeom>
              <a:avLst/>
              <a:gdLst/>
              <a:ahLst/>
              <a:cxnLst/>
              <a:rect l="0" t="0" r="0" b="0"/>
              <a:pathLst>
                <a:path w="228601" h="240566">
                  <a:moveTo>
                    <a:pt x="0" y="0"/>
                  </a:moveTo>
                  <a:lnTo>
                    <a:pt x="0" y="6560"/>
                  </a:lnTo>
                  <a:lnTo>
                    <a:pt x="6931" y="19577"/>
                  </a:lnTo>
                  <a:lnTo>
                    <a:pt x="33406" y="55347"/>
                  </a:lnTo>
                  <a:lnTo>
                    <a:pt x="53417" y="92338"/>
                  </a:lnTo>
                  <a:lnTo>
                    <a:pt x="70861" y="122186"/>
                  </a:lnTo>
                  <a:lnTo>
                    <a:pt x="89858" y="152478"/>
                  </a:lnTo>
                  <a:lnTo>
                    <a:pt x="108469" y="182903"/>
                  </a:lnTo>
                  <a:lnTo>
                    <a:pt x="130070" y="208851"/>
                  </a:lnTo>
                  <a:lnTo>
                    <a:pt x="161627" y="236472"/>
                  </a:lnTo>
                  <a:lnTo>
                    <a:pt x="172306" y="240565"/>
                  </a:lnTo>
                  <a:lnTo>
                    <a:pt x="184954" y="240127"/>
                  </a:lnTo>
                  <a:lnTo>
                    <a:pt x="197349" y="237109"/>
                  </a:lnTo>
                  <a:lnTo>
                    <a:pt x="22860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80"/>
            <p:cNvSpPr/>
            <p:nvPr/>
          </p:nvSpPr>
          <p:spPr>
            <a:xfrm>
              <a:off x="906779" y="2278379"/>
              <a:ext cx="152401" cy="236222"/>
            </a:xfrm>
            <a:custGeom>
              <a:avLst/>
              <a:gdLst/>
              <a:ahLst/>
              <a:cxnLst/>
              <a:rect l="0" t="0" r="0" b="0"/>
              <a:pathLst>
                <a:path w="152401" h="236222">
                  <a:moveTo>
                    <a:pt x="152400" y="0"/>
                  </a:moveTo>
                  <a:lnTo>
                    <a:pt x="146317" y="6931"/>
                  </a:lnTo>
                  <a:lnTo>
                    <a:pt x="121193" y="42873"/>
                  </a:lnTo>
                  <a:lnTo>
                    <a:pt x="108723" y="72252"/>
                  </a:lnTo>
                  <a:lnTo>
                    <a:pt x="95150" y="107768"/>
                  </a:lnTo>
                  <a:lnTo>
                    <a:pt x="77300" y="142845"/>
                  </a:lnTo>
                  <a:lnTo>
                    <a:pt x="59028" y="174687"/>
                  </a:lnTo>
                  <a:lnTo>
                    <a:pt x="34144" y="211742"/>
                  </a:lnTo>
                  <a:lnTo>
                    <a:pt x="18113" y="227651"/>
                  </a:lnTo>
                  <a:lnTo>
                    <a:pt x="0" y="2362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81"/>
            <p:cNvSpPr/>
            <p:nvPr/>
          </p:nvSpPr>
          <p:spPr>
            <a:xfrm>
              <a:off x="579433" y="2263350"/>
              <a:ext cx="249026" cy="226711"/>
            </a:xfrm>
            <a:custGeom>
              <a:avLst/>
              <a:gdLst/>
              <a:ahLst/>
              <a:cxnLst/>
              <a:rect l="0" t="0" r="0" b="0"/>
              <a:pathLst>
                <a:path w="249026" h="226711">
                  <a:moveTo>
                    <a:pt x="7306" y="68370"/>
                  </a:moveTo>
                  <a:lnTo>
                    <a:pt x="3261" y="68370"/>
                  </a:lnTo>
                  <a:lnTo>
                    <a:pt x="2070" y="69216"/>
                  </a:lnTo>
                  <a:lnTo>
                    <a:pt x="1275" y="70627"/>
                  </a:lnTo>
                  <a:lnTo>
                    <a:pt x="0" y="78976"/>
                  </a:lnTo>
                  <a:lnTo>
                    <a:pt x="2084" y="83808"/>
                  </a:lnTo>
                  <a:lnTo>
                    <a:pt x="3825" y="86282"/>
                  </a:lnTo>
                  <a:lnTo>
                    <a:pt x="8017" y="89030"/>
                  </a:lnTo>
                  <a:lnTo>
                    <a:pt x="25697" y="94840"/>
                  </a:lnTo>
                  <a:lnTo>
                    <a:pt x="39187" y="94810"/>
                  </a:lnTo>
                  <a:lnTo>
                    <a:pt x="72588" y="91937"/>
                  </a:lnTo>
                  <a:lnTo>
                    <a:pt x="106562" y="85286"/>
                  </a:lnTo>
                  <a:lnTo>
                    <a:pt x="135117" y="78274"/>
                  </a:lnTo>
                  <a:lnTo>
                    <a:pt x="165027" y="69987"/>
                  </a:lnTo>
                  <a:lnTo>
                    <a:pt x="194491" y="58030"/>
                  </a:lnTo>
                  <a:lnTo>
                    <a:pt x="231425" y="43280"/>
                  </a:lnTo>
                  <a:lnTo>
                    <a:pt x="243986" y="35442"/>
                  </a:lnTo>
                  <a:lnTo>
                    <a:pt x="246373" y="32024"/>
                  </a:lnTo>
                  <a:lnTo>
                    <a:pt x="249025" y="23711"/>
                  </a:lnTo>
                  <a:lnTo>
                    <a:pt x="248885" y="19971"/>
                  </a:lnTo>
                  <a:lnTo>
                    <a:pt x="246473" y="13557"/>
                  </a:lnTo>
                  <a:lnTo>
                    <a:pt x="240354" y="5186"/>
                  </a:lnTo>
                  <a:lnTo>
                    <a:pt x="233368" y="2188"/>
                  </a:lnTo>
                  <a:lnTo>
                    <a:pt x="196915" y="0"/>
                  </a:lnTo>
                  <a:lnTo>
                    <a:pt x="181323" y="1577"/>
                  </a:lnTo>
                  <a:lnTo>
                    <a:pt x="143719" y="16386"/>
                  </a:lnTo>
                  <a:lnTo>
                    <a:pt x="107724" y="35618"/>
                  </a:lnTo>
                  <a:lnTo>
                    <a:pt x="87954" y="54714"/>
                  </a:lnTo>
                  <a:lnTo>
                    <a:pt x="66950" y="89159"/>
                  </a:lnTo>
                  <a:lnTo>
                    <a:pt x="53770" y="123558"/>
                  </a:lnTo>
                  <a:lnTo>
                    <a:pt x="49970" y="142005"/>
                  </a:lnTo>
                  <a:lnTo>
                    <a:pt x="54430" y="174543"/>
                  </a:lnTo>
                  <a:lnTo>
                    <a:pt x="59577" y="189218"/>
                  </a:lnTo>
                  <a:lnTo>
                    <a:pt x="67509" y="201384"/>
                  </a:lnTo>
                  <a:lnTo>
                    <a:pt x="78936" y="210178"/>
                  </a:lnTo>
                  <a:lnTo>
                    <a:pt x="106969" y="222723"/>
                  </a:lnTo>
                  <a:lnTo>
                    <a:pt x="129405" y="226710"/>
                  </a:lnTo>
                  <a:lnTo>
                    <a:pt x="165825" y="221974"/>
                  </a:lnTo>
                  <a:lnTo>
                    <a:pt x="220667" y="20553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SMARTInkShape-Group68"/>
          <p:cNvGrpSpPr/>
          <p:nvPr/>
        </p:nvGrpSpPr>
        <p:grpSpPr>
          <a:xfrm>
            <a:off x="2923223" y="2275277"/>
            <a:ext cx="597218" cy="199894"/>
            <a:chOff x="2923223" y="2275277"/>
            <a:chExt cx="597218" cy="199894"/>
          </a:xfrm>
        </p:grpSpPr>
        <p:sp>
          <p:nvSpPr>
            <p:cNvPr id="26" name="SMARTInkShape-582"/>
            <p:cNvSpPr/>
            <p:nvPr/>
          </p:nvSpPr>
          <p:spPr>
            <a:xfrm>
              <a:off x="3268980" y="2275277"/>
              <a:ext cx="251461" cy="199894"/>
            </a:xfrm>
            <a:custGeom>
              <a:avLst/>
              <a:gdLst/>
              <a:ahLst/>
              <a:cxnLst/>
              <a:rect l="0" t="0" r="0" b="0"/>
              <a:pathLst>
                <a:path w="251461" h="199894">
                  <a:moveTo>
                    <a:pt x="0" y="33582"/>
                  </a:moveTo>
                  <a:lnTo>
                    <a:pt x="0" y="37628"/>
                  </a:lnTo>
                  <a:lnTo>
                    <a:pt x="9407" y="74197"/>
                  </a:lnTo>
                  <a:lnTo>
                    <a:pt x="14087" y="102659"/>
                  </a:lnTo>
                  <a:lnTo>
                    <a:pt x="15012" y="137131"/>
                  </a:lnTo>
                  <a:lnTo>
                    <a:pt x="15220" y="172785"/>
                  </a:lnTo>
                  <a:lnTo>
                    <a:pt x="15239" y="199893"/>
                  </a:lnTo>
                  <a:lnTo>
                    <a:pt x="15239" y="190500"/>
                  </a:lnTo>
                  <a:lnTo>
                    <a:pt x="8326" y="153322"/>
                  </a:lnTo>
                  <a:lnTo>
                    <a:pt x="7759" y="116470"/>
                  </a:lnTo>
                  <a:lnTo>
                    <a:pt x="9919" y="86646"/>
                  </a:lnTo>
                  <a:lnTo>
                    <a:pt x="18234" y="50273"/>
                  </a:lnTo>
                  <a:lnTo>
                    <a:pt x="27577" y="36485"/>
                  </a:lnTo>
                  <a:lnTo>
                    <a:pt x="50226" y="13836"/>
                  </a:lnTo>
                  <a:lnTo>
                    <a:pt x="65220" y="7873"/>
                  </a:lnTo>
                  <a:lnTo>
                    <a:pt x="102441" y="0"/>
                  </a:lnTo>
                  <a:lnTo>
                    <a:pt x="132329" y="866"/>
                  </a:lnTo>
                  <a:lnTo>
                    <a:pt x="166678" y="2440"/>
                  </a:lnTo>
                  <a:lnTo>
                    <a:pt x="204044" y="9055"/>
                  </a:lnTo>
                  <a:lnTo>
                    <a:pt x="239571" y="20997"/>
                  </a:lnTo>
                  <a:lnTo>
                    <a:pt x="246175" y="26014"/>
                  </a:lnTo>
                  <a:lnTo>
                    <a:pt x="251460" y="335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83"/>
            <p:cNvSpPr/>
            <p:nvPr/>
          </p:nvSpPr>
          <p:spPr>
            <a:xfrm>
              <a:off x="2923223" y="2293620"/>
              <a:ext cx="200978" cy="180938"/>
            </a:xfrm>
            <a:custGeom>
              <a:avLst/>
              <a:gdLst/>
              <a:ahLst/>
              <a:cxnLst/>
              <a:rect l="0" t="0" r="0" b="0"/>
              <a:pathLst>
                <a:path w="200978" h="180938">
                  <a:moveTo>
                    <a:pt x="200977" y="7620"/>
                  </a:moveTo>
                  <a:lnTo>
                    <a:pt x="196931" y="7620"/>
                  </a:lnTo>
                  <a:lnTo>
                    <a:pt x="192687" y="5362"/>
                  </a:lnTo>
                  <a:lnTo>
                    <a:pt x="187110" y="1059"/>
                  </a:lnTo>
                  <a:lnTo>
                    <a:pt x="164645" y="93"/>
                  </a:lnTo>
                  <a:lnTo>
                    <a:pt x="130823" y="10614"/>
                  </a:lnTo>
                  <a:lnTo>
                    <a:pt x="100759" y="26493"/>
                  </a:lnTo>
                  <a:lnTo>
                    <a:pt x="74574" y="41810"/>
                  </a:lnTo>
                  <a:lnTo>
                    <a:pt x="40199" y="76688"/>
                  </a:lnTo>
                  <a:lnTo>
                    <a:pt x="17257" y="111166"/>
                  </a:lnTo>
                  <a:lnTo>
                    <a:pt x="875" y="141492"/>
                  </a:lnTo>
                  <a:lnTo>
                    <a:pt x="0" y="152067"/>
                  </a:lnTo>
                  <a:lnTo>
                    <a:pt x="952" y="157258"/>
                  </a:lnTo>
                  <a:lnTo>
                    <a:pt x="6526" y="165283"/>
                  </a:lnTo>
                  <a:lnTo>
                    <a:pt x="15494" y="171672"/>
                  </a:lnTo>
                  <a:lnTo>
                    <a:pt x="34823" y="179183"/>
                  </a:lnTo>
                  <a:lnTo>
                    <a:pt x="56637" y="180937"/>
                  </a:lnTo>
                  <a:lnTo>
                    <a:pt x="89021" y="174374"/>
                  </a:lnTo>
                  <a:lnTo>
                    <a:pt x="115593" y="165119"/>
                  </a:lnTo>
                  <a:lnTo>
                    <a:pt x="147328" y="146822"/>
                  </a:lnTo>
                  <a:lnTo>
                    <a:pt x="171972" y="126054"/>
                  </a:lnTo>
                  <a:lnTo>
                    <a:pt x="190888" y="98371"/>
                  </a:lnTo>
                  <a:lnTo>
                    <a:pt x="194251" y="90981"/>
                  </a:lnTo>
                  <a:lnTo>
                    <a:pt x="195730" y="75996"/>
                  </a:lnTo>
                  <a:lnTo>
                    <a:pt x="191975" y="44156"/>
                  </a:lnTo>
                  <a:lnTo>
                    <a:pt x="185405" y="33454"/>
                  </a:lnTo>
                  <a:lnTo>
                    <a:pt x="157785" y="10482"/>
                  </a:lnTo>
                  <a:lnTo>
                    <a:pt x="144341" y="3482"/>
                  </a:lnTo>
                  <a:lnTo>
                    <a:pt x="11715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SMARTInkShape-Group69"/>
          <p:cNvGrpSpPr/>
          <p:nvPr/>
        </p:nvGrpSpPr>
        <p:grpSpPr>
          <a:xfrm>
            <a:off x="243840" y="2530282"/>
            <a:ext cx="2811780" cy="570603"/>
            <a:chOff x="243840" y="2530282"/>
            <a:chExt cx="2811780" cy="570603"/>
          </a:xfrm>
        </p:grpSpPr>
        <p:sp>
          <p:nvSpPr>
            <p:cNvPr id="29" name="SMARTInkShape-584"/>
            <p:cNvSpPr/>
            <p:nvPr/>
          </p:nvSpPr>
          <p:spPr>
            <a:xfrm>
              <a:off x="2807389" y="2720340"/>
              <a:ext cx="248231" cy="53341"/>
            </a:xfrm>
            <a:custGeom>
              <a:avLst/>
              <a:gdLst/>
              <a:ahLst/>
              <a:cxnLst/>
              <a:rect l="0" t="0" r="0" b="0"/>
              <a:pathLst>
                <a:path w="248231" h="53341">
                  <a:moveTo>
                    <a:pt x="4391" y="53340"/>
                  </a:moveTo>
                  <a:lnTo>
                    <a:pt x="346" y="53340"/>
                  </a:lnTo>
                  <a:lnTo>
                    <a:pt x="0" y="52493"/>
                  </a:lnTo>
                  <a:lnTo>
                    <a:pt x="1875" y="49294"/>
                  </a:lnTo>
                  <a:lnTo>
                    <a:pt x="29426" y="31382"/>
                  </a:lnTo>
                  <a:lnTo>
                    <a:pt x="58846" y="21339"/>
                  </a:lnTo>
                  <a:lnTo>
                    <a:pt x="86730" y="17951"/>
                  </a:lnTo>
                  <a:lnTo>
                    <a:pt x="118033" y="15598"/>
                  </a:lnTo>
                  <a:lnTo>
                    <a:pt x="148878" y="11730"/>
                  </a:lnTo>
                  <a:lnTo>
                    <a:pt x="177263" y="9446"/>
                  </a:lnTo>
                  <a:lnTo>
                    <a:pt x="214785" y="5903"/>
                  </a:lnTo>
                  <a:lnTo>
                    <a:pt x="2482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85"/>
            <p:cNvSpPr/>
            <p:nvPr/>
          </p:nvSpPr>
          <p:spPr>
            <a:xfrm>
              <a:off x="2919342" y="2552762"/>
              <a:ext cx="136278" cy="358079"/>
            </a:xfrm>
            <a:custGeom>
              <a:avLst/>
              <a:gdLst/>
              <a:ahLst/>
              <a:cxnLst/>
              <a:rect l="0" t="0" r="0" b="0"/>
              <a:pathLst>
                <a:path w="136278" h="358079">
                  <a:moveTo>
                    <a:pt x="136277" y="7557"/>
                  </a:moveTo>
                  <a:lnTo>
                    <a:pt x="132232" y="3512"/>
                  </a:lnTo>
                  <a:lnTo>
                    <a:pt x="127989" y="1526"/>
                  </a:lnTo>
                  <a:lnTo>
                    <a:pt x="90077" y="0"/>
                  </a:lnTo>
                  <a:lnTo>
                    <a:pt x="73388" y="803"/>
                  </a:lnTo>
                  <a:lnTo>
                    <a:pt x="62889" y="3991"/>
                  </a:lnTo>
                  <a:lnTo>
                    <a:pt x="42351" y="19020"/>
                  </a:lnTo>
                  <a:lnTo>
                    <a:pt x="16905" y="43289"/>
                  </a:lnTo>
                  <a:lnTo>
                    <a:pt x="11256" y="57869"/>
                  </a:lnTo>
                  <a:lnTo>
                    <a:pt x="3585" y="90779"/>
                  </a:lnTo>
                  <a:lnTo>
                    <a:pt x="0" y="127823"/>
                  </a:lnTo>
                  <a:lnTo>
                    <a:pt x="225" y="158526"/>
                  </a:lnTo>
                  <a:lnTo>
                    <a:pt x="5278" y="193212"/>
                  </a:lnTo>
                  <a:lnTo>
                    <a:pt x="12138" y="225314"/>
                  </a:lnTo>
                  <a:lnTo>
                    <a:pt x="19532" y="255428"/>
                  </a:lnTo>
                  <a:lnTo>
                    <a:pt x="29616" y="288788"/>
                  </a:lnTo>
                  <a:lnTo>
                    <a:pt x="36217" y="321421"/>
                  </a:lnTo>
                  <a:lnTo>
                    <a:pt x="36074" y="336586"/>
                  </a:lnTo>
                  <a:lnTo>
                    <a:pt x="30618" y="348464"/>
                  </a:lnTo>
                  <a:lnTo>
                    <a:pt x="21977" y="3580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86"/>
            <p:cNvSpPr/>
            <p:nvPr/>
          </p:nvSpPr>
          <p:spPr>
            <a:xfrm>
              <a:off x="2636519" y="2705100"/>
              <a:ext cx="350522" cy="121920"/>
            </a:xfrm>
            <a:custGeom>
              <a:avLst/>
              <a:gdLst/>
              <a:ahLst/>
              <a:cxnLst/>
              <a:rect l="0" t="0" r="0" b="0"/>
              <a:pathLst>
                <a:path w="350522" h="121920">
                  <a:moveTo>
                    <a:pt x="0" y="121919"/>
                  </a:moveTo>
                  <a:lnTo>
                    <a:pt x="6561" y="115359"/>
                  </a:lnTo>
                  <a:lnTo>
                    <a:pt x="39595" y="106052"/>
                  </a:lnTo>
                  <a:lnTo>
                    <a:pt x="72921" y="96395"/>
                  </a:lnTo>
                  <a:lnTo>
                    <a:pt x="106179" y="88863"/>
                  </a:lnTo>
                  <a:lnTo>
                    <a:pt x="138799" y="81269"/>
                  </a:lnTo>
                  <a:lnTo>
                    <a:pt x="173959" y="69611"/>
                  </a:lnTo>
                  <a:lnTo>
                    <a:pt x="211187" y="59478"/>
                  </a:lnTo>
                  <a:lnTo>
                    <a:pt x="249029" y="47068"/>
                  </a:lnTo>
                  <a:lnTo>
                    <a:pt x="283007" y="32666"/>
                  </a:lnTo>
                  <a:lnTo>
                    <a:pt x="318746" y="13476"/>
                  </a:lnTo>
                  <a:lnTo>
                    <a:pt x="3505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587"/>
            <p:cNvSpPr/>
            <p:nvPr/>
          </p:nvSpPr>
          <p:spPr>
            <a:xfrm>
              <a:off x="2707043" y="2530282"/>
              <a:ext cx="119977" cy="433899"/>
            </a:xfrm>
            <a:custGeom>
              <a:avLst/>
              <a:gdLst/>
              <a:ahLst/>
              <a:cxnLst/>
              <a:rect l="0" t="0" r="0" b="0"/>
              <a:pathLst>
                <a:path w="119977" h="433899">
                  <a:moveTo>
                    <a:pt x="119976" y="30037"/>
                  </a:moveTo>
                  <a:lnTo>
                    <a:pt x="119976" y="25992"/>
                  </a:lnTo>
                  <a:lnTo>
                    <a:pt x="117719" y="21749"/>
                  </a:lnTo>
                  <a:lnTo>
                    <a:pt x="102064" y="4598"/>
                  </a:lnTo>
                  <a:lnTo>
                    <a:pt x="94800" y="1798"/>
                  </a:lnTo>
                  <a:lnTo>
                    <a:pt x="76339" y="0"/>
                  </a:lnTo>
                  <a:lnTo>
                    <a:pt x="57376" y="3734"/>
                  </a:lnTo>
                  <a:lnTo>
                    <a:pt x="39715" y="14248"/>
                  </a:lnTo>
                  <a:lnTo>
                    <a:pt x="23758" y="28087"/>
                  </a:lnTo>
                  <a:lnTo>
                    <a:pt x="12351" y="46957"/>
                  </a:lnTo>
                  <a:lnTo>
                    <a:pt x="1758" y="76936"/>
                  </a:lnTo>
                  <a:lnTo>
                    <a:pt x="0" y="104799"/>
                  </a:lnTo>
                  <a:lnTo>
                    <a:pt x="4465" y="135351"/>
                  </a:lnTo>
                  <a:lnTo>
                    <a:pt x="11150" y="169991"/>
                  </a:lnTo>
                  <a:lnTo>
                    <a:pt x="19340" y="202080"/>
                  </a:lnTo>
                  <a:lnTo>
                    <a:pt x="31268" y="233883"/>
                  </a:lnTo>
                  <a:lnTo>
                    <a:pt x="40541" y="268895"/>
                  </a:lnTo>
                  <a:lnTo>
                    <a:pt x="48650" y="300247"/>
                  </a:lnTo>
                  <a:lnTo>
                    <a:pt x="56718" y="336284"/>
                  </a:lnTo>
                  <a:lnTo>
                    <a:pt x="58563" y="367673"/>
                  </a:lnTo>
                  <a:lnTo>
                    <a:pt x="52843" y="395416"/>
                  </a:lnTo>
                  <a:lnTo>
                    <a:pt x="43561" y="415823"/>
                  </a:lnTo>
                  <a:lnTo>
                    <a:pt x="37754" y="422478"/>
                  </a:lnTo>
                  <a:lnTo>
                    <a:pt x="29529" y="428257"/>
                  </a:lnTo>
                  <a:lnTo>
                    <a:pt x="5676" y="4338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88"/>
            <p:cNvSpPr/>
            <p:nvPr/>
          </p:nvSpPr>
          <p:spPr>
            <a:xfrm>
              <a:off x="2295699" y="2758440"/>
              <a:ext cx="254896" cy="218743"/>
            </a:xfrm>
            <a:custGeom>
              <a:avLst/>
              <a:gdLst/>
              <a:ahLst/>
              <a:cxnLst/>
              <a:rect l="0" t="0" r="0" b="0"/>
              <a:pathLst>
                <a:path w="254896" h="218743">
                  <a:moveTo>
                    <a:pt x="150320" y="7619"/>
                  </a:moveTo>
                  <a:lnTo>
                    <a:pt x="123829" y="8466"/>
                  </a:lnTo>
                  <a:lnTo>
                    <a:pt x="114275" y="11665"/>
                  </a:lnTo>
                  <a:lnTo>
                    <a:pt x="80193" y="36137"/>
                  </a:lnTo>
                  <a:lnTo>
                    <a:pt x="43437" y="71582"/>
                  </a:lnTo>
                  <a:lnTo>
                    <a:pt x="22978" y="99949"/>
                  </a:lnTo>
                  <a:lnTo>
                    <a:pt x="4940" y="135830"/>
                  </a:lnTo>
                  <a:lnTo>
                    <a:pt x="0" y="159626"/>
                  </a:lnTo>
                  <a:lnTo>
                    <a:pt x="2582" y="182763"/>
                  </a:lnTo>
                  <a:lnTo>
                    <a:pt x="8741" y="195810"/>
                  </a:lnTo>
                  <a:lnTo>
                    <a:pt x="12754" y="201660"/>
                  </a:lnTo>
                  <a:lnTo>
                    <a:pt x="26244" y="210417"/>
                  </a:lnTo>
                  <a:lnTo>
                    <a:pt x="43529" y="216285"/>
                  </a:lnTo>
                  <a:lnTo>
                    <a:pt x="72300" y="218742"/>
                  </a:lnTo>
                  <a:lnTo>
                    <a:pt x="103120" y="213637"/>
                  </a:lnTo>
                  <a:lnTo>
                    <a:pt x="138687" y="201776"/>
                  </a:lnTo>
                  <a:lnTo>
                    <a:pt x="174343" y="186691"/>
                  </a:lnTo>
                  <a:lnTo>
                    <a:pt x="210005" y="159267"/>
                  </a:lnTo>
                  <a:lnTo>
                    <a:pt x="237463" y="129391"/>
                  </a:lnTo>
                  <a:lnTo>
                    <a:pt x="249895" y="102590"/>
                  </a:lnTo>
                  <a:lnTo>
                    <a:pt x="254895" y="77246"/>
                  </a:lnTo>
                  <a:lnTo>
                    <a:pt x="252331" y="57695"/>
                  </a:lnTo>
                  <a:lnTo>
                    <a:pt x="242165" y="41177"/>
                  </a:lnTo>
                  <a:lnTo>
                    <a:pt x="216362" y="15311"/>
                  </a:lnTo>
                  <a:lnTo>
                    <a:pt x="203379" y="6804"/>
                  </a:lnTo>
                  <a:lnTo>
                    <a:pt x="1808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89"/>
            <p:cNvSpPr/>
            <p:nvPr/>
          </p:nvSpPr>
          <p:spPr>
            <a:xfrm>
              <a:off x="1752600" y="2659380"/>
              <a:ext cx="251460" cy="342713"/>
            </a:xfrm>
            <a:custGeom>
              <a:avLst/>
              <a:gdLst/>
              <a:ahLst/>
              <a:cxnLst/>
              <a:rect l="0" t="0" r="0" b="0"/>
              <a:pathLst>
                <a:path w="251460" h="342713">
                  <a:moveTo>
                    <a:pt x="0" y="0"/>
                  </a:moveTo>
                  <a:lnTo>
                    <a:pt x="0" y="32563"/>
                  </a:lnTo>
                  <a:lnTo>
                    <a:pt x="6083" y="63064"/>
                  </a:lnTo>
                  <a:lnTo>
                    <a:pt x="12997" y="96108"/>
                  </a:lnTo>
                  <a:lnTo>
                    <a:pt x="20408" y="132710"/>
                  </a:lnTo>
                  <a:lnTo>
                    <a:pt x="25439" y="157760"/>
                  </a:lnTo>
                  <a:lnTo>
                    <a:pt x="28239" y="185262"/>
                  </a:lnTo>
                  <a:lnTo>
                    <a:pt x="30330" y="213572"/>
                  </a:lnTo>
                  <a:lnTo>
                    <a:pt x="34082" y="240265"/>
                  </a:lnTo>
                  <a:lnTo>
                    <a:pt x="32864" y="275048"/>
                  </a:lnTo>
                  <a:lnTo>
                    <a:pt x="30951" y="310211"/>
                  </a:lnTo>
                  <a:lnTo>
                    <a:pt x="29772" y="327946"/>
                  </a:lnTo>
                  <a:lnTo>
                    <a:pt x="26496" y="335689"/>
                  </a:lnTo>
                  <a:lnTo>
                    <a:pt x="24437" y="338093"/>
                  </a:lnTo>
                  <a:lnTo>
                    <a:pt x="15648" y="342712"/>
                  </a:lnTo>
                  <a:lnTo>
                    <a:pt x="16110" y="304727"/>
                  </a:lnTo>
                  <a:lnTo>
                    <a:pt x="21330" y="275239"/>
                  </a:lnTo>
                  <a:lnTo>
                    <a:pt x="29086" y="240067"/>
                  </a:lnTo>
                  <a:lnTo>
                    <a:pt x="41732" y="202834"/>
                  </a:lnTo>
                  <a:lnTo>
                    <a:pt x="56203" y="166685"/>
                  </a:lnTo>
                  <a:lnTo>
                    <a:pt x="72062" y="139981"/>
                  </a:lnTo>
                  <a:lnTo>
                    <a:pt x="97490" y="117616"/>
                  </a:lnTo>
                  <a:lnTo>
                    <a:pt x="123114" y="104795"/>
                  </a:lnTo>
                  <a:lnTo>
                    <a:pt x="135433" y="103866"/>
                  </a:lnTo>
                  <a:lnTo>
                    <a:pt x="161184" y="110169"/>
                  </a:lnTo>
                  <a:lnTo>
                    <a:pt x="166722" y="114086"/>
                  </a:lnTo>
                  <a:lnTo>
                    <a:pt x="192670" y="148660"/>
                  </a:lnTo>
                  <a:lnTo>
                    <a:pt x="207422" y="181890"/>
                  </a:lnTo>
                  <a:lnTo>
                    <a:pt x="219220" y="209962"/>
                  </a:lnTo>
                  <a:lnTo>
                    <a:pt x="225821" y="240575"/>
                  </a:lnTo>
                  <a:lnTo>
                    <a:pt x="232292" y="267990"/>
                  </a:lnTo>
                  <a:lnTo>
                    <a:pt x="243165" y="304656"/>
                  </a:lnTo>
                  <a:lnTo>
                    <a:pt x="251459" y="3200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90"/>
            <p:cNvSpPr/>
            <p:nvPr/>
          </p:nvSpPr>
          <p:spPr>
            <a:xfrm>
              <a:off x="1498111" y="2819713"/>
              <a:ext cx="140190" cy="211368"/>
            </a:xfrm>
            <a:custGeom>
              <a:avLst/>
              <a:gdLst/>
              <a:ahLst/>
              <a:cxnLst/>
              <a:rect l="0" t="0" r="0" b="0"/>
              <a:pathLst>
                <a:path w="140190" h="211368">
                  <a:moveTo>
                    <a:pt x="102089" y="7306"/>
                  </a:moveTo>
                  <a:lnTo>
                    <a:pt x="102089" y="0"/>
                  </a:lnTo>
                  <a:lnTo>
                    <a:pt x="68683" y="27030"/>
                  </a:lnTo>
                  <a:lnTo>
                    <a:pt x="46415" y="56170"/>
                  </a:lnTo>
                  <a:lnTo>
                    <a:pt x="21853" y="90242"/>
                  </a:lnTo>
                  <a:lnTo>
                    <a:pt x="6778" y="126669"/>
                  </a:lnTo>
                  <a:lnTo>
                    <a:pt x="0" y="151329"/>
                  </a:lnTo>
                  <a:lnTo>
                    <a:pt x="2602" y="173875"/>
                  </a:lnTo>
                  <a:lnTo>
                    <a:pt x="6508" y="186041"/>
                  </a:lnTo>
                  <a:lnTo>
                    <a:pt x="15582" y="194835"/>
                  </a:lnTo>
                  <a:lnTo>
                    <a:pt x="42103" y="207380"/>
                  </a:lnTo>
                  <a:lnTo>
                    <a:pt x="64277" y="211367"/>
                  </a:lnTo>
                  <a:lnTo>
                    <a:pt x="94526" y="206631"/>
                  </a:lnTo>
                  <a:lnTo>
                    <a:pt x="132417" y="193456"/>
                  </a:lnTo>
                  <a:lnTo>
                    <a:pt x="140189" y="19018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91"/>
            <p:cNvSpPr/>
            <p:nvPr/>
          </p:nvSpPr>
          <p:spPr>
            <a:xfrm>
              <a:off x="721764" y="2819400"/>
              <a:ext cx="665077" cy="250490"/>
            </a:xfrm>
            <a:custGeom>
              <a:avLst/>
              <a:gdLst/>
              <a:ahLst/>
              <a:cxnLst/>
              <a:rect l="0" t="0" r="0" b="0"/>
              <a:pathLst>
                <a:path w="665077" h="250490">
                  <a:moveTo>
                    <a:pt x="192636" y="0"/>
                  </a:moveTo>
                  <a:lnTo>
                    <a:pt x="156811" y="0"/>
                  </a:lnTo>
                  <a:lnTo>
                    <a:pt x="137712" y="4045"/>
                  </a:lnTo>
                  <a:lnTo>
                    <a:pt x="115966" y="14651"/>
                  </a:lnTo>
                  <a:lnTo>
                    <a:pt x="82047" y="46645"/>
                  </a:lnTo>
                  <a:lnTo>
                    <a:pt x="65592" y="62217"/>
                  </a:lnTo>
                  <a:lnTo>
                    <a:pt x="38972" y="99810"/>
                  </a:lnTo>
                  <a:lnTo>
                    <a:pt x="19259" y="129762"/>
                  </a:lnTo>
                  <a:lnTo>
                    <a:pt x="4951" y="160085"/>
                  </a:lnTo>
                  <a:lnTo>
                    <a:pt x="0" y="180369"/>
                  </a:lnTo>
                  <a:lnTo>
                    <a:pt x="1973" y="209135"/>
                  </a:lnTo>
                  <a:lnTo>
                    <a:pt x="5732" y="223053"/>
                  </a:lnTo>
                  <a:lnTo>
                    <a:pt x="16654" y="240409"/>
                  </a:lnTo>
                  <a:lnTo>
                    <a:pt x="28061" y="246548"/>
                  </a:lnTo>
                  <a:lnTo>
                    <a:pt x="56081" y="250489"/>
                  </a:lnTo>
                  <a:lnTo>
                    <a:pt x="78515" y="247127"/>
                  </a:lnTo>
                  <a:lnTo>
                    <a:pt x="108004" y="232322"/>
                  </a:lnTo>
                  <a:lnTo>
                    <a:pt x="140359" y="204056"/>
                  </a:lnTo>
                  <a:lnTo>
                    <a:pt x="158665" y="174080"/>
                  </a:lnTo>
                  <a:lnTo>
                    <a:pt x="175452" y="138683"/>
                  </a:lnTo>
                  <a:lnTo>
                    <a:pt x="187172" y="106981"/>
                  </a:lnTo>
                  <a:lnTo>
                    <a:pt x="192156" y="69076"/>
                  </a:lnTo>
                  <a:lnTo>
                    <a:pt x="190165" y="62309"/>
                  </a:lnTo>
                  <a:lnTo>
                    <a:pt x="186033" y="55111"/>
                  </a:lnTo>
                  <a:lnTo>
                    <a:pt x="184847" y="55367"/>
                  </a:lnTo>
                  <a:lnTo>
                    <a:pt x="181272" y="57910"/>
                  </a:lnTo>
                  <a:lnTo>
                    <a:pt x="179118" y="61862"/>
                  </a:lnTo>
                  <a:lnTo>
                    <a:pt x="178544" y="64101"/>
                  </a:lnTo>
                  <a:lnTo>
                    <a:pt x="185223" y="101242"/>
                  </a:lnTo>
                  <a:lnTo>
                    <a:pt x="193178" y="138092"/>
                  </a:lnTo>
                  <a:lnTo>
                    <a:pt x="202903" y="173938"/>
                  </a:lnTo>
                  <a:lnTo>
                    <a:pt x="218538" y="201773"/>
                  </a:lnTo>
                  <a:lnTo>
                    <a:pt x="239257" y="223379"/>
                  </a:lnTo>
                  <a:lnTo>
                    <a:pt x="261483" y="236460"/>
                  </a:lnTo>
                  <a:lnTo>
                    <a:pt x="296985" y="247619"/>
                  </a:lnTo>
                  <a:lnTo>
                    <a:pt x="321485" y="249475"/>
                  </a:lnTo>
                  <a:lnTo>
                    <a:pt x="344831" y="244192"/>
                  </a:lnTo>
                  <a:lnTo>
                    <a:pt x="360185" y="236658"/>
                  </a:lnTo>
                  <a:lnTo>
                    <a:pt x="379063" y="218852"/>
                  </a:lnTo>
                  <a:lnTo>
                    <a:pt x="405794" y="182599"/>
                  </a:lnTo>
                  <a:lnTo>
                    <a:pt x="418918" y="157679"/>
                  </a:lnTo>
                  <a:lnTo>
                    <a:pt x="428169" y="128846"/>
                  </a:lnTo>
                  <a:lnTo>
                    <a:pt x="438880" y="92808"/>
                  </a:lnTo>
                  <a:lnTo>
                    <a:pt x="443960" y="55458"/>
                  </a:lnTo>
                  <a:lnTo>
                    <a:pt x="444005" y="55599"/>
                  </a:lnTo>
                  <a:lnTo>
                    <a:pt x="444094" y="93446"/>
                  </a:lnTo>
                  <a:lnTo>
                    <a:pt x="444095" y="129804"/>
                  </a:lnTo>
                  <a:lnTo>
                    <a:pt x="444096" y="164117"/>
                  </a:lnTo>
                  <a:lnTo>
                    <a:pt x="444096" y="197424"/>
                  </a:lnTo>
                  <a:lnTo>
                    <a:pt x="443249" y="219080"/>
                  </a:lnTo>
                  <a:lnTo>
                    <a:pt x="436568" y="243313"/>
                  </a:lnTo>
                  <a:lnTo>
                    <a:pt x="432458" y="239638"/>
                  </a:lnTo>
                  <a:lnTo>
                    <a:pt x="430456" y="233223"/>
                  </a:lnTo>
                  <a:lnTo>
                    <a:pt x="430414" y="223881"/>
                  </a:lnTo>
                  <a:lnTo>
                    <a:pt x="435510" y="185833"/>
                  </a:lnTo>
                  <a:lnTo>
                    <a:pt x="440235" y="152804"/>
                  </a:lnTo>
                  <a:lnTo>
                    <a:pt x="446997" y="116207"/>
                  </a:lnTo>
                  <a:lnTo>
                    <a:pt x="462453" y="78552"/>
                  </a:lnTo>
                  <a:lnTo>
                    <a:pt x="490431" y="40916"/>
                  </a:lnTo>
                  <a:lnTo>
                    <a:pt x="512858" y="22753"/>
                  </a:lnTo>
                  <a:lnTo>
                    <a:pt x="535590" y="12480"/>
                  </a:lnTo>
                  <a:lnTo>
                    <a:pt x="569597" y="8259"/>
                  </a:lnTo>
                  <a:lnTo>
                    <a:pt x="582848" y="12420"/>
                  </a:lnTo>
                  <a:lnTo>
                    <a:pt x="602329" y="24282"/>
                  </a:lnTo>
                  <a:lnTo>
                    <a:pt x="616569" y="38521"/>
                  </a:lnTo>
                  <a:lnTo>
                    <a:pt x="628965" y="62548"/>
                  </a:lnTo>
                  <a:lnTo>
                    <a:pt x="639567" y="96990"/>
                  </a:lnTo>
                  <a:lnTo>
                    <a:pt x="649814" y="131389"/>
                  </a:lnTo>
                  <a:lnTo>
                    <a:pt x="659991" y="166499"/>
                  </a:lnTo>
                  <a:lnTo>
                    <a:pt x="664629" y="202653"/>
                  </a:lnTo>
                  <a:lnTo>
                    <a:pt x="665076"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92"/>
            <p:cNvSpPr/>
            <p:nvPr/>
          </p:nvSpPr>
          <p:spPr>
            <a:xfrm>
              <a:off x="588520" y="2781300"/>
              <a:ext cx="173481" cy="297098"/>
            </a:xfrm>
            <a:custGeom>
              <a:avLst/>
              <a:gdLst/>
              <a:ahLst/>
              <a:cxnLst/>
              <a:rect l="0" t="0" r="0" b="0"/>
              <a:pathLst>
                <a:path w="173481" h="297098">
                  <a:moveTo>
                    <a:pt x="36319" y="60959"/>
                  </a:moveTo>
                  <a:lnTo>
                    <a:pt x="36319" y="65005"/>
                  </a:lnTo>
                  <a:lnTo>
                    <a:pt x="34062" y="69248"/>
                  </a:lnTo>
                  <a:lnTo>
                    <a:pt x="31083" y="73957"/>
                  </a:lnTo>
                  <a:lnTo>
                    <a:pt x="29759" y="78872"/>
                  </a:lnTo>
                  <a:lnTo>
                    <a:pt x="28793" y="115203"/>
                  </a:lnTo>
                  <a:lnTo>
                    <a:pt x="28718" y="145805"/>
                  </a:lnTo>
                  <a:lnTo>
                    <a:pt x="28703" y="183584"/>
                  </a:lnTo>
                  <a:lnTo>
                    <a:pt x="28701" y="213568"/>
                  </a:lnTo>
                  <a:lnTo>
                    <a:pt x="28700" y="249995"/>
                  </a:lnTo>
                  <a:lnTo>
                    <a:pt x="22139" y="286445"/>
                  </a:lnTo>
                  <a:lnTo>
                    <a:pt x="21088" y="297097"/>
                  </a:lnTo>
                  <a:lnTo>
                    <a:pt x="17037" y="293110"/>
                  </a:lnTo>
                  <a:lnTo>
                    <a:pt x="15049" y="286622"/>
                  </a:lnTo>
                  <a:lnTo>
                    <a:pt x="7585" y="251606"/>
                  </a:lnTo>
                  <a:lnTo>
                    <a:pt x="1371" y="221963"/>
                  </a:lnTo>
                  <a:lnTo>
                    <a:pt x="0" y="185899"/>
                  </a:lnTo>
                  <a:lnTo>
                    <a:pt x="2680" y="157975"/>
                  </a:lnTo>
                  <a:lnTo>
                    <a:pt x="8948" y="121784"/>
                  </a:lnTo>
                  <a:lnTo>
                    <a:pt x="20213" y="89612"/>
                  </a:lnTo>
                  <a:lnTo>
                    <a:pt x="40037" y="55330"/>
                  </a:lnTo>
                  <a:lnTo>
                    <a:pt x="74909" y="25996"/>
                  </a:lnTo>
                  <a:lnTo>
                    <a:pt x="101470" y="14382"/>
                  </a:lnTo>
                  <a:lnTo>
                    <a:pt x="133855" y="8109"/>
                  </a:lnTo>
                  <a:lnTo>
                    <a:pt x="1734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93"/>
            <p:cNvSpPr/>
            <p:nvPr/>
          </p:nvSpPr>
          <p:spPr>
            <a:xfrm>
              <a:off x="243840" y="2674619"/>
              <a:ext cx="305436" cy="426266"/>
            </a:xfrm>
            <a:custGeom>
              <a:avLst/>
              <a:gdLst/>
              <a:ahLst/>
              <a:cxnLst/>
              <a:rect l="0" t="0" r="0" b="0"/>
              <a:pathLst>
                <a:path w="305436" h="426266">
                  <a:moveTo>
                    <a:pt x="0" y="0"/>
                  </a:moveTo>
                  <a:lnTo>
                    <a:pt x="11351" y="0"/>
                  </a:lnTo>
                  <a:lnTo>
                    <a:pt x="15769" y="2258"/>
                  </a:lnTo>
                  <a:lnTo>
                    <a:pt x="18132" y="4046"/>
                  </a:lnTo>
                  <a:lnTo>
                    <a:pt x="18861" y="6931"/>
                  </a:lnTo>
                  <a:lnTo>
                    <a:pt x="17536" y="19081"/>
                  </a:lnTo>
                  <a:lnTo>
                    <a:pt x="22281" y="55305"/>
                  </a:lnTo>
                  <a:lnTo>
                    <a:pt x="23535" y="83462"/>
                  </a:lnTo>
                  <a:lnTo>
                    <a:pt x="28045" y="117393"/>
                  </a:lnTo>
                  <a:lnTo>
                    <a:pt x="29758" y="150118"/>
                  </a:lnTo>
                  <a:lnTo>
                    <a:pt x="30266" y="186249"/>
                  </a:lnTo>
                  <a:lnTo>
                    <a:pt x="30416" y="222919"/>
                  </a:lnTo>
                  <a:lnTo>
                    <a:pt x="30461" y="256457"/>
                  </a:lnTo>
                  <a:lnTo>
                    <a:pt x="30474" y="291135"/>
                  </a:lnTo>
                  <a:lnTo>
                    <a:pt x="30478" y="324209"/>
                  </a:lnTo>
                  <a:lnTo>
                    <a:pt x="30479" y="358973"/>
                  </a:lnTo>
                  <a:lnTo>
                    <a:pt x="28222" y="365002"/>
                  </a:lnTo>
                  <a:lnTo>
                    <a:pt x="23919" y="371725"/>
                  </a:lnTo>
                  <a:lnTo>
                    <a:pt x="21072" y="372645"/>
                  </a:lnTo>
                  <a:lnTo>
                    <a:pt x="19128" y="372890"/>
                  </a:lnTo>
                  <a:lnTo>
                    <a:pt x="14710" y="370905"/>
                  </a:lnTo>
                  <a:lnTo>
                    <a:pt x="12347" y="369190"/>
                  </a:lnTo>
                  <a:lnTo>
                    <a:pt x="9720" y="362769"/>
                  </a:lnTo>
                  <a:lnTo>
                    <a:pt x="7896" y="333036"/>
                  </a:lnTo>
                  <a:lnTo>
                    <a:pt x="9932" y="296236"/>
                  </a:lnTo>
                  <a:lnTo>
                    <a:pt x="15925" y="266420"/>
                  </a:lnTo>
                  <a:lnTo>
                    <a:pt x="25320" y="236138"/>
                  </a:lnTo>
                  <a:lnTo>
                    <a:pt x="43666" y="199609"/>
                  </a:lnTo>
                  <a:lnTo>
                    <a:pt x="62609" y="179747"/>
                  </a:lnTo>
                  <a:lnTo>
                    <a:pt x="84308" y="167182"/>
                  </a:lnTo>
                  <a:lnTo>
                    <a:pt x="119633" y="156198"/>
                  </a:lnTo>
                  <a:lnTo>
                    <a:pt x="154206" y="153151"/>
                  </a:lnTo>
                  <a:lnTo>
                    <a:pt x="181157" y="154880"/>
                  </a:lnTo>
                  <a:lnTo>
                    <a:pt x="217064" y="163050"/>
                  </a:lnTo>
                  <a:lnTo>
                    <a:pt x="242679" y="178416"/>
                  </a:lnTo>
                  <a:lnTo>
                    <a:pt x="279529" y="213776"/>
                  </a:lnTo>
                  <a:lnTo>
                    <a:pt x="301783" y="247968"/>
                  </a:lnTo>
                  <a:lnTo>
                    <a:pt x="305435" y="267406"/>
                  </a:lnTo>
                  <a:lnTo>
                    <a:pt x="304925" y="303435"/>
                  </a:lnTo>
                  <a:lnTo>
                    <a:pt x="298741" y="335011"/>
                  </a:lnTo>
                  <a:lnTo>
                    <a:pt x="290963" y="357214"/>
                  </a:lnTo>
                  <a:lnTo>
                    <a:pt x="282845" y="369300"/>
                  </a:lnTo>
                  <a:lnTo>
                    <a:pt x="271336" y="378058"/>
                  </a:lnTo>
                  <a:lnTo>
                    <a:pt x="239205" y="394625"/>
                  </a:lnTo>
                  <a:lnTo>
                    <a:pt x="210199" y="405169"/>
                  </a:lnTo>
                  <a:lnTo>
                    <a:pt x="176110" y="413656"/>
                  </a:lnTo>
                  <a:lnTo>
                    <a:pt x="139199" y="421532"/>
                  </a:lnTo>
                  <a:lnTo>
                    <a:pt x="105496" y="425184"/>
                  </a:lnTo>
                  <a:lnTo>
                    <a:pt x="70016" y="426265"/>
                  </a:lnTo>
                  <a:lnTo>
                    <a:pt x="37505" y="420547"/>
                  </a:lnTo>
                  <a:lnTo>
                    <a:pt x="12018" y="411265"/>
                  </a:lnTo>
                  <a:lnTo>
                    <a:pt x="0" y="403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SMARTInkShape-Group70"/>
          <p:cNvGrpSpPr/>
          <p:nvPr/>
        </p:nvGrpSpPr>
        <p:grpSpPr>
          <a:xfrm>
            <a:off x="3009900" y="3111608"/>
            <a:ext cx="919997" cy="370733"/>
            <a:chOff x="3009900" y="3111608"/>
            <a:chExt cx="919997" cy="370733"/>
          </a:xfrm>
        </p:grpSpPr>
        <p:sp>
          <p:nvSpPr>
            <p:cNvPr id="40" name="SMARTInkShape-594"/>
            <p:cNvSpPr/>
            <p:nvPr/>
          </p:nvSpPr>
          <p:spPr>
            <a:xfrm>
              <a:off x="3665219" y="3118220"/>
              <a:ext cx="264678" cy="310781"/>
            </a:xfrm>
            <a:custGeom>
              <a:avLst/>
              <a:gdLst/>
              <a:ahLst/>
              <a:cxnLst/>
              <a:rect l="0" t="0" r="0" b="0"/>
              <a:pathLst>
                <a:path w="264678" h="310781">
                  <a:moveTo>
                    <a:pt x="0" y="59320"/>
                  </a:moveTo>
                  <a:lnTo>
                    <a:pt x="0" y="52759"/>
                  </a:lnTo>
                  <a:lnTo>
                    <a:pt x="4046" y="47968"/>
                  </a:lnTo>
                  <a:lnTo>
                    <a:pt x="19928" y="38764"/>
                  </a:lnTo>
                  <a:lnTo>
                    <a:pt x="58003" y="26268"/>
                  </a:lnTo>
                  <a:lnTo>
                    <a:pt x="86989" y="18670"/>
                  </a:lnTo>
                  <a:lnTo>
                    <a:pt x="117027" y="11057"/>
                  </a:lnTo>
                  <a:lnTo>
                    <a:pt x="151421" y="7484"/>
                  </a:lnTo>
                  <a:lnTo>
                    <a:pt x="180333" y="2380"/>
                  </a:lnTo>
                  <a:lnTo>
                    <a:pt x="217247" y="0"/>
                  </a:lnTo>
                  <a:lnTo>
                    <a:pt x="242602" y="6805"/>
                  </a:lnTo>
                  <a:lnTo>
                    <a:pt x="256456" y="13844"/>
                  </a:lnTo>
                  <a:lnTo>
                    <a:pt x="259870" y="16303"/>
                  </a:lnTo>
                  <a:lnTo>
                    <a:pt x="262147" y="19635"/>
                  </a:lnTo>
                  <a:lnTo>
                    <a:pt x="264677" y="27853"/>
                  </a:lnTo>
                  <a:lnTo>
                    <a:pt x="263543" y="37150"/>
                  </a:lnTo>
                  <a:lnTo>
                    <a:pt x="255887" y="54162"/>
                  </a:lnTo>
                  <a:lnTo>
                    <a:pt x="238130" y="78621"/>
                  </a:lnTo>
                  <a:lnTo>
                    <a:pt x="204988" y="107163"/>
                  </a:lnTo>
                  <a:lnTo>
                    <a:pt x="167541" y="136489"/>
                  </a:lnTo>
                  <a:lnTo>
                    <a:pt x="133573" y="152758"/>
                  </a:lnTo>
                  <a:lnTo>
                    <a:pt x="118985" y="158116"/>
                  </a:lnTo>
                  <a:lnTo>
                    <a:pt x="117424" y="159897"/>
                  </a:lnTo>
                  <a:lnTo>
                    <a:pt x="116383" y="161931"/>
                  </a:lnTo>
                  <a:lnTo>
                    <a:pt x="114842" y="163287"/>
                  </a:lnTo>
                  <a:lnTo>
                    <a:pt x="110321" y="165196"/>
                  </a:lnTo>
                  <a:lnTo>
                    <a:pt x="110802" y="165464"/>
                  </a:lnTo>
                  <a:lnTo>
                    <a:pt x="111968" y="165643"/>
                  </a:lnTo>
                  <a:lnTo>
                    <a:pt x="112745" y="164915"/>
                  </a:lnTo>
                  <a:lnTo>
                    <a:pt x="113609" y="161848"/>
                  </a:lnTo>
                  <a:lnTo>
                    <a:pt x="115533" y="160692"/>
                  </a:lnTo>
                  <a:lnTo>
                    <a:pt x="125484" y="158218"/>
                  </a:lnTo>
                  <a:lnTo>
                    <a:pt x="135018" y="153346"/>
                  </a:lnTo>
                  <a:lnTo>
                    <a:pt x="168055" y="150987"/>
                  </a:lnTo>
                  <a:lnTo>
                    <a:pt x="192339" y="153062"/>
                  </a:lnTo>
                  <a:lnTo>
                    <a:pt x="209390" y="159062"/>
                  </a:lnTo>
                  <a:lnTo>
                    <a:pt x="230774" y="172016"/>
                  </a:lnTo>
                  <a:lnTo>
                    <a:pt x="237469" y="180244"/>
                  </a:lnTo>
                  <a:lnTo>
                    <a:pt x="241009" y="191804"/>
                  </a:lnTo>
                  <a:lnTo>
                    <a:pt x="241735" y="205408"/>
                  </a:lnTo>
                  <a:lnTo>
                    <a:pt x="235302" y="232580"/>
                  </a:lnTo>
                  <a:lnTo>
                    <a:pt x="229039" y="244697"/>
                  </a:lnTo>
                  <a:lnTo>
                    <a:pt x="204322" y="270915"/>
                  </a:lnTo>
                  <a:lnTo>
                    <a:pt x="174980" y="292651"/>
                  </a:lnTo>
                  <a:lnTo>
                    <a:pt x="144227" y="304091"/>
                  </a:lnTo>
                  <a:lnTo>
                    <a:pt x="112349" y="308797"/>
                  </a:lnTo>
                  <a:lnTo>
                    <a:pt x="81455" y="310192"/>
                  </a:lnTo>
                  <a:lnTo>
                    <a:pt x="46759" y="310664"/>
                  </a:lnTo>
                  <a:lnTo>
                    <a:pt x="15240" y="3107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595"/>
            <p:cNvSpPr/>
            <p:nvPr/>
          </p:nvSpPr>
          <p:spPr>
            <a:xfrm>
              <a:off x="3398519" y="3314700"/>
              <a:ext cx="205741" cy="45720"/>
            </a:xfrm>
            <a:custGeom>
              <a:avLst/>
              <a:gdLst/>
              <a:ahLst/>
              <a:cxnLst/>
              <a:rect l="0" t="0" r="0" b="0"/>
              <a:pathLst>
                <a:path w="205741" h="45720">
                  <a:moveTo>
                    <a:pt x="0" y="45719"/>
                  </a:moveTo>
                  <a:lnTo>
                    <a:pt x="0" y="41674"/>
                  </a:lnTo>
                  <a:lnTo>
                    <a:pt x="847" y="40483"/>
                  </a:lnTo>
                  <a:lnTo>
                    <a:pt x="2258" y="39689"/>
                  </a:lnTo>
                  <a:lnTo>
                    <a:pt x="10547" y="38570"/>
                  </a:lnTo>
                  <a:lnTo>
                    <a:pt x="19081" y="37462"/>
                  </a:lnTo>
                  <a:lnTo>
                    <a:pt x="51442" y="27521"/>
                  </a:lnTo>
                  <a:lnTo>
                    <a:pt x="83728" y="20195"/>
                  </a:lnTo>
                  <a:lnTo>
                    <a:pt x="116061" y="16708"/>
                  </a:lnTo>
                  <a:lnTo>
                    <a:pt x="147089" y="11629"/>
                  </a:lnTo>
                  <a:lnTo>
                    <a:pt x="180984" y="3175"/>
                  </a:lnTo>
                  <a:lnTo>
                    <a:pt x="20574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596"/>
            <p:cNvSpPr/>
            <p:nvPr/>
          </p:nvSpPr>
          <p:spPr>
            <a:xfrm>
              <a:off x="3451859" y="3299459"/>
              <a:ext cx="30482" cy="83822"/>
            </a:xfrm>
            <a:custGeom>
              <a:avLst/>
              <a:gdLst/>
              <a:ahLst/>
              <a:cxnLst/>
              <a:rect l="0" t="0" r="0" b="0"/>
              <a:pathLst>
                <a:path w="30482" h="83822">
                  <a:moveTo>
                    <a:pt x="0" y="0"/>
                  </a:moveTo>
                  <a:lnTo>
                    <a:pt x="847" y="26492"/>
                  </a:lnTo>
                  <a:lnTo>
                    <a:pt x="10607" y="50944"/>
                  </a:lnTo>
                  <a:lnTo>
                    <a:pt x="28240" y="76008"/>
                  </a:lnTo>
                  <a:lnTo>
                    <a:pt x="30481" y="838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597"/>
            <p:cNvSpPr/>
            <p:nvPr/>
          </p:nvSpPr>
          <p:spPr>
            <a:xfrm>
              <a:off x="3009900" y="3111608"/>
              <a:ext cx="289560" cy="370733"/>
            </a:xfrm>
            <a:custGeom>
              <a:avLst/>
              <a:gdLst/>
              <a:ahLst/>
              <a:cxnLst/>
              <a:rect l="0" t="0" r="0" b="0"/>
              <a:pathLst>
                <a:path w="289560" h="370733">
                  <a:moveTo>
                    <a:pt x="0" y="104032"/>
                  </a:moveTo>
                  <a:lnTo>
                    <a:pt x="0" y="93426"/>
                  </a:lnTo>
                  <a:lnTo>
                    <a:pt x="10605" y="63941"/>
                  </a:lnTo>
                  <a:lnTo>
                    <a:pt x="19953" y="52065"/>
                  </a:lnTo>
                  <a:lnTo>
                    <a:pt x="46651" y="30643"/>
                  </a:lnTo>
                  <a:lnTo>
                    <a:pt x="81620" y="15342"/>
                  </a:lnTo>
                  <a:lnTo>
                    <a:pt x="106874" y="3435"/>
                  </a:lnTo>
                  <a:lnTo>
                    <a:pt x="134583" y="0"/>
                  </a:lnTo>
                  <a:lnTo>
                    <a:pt x="167131" y="5997"/>
                  </a:lnTo>
                  <a:lnTo>
                    <a:pt x="181807" y="11354"/>
                  </a:lnTo>
                  <a:lnTo>
                    <a:pt x="193974" y="19379"/>
                  </a:lnTo>
                  <a:lnTo>
                    <a:pt x="202768" y="30848"/>
                  </a:lnTo>
                  <a:lnTo>
                    <a:pt x="215313" y="58907"/>
                  </a:lnTo>
                  <a:lnTo>
                    <a:pt x="219300" y="89439"/>
                  </a:lnTo>
                  <a:lnTo>
                    <a:pt x="220482" y="121251"/>
                  </a:lnTo>
                  <a:lnTo>
                    <a:pt x="212742" y="156170"/>
                  </a:lnTo>
                  <a:lnTo>
                    <a:pt x="204336" y="183085"/>
                  </a:lnTo>
                  <a:lnTo>
                    <a:pt x="193263" y="211133"/>
                  </a:lnTo>
                  <a:lnTo>
                    <a:pt x="177052" y="237710"/>
                  </a:lnTo>
                  <a:lnTo>
                    <a:pt x="148885" y="272428"/>
                  </a:lnTo>
                  <a:lnTo>
                    <a:pt x="119091" y="300117"/>
                  </a:lnTo>
                  <a:lnTo>
                    <a:pt x="88814" y="320364"/>
                  </a:lnTo>
                  <a:lnTo>
                    <a:pt x="54666" y="345336"/>
                  </a:lnTo>
                  <a:lnTo>
                    <a:pt x="43769" y="350978"/>
                  </a:lnTo>
                  <a:lnTo>
                    <a:pt x="33282" y="353485"/>
                  </a:lnTo>
                  <a:lnTo>
                    <a:pt x="25234" y="352342"/>
                  </a:lnTo>
                  <a:lnTo>
                    <a:pt x="15943" y="346939"/>
                  </a:lnTo>
                  <a:lnTo>
                    <a:pt x="11319" y="342377"/>
                  </a:lnTo>
                  <a:lnTo>
                    <a:pt x="9264" y="337527"/>
                  </a:lnTo>
                  <a:lnTo>
                    <a:pt x="8107" y="325992"/>
                  </a:lnTo>
                  <a:lnTo>
                    <a:pt x="15854" y="307804"/>
                  </a:lnTo>
                  <a:lnTo>
                    <a:pt x="34490" y="279750"/>
                  </a:lnTo>
                  <a:lnTo>
                    <a:pt x="69107" y="251746"/>
                  </a:lnTo>
                  <a:lnTo>
                    <a:pt x="91596" y="240274"/>
                  </a:lnTo>
                  <a:lnTo>
                    <a:pt x="127302" y="234454"/>
                  </a:lnTo>
                  <a:lnTo>
                    <a:pt x="139552" y="234810"/>
                  </a:lnTo>
                  <a:lnTo>
                    <a:pt x="160728" y="240618"/>
                  </a:lnTo>
                  <a:lnTo>
                    <a:pt x="188382" y="257322"/>
                  </a:lnTo>
                  <a:lnTo>
                    <a:pt x="210401" y="280972"/>
                  </a:lnTo>
                  <a:lnTo>
                    <a:pt x="230133" y="315355"/>
                  </a:lnTo>
                  <a:lnTo>
                    <a:pt x="260204" y="352832"/>
                  </a:lnTo>
                  <a:lnTo>
                    <a:pt x="272865" y="364111"/>
                  </a:lnTo>
                  <a:lnTo>
                    <a:pt x="289559" y="37073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August_Weismann"/>
          <p:cNvPicPr>
            <a:picLocks noChangeAspect="1" noChangeArrowheads="1"/>
          </p:cNvPicPr>
          <p:nvPr/>
        </p:nvPicPr>
        <p:blipFill>
          <a:blip r:embed="rId2" cstate="print"/>
          <a:srcRect/>
          <a:stretch>
            <a:fillRect/>
          </a:stretch>
        </p:blipFill>
        <p:spPr bwMode="auto">
          <a:xfrm>
            <a:off x="3124200" y="304800"/>
            <a:ext cx="3944938" cy="593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WordArt 2"/>
          <p:cNvSpPr>
            <a:spLocks noChangeArrowheads="1" noChangeShapeType="1" noTextEdit="1"/>
          </p:cNvSpPr>
          <p:nvPr/>
        </p:nvSpPr>
        <p:spPr bwMode="auto">
          <a:xfrm>
            <a:off x="381000" y="152400"/>
            <a:ext cx="5410200" cy="1295400"/>
          </a:xfrm>
          <a:prstGeom prst="rect">
            <a:avLst/>
          </a:prstGeom>
        </p:spPr>
        <p:txBody>
          <a:bodyPr wrap="none" fromWordArt="1">
            <a:prstTxWarp prst="textPlain">
              <a:avLst>
                <a:gd name="adj" fmla="val 50000"/>
              </a:avLst>
            </a:prstTxWarp>
          </a:bodyPr>
          <a:lstStyle/>
          <a:p>
            <a:pPr algn="ctr"/>
            <a:r>
              <a:rPr lang="en-US" sz="5400" kern="10">
                <a:ln w="3175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DARWIN</a:t>
            </a:r>
          </a:p>
        </p:txBody>
      </p:sp>
      <p:pic>
        <p:nvPicPr>
          <p:cNvPr id="84994" name="Picture 3"/>
          <p:cNvPicPr>
            <a:picLocks noChangeAspect="1" noChangeArrowheads="1"/>
          </p:cNvPicPr>
          <p:nvPr/>
        </p:nvPicPr>
        <p:blipFill>
          <a:blip r:embed="rId2" cstate="print"/>
          <a:srcRect/>
          <a:stretch>
            <a:fillRect/>
          </a:stretch>
        </p:blipFill>
        <p:spPr bwMode="auto">
          <a:xfrm>
            <a:off x="381000" y="1905000"/>
            <a:ext cx="4876800" cy="1477963"/>
          </a:xfrm>
          <a:prstGeom prst="rect">
            <a:avLst/>
          </a:prstGeom>
          <a:noFill/>
          <a:ln w="9525">
            <a:noFill/>
            <a:miter lim="800000"/>
            <a:headEnd/>
            <a:tailEnd/>
          </a:ln>
        </p:spPr>
      </p:pic>
      <p:pic>
        <p:nvPicPr>
          <p:cNvPr id="84995" name="Picture 4"/>
          <p:cNvPicPr>
            <a:picLocks noChangeAspect="1" noChangeArrowheads="1"/>
          </p:cNvPicPr>
          <p:nvPr/>
        </p:nvPicPr>
        <p:blipFill>
          <a:blip r:embed="rId3" cstate="print"/>
          <a:srcRect/>
          <a:stretch>
            <a:fillRect/>
          </a:stretch>
        </p:blipFill>
        <p:spPr bwMode="auto">
          <a:xfrm>
            <a:off x="3200400" y="3657600"/>
            <a:ext cx="4953000" cy="2511425"/>
          </a:xfrm>
          <a:prstGeom prst="rect">
            <a:avLst/>
          </a:prstGeom>
          <a:noFill/>
          <a:ln w="9525">
            <a:noFill/>
            <a:miter lim="800000"/>
            <a:headEnd/>
            <a:tailEnd/>
          </a:ln>
        </p:spPr>
      </p:pic>
      <p:pic>
        <p:nvPicPr>
          <p:cNvPr id="84996" name="Picture 5" descr="81598853_551b6e4e1c"/>
          <p:cNvPicPr>
            <a:picLocks noChangeAspect="1" noChangeArrowheads="1"/>
          </p:cNvPicPr>
          <p:nvPr/>
        </p:nvPicPr>
        <p:blipFill>
          <a:blip r:embed="rId4" cstate="print"/>
          <a:srcRect/>
          <a:stretch>
            <a:fillRect/>
          </a:stretch>
        </p:blipFill>
        <p:spPr bwMode="auto">
          <a:xfrm>
            <a:off x="6019800" y="0"/>
            <a:ext cx="3124200"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2" cstate="print"/>
          <a:srcRect/>
          <a:stretch>
            <a:fillRect/>
          </a:stretch>
        </p:blipFill>
        <p:spPr bwMode="auto">
          <a:xfrm>
            <a:off x="0" y="0"/>
            <a:ext cx="5194300" cy="6858000"/>
          </a:xfrm>
          <a:prstGeom prst="rect">
            <a:avLst/>
          </a:prstGeom>
          <a:noFill/>
          <a:ln w="9525" algn="ctr">
            <a:noFill/>
            <a:miter lim="800000"/>
            <a:headEnd/>
            <a:tailEnd/>
          </a:ln>
        </p:spPr>
      </p:pic>
      <p:pic>
        <p:nvPicPr>
          <p:cNvPr id="83974" name="Picture 6" descr="lincoln-movie-poster"/>
          <p:cNvPicPr>
            <a:picLocks noChangeAspect="1" noChangeArrowheads="1"/>
          </p:cNvPicPr>
          <p:nvPr/>
        </p:nvPicPr>
        <p:blipFill>
          <a:blip r:embed="rId3" cstate="print"/>
          <a:srcRect/>
          <a:stretch>
            <a:fillRect/>
          </a:stretch>
        </p:blipFill>
        <p:spPr bwMode="auto">
          <a:xfrm>
            <a:off x="5181600" y="0"/>
            <a:ext cx="3590925" cy="5324475"/>
          </a:xfrm>
          <a:prstGeom prst="rect">
            <a:avLst/>
          </a:prstGeom>
          <a:noFill/>
          <a:ln w="9525">
            <a:noFill/>
            <a:miter lim="800000"/>
            <a:headEnd/>
            <a:tailEnd/>
          </a:ln>
        </p:spPr>
      </p:pic>
      <p:pic>
        <p:nvPicPr>
          <p:cNvPr id="83976" name="Picture 8" descr="FiveDollarBill"/>
          <p:cNvPicPr>
            <a:picLocks noChangeAspect="1" noChangeArrowheads="1"/>
          </p:cNvPicPr>
          <p:nvPr/>
        </p:nvPicPr>
        <p:blipFill>
          <a:blip r:embed="rId4" cstate="print"/>
          <a:srcRect/>
          <a:stretch>
            <a:fillRect/>
          </a:stretch>
        </p:blipFill>
        <p:spPr bwMode="auto">
          <a:xfrm>
            <a:off x="990600" y="1447800"/>
            <a:ext cx="7467600" cy="3125788"/>
          </a:xfrm>
          <a:prstGeom prst="rect">
            <a:avLst/>
          </a:prstGeom>
          <a:noFill/>
          <a:ln w="9525">
            <a:noFill/>
            <a:miter lim="800000"/>
            <a:headEnd/>
            <a:tailEnd/>
          </a:ln>
        </p:spPr>
      </p:pic>
      <p:pic>
        <p:nvPicPr>
          <p:cNvPr id="75779" name="Picture 3"/>
          <p:cNvPicPr>
            <a:picLocks noChangeAspect="1" noChangeArrowheads="1"/>
          </p:cNvPicPr>
          <p:nvPr/>
        </p:nvPicPr>
        <p:blipFill>
          <a:blip r:embed="rId5" cstate="print"/>
          <a:srcRect/>
          <a:stretch>
            <a:fillRect/>
          </a:stretch>
        </p:blipFill>
        <p:spPr bwMode="auto">
          <a:xfrm>
            <a:off x="838200" y="1317625"/>
            <a:ext cx="7696200" cy="3863975"/>
          </a:xfrm>
          <a:prstGeom prst="rect">
            <a:avLst/>
          </a:prstGeom>
          <a:noFill/>
          <a:ln w="9525" algn="ctr">
            <a:noFill/>
            <a:miter lim="800000"/>
            <a:headEnd/>
            <a:tailEnd/>
          </a:ln>
        </p:spPr>
      </p:pic>
      <p:pic>
        <p:nvPicPr>
          <p:cNvPr id="75780" name="Picture 4"/>
          <p:cNvPicPr>
            <a:picLocks noChangeAspect="1" noChangeArrowheads="1"/>
          </p:cNvPicPr>
          <p:nvPr/>
        </p:nvPicPr>
        <p:blipFill>
          <a:blip r:embed="rId6" cstate="print"/>
          <a:srcRect/>
          <a:stretch>
            <a:fillRect/>
          </a:stretch>
        </p:blipFill>
        <p:spPr bwMode="auto">
          <a:xfrm>
            <a:off x="2895600" y="1295400"/>
            <a:ext cx="3810000" cy="381000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checkerboard(across)">
                                      <p:cBhvr>
                                        <p:cTn id="7" dur="500"/>
                                        <p:tgtEl>
                                          <p:spTgt spid="839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976"/>
                                        </p:tgtEl>
                                        <p:attrNameLst>
                                          <p:attrName>style.visibility</p:attrName>
                                        </p:attrNameLst>
                                      </p:cBhvr>
                                      <p:to>
                                        <p:strVal val="visible"/>
                                      </p:to>
                                    </p:set>
                                    <p:animEffect transition="in" filter="dissolve">
                                      <p:cBhvr>
                                        <p:cTn id="12" dur="500"/>
                                        <p:tgtEl>
                                          <p:spTgt spid="8397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5779"/>
                                        </p:tgtEl>
                                        <p:attrNameLst>
                                          <p:attrName>style.visibility</p:attrName>
                                        </p:attrNameLst>
                                      </p:cBhvr>
                                      <p:to>
                                        <p:strVal val="visible"/>
                                      </p:to>
                                    </p:set>
                                    <p:animEffect transition="in" filter="dissolve">
                                      <p:cBhvr>
                                        <p:cTn id="17" dur="500"/>
                                        <p:tgtEl>
                                          <p:spTgt spid="7577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5780"/>
                                        </p:tgtEl>
                                        <p:attrNameLst>
                                          <p:attrName>style.visibility</p:attrName>
                                        </p:attrNameLst>
                                      </p:cBhvr>
                                      <p:to>
                                        <p:strVal val="visible"/>
                                      </p:to>
                                    </p:set>
                                    <p:animEffect transition="in" filter="dissolve">
                                      <p:cBhvr>
                                        <p:cTn id="22"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rrowheads="1"/>
          </p:cNvPicPr>
          <p:nvPr/>
        </p:nvPicPr>
        <p:blipFill>
          <a:blip r:embed="rId2" cstate="print"/>
          <a:srcRect/>
          <a:stretch>
            <a:fillRect/>
          </a:stretch>
        </p:blipFill>
        <p:spPr bwMode="auto">
          <a:xfrm>
            <a:off x="6705600" y="3581400"/>
            <a:ext cx="2311400" cy="3124200"/>
          </a:xfrm>
          <a:prstGeom prst="rect">
            <a:avLst/>
          </a:prstGeom>
          <a:noFill/>
          <a:ln w="9525">
            <a:solidFill>
              <a:srgbClr val="121212"/>
            </a:solidFill>
            <a:miter lim="800000"/>
            <a:headEnd/>
            <a:tailEnd/>
          </a:ln>
          <a:effectLst>
            <a:outerShdw blurRad="63500" dist="38099" dir="2700000" algn="ctr" rotWithShape="0">
              <a:srgbClr val="121212">
                <a:alpha val="74998"/>
              </a:srgbClr>
            </a:outerShdw>
          </a:effectLst>
        </p:spPr>
      </p:pic>
      <p:pic>
        <p:nvPicPr>
          <p:cNvPr id="87042" name="Picture 7"/>
          <p:cNvPicPr>
            <a:picLocks noChangeArrowheads="1"/>
          </p:cNvPicPr>
          <p:nvPr/>
        </p:nvPicPr>
        <p:blipFill>
          <a:blip r:embed="rId3" cstate="print">
            <a:clrChange>
              <a:clrFrom>
                <a:srgbClr val="FEFFFE"/>
              </a:clrFrom>
              <a:clrTo>
                <a:srgbClr val="FEFFFE">
                  <a:alpha val="0"/>
                </a:srgbClr>
              </a:clrTo>
            </a:clrChange>
          </a:blip>
          <a:srcRect/>
          <a:stretch>
            <a:fillRect/>
          </a:stretch>
        </p:blipFill>
        <p:spPr bwMode="auto">
          <a:xfrm>
            <a:off x="0" y="3581400"/>
            <a:ext cx="6400800" cy="3048000"/>
          </a:xfrm>
          <a:prstGeom prst="rect">
            <a:avLst/>
          </a:prstGeom>
          <a:noFill/>
          <a:ln w="9525">
            <a:noFill/>
            <a:miter lim="800000"/>
            <a:headEnd/>
            <a:tailEnd/>
          </a:ln>
        </p:spPr>
      </p:pic>
      <p:pic>
        <p:nvPicPr>
          <p:cNvPr id="87043" name="Picture 2"/>
          <p:cNvPicPr>
            <a:picLocks noChangeAspect="1" noChangeArrowheads="1"/>
          </p:cNvPicPr>
          <p:nvPr/>
        </p:nvPicPr>
        <p:blipFill>
          <a:blip r:embed="rId4" cstate="print"/>
          <a:srcRect/>
          <a:stretch>
            <a:fillRect/>
          </a:stretch>
        </p:blipFill>
        <p:spPr bwMode="auto">
          <a:xfrm>
            <a:off x="76200" y="373063"/>
            <a:ext cx="8991600" cy="2751137"/>
          </a:xfrm>
          <a:prstGeom prst="rect">
            <a:avLst/>
          </a:prstGeom>
          <a:noFill/>
          <a:ln w="9525">
            <a:noFill/>
            <a:miter lim="800000"/>
            <a:headEnd/>
            <a:tailEnd/>
          </a:ln>
        </p:spPr>
      </p:pic>
      <p:grpSp>
        <p:nvGrpSpPr>
          <p:cNvPr id="14" name="SMARTInkShape-Group71"/>
          <p:cNvGrpSpPr/>
          <p:nvPr/>
        </p:nvGrpSpPr>
        <p:grpSpPr>
          <a:xfrm>
            <a:off x="3947389" y="413992"/>
            <a:ext cx="1622831" cy="370869"/>
            <a:chOff x="3947389" y="413992"/>
            <a:chExt cx="1622831" cy="370869"/>
          </a:xfrm>
        </p:grpSpPr>
        <p:sp>
          <p:nvSpPr>
            <p:cNvPr id="5" name="SMARTInkShape-598"/>
            <p:cNvSpPr/>
            <p:nvPr/>
          </p:nvSpPr>
          <p:spPr>
            <a:xfrm>
              <a:off x="3947389" y="413992"/>
              <a:ext cx="325774" cy="316935"/>
            </a:xfrm>
            <a:custGeom>
              <a:avLst/>
              <a:gdLst/>
              <a:ahLst/>
              <a:cxnLst/>
              <a:rect l="0" t="0" r="0" b="0"/>
              <a:pathLst>
                <a:path w="325774" h="316935">
                  <a:moveTo>
                    <a:pt x="30251" y="81308"/>
                  </a:moveTo>
                  <a:lnTo>
                    <a:pt x="23690" y="81308"/>
                  </a:lnTo>
                  <a:lnTo>
                    <a:pt x="23337" y="82154"/>
                  </a:lnTo>
                  <a:lnTo>
                    <a:pt x="20512" y="91854"/>
                  </a:lnTo>
                  <a:lnTo>
                    <a:pt x="17456" y="101235"/>
                  </a:lnTo>
                  <a:lnTo>
                    <a:pt x="11287" y="139310"/>
                  </a:lnTo>
                  <a:lnTo>
                    <a:pt x="8545" y="168296"/>
                  </a:lnTo>
                  <a:lnTo>
                    <a:pt x="3687" y="202379"/>
                  </a:lnTo>
                  <a:lnTo>
                    <a:pt x="931" y="235244"/>
                  </a:lnTo>
                  <a:lnTo>
                    <a:pt x="0" y="269759"/>
                  </a:lnTo>
                  <a:lnTo>
                    <a:pt x="685" y="288228"/>
                  </a:lnTo>
                  <a:lnTo>
                    <a:pt x="6340" y="310763"/>
                  </a:lnTo>
                  <a:lnTo>
                    <a:pt x="7537" y="313018"/>
                  </a:lnTo>
                  <a:lnTo>
                    <a:pt x="9181" y="314521"/>
                  </a:lnTo>
                  <a:lnTo>
                    <a:pt x="13859" y="316934"/>
                  </a:lnTo>
                  <a:lnTo>
                    <a:pt x="16756" y="315006"/>
                  </a:lnTo>
                  <a:lnTo>
                    <a:pt x="18714" y="313306"/>
                  </a:lnTo>
                  <a:lnTo>
                    <a:pt x="20890" y="306903"/>
                  </a:lnTo>
                  <a:lnTo>
                    <a:pt x="28485" y="277182"/>
                  </a:lnTo>
                  <a:lnTo>
                    <a:pt x="35560" y="248376"/>
                  </a:lnTo>
                  <a:lnTo>
                    <a:pt x="40512" y="222447"/>
                  </a:lnTo>
                  <a:lnTo>
                    <a:pt x="45536" y="191732"/>
                  </a:lnTo>
                  <a:lnTo>
                    <a:pt x="50590" y="159172"/>
                  </a:lnTo>
                  <a:lnTo>
                    <a:pt x="55660" y="127767"/>
                  </a:lnTo>
                  <a:lnTo>
                    <a:pt x="58476" y="99134"/>
                  </a:lnTo>
                  <a:lnTo>
                    <a:pt x="60063" y="63729"/>
                  </a:lnTo>
                  <a:lnTo>
                    <a:pt x="60691" y="26629"/>
                  </a:lnTo>
                  <a:lnTo>
                    <a:pt x="60719" y="22209"/>
                  </a:lnTo>
                  <a:lnTo>
                    <a:pt x="60730" y="53801"/>
                  </a:lnTo>
                  <a:lnTo>
                    <a:pt x="62988" y="90017"/>
                  </a:lnTo>
                  <a:lnTo>
                    <a:pt x="69020" y="124246"/>
                  </a:lnTo>
                  <a:lnTo>
                    <a:pt x="74575" y="151191"/>
                  </a:lnTo>
                  <a:lnTo>
                    <a:pt x="82688" y="177278"/>
                  </a:lnTo>
                  <a:lnTo>
                    <a:pt x="96776" y="211719"/>
                  </a:lnTo>
                  <a:lnTo>
                    <a:pt x="115719" y="239328"/>
                  </a:lnTo>
                  <a:lnTo>
                    <a:pt x="137419" y="259550"/>
                  </a:lnTo>
                  <a:lnTo>
                    <a:pt x="163980" y="272221"/>
                  </a:lnTo>
                  <a:lnTo>
                    <a:pt x="189254" y="277292"/>
                  </a:lnTo>
                  <a:lnTo>
                    <a:pt x="220550" y="272922"/>
                  </a:lnTo>
                  <a:lnTo>
                    <a:pt x="253449" y="261648"/>
                  </a:lnTo>
                  <a:lnTo>
                    <a:pt x="262869" y="257415"/>
                  </a:lnTo>
                  <a:lnTo>
                    <a:pt x="277852" y="243680"/>
                  </a:lnTo>
                  <a:lnTo>
                    <a:pt x="301268" y="207267"/>
                  </a:lnTo>
                  <a:lnTo>
                    <a:pt x="312999" y="169429"/>
                  </a:lnTo>
                  <a:lnTo>
                    <a:pt x="319041" y="140792"/>
                  </a:lnTo>
                  <a:lnTo>
                    <a:pt x="323702" y="111132"/>
                  </a:lnTo>
                  <a:lnTo>
                    <a:pt x="325773" y="81016"/>
                  </a:lnTo>
                  <a:lnTo>
                    <a:pt x="322894" y="47637"/>
                  </a:lnTo>
                  <a:lnTo>
                    <a:pt x="316679" y="21660"/>
                  </a:lnTo>
                  <a:lnTo>
                    <a:pt x="309670" y="10206"/>
                  </a:lnTo>
                  <a:lnTo>
                    <a:pt x="305430" y="5967"/>
                  </a:lnTo>
                  <a:lnTo>
                    <a:pt x="296203" y="1256"/>
                  </a:lnTo>
                  <a:lnTo>
                    <a:pt x="291372" y="0"/>
                  </a:lnTo>
                  <a:lnTo>
                    <a:pt x="287305" y="9"/>
                  </a:lnTo>
                  <a:lnTo>
                    <a:pt x="280528" y="2277"/>
                  </a:lnTo>
                  <a:lnTo>
                    <a:pt x="266470" y="1272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99"/>
            <p:cNvSpPr/>
            <p:nvPr/>
          </p:nvSpPr>
          <p:spPr>
            <a:xfrm>
              <a:off x="4352724" y="549792"/>
              <a:ext cx="287857" cy="210208"/>
            </a:xfrm>
            <a:custGeom>
              <a:avLst/>
              <a:gdLst/>
              <a:ahLst/>
              <a:cxnLst/>
              <a:rect l="0" t="0" r="0" b="0"/>
              <a:pathLst>
                <a:path w="287857" h="210208">
                  <a:moveTo>
                    <a:pt x="127835" y="14088"/>
                  </a:moveTo>
                  <a:lnTo>
                    <a:pt x="123790" y="10042"/>
                  </a:lnTo>
                  <a:lnTo>
                    <a:pt x="119547" y="8056"/>
                  </a:lnTo>
                  <a:lnTo>
                    <a:pt x="95836" y="0"/>
                  </a:lnTo>
                  <a:lnTo>
                    <a:pt x="92956" y="462"/>
                  </a:lnTo>
                  <a:lnTo>
                    <a:pt x="71574" y="13600"/>
                  </a:lnTo>
                  <a:lnTo>
                    <a:pt x="54815" y="31441"/>
                  </a:lnTo>
                  <a:lnTo>
                    <a:pt x="32633" y="67706"/>
                  </a:lnTo>
                  <a:lnTo>
                    <a:pt x="21177" y="83638"/>
                  </a:lnTo>
                  <a:lnTo>
                    <a:pt x="6923" y="121461"/>
                  </a:lnTo>
                  <a:lnTo>
                    <a:pt x="0" y="157499"/>
                  </a:lnTo>
                  <a:lnTo>
                    <a:pt x="2845" y="177277"/>
                  </a:lnTo>
                  <a:lnTo>
                    <a:pt x="9051" y="193861"/>
                  </a:lnTo>
                  <a:lnTo>
                    <a:pt x="16058" y="202078"/>
                  </a:lnTo>
                  <a:lnTo>
                    <a:pt x="24817" y="207706"/>
                  </a:lnTo>
                  <a:lnTo>
                    <a:pt x="34354" y="210207"/>
                  </a:lnTo>
                  <a:lnTo>
                    <a:pt x="44237" y="209060"/>
                  </a:lnTo>
                  <a:lnTo>
                    <a:pt x="68425" y="201426"/>
                  </a:lnTo>
                  <a:lnTo>
                    <a:pt x="78288" y="194433"/>
                  </a:lnTo>
                  <a:lnTo>
                    <a:pt x="95565" y="168057"/>
                  </a:lnTo>
                  <a:lnTo>
                    <a:pt x="109200" y="136317"/>
                  </a:lnTo>
                  <a:lnTo>
                    <a:pt x="120046" y="105589"/>
                  </a:lnTo>
                  <a:lnTo>
                    <a:pt x="127700" y="68453"/>
                  </a:lnTo>
                  <a:lnTo>
                    <a:pt x="127796" y="71776"/>
                  </a:lnTo>
                  <a:lnTo>
                    <a:pt x="130076" y="75851"/>
                  </a:lnTo>
                  <a:lnTo>
                    <a:pt x="131868" y="78123"/>
                  </a:lnTo>
                  <a:lnTo>
                    <a:pt x="133861" y="85163"/>
                  </a:lnTo>
                  <a:lnTo>
                    <a:pt x="134393" y="89412"/>
                  </a:lnTo>
                  <a:lnTo>
                    <a:pt x="149636" y="121656"/>
                  </a:lnTo>
                  <a:lnTo>
                    <a:pt x="164691" y="155468"/>
                  </a:lnTo>
                  <a:lnTo>
                    <a:pt x="179019" y="176675"/>
                  </a:lnTo>
                  <a:lnTo>
                    <a:pt x="210117" y="201999"/>
                  </a:lnTo>
                  <a:lnTo>
                    <a:pt x="221978" y="207670"/>
                  </a:lnTo>
                  <a:lnTo>
                    <a:pt x="235717" y="210191"/>
                  </a:lnTo>
                  <a:lnTo>
                    <a:pt x="248031" y="209053"/>
                  </a:lnTo>
                  <a:lnTo>
                    <a:pt x="269735" y="201425"/>
                  </a:lnTo>
                  <a:lnTo>
                    <a:pt x="287856" y="1893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00"/>
            <p:cNvSpPr/>
            <p:nvPr/>
          </p:nvSpPr>
          <p:spPr>
            <a:xfrm>
              <a:off x="4659695" y="449580"/>
              <a:ext cx="64706" cy="304800"/>
            </a:xfrm>
            <a:custGeom>
              <a:avLst/>
              <a:gdLst/>
              <a:ahLst/>
              <a:cxnLst/>
              <a:rect l="0" t="0" r="0" b="0"/>
              <a:pathLst>
                <a:path w="64706" h="304800">
                  <a:moveTo>
                    <a:pt x="3745" y="0"/>
                  </a:moveTo>
                  <a:lnTo>
                    <a:pt x="7790" y="0"/>
                  </a:lnTo>
                  <a:lnTo>
                    <a:pt x="8135" y="1693"/>
                  </a:lnTo>
                  <a:lnTo>
                    <a:pt x="4076" y="35391"/>
                  </a:lnTo>
                  <a:lnTo>
                    <a:pt x="1585" y="64673"/>
                  </a:lnTo>
                  <a:lnTo>
                    <a:pt x="0" y="102417"/>
                  </a:lnTo>
                  <a:lnTo>
                    <a:pt x="2927" y="131032"/>
                  </a:lnTo>
                  <a:lnTo>
                    <a:pt x="7050" y="160683"/>
                  </a:lnTo>
                  <a:lnTo>
                    <a:pt x="13962" y="188537"/>
                  </a:lnTo>
                  <a:lnTo>
                    <a:pt x="21832" y="215027"/>
                  </a:lnTo>
                  <a:lnTo>
                    <a:pt x="31870" y="251201"/>
                  </a:lnTo>
                  <a:lnTo>
                    <a:pt x="50858" y="285647"/>
                  </a:lnTo>
                  <a:lnTo>
                    <a:pt x="56701" y="300138"/>
                  </a:lnTo>
                  <a:lnTo>
                    <a:pt x="58522" y="301692"/>
                  </a:lnTo>
                  <a:lnTo>
                    <a:pt x="64705" y="3047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01"/>
            <p:cNvSpPr/>
            <p:nvPr/>
          </p:nvSpPr>
          <p:spPr>
            <a:xfrm>
              <a:off x="4625340" y="617220"/>
              <a:ext cx="106680" cy="38101"/>
            </a:xfrm>
            <a:custGeom>
              <a:avLst/>
              <a:gdLst/>
              <a:ahLst/>
              <a:cxnLst/>
              <a:rect l="0" t="0" r="0" b="0"/>
              <a:pathLst>
                <a:path w="106680" h="38101">
                  <a:moveTo>
                    <a:pt x="0" y="38100"/>
                  </a:moveTo>
                  <a:lnTo>
                    <a:pt x="4045" y="34054"/>
                  </a:lnTo>
                  <a:lnTo>
                    <a:pt x="10546" y="32068"/>
                  </a:lnTo>
                  <a:lnTo>
                    <a:pt x="46646" y="22330"/>
                  </a:lnTo>
                  <a:lnTo>
                    <a:pt x="84473" y="8550"/>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02"/>
            <p:cNvSpPr/>
            <p:nvPr/>
          </p:nvSpPr>
          <p:spPr>
            <a:xfrm>
              <a:off x="4884419" y="579119"/>
              <a:ext cx="137162" cy="159847"/>
            </a:xfrm>
            <a:custGeom>
              <a:avLst/>
              <a:gdLst/>
              <a:ahLst/>
              <a:cxnLst/>
              <a:rect l="0" t="0" r="0" b="0"/>
              <a:pathLst>
                <a:path w="137162" h="159847">
                  <a:moveTo>
                    <a:pt x="0" y="22861"/>
                  </a:moveTo>
                  <a:lnTo>
                    <a:pt x="847" y="56266"/>
                  </a:lnTo>
                  <a:lnTo>
                    <a:pt x="7761" y="92478"/>
                  </a:lnTo>
                  <a:lnTo>
                    <a:pt x="14088" y="125632"/>
                  </a:lnTo>
                  <a:lnTo>
                    <a:pt x="18945" y="141835"/>
                  </a:lnTo>
                  <a:lnTo>
                    <a:pt x="25745" y="153315"/>
                  </a:lnTo>
                  <a:lnTo>
                    <a:pt x="29017" y="155550"/>
                  </a:lnTo>
                  <a:lnTo>
                    <a:pt x="40865" y="158696"/>
                  </a:lnTo>
                  <a:lnTo>
                    <a:pt x="55575" y="159846"/>
                  </a:lnTo>
                  <a:lnTo>
                    <a:pt x="67456" y="155924"/>
                  </a:lnTo>
                  <a:lnTo>
                    <a:pt x="81699" y="145354"/>
                  </a:lnTo>
                  <a:lnTo>
                    <a:pt x="100837" y="120529"/>
                  </a:lnTo>
                  <a:lnTo>
                    <a:pt x="120451" y="83637"/>
                  </a:lnTo>
                  <a:lnTo>
                    <a:pt x="132982" y="53304"/>
                  </a:lnTo>
                  <a:lnTo>
                    <a:pt x="136916" y="16576"/>
                  </a:lnTo>
                  <a:lnTo>
                    <a:pt x="1371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03"/>
            <p:cNvSpPr/>
            <p:nvPr/>
          </p:nvSpPr>
          <p:spPr>
            <a:xfrm>
              <a:off x="5113019" y="556260"/>
              <a:ext cx="91442" cy="179325"/>
            </a:xfrm>
            <a:custGeom>
              <a:avLst/>
              <a:gdLst/>
              <a:ahLst/>
              <a:cxnLst/>
              <a:rect l="0" t="0" r="0" b="0"/>
              <a:pathLst>
                <a:path w="91442" h="179325">
                  <a:moveTo>
                    <a:pt x="0" y="38100"/>
                  </a:moveTo>
                  <a:lnTo>
                    <a:pt x="0" y="42145"/>
                  </a:lnTo>
                  <a:lnTo>
                    <a:pt x="2258" y="46388"/>
                  </a:lnTo>
                  <a:lnTo>
                    <a:pt x="4046" y="48705"/>
                  </a:lnTo>
                  <a:lnTo>
                    <a:pt x="6032" y="55795"/>
                  </a:lnTo>
                  <a:lnTo>
                    <a:pt x="9408" y="69307"/>
                  </a:lnTo>
                  <a:lnTo>
                    <a:pt x="20556" y="100159"/>
                  </a:lnTo>
                  <a:lnTo>
                    <a:pt x="33052" y="133259"/>
                  </a:lnTo>
                  <a:lnTo>
                    <a:pt x="39693" y="157583"/>
                  </a:lnTo>
                  <a:lnTo>
                    <a:pt x="43042" y="164016"/>
                  </a:lnTo>
                  <a:lnTo>
                    <a:pt x="45368" y="173612"/>
                  </a:lnTo>
                  <a:lnTo>
                    <a:pt x="49661" y="178816"/>
                  </a:lnTo>
                  <a:lnTo>
                    <a:pt x="50887" y="179324"/>
                  </a:lnTo>
                  <a:lnTo>
                    <a:pt x="51705" y="178816"/>
                  </a:lnTo>
                  <a:lnTo>
                    <a:pt x="52250" y="177630"/>
                  </a:lnTo>
                  <a:lnTo>
                    <a:pt x="51767" y="176840"/>
                  </a:lnTo>
                  <a:lnTo>
                    <a:pt x="48972" y="175962"/>
                  </a:lnTo>
                  <a:lnTo>
                    <a:pt x="47888" y="174034"/>
                  </a:lnTo>
                  <a:lnTo>
                    <a:pt x="39816" y="142153"/>
                  </a:lnTo>
                  <a:lnTo>
                    <a:pt x="38439" y="109735"/>
                  </a:lnTo>
                  <a:lnTo>
                    <a:pt x="39014" y="76803"/>
                  </a:lnTo>
                  <a:lnTo>
                    <a:pt x="46403" y="45839"/>
                  </a:lnTo>
                  <a:lnTo>
                    <a:pt x="51950" y="31379"/>
                  </a:lnTo>
                  <a:lnTo>
                    <a:pt x="64594" y="14565"/>
                  </a:lnTo>
                  <a:lnTo>
                    <a:pt x="78218" y="4692"/>
                  </a:lnTo>
                  <a:lnTo>
                    <a:pt x="914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04"/>
            <p:cNvSpPr/>
            <p:nvPr/>
          </p:nvSpPr>
          <p:spPr>
            <a:xfrm>
              <a:off x="5259712" y="563972"/>
              <a:ext cx="203828" cy="180703"/>
            </a:xfrm>
            <a:custGeom>
              <a:avLst/>
              <a:gdLst/>
              <a:ahLst/>
              <a:cxnLst/>
              <a:rect l="0" t="0" r="0" b="0"/>
              <a:pathLst>
                <a:path w="203828" h="180703">
                  <a:moveTo>
                    <a:pt x="89527" y="7528"/>
                  </a:moveTo>
                  <a:lnTo>
                    <a:pt x="85482" y="7528"/>
                  </a:lnTo>
                  <a:lnTo>
                    <a:pt x="84291" y="6681"/>
                  </a:lnTo>
                  <a:lnTo>
                    <a:pt x="83496" y="5270"/>
                  </a:lnTo>
                  <a:lnTo>
                    <a:pt x="82967" y="3482"/>
                  </a:lnTo>
                  <a:lnTo>
                    <a:pt x="81767" y="2291"/>
                  </a:lnTo>
                  <a:lnTo>
                    <a:pt x="78176" y="967"/>
                  </a:lnTo>
                  <a:lnTo>
                    <a:pt x="68068" y="0"/>
                  </a:lnTo>
                  <a:lnTo>
                    <a:pt x="49624" y="17082"/>
                  </a:lnTo>
                  <a:lnTo>
                    <a:pt x="38873" y="34658"/>
                  </a:lnTo>
                  <a:lnTo>
                    <a:pt x="26338" y="63969"/>
                  </a:lnTo>
                  <a:lnTo>
                    <a:pt x="11853" y="98075"/>
                  </a:lnTo>
                  <a:lnTo>
                    <a:pt x="1684" y="129271"/>
                  </a:lnTo>
                  <a:lnTo>
                    <a:pt x="0" y="151409"/>
                  </a:lnTo>
                  <a:lnTo>
                    <a:pt x="4486" y="168222"/>
                  </a:lnTo>
                  <a:lnTo>
                    <a:pt x="8834" y="175749"/>
                  </a:lnTo>
                  <a:lnTo>
                    <a:pt x="12025" y="178095"/>
                  </a:lnTo>
                  <a:lnTo>
                    <a:pt x="20087" y="180702"/>
                  </a:lnTo>
                  <a:lnTo>
                    <a:pt x="23760" y="180551"/>
                  </a:lnTo>
                  <a:lnTo>
                    <a:pt x="46305" y="174058"/>
                  </a:lnTo>
                  <a:lnTo>
                    <a:pt x="65293" y="154032"/>
                  </a:lnTo>
                  <a:lnTo>
                    <a:pt x="78594" y="128283"/>
                  </a:lnTo>
                  <a:lnTo>
                    <a:pt x="91966" y="95239"/>
                  </a:lnTo>
                  <a:lnTo>
                    <a:pt x="96692" y="71617"/>
                  </a:lnTo>
                  <a:lnTo>
                    <a:pt x="97691" y="70574"/>
                  </a:lnTo>
                  <a:lnTo>
                    <a:pt x="103668" y="68762"/>
                  </a:lnTo>
                  <a:lnTo>
                    <a:pt x="104035" y="69517"/>
                  </a:lnTo>
                  <a:lnTo>
                    <a:pt x="104759" y="105280"/>
                  </a:lnTo>
                  <a:lnTo>
                    <a:pt x="113055" y="135641"/>
                  </a:lnTo>
                  <a:lnTo>
                    <a:pt x="122679" y="157106"/>
                  </a:lnTo>
                  <a:lnTo>
                    <a:pt x="129944" y="165164"/>
                  </a:lnTo>
                  <a:lnTo>
                    <a:pt x="138817" y="170722"/>
                  </a:lnTo>
                  <a:lnTo>
                    <a:pt x="158311" y="174289"/>
                  </a:lnTo>
                  <a:lnTo>
                    <a:pt x="178468" y="174994"/>
                  </a:lnTo>
                  <a:lnTo>
                    <a:pt x="186347" y="172833"/>
                  </a:lnTo>
                  <a:lnTo>
                    <a:pt x="192672" y="169896"/>
                  </a:lnTo>
                  <a:lnTo>
                    <a:pt x="203827" y="1675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605"/>
            <p:cNvSpPr/>
            <p:nvPr/>
          </p:nvSpPr>
          <p:spPr>
            <a:xfrm>
              <a:off x="5494019" y="449580"/>
              <a:ext cx="76201" cy="335281"/>
            </a:xfrm>
            <a:custGeom>
              <a:avLst/>
              <a:gdLst/>
              <a:ahLst/>
              <a:cxnLst/>
              <a:rect l="0" t="0" r="0" b="0"/>
              <a:pathLst>
                <a:path w="76201" h="335281">
                  <a:moveTo>
                    <a:pt x="0" y="0"/>
                  </a:moveTo>
                  <a:lnTo>
                    <a:pt x="0" y="33134"/>
                  </a:lnTo>
                  <a:lnTo>
                    <a:pt x="1694" y="47746"/>
                  </a:lnTo>
                  <a:lnTo>
                    <a:pt x="11320" y="75859"/>
                  </a:lnTo>
                  <a:lnTo>
                    <a:pt x="19912" y="111471"/>
                  </a:lnTo>
                  <a:lnTo>
                    <a:pt x="25219" y="139289"/>
                  </a:lnTo>
                  <a:lnTo>
                    <a:pt x="30400" y="168586"/>
                  </a:lnTo>
                  <a:lnTo>
                    <a:pt x="35525" y="197693"/>
                  </a:lnTo>
                  <a:lnTo>
                    <a:pt x="40625" y="224741"/>
                  </a:lnTo>
                  <a:lnTo>
                    <a:pt x="52301" y="259724"/>
                  </a:lnTo>
                  <a:lnTo>
                    <a:pt x="64487" y="294955"/>
                  </a:lnTo>
                  <a:lnTo>
                    <a:pt x="70029" y="316841"/>
                  </a:lnTo>
                  <a:lnTo>
                    <a:pt x="74372" y="326712"/>
                  </a:lnTo>
                  <a:lnTo>
                    <a:pt x="7620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SMARTInkShape-Group72"/>
          <p:cNvGrpSpPr/>
          <p:nvPr/>
        </p:nvGrpSpPr>
        <p:grpSpPr>
          <a:xfrm>
            <a:off x="5998740" y="373380"/>
            <a:ext cx="1964161" cy="403860"/>
            <a:chOff x="5998740" y="373380"/>
            <a:chExt cx="1964161" cy="403860"/>
          </a:xfrm>
        </p:grpSpPr>
        <p:sp>
          <p:nvSpPr>
            <p:cNvPr id="15" name="SMARTInkShape-606"/>
            <p:cNvSpPr/>
            <p:nvPr/>
          </p:nvSpPr>
          <p:spPr>
            <a:xfrm>
              <a:off x="5998740" y="403860"/>
              <a:ext cx="232014" cy="356940"/>
            </a:xfrm>
            <a:custGeom>
              <a:avLst/>
              <a:gdLst/>
              <a:ahLst/>
              <a:cxnLst/>
              <a:rect l="0" t="0" r="0" b="0"/>
              <a:pathLst>
                <a:path w="232014" h="356940">
                  <a:moveTo>
                    <a:pt x="211560" y="0"/>
                  </a:moveTo>
                  <a:lnTo>
                    <a:pt x="200208" y="0"/>
                  </a:lnTo>
                  <a:lnTo>
                    <a:pt x="195790" y="2257"/>
                  </a:lnTo>
                  <a:lnTo>
                    <a:pt x="163857" y="21957"/>
                  </a:lnTo>
                  <a:lnTo>
                    <a:pt x="128884" y="40963"/>
                  </a:lnTo>
                  <a:lnTo>
                    <a:pt x="91621" y="61023"/>
                  </a:lnTo>
                  <a:lnTo>
                    <a:pt x="55506" y="81292"/>
                  </a:lnTo>
                  <a:lnTo>
                    <a:pt x="18477" y="104423"/>
                  </a:lnTo>
                  <a:lnTo>
                    <a:pt x="4274" y="116394"/>
                  </a:lnTo>
                  <a:lnTo>
                    <a:pt x="899" y="121721"/>
                  </a:lnTo>
                  <a:lnTo>
                    <a:pt x="0" y="124327"/>
                  </a:lnTo>
                  <a:lnTo>
                    <a:pt x="1257" y="131739"/>
                  </a:lnTo>
                  <a:lnTo>
                    <a:pt x="2778" y="136086"/>
                  </a:lnTo>
                  <a:lnTo>
                    <a:pt x="5485" y="138984"/>
                  </a:lnTo>
                  <a:lnTo>
                    <a:pt x="37720" y="155591"/>
                  </a:lnTo>
                  <a:lnTo>
                    <a:pt x="71576" y="167266"/>
                  </a:lnTo>
                  <a:lnTo>
                    <a:pt x="101785" y="177407"/>
                  </a:lnTo>
                  <a:lnTo>
                    <a:pt x="138793" y="196004"/>
                  </a:lnTo>
                  <a:lnTo>
                    <a:pt x="172633" y="215983"/>
                  </a:lnTo>
                  <a:lnTo>
                    <a:pt x="203775" y="236236"/>
                  </a:lnTo>
                  <a:lnTo>
                    <a:pt x="217413" y="246387"/>
                  </a:lnTo>
                  <a:lnTo>
                    <a:pt x="226297" y="256543"/>
                  </a:lnTo>
                  <a:lnTo>
                    <a:pt x="230809" y="266701"/>
                  </a:lnTo>
                  <a:lnTo>
                    <a:pt x="232013" y="271780"/>
                  </a:lnTo>
                  <a:lnTo>
                    <a:pt x="231092" y="281940"/>
                  </a:lnTo>
                  <a:lnTo>
                    <a:pt x="223602" y="302260"/>
                  </a:lnTo>
                  <a:lnTo>
                    <a:pt x="216630" y="310162"/>
                  </a:lnTo>
                  <a:lnTo>
                    <a:pt x="186514" y="330059"/>
                  </a:lnTo>
                  <a:lnTo>
                    <a:pt x="149666" y="342370"/>
                  </a:lnTo>
                  <a:lnTo>
                    <a:pt x="117585" y="348105"/>
                  </a:lnTo>
                  <a:lnTo>
                    <a:pt x="83527" y="352062"/>
                  </a:lnTo>
                  <a:lnTo>
                    <a:pt x="45722" y="356939"/>
                  </a:lnTo>
                  <a:lnTo>
                    <a:pt x="5820" y="3505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07"/>
            <p:cNvSpPr/>
            <p:nvPr/>
          </p:nvSpPr>
          <p:spPr>
            <a:xfrm>
              <a:off x="6256019" y="526071"/>
              <a:ext cx="190501" cy="208186"/>
            </a:xfrm>
            <a:custGeom>
              <a:avLst/>
              <a:gdLst/>
              <a:ahLst/>
              <a:cxnLst/>
              <a:rect l="0" t="0" r="0" b="0"/>
              <a:pathLst>
                <a:path w="190501" h="208186">
                  <a:moveTo>
                    <a:pt x="0" y="91149"/>
                  </a:moveTo>
                  <a:lnTo>
                    <a:pt x="0" y="95194"/>
                  </a:lnTo>
                  <a:lnTo>
                    <a:pt x="2258" y="99438"/>
                  </a:lnTo>
                  <a:lnTo>
                    <a:pt x="10607" y="109061"/>
                  </a:lnTo>
                  <a:lnTo>
                    <a:pt x="26003" y="116588"/>
                  </a:lnTo>
                  <a:lnTo>
                    <a:pt x="53086" y="120965"/>
                  </a:lnTo>
                  <a:lnTo>
                    <a:pt x="63387" y="120487"/>
                  </a:lnTo>
                  <a:lnTo>
                    <a:pt x="88885" y="110984"/>
                  </a:lnTo>
                  <a:lnTo>
                    <a:pt x="103981" y="100366"/>
                  </a:lnTo>
                  <a:lnTo>
                    <a:pt x="120133" y="82841"/>
                  </a:lnTo>
                  <a:lnTo>
                    <a:pt x="131727" y="63073"/>
                  </a:lnTo>
                  <a:lnTo>
                    <a:pt x="135550" y="47928"/>
                  </a:lnTo>
                  <a:lnTo>
                    <a:pt x="135996" y="22404"/>
                  </a:lnTo>
                  <a:lnTo>
                    <a:pt x="132974" y="10924"/>
                  </a:lnTo>
                  <a:lnTo>
                    <a:pt x="130983" y="7186"/>
                  </a:lnTo>
                  <a:lnTo>
                    <a:pt x="128809" y="4693"/>
                  </a:lnTo>
                  <a:lnTo>
                    <a:pt x="126513" y="3032"/>
                  </a:lnTo>
                  <a:lnTo>
                    <a:pt x="115190" y="693"/>
                  </a:lnTo>
                  <a:lnTo>
                    <a:pt x="101112" y="0"/>
                  </a:lnTo>
                  <a:lnTo>
                    <a:pt x="97041" y="1596"/>
                  </a:lnTo>
                  <a:lnTo>
                    <a:pt x="68536" y="26567"/>
                  </a:lnTo>
                  <a:lnTo>
                    <a:pt x="51464" y="61195"/>
                  </a:lnTo>
                  <a:lnTo>
                    <a:pt x="41618" y="96489"/>
                  </a:lnTo>
                  <a:lnTo>
                    <a:pt x="39989" y="121800"/>
                  </a:lnTo>
                  <a:lnTo>
                    <a:pt x="46595" y="155749"/>
                  </a:lnTo>
                  <a:lnTo>
                    <a:pt x="60098" y="183307"/>
                  </a:lnTo>
                  <a:lnTo>
                    <a:pt x="74158" y="197571"/>
                  </a:lnTo>
                  <a:lnTo>
                    <a:pt x="93093" y="207160"/>
                  </a:lnTo>
                  <a:lnTo>
                    <a:pt x="109673" y="208185"/>
                  </a:lnTo>
                  <a:lnTo>
                    <a:pt x="143867" y="205989"/>
                  </a:lnTo>
                  <a:lnTo>
                    <a:pt x="173387" y="199472"/>
                  </a:lnTo>
                  <a:lnTo>
                    <a:pt x="190500" y="1902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08"/>
            <p:cNvSpPr/>
            <p:nvPr/>
          </p:nvSpPr>
          <p:spPr>
            <a:xfrm>
              <a:off x="6553200" y="396239"/>
              <a:ext cx="22861" cy="381001"/>
            </a:xfrm>
            <a:custGeom>
              <a:avLst/>
              <a:gdLst/>
              <a:ahLst/>
              <a:cxnLst/>
              <a:rect l="0" t="0" r="0" b="0"/>
              <a:pathLst>
                <a:path w="22861" h="381001">
                  <a:moveTo>
                    <a:pt x="0" y="0"/>
                  </a:moveTo>
                  <a:lnTo>
                    <a:pt x="0" y="35724"/>
                  </a:lnTo>
                  <a:lnTo>
                    <a:pt x="2258" y="64772"/>
                  </a:lnTo>
                  <a:lnTo>
                    <a:pt x="6031" y="102448"/>
                  </a:lnTo>
                  <a:lnTo>
                    <a:pt x="6914" y="131893"/>
                  </a:lnTo>
                  <a:lnTo>
                    <a:pt x="7306" y="164735"/>
                  </a:lnTo>
                  <a:lnTo>
                    <a:pt x="9738" y="199087"/>
                  </a:lnTo>
                  <a:lnTo>
                    <a:pt x="12794" y="233263"/>
                  </a:lnTo>
                  <a:lnTo>
                    <a:pt x="14153" y="265386"/>
                  </a:lnTo>
                  <a:lnTo>
                    <a:pt x="14757" y="292081"/>
                  </a:lnTo>
                  <a:lnTo>
                    <a:pt x="15096" y="326149"/>
                  </a:lnTo>
                  <a:lnTo>
                    <a:pt x="15211" y="359912"/>
                  </a:lnTo>
                  <a:lnTo>
                    <a:pt x="17485" y="369652"/>
                  </a:lnTo>
                  <a:lnTo>
                    <a:pt x="22860"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09"/>
            <p:cNvSpPr/>
            <p:nvPr/>
          </p:nvSpPr>
          <p:spPr>
            <a:xfrm>
              <a:off x="6697980" y="512524"/>
              <a:ext cx="121921" cy="233131"/>
            </a:xfrm>
            <a:custGeom>
              <a:avLst/>
              <a:gdLst/>
              <a:ahLst/>
              <a:cxnLst/>
              <a:rect l="0" t="0" r="0" b="0"/>
              <a:pathLst>
                <a:path w="121921" h="233131">
                  <a:moveTo>
                    <a:pt x="0" y="112315"/>
                  </a:moveTo>
                  <a:lnTo>
                    <a:pt x="4045" y="116361"/>
                  </a:lnTo>
                  <a:lnTo>
                    <a:pt x="8288" y="118347"/>
                  </a:lnTo>
                  <a:lnTo>
                    <a:pt x="26491" y="124116"/>
                  </a:lnTo>
                  <a:lnTo>
                    <a:pt x="61023" y="117997"/>
                  </a:lnTo>
                  <a:lnTo>
                    <a:pt x="86368" y="106134"/>
                  </a:lnTo>
                  <a:lnTo>
                    <a:pt x="107715" y="87941"/>
                  </a:lnTo>
                  <a:lnTo>
                    <a:pt x="116393" y="71509"/>
                  </a:lnTo>
                  <a:lnTo>
                    <a:pt x="121192" y="38017"/>
                  </a:lnTo>
                  <a:lnTo>
                    <a:pt x="120749" y="26801"/>
                  </a:lnTo>
                  <a:lnTo>
                    <a:pt x="115740" y="11813"/>
                  </a:lnTo>
                  <a:lnTo>
                    <a:pt x="111271" y="4712"/>
                  </a:lnTo>
                  <a:lnTo>
                    <a:pt x="106462" y="992"/>
                  </a:lnTo>
                  <a:lnTo>
                    <a:pt x="103994" y="0"/>
                  </a:lnTo>
                  <a:lnTo>
                    <a:pt x="96737" y="1155"/>
                  </a:lnTo>
                  <a:lnTo>
                    <a:pt x="74236" y="12841"/>
                  </a:lnTo>
                  <a:lnTo>
                    <a:pt x="51415" y="32302"/>
                  </a:lnTo>
                  <a:lnTo>
                    <a:pt x="25480" y="67097"/>
                  </a:lnTo>
                  <a:lnTo>
                    <a:pt x="14228" y="89604"/>
                  </a:lnTo>
                  <a:lnTo>
                    <a:pt x="8925" y="125202"/>
                  </a:lnTo>
                  <a:lnTo>
                    <a:pt x="7878" y="159828"/>
                  </a:lnTo>
                  <a:lnTo>
                    <a:pt x="9427" y="177459"/>
                  </a:lnTo>
                  <a:lnTo>
                    <a:pt x="19820" y="196905"/>
                  </a:lnTo>
                  <a:lnTo>
                    <a:pt x="33624" y="212544"/>
                  </a:lnTo>
                  <a:lnTo>
                    <a:pt x="58499" y="228640"/>
                  </a:lnTo>
                  <a:lnTo>
                    <a:pt x="83992" y="233130"/>
                  </a:lnTo>
                  <a:lnTo>
                    <a:pt x="100898" y="233061"/>
                  </a:lnTo>
                  <a:lnTo>
                    <a:pt x="121920" y="2266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10"/>
            <p:cNvSpPr/>
            <p:nvPr/>
          </p:nvSpPr>
          <p:spPr>
            <a:xfrm>
              <a:off x="6889334" y="502919"/>
              <a:ext cx="143927" cy="208615"/>
            </a:xfrm>
            <a:custGeom>
              <a:avLst/>
              <a:gdLst/>
              <a:ahLst/>
              <a:cxnLst/>
              <a:rect l="0" t="0" r="0" b="0"/>
              <a:pathLst>
                <a:path w="143927" h="208615">
                  <a:moveTo>
                    <a:pt x="121066" y="0"/>
                  </a:moveTo>
                  <a:lnTo>
                    <a:pt x="95627" y="0"/>
                  </a:lnTo>
                  <a:lnTo>
                    <a:pt x="64886" y="8608"/>
                  </a:lnTo>
                  <a:lnTo>
                    <a:pt x="54893" y="15397"/>
                  </a:lnTo>
                  <a:lnTo>
                    <a:pt x="31094" y="47462"/>
                  </a:lnTo>
                  <a:lnTo>
                    <a:pt x="8882" y="84050"/>
                  </a:lnTo>
                  <a:lnTo>
                    <a:pt x="3473" y="100009"/>
                  </a:lnTo>
                  <a:lnTo>
                    <a:pt x="0" y="137850"/>
                  </a:lnTo>
                  <a:lnTo>
                    <a:pt x="1657" y="163329"/>
                  </a:lnTo>
                  <a:lnTo>
                    <a:pt x="6188" y="175884"/>
                  </a:lnTo>
                  <a:lnTo>
                    <a:pt x="18259" y="191626"/>
                  </a:lnTo>
                  <a:lnTo>
                    <a:pt x="33407" y="202029"/>
                  </a:lnTo>
                  <a:lnTo>
                    <a:pt x="46546" y="207760"/>
                  </a:lnTo>
                  <a:lnTo>
                    <a:pt x="58595" y="208614"/>
                  </a:lnTo>
                  <a:lnTo>
                    <a:pt x="91390" y="204426"/>
                  </a:lnTo>
                  <a:lnTo>
                    <a:pt x="128791" y="184578"/>
                  </a:lnTo>
                  <a:lnTo>
                    <a:pt x="143926" y="175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11"/>
            <p:cNvSpPr/>
            <p:nvPr/>
          </p:nvSpPr>
          <p:spPr>
            <a:xfrm>
              <a:off x="7185660" y="373380"/>
              <a:ext cx="7621" cy="312421"/>
            </a:xfrm>
            <a:custGeom>
              <a:avLst/>
              <a:gdLst/>
              <a:ahLst/>
              <a:cxnLst/>
              <a:rect l="0" t="0" r="0" b="0"/>
              <a:pathLst>
                <a:path w="7621" h="312421">
                  <a:moveTo>
                    <a:pt x="0" y="0"/>
                  </a:moveTo>
                  <a:lnTo>
                    <a:pt x="0" y="33465"/>
                  </a:lnTo>
                  <a:lnTo>
                    <a:pt x="0" y="65594"/>
                  </a:lnTo>
                  <a:lnTo>
                    <a:pt x="4045" y="94600"/>
                  </a:lnTo>
                  <a:lnTo>
                    <a:pt x="6032" y="119091"/>
                  </a:lnTo>
                  <a:lnTo>
                    <a:pt x="6914" y="146062"/>
                  </a:lnTo>
                  <a:lnTo>
                    <a:pt x="7306" y="172161"/>
                  </a:lnTo>
                  <a:lnTo>
                    <a:pt x="7480" y="197871"/>
                  </a:lnTo>
                  <a:lnTo>
                    <a:pt x="7578" y="233888"/>
                  </a:lnTo>
                  <a:lnTo>
                    <a:pt x="7607" y="263751"/>
                  </a:lnTo>
                  <a:lnTo>
                    <a:pt x="7618" y="301614"/>
                  </a:lnTo>
                  <a:lnTo>
                    <a:pt x="7620" y="3124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12"/>
            <p:cNvSpPr/>
            <p:nvPr/>
          </p:nvSpPr>
          <p:spPr>
            <a:xfrm>
              <a:off x="7124700" y="518160"/>
              <a:ext cx="182881" cy="53341"/>
            </a:xfrm>
            <a:custGeom>
              <a:avLst/>
              <a:gdLst/>
              <a:ahLst/>
              <a:cxnLst/>
              <a:rect l="0" t="0" r="0" b="0"/>
              <a:pathLst>
                <a:path w="182881" h="53341">
                  <a:moveTo>
                    <a:pt x="0" y="53340"/>
                  </a:moveTo>
                  <a:lnTo>
                    <a:pt x="6930" y="47256"/>
                  </a:lnTo>
                  <a:lnTo>
                    <a:pt x="20773" y="40342"/>
                  </a:lnTo>
                  <a:lnTo>
                    <a:pt x="54934" y="30421"/>
                  </a:lnTo>
                  <a:lnTo>
                    <a:pt x="84293" y="22842"/>
                  </a:lnTo>
                  <a:lnTo>
                    <a:pt x="114439" y="17492"/>
                  </a:lnTo>
                  <a:lnTo>
                    <a:pt x="150922" y="11639"/>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13"/>
            <p:cNvSpPr/>
            <p:nvPr/>
          </p:nvSpPr>
          <p:spPr>
            <a:xfrm>
              <a:off x="7414260" y="579119"/>
              <a:ext cx="7621" cy="121921"/>
            </a:xfrm>
            <a:custGeom>
              <a:avLst/>
              <a:gdLst/>
              <a:ahLst/>
              <a:cxnLst/>
              <a:rect l="0" t="0" r="0" b="0"/>
              <a:pathLst>
                <a:path w="7621" h="121921">
                  <a:moveTo>
                    <a:pt x="0" y="0"/>
                  </a:moveTo>
                  <a:lnTo>
                    <a:pt x="847" y="19928"/>
                  </a:lnTo>
                  <a:lnTo>
                    <a:pt x="6560" y="58003"/>
                  </a:lnTo>
                  <a:lnTo>
                    <a:pt x="7411" y="90010"/>
                  </a:lnTo>
                  <a:lnTo>
                    <a:pt x="7620" y="1219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14"/>
            <p:cNvSpPr/>
            <p:nvPr/>
          </p:nvSpPr>
          <p:spPr>
            <a:xfrm>
              <a:off x="7421880" y="411480"/>
              <a:ext cx="7621" cy="7621"/>
            </a:xfrm>
            <a:custGeom>
              <a:avLst/>
              <a:gdLst/>
              <a:ahLst/>
              <a:cxnLst/>
              <a:rect l="0" t="0" r="0" b="0"/>
              <a:pathLst>
                <a:path w="7621" h="7621">
                  <a:moveTo>
                    <a:pt x="7620" y="0"/>
                  </a:moveTo>
                  <a:lnTo>
                    <a:pt x="313" y="0"/>
                  </a:ln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15"/>
            <p:cNvSpPr/>
            <p:nvPr/>
          </p:nvSpPr>
          <p:spPr>
            <a:xfrm>
              <a:off x="7513794" y="533400"/>
              <a:ext cx="180482" cy="190006"/>
            </a:xfrm>
            <a:custGeom>
              <a:avLst/>
              <a:gdLst/>
              <a:ahLst/>
              <a:cxnLst/>
              <a:rect l="0" t="0" r="0" b="0"/>
              <a:pathLst>
                <a:path w="180482" h="190006">
                  <a:moveTo>
                    <a:pt x="75725" y="15239"/>
                  </a:moveTo>
                  <a:lnTo>
                    <a:pt x="50221" y="15239"/>
                  </a:lnTo>
                  <a:lnTo>
                    <a:pt x="45199" y="17497"/>
                  </a:lnTo>
                  <a:lnTo>
                    <a:pt x="35077" y="25845"/>
                  </a:lnTo>
                  <a:lnTo>
                    <a:pt x="13284" y="57845"/>
                  </a:lnTo>
                  <a:lnTo>
                    <a:pt x="3121" y="89946"/>
                  </a:lnTo>
                  <a:lnTo>
                    <a:pt x="0" y="125298"/>
                  </a:lnTo>
                  <a:lnTo>
                    <a:pt x="5702" y="152220"/>
                  </a:lnTo>
                  <a:lnTo>
                    <a:pt x="10173" y="163891"/>
                  </a:lnTo>
                  <a:lnTo>
                    <a:pt x="17240" y="172465"/>
                  </a:lnTo>
                  <a:lnTo>
                    <a:pt x="26872" y="179097"/>
                  </a:lnTo>
                  <a:lnTo>
                    <a:pt x="46575" y="186745"/>
                  </a:lnTo>
                  <a:lnTo>
                    <a:pt x="83521" y="190005"/>
                  </a:lnTo>
                  <a:lnTo>
                    <a:pt x="106257" y="186308"/>
                  </a:lnTo>
                  <a:lnTo>
                    <a:pt x="133126" y="175805"/>
                  </a:lnTo>
                  <a:lnTo>
                    <a:pt x="145828" y="166753"/>
                  </a:lnTo>
                  <a:lnTo>
                    <a:pt x="175910" y="132028"/>
                  </a:lnTo>
                  <a:lnTo>
                    <a:pt x="180481" y="112779"/>
                  </a:lnTo>
                  <a:lnTo>
                    <a:pt x="175942" y="78282"/>
                  </a:lnTo>
                  <a:lnTo>
                    <a:pt x="164443" y="42419"/>
                  </a:lnTo>
                  <a:lnTo>
                    <a:pt x="152907" y="25927"/>
                  </a:lnTo>
                  <a:lnTo>
                    <a:pt x="133838" y="11267"/>
                  </a:lnTo>
                  <a:lnTo>
                    <a:pt x="116022" y="2476"/>
                  </a:lnTo>
                  <a:lnTo>
                    <a:pt x="8334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16"/>
            <p:cNvSpPr/>
            <p:nvPr/>
          </p:nvSpPr>
          <p:spPr>
            <a:xfrm>
              <a:off x="7741919" y="477369"/>
              <a:ext cx="220982" cy="284632"/>
            </a:xfrm>
            <a:custGeom>
              <a:avLst/>
              <a:gdLst/>
              <a:ahLst/>
              <a:cxnLst/>
              <a:rect l="0" t="0" r="0" b="0"/>
              <a:pathLst>
                <a:path w="220982" h="284632">
                  <a:moveTo>
                    <a:pt x="0" y="40791"/>
                  </a:moveTo>
                  <a:lnTo>
                    <a:pt x="6084" y="47721"/>
                  </a:lnTo>
                  <a:lnTo>
                    <a:pt x="12151" y="59871"/>
                  </a:lnTo>
                  <a:lnTo>
                    <a:pt x="16019" y="75043"/>
                  </a:lnTo>
                  <a:lnTo>
                    <a:pt x="25443" y="95248"/>
                  </a:lnTo>
                  <a:lnTo>
                    <a:pt x="31743" y="127089"/>
                  </a:lnTo>
                  <a:lnTo>
                    <a:pt x="36844" y="161695"/>
                  </a:lnTo>
                  <a:lnTo>
                    <a:pt x="43936" y="192990"/>
                  </a:lnTo>
                  <a:lnTo>
                    <a:pt x="52715" y="229941"/>
                  </a:lnTo>
                  <a:lnTo>
                    <a:pt x="53329" y="238755"/>
                  </a:lnTo>
                  <a:lnTo>
                    <a:pt x="52494" y="206333"/>
                  </a:lnTo>
                  <a:lnTo>
                    <a:pt x="47309" y="175278"/>
                  </a:lnTo>
                  <a:lnTo>
                    <a:pt x="43934" y="146679"/>
                  </a:lnTo>
                  <a:lnTo>
                    <a:pt x="39829" y="116756"/>
                  </a:lnTo>
                  <a:lnTo>
                    <a:pt x="40871" y="86441"/>
                  </a:lnTo>
                  <a:lnTo>
                    <a:pt x="45258" y="67006"/>
                  </a:lnTo>
                  <a:lnTo>
                    <a:pt x="61872" y="33833"/>
                  </a:lnTo>
                  <a:lnTo>
                    <a:pt x="72373" y="19918"/>
                  </a:lnTo>
                  <a:lnTo>
                    <a:pt x="92564" y="7325"/>
                  </a:lnTo>
                  <a:lnTo>
                    <a:pt x="107180" y="1081"/>
                  </a:lnTo>
                  <a:lnTo>
                    <a:pt x="119885" y="0"/>
                  </a:lnTo>
                  <a:lnTo>
                    <a:pt x="145884" y="6204"/>
                  </a:lnTo>
                  <a:lnTo>
                    <a:pt x="167967" y="17184"/>
                  </a:lnTo>
                  <a:lnTo>
                    <a:pt x="178510" y="28605"/>
                  </a:lnTo>
                  <a:lnTo>
                    <a:pt x="200267" y="60679"/>
                  </a:lnTo>
                  <a:lnTo>
                    <a:pt x="213527" y="93720"/>
                  </a:lnTo>
                  <a:lnTo>
                    <a:pt x="218772" y="130322"/>
                  </a:lnTo>
                  <a:lnTo>
                    <a:pt x="220326" y="167978"/>
                  </a:lnTo>
                  <a:lnTo>
                    <a:pt x="220787" y="201901"/>
                  </a:lnTo>
                  <a:lnTo>
                    <a:pt x="220923" y="233401"/>
                  </a:lnTo>
                  <a:lnTo>
                    <a:pt x="220981" y="2846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SMARTInkShape-Group73"/>
          <p:cNvGrpSpPr/>
          <p:nvPr/>
        </p:nvGrpSpPr>
        <p:grpSpPr>
          <a:xfrm>
            <a:off x="4344551" y="884376"/>
            <a:ext cx="2673469" cy="418645"/>
            <a:chOff x="4344551" y="884376"/>
            <a:chExt cx="2673469" cy="418645"/>
          </a:xfrm>
        </p:grpSpPr>
        <p:sp>
          <p:nvSpPr>
            <p:cNvPr id="27" name="SMARTInkShape-617"/>
            <p:cNvSpPr/>
            <p:nvPr/>
          </p:nvSpPr>
          <p:spPr>
            <a:xfrm>
              <a:off x="4408027" y="990600"/>
              <a:ext cx="11574" cy="259080"/>
            </a:xfrm>
            <a:custGeom>
              <a:avLst/>
              <a:gdLst/>
              <a:ahLst/>
              <a:cxnLst/>
              <a:rect l="0" t="0" r="0" b="0"/>
              <a:pathLst>
                <a:path w="11574" h="259080">
                  <a:moveTo>
                    <a:pt x="11573" y="0"/>
                  </a:moveTo>
                  <a:lnTo>
                    <a:pt x="11573" y="4045"/>
                  </a:lnTo>
                  <a:lnTo>
                    <a:pt x="5012" y="32563"/>
                  </a:lnTo>
                  <a:lnTo>
                    <a:pt x="4267" y="62047"/>
                  </a:lnTo>
                  <a:lnTo>
                    <a:pt x="0" y="97594"/>
                  </a:lnTo>
                  <a:lnTo>
                    <a:pt x="220" y="124655"/>
                  </a:lnTo>
                  <a:lnTo>
                    <a:pt x="2294" y="151922"/>
                  </a:lnTo>
                  <a:lnTo>
                    <a:pt x="3461" y="186313"/>
                  </a:lnTo>
                  <a:lnTo>
                    <a:pt x="3807" y="217105"/>
                  </a:lnTo>
                  <a:lnTo>
                    <a:pt x="4756" y="240998"/>
                  </a:lnTo>
                  <a:lnTo>
                    <a:pt x="11573" y="2590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18"/>
            <p:cNvSpPr/>
            <p:nvPr/>
          </p:nvSpPr>
          <p:spPr>
            <a:xfrm>
              <a:off x="4344551" y="884376"/>
              <a:ext cx="292506" cy="350065"/>
            </a:xfrm>
            <a:custGeom>
              <a:avLst/>
              <a:gdLst/>
              <a:ahLst/>
              <a:cxnLst/>
              <a:rect l="0" t="0" r="0" b="0"/>
              <a:pathLst>
                <a:path w="292506" h="350065">
                  <a:moveTo>
                    <a:pt x="14089" y="83363"/>
                  </a:moveTo>
                  <a:lnTo>
                    <a:pt x="10044" y="83363"/>
                  </a:lnTo>
                  <a:lnTo>
                    <a:pt x="8852" y="82517"/>
                  </a:lnTo>
                  <a:lnTo>
                    <a:pt x="8057" y="81106"/>
                  </a:lnTo>
                  <a:lnTo>
                    <a:pt x="7528" y="79318"/>
                  </a:lnTo>
                  <a:lnTo>
                    <a:pt x="577" y="67925"/>
                  </a:lnTo>
                  <a:lnTo>
                    <a:pt x="0" y="65451"/>
                  </a:lnTo>
                  <a:lnTo>
                    <a:pt x="463" y="62955"/>
                  </a:lnTo>
                  <a:lnTo>
                    <a:pt x="9556" y="46287"/>
                  </a:lnTo>
                  <a:lnTo>
                    <a:pt x="24881" y="32114"/>
                  </a:lnTo>
                  <a:lnTo>
                    <a:pt x="54195" y="15393"/>
                  </a:lnTo>
                  <a:lnTo>
                    <a:pt x="87110" y="4744"/>
                  </a:lnTo>
                  <a:lnTo>
                    <a:pt x="116252" y="1084"/>
                  </a:lnTo>
                  <a:lnTo>
                    <a:pt x="146336" y="0"/>
                  </a:lnTo>
                  <a:lnTo>
                    <a:pt x="176698" y="3724"/>
                  </a:lnTo>
                  <a:lnTo>
                    <a:pt x="211188" y="10190"/>
                  </a:lnTo>
                  <a:lnTo>
                    <a:pt x="231228" y="19515"/>
                  </a:lnTo>
                  <a:lnTo>
                    <a:pt x="264790" y="42153"/>
                  </a:lnTo>
                  <a:lnTo>
                    <a:pt x="284139" y="69930"/>
                  </a:lnTo>
                  <a:lnTo>
                    <a:pt x="292505" y="100926"/>
                  </a:lnTo>
                  <a:lnTo>
                    <a:pt x="290939" y="135604"/>
                  </a:lnTo>
                  <a:lnTo>
                    <a:pt x="285113" y="172690"/>
                  </a:lnTo>
                  <a:lnTo>
                    <a:pt x="269934" y="206445"/>
                  </a:lnTo>
                  <a:lnTo>
                    <a:pt x="249350" y="237895"/>
                  </a:lnTo>
                  <a:lnTo>
                    <a:pt x="214402" y="272779"/>
                  </a:lnTo>
                  <a:lnTo>
                    <a:pt x="182162" y="301872"/>
                  </a:lnTo>
                  <a:lnTo>
                    <a:pt x="151334" y="324175"/>
                  </a:lnTo>
                  <a:lnTo>
                    <a:pt x="113626" y="344495"/>
                  </a:lnTo>
                  <a:lnTo>
                    <a:pt x="104612" y="347588"/>
                  </a:lnTo>
                  <a:lnTo>
                    <a:pt x="90289" y="3500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19"/>
            <p:cNvSpPr/>
            <p:nvPr/>
          </p:nvSpPr>
          <p:spPr>
            <a:xfrm>
              <a:off x="4626554" y="1013801"/>
              <a:ext cx="471227" cy="189979"/>
            </a:xfrm>
            <a:custGeom>
              <a:avLst/>
              <a:gdLst/>
              <a:ahLst/>
              <a:cxnLst/>
              <a:rect l="0" t="0" r="0" b="0"/>
              <a:pathLst>
                <a:path w="471227" h="189979">
                  <a:moveTo>
                    <a:pt x="97846" y="14899"/>
                  </a:moveTo>
                  <a:lnTo>
                    <a:pt x="101891" y="14899"/>
                  </a:lnTo>
                  <a:lnTo>
                    <a:pt x="103082" y="14052"/>
                  </a:lnTo>
                  <a:lnTo>
                    <a:pt x="103877" y="12641"/>
                  </a:lnTo>
                  <a:lnTo>
                    <a:pt x="105256" y="7138"/>
                  </a:lnTo>
                  <a:lnTo>
                    <a:pt x="105373" y="3547"/>
                  </a:lnTo>
                  <a:lnTo>
                    <a:pt x="104557" y="2251"/>
                  </a:lnTo>
                  <a:lnTo>
                    <a:pt x="103166" y="1387"/>
                  </a:lnTo>
                  <a:lnTo>
                    <a:pt x="98897" y="0"/>
                  </a:lnTo>
                  <a:lnTo>
                    <a:pt x="81496" y="5809"/>
                  </a:lnTo>
                  <a:lnTo>
                    <a:pt x="45658" y="30870"/>
                  </a:lnTo>
                  <a:lnTo>
                    <a:pt x="35704" y="41470"/>
                  </a:lnTo>
                  <a:lnTo>
                    <a:pt x="20158" y="71230"/>
                  </a:lnTo>
                  <a:lnTo>
                    <a:pt x="5077" y="105424"/>
                  </a:lnTo>
                  <a:lnTo>
                    <a:pt x="28" y="136638"/>
                  </a:lnTo>
                  <a:lnTo>
                    <a:pt x="0" y="158778"/>
                  </a:lnTo>
                  <a:lnTo>
                    <a:pt x="4978" y="175592"/>
                  </a:lnTo>
                  <a:lnTo>
                    <a:pt x="9440" y="183120"/>
                  </a:lnTo>
                  <a:lnTo>
                    <a:pt x="12662" y="185466"/>
                  </a:lnTo>
                  <a:lnTo>
                    <a:pt x="20757" y="188073"/>
                  </a:lnTo>
                  <a:lnTo>
                    <a:pt x="34835" y="189541"/>
                  </a:lnTo>
                  <a:lnTo>
                    <a:pt x="59999" y="183953"/>
                  </a:lnTo>
                  <a:lnTo>
                    <a:pt x="76848" y="176278"/>
                  </a:lnTo>
                  <a:lnTo>
                    <a:pt x="112336" y="149192"/>
                  </a:lnTo>
                  <a:lnTo>
                    <a:pt x="138131" y="113773"/>
                  </a:lnTo>
                  <a:lnTo>
                    <a:pt x="146941" y="96029"/>
                  </a:lnTo>
                  <a:lnTo>
                    <a:pt x="151660" y="59693"/>
                  </a:lnTo>
                  <a:lnTo>
                    <a:pt x="158477" y="45987"/>
                  </a:lnTo>
                  <a:lnTo>
                    <a:pt x="162848" y="78913"/>
                  </a:lnTo>
                  <a:lnTo>
                    <a:pt x="176717" y="115286"/>
                  </a:lnTo>
                  <a:lnTo>
                    <a:pt x="186240" y="127531"/>
                  </a:lnTo>
                  <a:lnTo>
                    <a:pt x="215725" y="157274"/>
                  </a:lnTo>
                  <a:lnTo>
                    <a:pt x="239287" y="169364"/>
                  </a:lnTo>
                  <a:lnTo>
                    <a:pt x="252148" y="170192"/>
                  </a:lnTo>
                  <a:lnTo>
                    <a:pt x="287844" y="165295"/>
                  </a:lnTo>
                  <a:lnTo>
                    <a:pt x="293091" y="163423"/>
                  </a:lnTo>
                  <a:lnTo>
                    <a:pt x="301179" y="156827"/>
                  </a:lnTo>
                  <a:lnTo>
                    <a:pt x="332414" y="118776"/>
                  </a:lnTo>
                  <a:lnTo>
                    <a:pt x="338939" y="100146"/>
                  </a:lnTo>
                  <a:lnTo>
                    <a:pt x="342170" y="74353"/>
                  </a:lnTo>
                  <a:lnTo>
                    <a:pt x="349208" y="53486"/>
                  </a:lnTo>
                  <a:lnTo>
                    <a:pt x="349277" y="57188"/>
                  </a:lnTo>
                  <a:lnTo>
                    <a:pt x="351550" y="61352"/>
                  </a:lnTo>
                  <a:lnTo>
                    <a:pt x="353342" y="63647"/>
                  </a:lnTo>
                  <a:lnTo>
                    <a:pt x="362799" y="101725"/>
                  </a:lnTo>
                  <a:lnTo>
                    <a:pt x="372078" y="139466"/>
                  </a:lnTo>
                  <a:lnTo>
                    <a:pt x="378997" y="175841"/>
                  </a:lnTo>
                  <a:lnTo>
                    <a:pt x="379776" y="189978"/>
                  </a:lnTo>
                  <a:lnTo>
                    <a:pt x="379785" y="155903"/>
                  </a:lnTo>
                  <a:lnTo>
                    <a:pt x="379785" y="126195"/>
                  </a:lnTo>
                  <a:lnTo>
                    <a:pt x="383830" y="92010"/>
                  </a:lnTo>
                  <a:lnTo>
                    <a:pt x="393629" y="66035"/>
                  </a:lnTo>
                  <a:lnTo>
                    <a:pt x="411786" y="37939"/>
                  </a:lnTo>
                  <a:lnTo>
                    <a:pt x="445123" y="13657"/>
                  </a:lnTo>
                  <a:lnTo>
                    <a:pt x="456812" y="9168"/>
                  </a:lnTo>
                  <a:lnTo>
                    <a:pt x="471226" y="72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20"/>
            <p:cNvSpPr/>
            <p:nvPr/>
          </p:nvSpPr>
          <p:spPr>
            <a:xfrm>
              <a:off x="5288282" y="1005839"/>
              <a:ext cx="326929" cy="216627"/>
            </a:xfrm>
            <a:custGeom>
              <a:avLst/>
              <a:gdLst/>
              <a:ahLst/>
              <a:cxnLst/>
              <a:rect l="0" t="0" r="0" b="0"/>
              <a:pathLst>
                <a:path w="326929" h="216627">
                  <a:moveTo>
                    <a:pt x="7618" y="30481"/>
                  </a:moveTo>
                  <a:lnTo>
                    <a:pt x="6771" y="52582"/>
                  </a:lnTo>
                  <a:lnTo>
                    <a:pt x="1057" y="84724"/>
                  </a:lnTo>
                  <a:lnTo>
                    <a:pt x="207" y="120562"/>
                  </a:lnTo>
                  <a:lnTo>
                    <a:pt x="39" y="157996"/>
                  </a:lnTo>
                  <a:lnTo>
                    <a:pt x="1" y="195016"/>
                  </a:lnTo>
                  <a:lnTo>
                    <a:pt x="0" y="198591"/>
                  </a:lnTo>
                  <a:lnTo>
                    <a:pt x="1692" y="201821"/>
                  </a:lnTo>
                  <a:lnTo>
                    <a:pt x="17165" y="215719"/>
                  </a:lnTo>
                  <a:lnTo>
                    <a:pt x="20755" y="216626"/>
                  </a:lnTo>
                  <a:lnTo>
                    <a:pt x="29261" y="215376"/>
                  </a:lnTo>
                  <a:lnTo>
                    <a:pt x="39524" y="209913"/>
                  </a:lnTo>
                  <a:lnTo>
                    <a:pt x="76352" y="175027"/>
                  </a:lnTo>
                  <a:lnTo>
                    <a:pt x="96548" y="150849"/>
                  </a:lnTo>
                  <a:lnTo>
                    <a:pt x="113633" y="116354"/>
                  </a:lnTo>
                  <a:lnTo>
                    <a:pt x="129080" y="85493"/>
                  </a:lnTo>
                  <a:lnTo>
                    <a:pt x="130079" y="85782"/>
                  </a:lnTo>
                  <a:lnTo>
                    <a:pt x="133447" y="88361"/>
                  </a:lnTo>
                  <a:lnTo>
                    <a:pt x="135509" y="92330"/>
                  </a:lnTo>
                  <a:lnTo>
                    <a:pt x="136941" y="105951"/>
                  </a:lnTo>
                  <a:lnTo>
                    <a:pt x="137940" y="123115"/>
                  </a:lnTo>
                  <a:lnTo>
                    <a:pt x="147755" y="149683"/>
                  </a:lnTo>
                  <a:lnTo>
                    <a:pt x="173202" y="180325"/>
                  </a:lnTo>
                  <a:lnTo>
                    <a:pt x="188101" y="191531"/>
                  </a:lnTo>
                  <a:lnTo>
                    <a:pt x="207286" y="196168"/>
                  </a:lnTo>
                  <a:lnTo>
                    <a:pt x="236523" y="196888"/>
                  </a:lnTo>
                  <a:lnTo>
                    <a:pt x="251593" y="193904"/>
                  </a:lnTo>
                  <a:lnTo>
                    <a:pt x="270312" y="183419"/>
                  </a:lnTo>
                  <a:lnTo>
                    <a:pt x="302129" y="154765"/>
                  </a:lnTo>
                  <a:lnTo>
                    <a:pt x="316468" y="128502"/>
                  </a:lnTo>
                  <a:lnTo>
                    <a:pt x="323966" y="105526"/>
                  </a:lnTo>
                  <a:lnTo>
                    <a:pt x="326928" y="70109"/>
                  </a:lnTo>
                  <a:lnTo>
                    <a:pt x="325183" y="46173"/>
                  </a:lnTo>
                  <a:lnTo>
                    <a:pt x="317009" y="19375"/>
                  </a:lnTo>
                  <a:lnTo>
                    <a:pt x="313785" y="15457"/>
                  </a:lnTo>
                  <a:lnTo>
                    <a:pt x="291364" y="1365"/>
                  </a:lnTo>
                  <a:lnTo>
                    <a:pt x="28193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621"/>
            <p:cNvSpPr/>
            <p:nvPr/>
          </p:nvSpPr>
          <p:spPr>
            <a:xfrm>
              <a:off x="5700927" y="1022142"/>
              <a:ext cx="509374" cy="196553"/>
            </a:xfrm>
            <a:custGeom>
              <a:avLst/>
              <a:gdLst/>
              <a:ahLst/>
              <a:cxnLst/>
              <a:rect l="0" t="0" r="0" b="0"/>
              <a:pathLst>
                <a:path w="509374" h="196553">
                  <a:moveTo>
                    <a:pt x="82653" y="14178"/>
                  </a:moveTo>
                  <a:lnTo>
                    <a:pt x="76091" y="14178"/>
                  </a:lnTo>
                  <a:lnTo>
                    <a:pt x="56861" y="28021"/>
                  </a:lnTo>
                  <a:lnTo>
                    <a:pt x="28769" y="62371"/>
                  </a:lnTo>
                  <a:lnTo>
                    <a:pt x="19757" y="77084"/>
                  </a:lnTo>
                  <a:lnTo>
                    <a:pt x="7074" y="111866"/>
                  </a:lnTo>
                  <a:lnTo>
                    <a:pt x="1274" y="137949"/>
                  </a:lnTo>
                  <a:lnTo>
                    <a:pt x="0" y="174128"/>
                  </a:lnTo>
                  <a:lnTo>
                    <a:pt x="3021" y="182069"/>
                  </a:lnTo>
                  <a:lnTo>
                    <a:pt x="9443" y="188420"/>
                  </a:lnTo>
                  <a:lnTo>
                    <a:pt x="17095" y="193219"/>
                  </a:lnTo>
                  <a:lnTo>
                    <a:pt x="23318" y="195351"/>
                  </a:lnTo>
                  <a:lnTo>
                    <a:pt x="35626" y="196552"/>
                  </a:lnTo>
                  <a:lnTo>
                    <a:pt x="49998" y="192863"/>
                  </a:lnTo>
                  <a:lnTo>
                    <a:pt x="64981" y="182362"/>
                  </a:lnTo>
                  <a:lnTo>
                    <a:pt x="84255" y="150406"/>
                  </a:lnTo>
                  <a:lnTo>
                    <a:pt x="91832" y="135683"/>
                  </a:lnTo>
                  <a:lnTo>
                    <a:pt x="101139" y="97943"/>
                  </a:lnTo>
                  <a:lnTo>
                    <a:pt x="105129" y="60363"/>
                  </a:lnTo>
                  <a:lnTo>
                    <a:pt x="105399" y="50628"/>
                  </a:lnTo>
                  <a:lnTo>
                    <a:pt x="104590" y="48638"/>
                  </a:lnTo>
                  <a:lnTo>
                    <a:pt x="103204" y="47311"/>
                  </a:lnTo>
                  <a:lnTo>
                    <a:pt x="101433" y="46427"/>
                  </a:lnTo>
                  <a:lnTo>
                    <a:pt x="100253" y="46684"/>
                  </a:lnTo>
                  <a:lnTo>
                    <a:pt x="99466" y="47702"/>
                  </a:lnTo>
                  <a:lnTo>
                    <a:pt x="98359" y="53179"/>
                  </a:lnTo>
                  <a:lnTo>
                    <a:pt x="97985" y="66661"/>
                  </a:lnTo>
                  <a:lnTo>
                    <a:pt x="106505" y="101483"/>
                  </a:lnTo>
                  <a:lnTo>
                    <a:pt x="126632" y="136556"/>
                  </a:lnTo>
                  <a:lnTo>
                    <a:pt x="141310" y="151003"/>
                  </a:lnTo>
                  <a:lnTo>
                    <a:pt x="171573" y="168865"/>
                  </a:lnTo>
                  <a:lnTo>
                    <a:pt x="190844" y="172618"/>
                  </a:lnTo>
                  <a:lnTo>
                    <a:pt x="208596" y="169684"/>
                  </a:lnTo>
                  <a:lnTo>
                    <a:pt x="228625" y="163453"/>
                  </a:lnTo>
                  <a:lnTo>
                    <a:pt x="238687" y="156440"/>
                  </a:lnTo>
                  <a:lnTo>
                    <a:pt x="260084" y="127142"/>
                  </a:lnTo>
                  <a:lnTo>
                    <a:pt x="275309" y="90202"/>
                  </a:lnTo>
                  <a:lnTo>
                    <a:pt x="286085" y="52254"/>
                  </a:lnTo>
                  <a:lnTo>
                    <a:pt x="288352" y="15947"/>
                  </a:lnTo>
                  <a:lnTo>
                    <a:pt x="289213" y="15357"/>
                  </a:lnTo>
                  <a:lnTo>
                    <a:pt x="292426" y="14702"/>
                  </a:lnTo>
                  <a:lnTo>
                    <a:pt x="293621" y="15374"/>
                  </a:lnTo>
                  <a:lnTo>
                    <a:pt x="294418" y="16668"/>
                  </a:lnTo>
                  <a:lnTo>
                    <a:pt x="295304" y="22058"/>
                  </a:lnTo>
                  <a:lnTo>
                    <a:pt x="295919" y="53315"/>
                  </a:lnTo>
                  <a:lnTo>
                    <a:pt x="301231" y="83809"/>
                  </a:lnTo>
                  <a:lnTo>
                    <a:pt x="303158" y="119309"/>
                  </a:lnTo>
                  <a:lnTo>
                    <a:pt x="304416" y="157060"/>
                  </a:lnTo>
                  <a:lnTo>
                    <a:pt x="311159" y="188597"/>
                  </a:lnTo>
                  <a:lnTo>
                    <a:pt x="311225" y="185143"/>
                  </a:lnTo>
                  <a:lnTo>
                    <a:pt x="313498" y="181038"/>
                  </a:lnTo>
                  <a:lnTo>
                    <a:pt x="315290" y="178758"/>
                  </a:lnTo>
                  <a:lnTo>
                    <a:pt x="317811" y="163413"/>
                  </a:lnTo>
                  <a:lnTo>
                    <a:pt x="320991" y="125803"/>
                  </a:lnTo>
                  <a:lnTo>
                    <a:pt x="327120" y="97205"/>
                  </a:lnTo>
                  <a:lnTo>
                    <a:pt x="334298" y="67283"/>
                  </a:lnTo>
                  <a:lnTo>
                    <a:pt x="344045" y="39226"/>
                  </a:lnTo>
                  <a:lnTo>
                    <a:pt x="358464" y="11035"/>
                  </a:lnTo>
                  <a:lnTo>
                    <a:pt x="362200" y="7002"/>
                  </a:lnTo>
                  <a:lnTo>
                    <a:pt x="370867" y="2522"/>
                  </a:lnTo>
                  <a:lnTo>
                    <a:pt x="385266" y="0"/>
                  </a:lnTo>
                  <a:lnTo>
                    <a:pt x="400257" y="3297"/>
                  </a:lnTo>
                  <a:lnTo>
                    <a:pt x="415424" y="13682"/>
                  </a:lnTo>
                  <a:lnTo>
                    <a:pt x="426597" y="27483"/>
                  </a:lnTo>
                  <a:lnTo>
                    <a:pt x="443194" y="58637"/>
                  </a:lnTo>
                  <a:lnTo>
                    <a:pt x="457761" y="92386"/>
                  </a:lnTo>
                  <a:lnTo>
                    <a:pt x="469527" y="121453"/>
                  </a:lnTo>
                  <a:lnTo>
                    <a:pt x="481088" y="157570"/>
                  </a:lnTo>
                  <a:lnTo>
                    <a:pt x="491525" y="176997"/>
                  </a:lnTo>
                  <a:lnTo>
                    <a:pt x="496642" y="183344"/>
                  </a:lnTo>
                  <a:lnTo>
                    <a:pt x="501739" y="186729"/>
                  </a:lnTo>
                  <a:lnTo>
                    <a:pt x="509373" y="1894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22"/>
            <p:cNvSpPr/>
            <p:nvPr/>
          </p:nvSpPr>
          <p:spPr>
            <a:xfrm>
              <a:off x="6324600" y="1043939"/>
              <a:ext cx="30481" cy="188378"/>
            </a:xfrm>
            <a:custGeom>
              <a:avLst/>
              <a:gdLst/>
              <a:ahLst/>
              <a:cxnLst/>
              <a:rect l="0" t="0" r="0" b="0"/>
              <a:pathLst>
                <a:path w="30481" h="188378">
                  <a:moveTo>
                    <a:pt x="0" y="0"/>
                  </a:moveTo>
                  <a:lnTo>
                    <a:pt x="0" y="33309"/>
                  </a:lnTo>
                  <a:lnTo>
                    <a:pt x="0" y="62269"/>
                  </a:lnTo>
                  <a:lnTo>
                    <a:pt x="4045" y="93616"/>
                  </a:lnTo>
                  <a:lnTo>
                    <a:pt x="6561" y="124352"/>
                  </a:lnTo>
                  <a:lnTo>
                    <a:pt x="13493" y="158149"/>
                  </a:lnTo>
                  <a:lnTo>
                    <a:pt x="22773" y="185723"/>
                  </a:lnTo>
                  <a:lnTo>
                    <a:pt x="24495" y="187316"/>
                  </a:lnTo>
                  <a:lnTo>
                    <a:pt x="26490" y="188377"/>
                  </a:lnTo>
                  <a:lnTo>
                    <a:pt x="27820" y="188238"/>
                  </a:lnTo>
                  <a:lnTo>
                    <a:pt x="28706" y="187299"/>
                  </a:lnTo>
                  <a:lnTo>
                    <a:pt x="30480" y="1828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23"/>
            <p:cNvSpPr/>
            <p:nvPr/>
          </p:nvSpPr>
          <p:spPr>
            <a:xfrm>
              <a:off x="6324600" y="914400"/>
              <a:ext cx="1" cy="7621"/>
            </a:xfrm>
            <a:custGeom>
              <a:avLst/>
              <a:gdLst/>
              <a:ahLst/>
              <a:cxnLst/>
              <a:rect l="0" t="0" r="0" b="0"/>
              <a:pathLst>
                <a:path w="1" h="7621">
                  <a:moveTo>
                    <a:pt x="0" y="0"/>
                  </a:moveTo>
                  <a:lnTo>
                    <a:pt x="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24"/>
            <p:cNvSpPr/>
            <p:nvPr/>
          </p:nvSpPr>
          <p:spPr>
            <a:xfrm>
              <a:off x="6425307" y="1005839"/>
              <a:ext cx="149201" cy="213217"/>
            </a:xfrm>
            <a:custGeom>
              <a:avLst/>
              <a:gdLst/>
              <a:ahLst/>
              <a:cxnLst/>
              <a:rect l="0" t="0" r="0" b="0"/>
              <a:pathLst>
                <a:path w="149201" h="213217">
                  <a:moveTo>
                    <a:pt x="120273" y="0"/>
                  </a:moveTo>
                  <a:lnTo>
                    <a:pt x="116227" y="0"/>
                  </a:lnTo>
                  <a:lnTo>
                    <a:pt x="105621" y="4046"/>
                  </a:lnTo>
                  <a:lnTo>
                    <a:pt x="72728" y="20409"/>
                  </a:lnTo>
                  <a:lnTo>
                    <a:pt x="34756" y="35568"/>
                  </a:lnTo>
                  <a:lnTo>
                    <a:pt x="2058" y="53184"/>
                  </a:lnTo>
                  <a:lnTo>
                    <a:pt x="823" y="54929"/>
                  </a:lnTo>
                  <a:lnTo>
                    <a:pt x="0" y="56940"/>
                  </a:lnTo>
                  <a:lnTo>
                    <a:pt x="297" y="58280"/>
                  </a:lnTo>
                  <a:lnTo>
                    <a:pt x="1342" y="59174"/>
                  </a:lnTo>
                  <a:lnTo>
                    <a:pt x="4761" y="61013"/>
                  </a:lnTo>
                  <a:lnTo>
                    <a:pt x="9103" y="64653"/>
                  </a:lnTo>
                  <a:lnTo>
                    <a:pt x="24398" y="67417"/>
                  </a:lnTo>
                  <a:lnTo>
                    <a:pt x="60651" y="68478"/>
                  </a:lnTo>
                  <a:lnTo>
                    <a:pt x="91558" y="70825"/>
                  </a:lnTo>
                  <a:lnTo>
                    <a:pt x="116576" y="79184"/>
                  </a:lnTo>
                  <a:lnTo>
                    <a:pt x="125121" y="86275"/>
                  </a:lnTo>
                  <a:lnTo>
                    <a:pt x="131740" y="95918"/>
                  </a:lnTo>
                  <a:lnTo>
                    <a:pt x="145511" y="130130"/>
                  </a:lnTo>
                  <a:lnTo>
                    <a:pt x="149200" y="152575"/>
                  </a:lnTo>
                  <a:lnTo>
                    <a:pt x="146246" y="171267"/>
                  </a:lnTo>
                  <a:lnTo>
                    <a:pt x="137664" y="191907"/>
                  </a:lnTo>
                  <a:lnTo>
                    <a:pt x="132800" y="199028"/>
                  </a:lnTo>
                  <a:lnTo>
                    <a:pt x="117211" y="207797"/>
                  </a:lnTo>
                  <a:lnTo>
                    <a:pt x="94425" y="212261"/>
                  </a:lnTo>
                  <a:lnTo>
                    <a:pt x="58919" y="213216"/>
                  </a:lnTo>
                  <a:lnTo>
                    <a:pt x="28209" y="206787"/>
                  </a:lnTo>
                  <a:lnTo>
                    <a:pt x="22064" y="203948"/>
                  </a:lnTo>
                  <a:lnTo>
                    <a:pt x="13593"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625"/>
            <p:cNvSpPr/>
            <p:nvPr/>
          </p:nvSpPr>
          <p:spPr>
            <a:xfrm>
              <a:off x="6653874" y="947447"/>
              <a:ext cx="364146" cy="355574"/>
            </a:xfrm>
            <a:custGeom>
              <a:avLst/>
              <a:gdLst/>
              <a:ahLst/>
              <a:cxnLst/>
              <a:rect l="0" t="0" r="0" b="0"/>
              <a:pathLst>
                <a:path w="364146" h="355574">
                  <a:moveTo>
                    <a:pt x="13626" y="81253"/>
                  </a:moveTo>
                  <a:lnTo>
                    <a:pt x="13626" y="85298"/>
                  </a:lnTo>
                  <a:lnTo>
                    <a:pt x="12779" y="86489"/>
                  </a:lnTo>
                  <a:lnTo>
                    <a:pt x="11367" y="87284"/>
                  </a:lnTo>
                  <a:lnTo>
                    <a:pt x="9581" y="87813"/>
                  </a:lnTo>
                  <a:lnTo>
                    <a:pt x="8389" y="89860"/>
                  </a:lnTo>
                  <a:lnTo>
                    <a:pt x="113" y="121965"/>
                  </a:lnTo>
                  <a:lnTo>
                    <a:pt x="0" y="135754"/>
                  </a:lnTo>
                  <a:lnTo>
                    <a:pt x="6827" y="167560"/>
                  </a:lnTo>
                  <a:lnTo>
                    <a:pt x="12283" y="202159"/>
                  </a:lnTo>
                  <a:lnTo>
                    <a:pt x="13360" y="237842"/>
                  </a:lnTo>
                  <a:lnTo>
                    <a:pt x="13610" y="274508"/>
                  </a:lnTo>
                  <a:lnTo>
                    <a:pt x="13625" y="279288"/>
                  </a:lnTo>
                  <a:lnTo>
                    <a:pt x="13626" y="246443"/>
                  </a:lnTo>
                  <a:lnTo>
                    <a:pt x="13626" y="209807"/>
                  </a:lnTo>
                  <a:lnTo>
                    <a:pt x="13626" y="177763"/>
                  </a:lnTo>
                  <a:lnTo>
                    <a:pt x="13626" y="141457"/>
                  </a:lnTo>
                  <a:lnTo>
                    <a:pt x="15319" y="118170"/>
                  </a:lnTo>
                  <a:lnTo>
                    <a:pt x="27945" y="84782"/>
                  </a:lnTo>
                  <a:lnTo>
                    <a:pt x="34383" y="73508"/>
                  </a:lnTo>
                  <a:lnTo>
                    <a:pt x="47528" y="62401"/>
                  </a:lnTo>
                  <a:lnTo>
                    <a:pt x="62147" y="54594"/>
                  </a:lnTo>
                  <a:lnTo>
                    <a:pt x="72162" y="52471"/>
                  </a:lnTo>
                  <a:lnTo>
                    <a:pt x="82257" y="53785"/>
                  </a:lnTo>
                  <a:lnTo>
                    <a:pt x="87320" y="55321"/>
                  </a:lnTo>
                  <a:lnTo>
                    <a:pt x="95203" y="61543"/>
                  </a:lnTo>
                  <a:lnTo>
                    <a:pt x="111208" y="87425"/>
                  </a:lnTo>
                  <a:lnTo>
                    <a:pt x="125439" y="125150"/>
                  </a:lnTo>
                  <a:lnTo>
                    <a:pt x="137161" y="155125"/>
                  </a:lnTo>
                  <a:lnTo>
                    <a:pt x="144238" y="191079"/>
                  </a:lnTo>
                  <a:lnTo>
                    <a:pt x="148845" y="211725"/>
                  </a:lnTo>
                  <a:lnTo>
                    <a:pt x="150776" y="241067"/>
                  </a:lnTo>
                  <a:lnTo>
                    <a:pt x="150785" y="208336"/>
                  </a:lnTo>
                  <a:lnTo>
                    <a:pt x="151633" y="180525"/>
                  </a:lnTo>
                  <a:lnTo>
                    <a:pt x="156869" y="145850"/>
                  </a:lnTo>
                  <a:lnTo>
                    <a:pt x="164629" y="108765"/>
                  </a:lnTo>
                  <a:lnTo>
                    <a:pt x="177278" y="71813"/>
                  </a:lnTo>
                  <a:lnTo>
                    <a:pt x="191749" y="39885"/>
                  </a:lnTo>
                  <a:lnTo>
                    <a:pt x="206761" y="15656"/>
                  </a:lnTo>
                  <a:lnTo>
                    <a:pt x="216867" y="6096"/>
                  </a:lnTo>
                  <a:lnTo>
                    <a:pt x="227005" y="1283"/>
                  </a:lnTo>
                  <a:lnTo>
                    <a:pt x="232079" y="0"/>
                  </a:lnTo>
                  <a:lnTo>
                    <a:pt x="242232" y="831"/>
                  </a:lnTo>
                  <a:lnTo>
                    <a:pt x="252388" y="4870"/>
                  </a:lnTo>
                  <a:lnTo>
                    <a:pt x="262547" y="12309"/>
                  </a:lnTo>
                  <a:lnTo>
                    <a:pt x="270449" y="25775"/>
                  </a:lnTo>
                  <a:lnTo>
                    <a:pt x="281915" y="56913"/>
                  </a:lnTo>
                  <a:lnTo>
                    <a:pt x="292039" y="84828"/>
                  </a:lnTo>
                  <a:lnTo>
                    <a:pt x="305005" y="116991"/>
                  </a:lnTo>
                  <a:lnTo>
                    <a:pt x="314718" y="153298"/>
                  </a:lnTo>
                  <a:lnTo>
                    <a:pt x="322704" y="191166"/>
                  </a:lnTo>
                  <a:lnTo>
                    <a:pt x="331898" y="227752"/>
                  </a:lnTo>
                  <a:lnTo>
                    <a:pt x="339372" y="261510"/>
                  </a:lnTo>
                  <a:lnTo>
                    <a:pt x="345515" y="290907"/>
                  </a:lnTo>
                  <a:lnTo>
                    <a:pt x="356357" y="328217"/>
                  </a:lnTo>
                  <a:lnTo>
                    <a:pt x="364145" y="3555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 name="SMARTInkShape-Group74"/>
          <p:cNvGrpSpPr/>
          <p:nvPr/>
        </p:nvGrpSpPr>
        <p:grpSpPr>
          <a:xfrm>
            <a:off x="4310642" y="2171700"/>
            <a:ext cx="3212990" cy="556260"/>
            <a:chOff x="4310642" y="2171700"/>
            <a:chExt cx="3212990" cy="556260"/>
          </a:xfrm>
        </p:grpSpPr>
        <p:sp>
          <p:nvSpPr>
            <p:cNvPr id="37" name="SMARTInkShape-626"/>
            <p:cNvSpPr/>
            <p:nvPr/>
          </p:nvSpPr>
          <p:spPr>
            <a:xfrm>
              <a:off x="7231380" y="2370029"/>
              <a:ext cx="292252" cy="265913"/>
            </a:xfrm>
            <a:custGeom>
              <a:avLst/>
              <a:gdLst/>
              <a:ahLst/>
              <a:cxnLst/>
              <a:rect l="0" t="0" r="0" b="0"/>
              <a:pathLst>
                <a:path w="292252" h="265913">
                  <a:moveTo>
                    <a:pt x="220980" y="7411"/>
                  </a:moveTo>
                  <a:lnTo>
                    <a:pt x="208813" y="2174"/>
                  </a:lnTo>
                  <a:lnTo>
                    <a:pt x="174927" y="0"/>
                  </a:lnTo>
                  <a:lnTo>
                    <a:pt x="139520" y="3863"/>
                  </a:lnTo>
                  <a:lnTo>
                    <a:pt x="102252" y="11144"/>
                  </a:lnTo>
                  <a:lnTo>
                    <a:pt x="93988" y="17819"/>
                  </a:lnTo>
                  <a:lnTo>
                    <a:pt x="90598" y="21969"/>
                  </a:lnTo>
                  <a:lnTo>
                    <a:pt x="89185" y="25583"/>
                  </a:lnTo>
                  <a:lnTo>
                    <a:pt x="89090" y="28839"/>
                  </a:lnTo>
                  <a:lnTo>
                    <a:pt x="95020" y="44193"/>
                  </a:lnTo>
                  <a:lnTo>
                    <a:pt x="109998" y="58573"/>
                  </a:lnTo>
                  <a:lnTo>
                    <a:pt x="147475" y="83658"/>
                  </a:lnTo>
                  <a:lnTo>
                    <a:pt x="176058" y="98865"/>
                  </a:lnTo>
                  <a:lnTo>
                    <a:pt x="205976" y="116352"/>
                  </a:lnTo>
                  <a:lnTo>
                    <a:pt x="242380" y="145017"/>
                  </a:lnTo>
                  <a:lnTo>
                    <a:pt x="272338" y="169902"/>
                  </a:lnTo>
                  <a:lnTo>
                    <a:pt x="291170" y="201811"/>
                  </a:lnTo>
                  <a:lnTo>
                    <a:pt x="292251" y="212626"/>
                  </a:lnTo>
                  <a:lnTo>
                    <a:pt x="291354" y="217881"/>
                  </a:lnTo>
                  <a:lnTo>
                    <a:pt x="283583" y="228235"/>
                  </a:lnTo>
                  <a:lnTo>
                    <a:pt x="257899" y="248680"/>
                  </a:lnTo>
                  <a:lnTo>
                    <a:pt x="227780" y="259896"/>
                  </a:lnTo>
                  <a:lnTo>
                    <a:pt x="192044" y="264537"/>
                  </a:lnTo>
                  <a:lnTo>
                    <a:pt x="154645" y="265912"/>
                  </a:lnTo>
                  <a:lnTo>
                    <a:pt x="116752" y="262274"/>
                  </a:lnTo>
                  <a:lnTo>
                    <a:pt x="89142" y="260383"/>
                  </a:lnTo>
                  <a:lnTo>
                    <a:pt x="61632" y="258696"/>
                  </a:lnTo>
                  <a:lnTo>
                    <a:pt x="28797" y="253833"/>
                  </a:lnTo>
                  <a:lnTo>
                    <a:pt x="0" y="2512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27"/>
            <p:cNvSpPr/>
            <p:nvPr/>
          </p:nvSpPr>
          <p:spPr>
            <a:xfrm>
              <a:off x="6911379" y="2347935"/>
              <a:ext cx="236182" cy="265217"/>
            </a:xfrm>
            <a:custGeom>
              <a:avLst/>
              <a:gdLst/>
              <a:ahLst/>
              <a:cxnLst/>
              <a:rect l="0" t="0" r="0" b="0"/>
              <a:pathLst>
                <a:path w="236182" h="265217">
                  <a:moveTo>
                    <a:pt x="45681" y="44744"/>
                  </a:moveTo>
                  <a:lnTo>
                    <a:pt x="41635" y="48790"/>
                  </a:lnTo>
                  <a:lnTo>
                    <a:pt x="39649" y="53033"/>
                  </a:lnTo>
                  <a:lnTo>
                    <a:pt x="37276" y="86555"/>
                  </a:lnTo>
                  <a:lnTo>
                    <a:pt x="32042" y="116315"/>
                  </a:lnTo>
                  <a:lnTo>
                    <a:pt x="28657" y="144691"/>
                  </a:lnTo>
                  <a:lnTo>
                    <a:pt x="22292" y="174547"/>
                  </a:lnTo>
                  <a:lnTo>
                    <a:pt x="15044" y="204842"/>
                  </a:lnTo>
                  <a:lnTo>
                    <a:pt x="3326" y="242561"/>
                  </a:lnTo>
                  <a:lnTo>
                    <a:pt x="0" y="265216"/>
                  </a:lnTo>
                  <a:lnTo>
                    <a:pt x="815" y="253457"/>
                  </a:lnTo>
                  <a:lnTo>
                    <a:pt x="10568" y="221797"/>
                  </a:lnTo>
                  <a:lnTo>
                    <a:pt x="13828" y="193630"/>
                  </a:lnTo>
                  <a:lnTo>
                    <a:pt x="18839" y="159791"/>
                  </a:lnTo>
                  <a:lnTo>
                    <a:pt x="25566" y="133129"/>
                  </a:lnTo>
                  <a:lnTo>
                    <a:pt x="33354" y="106040"/>
                  </a:lnTo>
                  <a:lnTo>
                    <a:pt x="44192" y="71749"/>
                  </a:lnTo>
                  <a:lnTo>
                    <a:pt x="67494" y="34337"/>
                  </a:lnTo>
                  <a:lnTo>
                    <a:pt x="92699" y="10139"/>
                  </a:lnTo>
                  <a:lnTo>
                    <a:pt x="104960" y="3964"/>
                  </a:lnTo>
                  <a:lnTo>
                    <a:pt x="126629" y="0"/>
                  </a:lnTo>
                  <a:lnTo>
                    <a:pt x="136973" y="3974"/>
                  </a:lnTo>
                  <a:lnTo>
                    <a:pt x="153367" y="16277"/>
                  </a:lnTo>
                  <a:lnTo>
                    <a:pt x="162065" y="28313"/>
                  </a:lnTo>
                  <a:lnTo>
                    <a:pt x="172591" y="58871"/>
                  </a:lnTo>
                  <a:lnTo>
                    <a:pt x="180565" y="92502"/>
                  </a:lnTo>
                  <a:lnTo>
                    <a:pt x="182167" y="121548"/>
                  </a:lnTo>
                  <a:lnTo>
                    <a:pt x="182708" y="157659"/>
                  </a:lnTo>
                  <a:lnTo>
                    <a:pt x="189389" y="194037"/>
                  </a:lnTo>
                  <a:lnTo>
                    <a:pt x="191440" y="198459"/>
                  </a:lnTo>
                  <a:lnTo>
                    <a:pt x="198234" y="205631"/>
                  </a:lnTo>
                  <a:lnTo>
                    <a:pt x="215546" y="216287"/>
                  </a:lnTo>
                  <a:lnTo>
                    <a:pt x="222211" y="218352"/>
                  </a:lnTo>
                  <a:lnTo>
                    <a:pt x="225174" y="218056"/>
                  </a:lnTo>
                  <a:lnTo>
                    <a:pt x="236181" y="2123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628"/>
            <p:cNvSpPr/>
            <p:nvPr/>
          </p:nvSpPr>
          <p:spPr>
            <a:xfrm>
              <a:off x="6600925" y="2407920"/>
              <a:ext cx="201685" cy="203658"/>
            </a:xfrm>
            <a:custGeom>
              <a:avLst/>
              <a:gdLst/>
              <a:ahLst/>
              <a:cxnLst/>
              <a:rect l="0" t="0" r="0" b="0"/>
              <a:pathLst>
                <a:path w="201685" h="203658">
                  <a:moveTo>
                    <a:pt x="127535" y="7620"/>
                  </a:moveTo>
                  <a:lnTo>
                    <a:pt x="127535" y="11665"/>
                  </a:lnTo>
                  <a:lnTo>
                    <a:pt x="128382" y="12856"/>
                  </a:lnTo>
                  <a:lnTo>
                    <a:pt x="129792" y="13651"/>
                  </a:lnTo>
                  <a:lnTo>
                    <a:pt x="134841" y="15146"/>
                  </a:lnTo>
                  <a:lnTo>
                    <a:pt x="135062" y="11167"/>
                  </a:lnTo>
                  <a:lnTo>
                    <a:pt x="133399" y="10831"/>
                  </a:lnTo>
                  <a:lnTo>
                    <a:pt x="101844" y="19063"/>
                  </a:lnTo>
                  <a:lnTo>
                    <a:pt x="65267" y="39693"/>
                  </a:lnTo>
                  <a:lnTo>
                    <a:pt x="27300" y="77008"/>
                  </a:lnTo>
                  <a:lnTo>
                    <a:pt x="9930" y="106839"/>
                  </a:lnTo>
                  <a:lnTo>
                    <a:pt x="603" y="137191"/>
                  </a:lnTo>
                  <a:lnTo>
                    <a:pt x="0" y="152414"/>
                  </a:lnTo>
                  <a:lnTo>
                    <a:pt x="2554" y="167646"/>
                  </a:lnTo>
                  <a:lnTo>
                    <a:pt x="11028" y="180624"/>
                  </a:lnTo>
                  <a:lnTo>
                    <a:pt x="23260" y="191191"/>
                  </a:lnTo>
                  <a:lnTo>
                    <a:pt x="37164" y="198709"/>
                  </a:lnTo>
                  <a:lnTo>
                    <a:pt x="63316" y="203657"/>
                  </a:lnTo>
                  <a:lnTo>
                    <a:pt x="97258" y="199244"/>
                  </a:lnTo>
                  <a:lnTo>
                    <a:pt x="125807" y="191774"/>
                  </a:lnTo>
                  <a:lnTo>
                    <a:pt x="163537" y="174508"/>
                  </a:lnTo>
                  <a:lnTo>
                    <a:pt x="178249" y="163919"/>
                  </a:lnTo>
                  <a:lnTo>
                    <a:pt x="191291" y="143677"/>
                  </a:lnTo>
                  <a:lnTo>
                    <a:pt x="199671" y="120746"/>
                  </a:lnTo>
                  <a:lnTo>
                    <a:pt x="201684" y="93726"/>
                  </a:lnTo>
                  <a:lnTo>
                    <a:pt x="199154" y="77216"/>
                  </a:lnTo>
                  <a:lnTo>
                    <a:pt x="192951" y="63669"/>
                  </a:lnTo>
                  <a:lnTo>
                    <a:pt x="188925" y="57686"/>
                  </a:lnTo>
                  <a:lnTo>
                    <a:pt x="177679" y="48780"/>
                  </a:lnTo>
                  <a:lnTo>
                    <a:pt x="142354" y="28186"/>
                  </a:lnTo>
                  <a:lnTo>
                    <a:pt x="108664" y="13066"/>
                  </a:lnTo>
                  <a:lnTo>
                    <a:pt x="8181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629"/>
            <p:cNvSpPr/>
            <p:nvPr/>
          </p:nvSpPr>
          <p:spPr>
            <a:xfrm>
              <a:off x="6480291" y="2301240"/>
              <a:ext cx="11949" cy="30481"/>
            </a:xfrm>
            <a:custGeom>
              <a:avLst/>
              <a:gdLst/>
              <a:ahLst/>
              <a:cxnLst/>
              <a:rect l="0" t="0" r="0" b="0"/>
              <a:pathLst>
                <a:path w="11949" h="30481">
                  <a:moveTo>
                    <a:pt x="11948" y="0"/>
                  </a:moveTo>
                  <a:lnTo>
                    <a:pt x="376" y="0"/>
                  </a:lnTo>
                  <a:lnTo>
                    <a:pt x="0" y="846"/>
                  </a:lnTo>
                  <a:lnTo>
                    <a:pt x="3223" y="8288"/>
                  </a:lnTo>
                  <a:lnTo>
                    <a:pt x="3592" y="10605"/>
                  </a:lnTo>
                  <a:lnTo>
                    <a:pt x="6259" y="15438"/>
                  </a:lnTo>
                  <a:lnTo>
                    <a:pt x="9420" y="20408"/>
                  </a:lnTo>
                  <a:lnTo>
                    <a:pt x="11948" y="304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630"/>
            <p:cNvSpPr/>
            <p:nvPr/>
          </p:nvSpPr>
          <p:spPr>
            <a:xfrm>
              <a:off x="6454463" y="2400300"/>
              <a:ext cx="37777" cy="169977"/>
            </a:xfrm>
            <a:custGeom>
              <a:avLst/>
              <a:gdLst/>
              <a:ahLst/>
              <a:cxnLst/>
              <a:rect l="0" t="0" r="0" b="0"/>
              <a:pathLst>
                <a:path w="37777" h="169977">
                  <a:moveTo>
                    <a:pt x="37776" y="0"/>
                  </a:moveTo>
                  <a:lnTo>
                    <a:pt x="33731" y="4045"/>
                  </a:lnTo>
                  <a:lnTo>
                    <a:pt x="31744" y="10546"/>
                  </a:lnTo>
                  <a:lnTo>
                    <a:pt x="28370" y="23727"/>
                  </a:lnTo>
                  <a:lnTo>
                    <a:pt x="18068" y="54457"/>
                  </a:lnTo>
                  <a:lnTo>
                    <a:pt x="11286" y="91587"/>
                  </a:lnTo>
                  <a:lnTo>
                    <a:pt x="8085" y="126339"/>
                  </a:lnTo>
                  <a:lnTo>
                    <a:pt x="5195" y="151265"/>
                  </a:lnTo>
                  <a:lnTo>
                    <a:pt x="403" y="169873"/>
                  </a:lnTo>
                  <a:lnTo>
                    <a:pt x="161" y="169976"/>
                  </a:lnTo>
                  <a:lnTo>
                    <a:pt x="0" y="169197"/>
                  </a:lnTo>
                  <a:lnTo>
                    <a:pt x="7297" y="1600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31"/>
            <p:cNvSpPr/>
            <p:nvPr/>
          </p:nvSpPr>
          <p:spPr>
            <a:xfrm>
              <a:off x="6164580" y="2385059"/>
              <a:ext cx="236221" cy="45721"/>
            </a:xfrm>
            <a:custGeom>
              <a:avLst/>
              <a:gdLst/>
              <a:ahLst/>
              <a:cxnLst/>
              <a:rect l="0" t="0" r="0" b="0"/>
              <a:pathLst>
                <a:path w="236221" h="45721">
                  <a:moveTo>
                    <a:pt x="0" y="45720"/>
                  </a:moveTo>
                  <a:lnTo>
                    <a:pt x="19927" y="44874"/>
                  </a:lnTo>
                  <a:lnTo>
                    <a:pt x="58002" y="35114"/>
                  </a:lnTo>
                  <a:lnTo>
                    <a:pt x="91034" y="27808"/>
                  </a:lnTo>
                  <a:lnTo>
                    <a:pt x="127632" y="20281"/>
                  </a:lnTo>
                  <a:lnTo>
                    <a:pt x="165287" y="16734"/>
                  </a:lnTo>
                  <a:lnTo>
                    <a:pt x="199209" y="11638"/>
                  </a:lnTo>
                  <a:lnTo>
                    <a:pt x="2362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632"/>
            <p:cNvSpPr/>
            <p:nvPr/>
          </p:nvSpPr>
          <p:spPr>
            <a:xfrm>
              <a:off x="6256019" y="2225040"/>
              <a:ext cx="15242" cy="318348"/>
            </a:xfrm>
            <a:custGeom>
              <a:avLst/>
              <a:gdLst/>
              <a:ahLst/>
              <a:cxnLst/>
              <a:rect l="0" t="0" r="0" b="0"/>
              <a:pathLst>
                <a:path w="15242" h="318348">
                  <a:moveTo>
                    <a:pt x="0" y="0"/>
                  </a:moveTo>
                  <a:lnTo>
                    <a:pt x="0" y="32784"/>
                  </a:lnTo>
                  <a:lnTo>
                    <a:pt x="0" y="67498"/>
                  </a:lnTo>
                  <a:lnTo>
                    <a:pt x="0" y="98645"/>
                  </a:lnTo>
                  <a:lnTo>
                    <a:pt x="0" y="125122"/>
                  </a:lnTo>
                  <a:lnTo>
                    <a:pt x="0" y="153823"/>
                  </a:lnTo>
                  <a:lnTo>
                    <a:pt x="0" y="182665"/>
                  </a:lnTo>
                  <a:lnTo>
                    <a:pt x="0" y="209595"/>
                  </a:lnTo>
                  <a:lnTo>
                    <a:pt x="0" y="244512"/>
                  </a:lnTo>
                  <a:lnTo>
                    <a:pt x="847" y="279720"/>
                  </a:lnTo>
                  <a:lnTo>
                    <a:pt x="7307" y="314328"/>
                  </a:lnTo>
                  <a:lnTo>
                    <a:pt x="8258" y="316232"/>
                  </a:lnTo>
                  <a:lnTo>
                    <a:pt x="9739" y="317501"/>
                  </a:lnTo>
                  <a:lnTo>
                    <a:pt x="11573" y="318347"/>
                  </a:lnTo>
                  <a:lnTo>
                    <a:pt x="12796" y="318064"/>
                  </a:lnTo>
                  <a:lnTo>
                    <a:pt x="13610" y="317030"/>
                  </a:lnTo>
                  <a:lnTo>
                    <a:pt x="15241"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633"/>
            <p:cNvSpPr/>
            <p:nvPr/>
          </p:nvSpPr>
          <p:spPr>
            <a:xfrm>
              <a:off x="5861082" y="2369820"/>
              <a:ext cx="273019" cy="185867"/>
            </a:xfrm>
            <a:custGeom>
              <a:avLst/>
              <a:gdLst/>
              <a:ahLst/>
              <a:cxnLst/>
              <a:rect l="0" t="0" r="0" b="0"/>
              <a:pathLst>
                <a:path w="273019" h="185867">
                  <a:moveTo>
                    <a:pt x="189198" y="0"/>
                  </a:moveTo>
                  <a:lnTo>
                    <a:pt x="155645" y="0"/>
                  </a:lnTo>
                  <a:lnTo>
                    <a:pt x="133495" y="2257"/>
                  </a:lnTo>
                  <a:lnTo>
                    <a:pt x="101836" y="13843"/>
                  </a:lnTo>
                  <a:lnTo>
                    <a:pt x="68334" y="31207"/>
                  </a:lnTo>
                  <a:lnTo>
                    <a:pt x="53353" y="41809"/>
                  </a:lnTo>
                  <a:lnTo>
                    <a:pt x="27681" y="71570"/>
                  </a:lnTo>
                  <a:lnTo>
                    <a:pt x="6493" y="105765"/>
                  </a:lnTo>
                  <a:lnTo>
                    <a:pt x="237" y="136979"/>
                  </a:lnTo>
                  <a:lnTo>
                    <a:pt x="0" y="158272"/>
                  </a:lnTo>
                  <a:lnTo>
                    <a:pt x="2946" y="167145"/>
                  </a:lnTo>
                  <a:lnTo>
                    <a:pt x="9334" y="173911"/>
                  </a:lnTo>
                  <a:lnTo>
                    <a:pt x="27233" y="185153"/>
                  </a:lnTo>
                  <a:lnTo>
                    <a:pt x="39320" y="185866"/>
                  </a:lnTo>
                  <a:lnTo>
                    <a:pt x="74383" y="181579"/>
                  </a:lnTo>
                  <a:lnTo>
                    <a:pt x="106480" y="161720"/>
                  </a:lnTo>
                  <a:lnTo>
                    <a:pt x="124519" y="147070"/>
                  </a:lnTo>
                  <a:lnTo>
                    <a:pt x="144911" y="113598"/>
                  </a:lnTo>
                  <a:lnTo>
                    <a:pt x="162136" y="77800"/>
                  </a:lnTo>
                  <a:lnTo>
                    <a:pt x="165939" y="65479"/>
                  </a:lnTo>
                  <a:lnTo>
                    <a:pt x="172122" y="53731"/>
                  </a:lnTo>
                  <a:lnTo>
                    <a:pt x="173142" y="50127"/>
                  </a:lnTo>
                  <a:lnTo>
                    <a:pt x="173414" y="50351"/>
                  </a:lnTo>
                  <a:lnTo>
                    <a:pt x="173951" y="86710"/>
                  </a:lnTo>
                  <a:lnTo>
                    <a:pt x="176214" y="109007"/>
                  </a:lnTo>
                  <a:lnTo>
                    <a:pt x="186955" y="144239"/>
                  </a:lnTo>
                  <a:lnTo>
                    <a:pt x="195212" y="161647"/>
                  </a:lnTo>
                  <a:lnTo>
                    <a:pt x="203442" y="172314"/>
                  </a:lnTo>
                  <a:lnTo>
                    <a:pt x="215002" y="178184"/>
                  </a:lnTo>
                  <a:lnTo>
                    <a:pt x="239074" y="181952"/>
                  </a:lnTo>
                  <a:lnTo>
                    <a:pt x="254964" y="178559"/>
                  </a:lnTo>
                  <a:lnTo>
                    <a:pt x="273018"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634"/>
            <p:cNvSpPr/>
            <p:nvPr/>
          </p:nvSpPr>
          <p:spPr>
            <a:xfrm>
              <a:off x="5608412" y="2385059"/>
              <a:ext cx="175169" cy="15242"/>
            </a:xfrm>
            <a:custGeom>
              <a:avLst/>
              <a:gdLst/>
              <a:ahLst/>
              <a:cxnLst/>
              <a:rect l="0" t="0" r="0" b="0"/>
              <a:pathLst>
                <a:path w="175169" h="15242">
                  <a:moveTo>
                    <a:pt x="7527" y="15241"/>
                  </a:moveTo>
                  <a:lnTo>
                    <a:pt x="0" y="15241"/>
                  </a:lnTo>
                  <a:lnTo>
                    <a:pt x="38075" y="14394"/>
                  </a:lnTo>
                  <a:lnTo>
                    <a:pt x="68413" y="10004"/>
                  </a:lnTo>
                  <a:lnTo>
                    <a:pt x="94701" y="8680"/>
                  </a:lnTo>
                  <a:lnTo>
                    <a:pt x="129971" y="7934"/>
                  </a:lnTo>
                  <a:lnTo>
                    <a:pt x="17516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35"/>
            <p:cNvSpPr/>
            <p:nvPr/>
          </p:nvSpPr>
          <p:spPr>
            <a:xfrm>
              <a:off x="4310642" y="2431186"/>
              <a:ext cx="268978" cy="165687"/>
            </a:xfrm>
            <a:custGeom>
              <a:avLst/>
              <a:gdLst/>
              <a:ahLst/>
              <a:cxnLst/>
              <a:rect l="0" t="0" r="0" b="0"/>
              <a:pathLst>
                <a:path w="268978" h="165687">
                  <a:moveTo>
                    <a:pt x="185158" y="14833"/>
                  </a:moveTo>
                  <a:lnTo>
                    <a:pt x="181112" y="14833"/>
                  </a:lnTo>
                  <a:lnTo>
                    <a:pt x="179921" y="13987"/>
                  </a:lnTo>
                  <a:lnTo>
                    <a:pt x="179126" y="12576"/>
                  </a:lnTo>
                  <a:lnTo>
                    <a:pt x="178597" y="10788"/>
                  </a:lnTo>
                  <a:lnTo>
                    <a:pt x="173493" y="6545"/>
                  </a:lnTo>
                  <a:lnTo>
                    <a:pt x="165580" y="2683"/>
                  </a:lnTo>
                  <a:lnTo>
                    <a:pt x="141741" y="0"/>
                  </a:lnTo>
                  <a:lnTo>
                    <a:pt x="122622" y="3759"/>
                  </a:lnTo>
                  <a:lnTo>
                    <a:pt x="92560" y="18698"/>
                  </a:lnTo>
                  <a:lnTo>
                    <a:pt x="65528" y="34699"/>
                  </a:lnTo>
                  <a:lnTo>
                    <a:pt x="35468" y="67331"/>
                  </a:lnTo>
                  <a:lnTo>
                    <a:pt x="8561" y="105316"/>
                  </a:lnTo>
                  <a:lnTo>
                    <a:pt x="1401" y="117419"/>
                  </a:lnTo>
                  <a:lnTo>
                    <a:pt x="0" y="123017"/>
                  </a:lnTo>
                  <a:lnTo>
                    <a:pt x="701" y="133753"/>
                  </a:lnTo>
                  <a:lnTo>
                    <a:pt x="3834" y="141911"/>
                  </a:lnTo>
                  <a:lnTo>
                    <a:pt x="5855" y="145272"/>
                  </a:lnTo>
                  <a:lnTo>
                    <a:pt x="16790" y="154047"/>
                  </a:lnTo>
                  <a:lnTo>
                    <a:pt x="35656" y="163751"/>
                  </a:lnTo>
                  <a:lnTo>
                    <a:pt x="45616" y="165686"/>
                  </a:lnTo>
                  <a:lnTo>
                    <a:pt x="64790" y="162730"/>
                  </a:lnTo>
                  <a:lnTo>
                    <a:pt x="98488" y="149281"/>
                  </a:lnTo>
                  <a:lnTo>
                    <a:pt x="106562" y="142039"/>
                  </a:lnTo>
                  <a:lnTo>
                    <a:pt x="115868" y="126184"/>
                  </a:lnTo>
                  <a:lnTo>
                    <a:pt x="129497" y="91444"/>
                  </a:lnTo>
                  <a:lnTo>
                    <a:pt x="131682" y="66104"/>
                  </a:lnTo>
                  <a:lnTo>
                    <a:pt x="129500" y="60763"/>
                  </a:lnTo>
                  <a:lnTo>
                    <a:pt x="125245" y="54480"/>
                  </a:lnTo>
                  <a:lnTo>
                    <a:pt x="124896" y="54811"/>
                  </a:lnTo>
                  <a:lnTo>
                    <a:pt x="124508" y="57437"/>
                  </a:lnTo>
                  <a:lnTo>
                    <a:pt x="126593" y="61426"/>
                  </a:lnTo>
                  <a:lnTo>
                    <a:pt x="128335" y="63675"/>
                  </a:lnTo>
                  <a:lnTo>
                    <a:pt x="130269" y="70690"/>
                  </a:lnTo>
                  <a:lnTo>
                    <a:pt x="133617" y="84159"/>
                  </a:lnTo>
                  <a:lnTo>
                    <a:pt x="138544" y="93905"/>
                  </a:lnTo>
                  <a:lnTo>
                    <a:pt x="166052" y="124083"/>
                  </a:lnTo>
                  <a:lnTo>
                    <a:pt x="179206" y="134226"/>
                  </a:lnTo>
                  <a:lnTo>
                    <a:pt x="193519" y="139864"/>
                  </a:lnTo>
                  <a:lnTo>
                    <a:pt x="230975" y="149016"/>
                  </a:lnTo>
                  <a:lnTo>
                    <a:pt x="268977" y="1519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36"/>
            <p:cNvSpPr/>
            <p:nvPr/>
          </p:nvSpPr>
          <p:spPr>
            <a:xfrm>
              <a:off x="4630679" y="2268500"/>
              <a:ext cx="268982" cy="307060"/>
            </a:xfrm>
            <a:custGeom>
              <a:avLst/>
              <a:gdLst/>
              <a:ahLst/>
              <a:cxnLst/>
              <a:rect l="0" t="0" r="0" b="0"/>
              <a:pathLst>
                <a:path w="268982" h="307060">
                  <a:moveTo>
                    <a:pt x="139440" y="124179"/>
                  </a:moveTo>
                  <a:lnTo>
                    <a:pt x="120360" y="125026"/>
                  </a:lnTo>
                  <a:lnTo>
                    <a:pt x="84983" y="138023"/>
                  </a:lnTo>
                  <a:lnTo>
                    <a:pt x="63756" y="151518"/>
                  </a:lnTo>
                  <a:lnTo>
                    <a:pt x="31658" y="185729"/>
                  </a:lnTo>
                  <a:lnTo>
                    <a:pt x="8993" y="220126"/>
                  </a:lnTo>
                  <a:lnTo>
                    <a:pt x="1595" y="233427"/>
                  </a:lnTo>
                  <a:lnTo>
                    <a:pt x="0" y="244983"/>
                  </a:lnTo>
                  <a:lnTo>
                    <a:pt x="3862" y="261008"/>
                  </a:lnTo>
                  <a:lnTo>
                    <a:pt x="12753" y="281594"/>
                  </a:lnTo>
                  <a:lnTo>
                    <a:pt x="22175" y="289533"/>
                  </a:lnTo>
                  <a:lnTo>
                    <a:pt x="34830" y="295037"/>
                  </a:lnTo>
                  <a:lnTo>
                    <a:pt x="48920" y="297482"/>
                  </a:lnTo>
                  <a:lnTo>
                    <a:pt x="71133" y="294815"/>
                  </a:lnTo>
                  <a:lnTo>
                    <a:pt x="108997" y="275636"/>
                  </a:lnTo>
                  <a:lnTo>
                    <a:pt x="139448" y="252028"/>
                  </a:lnTo>
                  <a:lnTo>
                    <a:pt x="158257" y="230358"/>
                  </a:lnTo>
                  <a:lnTo>
                    <a:pt x="174547" y="193350"/>
                  </a:lnTo>
                  <a:lnTo>
                    <a:pt x="186625" y="158409"/>
                  </a:lnTo>
                  <a:lnTo>
                    <a:pt x="190957" y="121245"/>
                  </a:lnTo>
                  <a:lnTo>
                    <a:pt x="191393" y="83423"/>
                  </a:lnTo>
                  <a:lnTo>
                    <a:pt x="186537" y="47945"/>
                  </a:lnTo>
                  <a:lnTo>
                    <a:pt x="174847" y="13753"/>
                  </a:lnTo>
                  <a:lnTo>
                    <a:pt x="167335" y="1620"/>
                  </a:lnTo>
                  <a:lnTo>
                    <a:pt x="164810" y="140"/>
                  </a:lnTo>
                  <a:lnTo>
                    <a:pt x="162280" y="0"/>
                  </a:lnTo>
                  <a:lnTo>
                    <a:pt x="159747" y="753"/>
                  </a:lnTo>
                  <a:lnTo>
                    <a:pt x="158058" y="2102"/>
                  </a:lnTo>
                  <a:lnTo>
                    <a:pt x="151081" y="12733"/>
                  </a:lnTo>
                  <a:lnTo>
                    <a:pt x="148251" y="28223"/>
                  </a:lnTo>
                  <a:lnTo>
                    <a:pt x="151458" y="56989"/>
                  </a:lnTo>
                  <a:lnTo>
                    <a:pt x="157771" y="88279"/>
                  </a:lnTo>
                  <a:lnTo>
                    <a:pt x="162545" y="113304"/>
                  </a:lnTo>
                  <a:lnTo>
                    <a:pt x="167489" y="140513"/>
                  </a:lnTo>
                  <a:lnTo>
                    <a:pt x="172509" y="166716"/>
                  </a:lnTo>
                  <a:lnTo>
                    <a:pt x="179820" y="192474"/>
                  </a:lnTo>
                  <a:lnTo>
                    <a:pt x="193455" y="228517"/>
                  </a:lnTo>
                  <a:lnTo>
                    <a:pt x="213234" y="262947"/>
                  </a:lnTo>
                  <a:lnTo>
                    <a:pt x="238684" y="285207"/>
                  </a:lnTo>
                  <a:lnTo>
                    <a:pt x="268981" y="307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637"/>
            <p:cNvSpPr/>
            <p:nvPr/>
          </p:nvSpPr>
          <p:spPr>
            <a:xfrm>
              <a:off x="4953264" y="2407920"/>
              <a:ext cx="251197" cy="167640"/>
            </a:xfrm>
            <a:custGeom>
              <a:avLst/>
              <a:gdLst/>
              <a:ahLst/>
              <a:cxnLst/>
              <a:rect l="0" t="0" r="0" b="0"/>
              <a:pathLst>
                <a:path w="251197" h="167640">
                  <a:moveTo>
                    <a:pt x="98796" y="0"/>
                  </a:moveTo>
                  <a:lnTo>
                    <a:pt x="79715" y="846"/>
                  </a:lnTo>
                  <a:lnTo>
                    <a:pt x="55445" y="10606"/>
                  </a:lnTo>
                  <a:lnTo>
                    <a:pt x="40325" y="21957"/>
                  </a:lnTo>
                  <a:lnTo>
                    <a:pt x="14969" y="54224"/>
                  </a:lnTo>
                  <a:lnTo>
                    <a:pt x="6506" y="68972"/>
                  </a:lnTo>
                  <a:lnTo>
                    <a:pt x="1073" y="99137"/>
                  </a:lnTo>
                  <a:lnTo>
                    <a:pt x="0" y="125510"/>
                  </a:lnTo>
                  <a:lnTo>
                    <a:pt x="1605" y="130240"/>
                  </a:lnTo>
                  <a:lnTo>
                    <a:pt x="7904" y="137753"/>
                  </a:lnTo>
                  <a:lnTo>
                    <a:pt x="20971" y="146743"/>
                  </a:lnTo>
                  <a:lnTo>
                    <a:pt x="25746" y="147782"/>
                  </a:lnTo>
                  <a:lnTo>
                    <a:pt x="60905" y="144308"/>
                  </a:lnTo>
                  <a:lnTo>
                    <a:pt x="78632" y="137961"/>
                  </a:lnTo>
                  <a:lnTo>
                    <a:pt x="97901" y="125731"/>
                  </a:lnTo>
                  <a:lnTo>
                    <a:pt x="119834" y="101433"/>
                  </a:lnTo>
                  <a:lnTo>
                    <a:pt x="125080" y="89107"/>
                  </a:lnTo>
                  <a:lnTo>
                    <a:pt x="128907" y="53804"/>
                  </a:lnTo>
                  <a:lnTo>
                    <a:pt x="129254" y="39019"/>
                  </a:lnTo>
                  <a:lnTo>
                    <a:pt x="127008" y="38508"/>
                  </a:lnTo>
                  <a:lnTo>
                    <a:pt x="125224" y="38372"/>
                  </a:lnTo>
                  <a:lnTo>
                    <a:pt x="124034" y="39128"/>
                  </a:lnTo>
                  <a:lnTo>
                    <a:pt x="123241" y="40478"/>
                  </a:lnTo>
                  <a:lnTo>
                    <a:pt x="122361" y="45083"/>
                  </a:lnTo>
                  <a:lnTo>
                    <a:pt x="121969" y="52774"/>
                  </a:lnTo>
                  <a:lnTo>
                    <a:pt x="127801" y="71510"/>
                  </a:lnTo>
                  <a:lnTo>
                    <a:pt x="142916" y="106871"/>
                  </a:lnTo>
                  <a:lnTo>
                    <a:pt x="156553" y="123764"/>
                  </a:lnTo>
                  <a:lnTo>
                    <a:pt x="193006" y="153185"/>
                  </a:lnTo>
                  <a:lnTo>
                    <a:pt x="228701" y="163165"/>
                  </a:lnTo>
                  <a:lnTo>
                    <a:pt x="251196"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638"/>
            <p:cNvSpPr/>
            <p:nvPr/>
          </p:nvSpPr>
          <p:spPr>
            <a:xfrm>
              <a:off x="5288280" y="2446019"/>
              <a:ext cx="30481" cy="281941"/>
            </a:xfrm>
            <a:custGeom>
              <a:avLst/>
              <a:gdLst/>
              <a:ahLst/>
              <a:cxnLst/>
              <a:rect l="0" t="0" r="0" b="0"/>
              <a:pathLst>
                <a:path w="30481" h="281941">
                  <a:moveTo>
                    <a:pt x="30480" y="0"/>
                  </a:moveTo>
                  <a:lnTo>
                    <a:pt x="30480" y="32017"/>
                  </a:lnTo>
                  <a:lnTo>
                    <a:pt x="30480" y="65309"/>
                  </a:lnTo>
                  <a:lnTo>
                    <a:pt x="26435" y="98562"/>
                  </a:lnTo>
                  <a:lnTo>
                    <a:pt x="23919" y="135225"/>
                  </a:lnTo>
                  <a:lnTo>
                    <a:pt x="19128" y="172900"/>
                  </a:lnTo>
                  <a:lnTo>
                    <a:pt x="12346" y="206828"/>
                  </a:lnTo>
                  <a:lnTo>
                    <a:pt x="9020" y="238330"/>
                  </a:lnTo>
                  <a:lnTo>
                    <a:pt x="1182" y="274426"/>
                  </a:lnTo>
                  <a:lnTo>
                    <a:pt x="0" y="2819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639"/>
            <p:cNvSpPr/>
            <p:nvPr/>
          </p:nvSpPr>
          <p:spPr>
            <a:xfrm>
              <a:off x="5259414" y="2340977"/>
              <a:ext cx="244444" cy="218426"/>
            </a:xfrm>
            <a:custGeom>
              <a:avLst/>
              <a:gdLst/>
              <a:ahLst/>
              <a:cxnLst/>
              <a:rect l="0" t="0" r="0" b="0"/>
              <a:pathLst>
                <a:path w="244444" h="218426">
                  <a:moveTo>
                    <a:pt x="13625" y="112663"/>
                  </a:moveTo>
                  <a:lnTo>
                    <a:pt x="9580" y="108617"/>
                  </a:lnTo>
                  <a:lnTo>
                    <a:pt x="7594" y="102116"/>
                  </a:lnTo>
                  <a:lnTo>
                    <a:pt x="4218" y="88935"/>
                  </a:lnTo>
                  <a:lnTo>
                    <a:pt x="113" y="74306"/>
                  </a:lnTo>
                  <a:lnTo>
                    <a:pt x="0" y="64288"/>
                  </a:lnTo>
                  <a:lnTo>
                    <a:pt x="2772" y="54192"/>
                  </a:lnTo>
                  <a:lnTo>
                    <a:pt x="17534" y="33912"/>
                  </a:lnTo>
                  <a:lnTo>
                    <a:pt x="32658" y="19526"/>
                  </a:lnTo>
                  <a:lnTo>
                    <a:pt x="62353" y="6651"/>
                  </a:lnTo>
                  <a:lnTo>
                    <a:pt x="96534" y="0"/>
                  </a:lnTo>
                  <a:lnTo>
                    <a:pt x="128126" y="2893"/>
                  </a:lnTo>
                  <a:lnTo>
                    <a:pt x="160252" y="13157"/>
                  </a:lnTo>
                  <a:lnTo>
                    <a:pt x="195365" y="27406"/>
                  </a:lnTo>
                  <a:lnTo>
                    <a:pt x="218181" y="45915"/>
                  </a:lnTo>
                  <a:lnTo>
                    <a:pt x="235195" y="68332"/>
                  </a:lnTo>
                  <a:lnTo>
                    <a:pt x="242770" y="86469"/>
                  </a:lnTo>
                  <a:lnTo>
                    <a:pt x="244443" y="103561"/>
                  </a:lnTo>
                  <a:lnTo>
                    <a:pt x="241518" y="120471"/>
                  </a:lnTo>
                  <a:lnTo>
                    <a:pt x="230350" y="147337"/>
                  </a:lnTo>
                  <a:lnTo>
                    <a:pt x="214624" y="167622"/>
                  </a:lnTo>
                  <a:lnTo>
                    <a:pt x="179827" y="194545"/>
                  </a:lnTo>
                  <a:lnTo>
                    <a:pt x="150359" y="208891"/>
                  </a:lnTo>
                  <a:lnTo>
                    <a:pt x="117921" y="216246"/>
                  </a:lnTo>
                  <a:lnTo>
                    <a:pt x="86014" y="218425"/>
                  </a:lnTo>
                  <a:lnTo>
                    <a:pt x="60474" y="216813"/>
                  </a:lnTo>
                  <a:lnTo>
                    <a:pt x="24271" y="209912"/>
                  </a:lnTo>
                  <a:lnTo>
                    <a:pt x="13625" y="2041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640"/>
            <p:cNvSpPr/>
            <p:nvPr/>
          </p:nvSpPr>
          <p:spPr>
            <a:xfrm>
              <a:off x="5688509" y="2171700"/>
              <a:ext cx="34111" cy="426720"/>
            </a:xfrm>
            <a:custGeom>
              <a:avLst/>
              <a:gdLst/>
              <a:ahLst/>
              <a:cxnLst/>
              <a:rect l="0" t="0" r="0" b="0"/>
              <a:pathLst>
                <a:path w="34111" h="426720">
                  <a:moveTo>
                    <a:pt x="34110" y="0"/>
                  </a:moveTo>
                  <a:lnTo>
                    <a:pt x="34110" y="10605"/>
                  </a:lnTo>
                  <a:lnTo>
                    <a:pt x="27197" y="47893"/>
                  </a:lnTo>
                  <a:lnTo>
                    <a:pt x="25853" y="75903"/>
                  </a:lnTo>
                  <a:lnTo>
                    <a:pt x="21316" y="111483"/>
                  </a:lnTo>
                  <a:lnTo>
                    <a:pt x="19957" y="139295"/>
                  </a:lnTo>
                  <a:lnTo>
                    <a:pt x="17096" y="170846"/>
                  </a:lnTo>
                  <a:lnTo>
                    <a:pt x="13002" y="204625"/>
                  </a:lnTo>
                  <a:lnTo>
                    <a:pt x="8360" y="239393"/>
                  </a:lnTo>
                  <a:lnTo>
                    <a:pt x="5732" y="274601"/>
                  </a:lnTo>
                  <a:lnTo>
                    <a:pt x="3718" y="308311"/>
                  </a:lnTo>
                  <a:lnTo>
                    <a:pt x="0" y="337405"/>
                  </a:lnTo>
                  <a:lnTo>
                    <a:pt x="1238" y="373539"/>
                  </a:lnTo>
                  <a:lnTo>
                    <a:pt x="4005" y="408312"/>
                  </a:lnTo>
                  <a:lnTo>
                    <a:pt x="7465" y="417974"/>
                  </a:lnTo>
                  <a:lnTo>
                    <a:pt x="9574" y="420889"/>
                  </a:lnTo>
                  <a:lnTo>
                    <a:pt x="18871"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SMARTInkShape-Group75"/>
          <p:cNvGrpSpPr/>
          <p:nvPr/>
        </p:nvGrpSpPr>
        <p:grpSpPr>
          <a:xfrm>
            <a:off x="3109100" y="2971800"/>
            <a:ext cx="3962261" cy="457201"/>
            <a:chOff x="3109100" y="2971800"/>
            <a:chExt cx="3962261" cy="457201"/>
          </a:xfrm>
        </p:grpSpPr>
        <p:sp>
          <p:nvSpPr>
            <p:cNvPr id="53" name="SMARTInkShape-641"/>
            <p:cNvSpPr/>
            <p:nvPr/>
          </p:nvSpPr>
          <p:spPr>
            <a:xfrm>
              <a:off x="6912986" y="3093719"/>
              <a:ext cx="158375" cy="144782"/>
            </a:xfrm>
            <a:custGeom>
              <a:avLst/>
              <a:gdLst/>
              <a:ahLst/>
              <a:cxnLst/>
              <a:rect l="0" t="0" r="0" b="0"/>
              <a:pathLst>
                <a:path w="158375" h="144782">
                  <a:moveTo>
                    <a:pt x="158374" y="0"/>
                  </a:moveTo>
                  <a:lnTo>
                    <a:pt x="123458" y="0"/>
                  </a:lnTo>
                  <a:lnTo>
                    <a:pt x="90057" y="0"/>
                  </a:lnTo>
                  <a:lnTo>
                    <a:pt x="58177" y="0"/>
                  </a:lnTo>
                  <a:lnTo>
                    <a:pt x="24100" y="6561"/>
                  </a:lnTo>
                  <a:lnTo>
                    <a:pt x="16005" y="9407"/>
                  </a:lnTo>
                  <a:lnTo>
                    <a:pt x="9585" y="12648"/>
                  </a:lnTo>
                  <a:lnTo>
                    <a:pt x="3910" y="14088"/>
                  </a:lnTo>
                  <a:lnTo>
                    <a:pt x="2058" y="15319"/>
                  </a:lnTo>
                  <a:lnTo>
                    <a:pt x="823" y="16986"/>
                  </a:lnTo>
                  <a:lnTo>
                    <a:pt x="0" y="18944"/>
                  </a:lnTo>
                  <a:lnTo>
                    <a:pt x="298" y="21097"/>
                  </a:lnTo>
                  <a:lnTo>
                    <a:pt x="2887" y="25745"/>
                  </a:lnTo>
                  <a:lnTo>
                    <a:pt x="33481" y="48438"/>
                  </a:lnTo>
                  <a:lnTo>
                    <a:pt x="66095" y="62751"/>
                  </a:lnTo>
                  <a:lnTo>
                    <a:pt x="104077" y="85750"/>
                  </a:lnTo>
                  <a:lnTo>
                    <a:pt x="140671" y="112527"/>
                  </a:lnTo>
                  <a:lnTo>
                    <a:pt x="152807" y="124110"/>
                  </a:lnTo>
                  <a:lnTo>
                    <a:pt x="153816" y="126767"/>
                  </a:lnTo>
                  <a:lnTo>
                    <a:pt x="153641" y="129385"/>
                  </a:lnTo>
                  <a:lnTo>
                    <a:pt x="152678" y="131977"/>
                  </a:lnTo>
                  <a:lnTo>
                    <a:pt x="150344" y="133705"/>
                  </a:lnTo>
                  <a:lnTo>
                    <a:pt x="117694" y="142989"/>
                  </a:lnTo>
                  <a:lnTo>
                    <a:pt x="85239" y="144427"/>
                  </a:lnTo>
                  <a:lnTo>
                    <a:pt x="53146" y="144710"/>
                  </a:lnTo>
                  <a:lnTo>
                    <a:pt x="28833" y="14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642"/>
            <p:cNvSpPr/>
            <p:nvPr/>
          </p:nvSpPr>
          <p:spPr>
            <a:xfrm>
              <a:off x="6653318" y="3086100"/>
              <a:ext cx="98002" cy="7620"/>
            </a:xfrm>
            <a:custGeom>
              <a:avLst/>
              <a:gdLst/>
              <a:ahLst/>
              <a:cxnLst/>
              <a:rect l="0" t="0" r="0" b="0"/>
              <a:pathLst>
                <a:path w="98002" h="7620">
                  <a:moveTo>
                    <a:pt x="6562" y="7619"/>
                  </a:moveTo>
                  <a:lnTo>
                    <a:pt x="0" y="7619"/>
                  </a:lnTo>
                  <a:lnTo>
                    <a:pt x="3301" y="3574"/>
                  </a:lnTo>
                  <a:lnTo>
                    <a:pt x="9627" y="1588"/>
                  </a:lnTo>
                  <a:lnTo>
                    <a:pt x="41826" y="139"/>
                  </a:lnTo>
                  <a:lnTo>
                    <a:pt x="78627" y="27"/>
                  </a:lnTo>
                  <a:lnTo>
                    <a:pt x="980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643"/>
            <p:cNvSpPr/>
            <p:nvPr/>
          </p:nvSpPr>
          <p:spPr>
            <a:xfrm>
              <a:off x="6713219" y="2971800"/>
              <a:ext cx="22862" cy="228601"/>
            </a:xfrm>
            <a:custGeom>
              <a:avLst/>
              <a:gdLst/>
              <a:ahLst/>
              <a:cxnLst/>
              <a:rect l="0" t="0" r="0" b="0"/>
              <a:pathLst>
                <a:path w="22862" h="228601">
                  <a:moveTo>
                    <a:pt x="22861" y="0"/>
                  </a:moveTo>
                  <a:lnTo>
                    <a:pt x="22861" y="33465"/>
                  </a:lnTo>
                  <a:lnTo>
                    <a:pt x="20603" y="70430"/>
                  </a:lnTo>
                  <a:lnTo>
                    <a:pt x="16299" y="103470"/>
                  </a:lnTo>
                  <a:lnTo>
                    <a:pt x="10214" y="136525"/>
                  </a:lnTo>
                  <a:lnTo>
                    <a:pt x="5875" y="167514"/>
                  </a:lnTo>
                  <a:lnTo>
                    <a:pt x="516" y="205060"/>
                  </a:lnTo>
                  <a:lnTo>
                    <a:pt x="0"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644"/>
            <p:cNvSpPr/>
            <p:nvPr/>
          </p:nvSpPr>
          <p:spPr>
            <a:xfrm>
              <a:off x="6560819" y="2979419"/>
              <a:ext cx="15242" cy="7622"/>
            </a:xfrm>
            <a:custGeom>
              <a:avLst/>
              <a:gdLst/>
              <a:ahLst/>
              <a:cxnLst/>
              <a:rect l="0" t="0" r="0" b="0"/>
              <a:pathLst>
                <a:path w="15242" h="7622">
                  <a:moveTo>
                    <a:pt x="0" y="7621"/>
                  </a:moveTo>
                  <a:lnTo>
                    <a:pt x="0" y="3575"/>
                  </a:lnTo>
                  <a:lnTo>
                    <a:pt x="847" y="2384"/>
                  </a:lnTo>
                  <a:lnTo>
                    <a:pt x="2258" y="1589"/>
                  </a:lnTo>
                  <a:lnTo>
                    <a:pt x="7307" y="93"/>
                  </a:lnTo>
                  <a:lnTo>
                    <a:pt x="152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645"/>
            <p:cNvSpPr/>
            <p:nvPr/>
          </p:nvSpPr>
          <p:spPr>
            <a:xfrm>
              <a:off x="6553200" y="3093719"/>
              <a:ext cx="15240" cy="97766"/>
            </a:xfrm>
            <a:custGeom>
              <a:avLst/>
              <a:gdLst/>
              <a:ahLst/>
              <a:cxnLst/>
              <a:rect l="0" t="0" r="0" b="0"/>
              <a:pathLst>
                <a:path w="15240" h="97766">
                  <a:moveTo>
                    <a:pt x="0" y="0"/>
                  </a:moveTo>
                  <a:lnTo>
                    <a:pt x="0" y="34050"/>
                  </a:lnTo>
                  <a:lnTo>
                    <a:pt x="846" y="62744"/>
                  </a:lnTo>
                  <a:lnTo>
                    <a:pt x="6031" y="77807"/>
                  </a:lnTo>
                  <a:lnTo>
                    <a:pt x="6560" y="82352"/>
                  </a:lnTo>
                  <a:lnTo>
                    <a:pt x="7760" y="85381"/>
                  </a:lnTo>
                  <a:lnTo>
                    <a:pt x="9407" y="87401"/>
                  </a:lnTo>
                  <a:lnTo>
                    <a:pt x="11351" y="88747"/>
                  </a:lnTo>
                  <a:lnTo>
                    <a:pt x="12647" y="90492"/>
                  </a:lnTo>
                  <a:lnTo>
                    <a:pt x="14898" y="97765"/>
                  </a:lnTo>
                  <a:lnTo>
                    <a:pt x="15089" y="96227"/>
                  </a:lnTo>
                  <a:lnTo>
                    <a:pt x="15239" y="914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646"/>
            <p:cNvSpPr/>
            <p:nvPr/>
          </p:nvSpPr>
          <p:spPr>
            <a:xfrm>
              <a:off x="6234805" y="3124200"/>
              <a:ext cx="249815" cy="106545"/>
            </a:xfrm>
            <a:custGeom>
              <a:avLst/>
              <a:gdLst/>
              <a:ahLst/>
              <a:cxnLst/>
              <a:rect l="0" t="0" r="0" b="0"/>
              <a:pathLst>
                <a:path w="249815" h="106545">
                  <a:moveTo>
                    <a:pt x="135514" y="0"/>
                  </a:moveTo>
                  <a:lnTo>
                    <a:pt x="101465" y="0"/>
                  </a:lnTo>
                  <a:lnTo>
                    <a:pt x="86949" y="846"/>
                  </a:lnTo>
                  <a:lnTo>
                    <a:pt x="71078" y="6930"/>
                  </a:lnTo>
                  <a:lnTo>
                    <a:pt x="34613" y="28168"/>
                  </a:lnTo>
                  <a:lnTo>
                    <a:pt x="9579" y="50886"/>
                  </a:lnTo>
                  <a:lnTo>
                    <a:pt x="3907" y="59587"/>
                  </a:lnTo>
                  <a:lnTo>
                    <a:pt x="0" y="74005"/>
                  </a:lnTo>
                  <a:lnTo>
                    <a:pt x="1343" y="81715"/>
                  </a:lnTo>
                  <a:lnTo>
                    <a:pt x="6860" y="90816"/>
                  </a:lnTo>
                  <a:lnTo>
                    <a:pt x="12295" y="96242"/>
                  </a:lnTo>
                  <a:lnTo>
                    <a:pt x="20355" y="101476"/>
                  </a:lnTo>
                  <a:lnTo>
                    <a:pt x="34413" y="105138"/>
                  </a:lnTo>
                  <a:lnTo>
                    <a:pt x="70999" y="106544"/>
                  </a:lnTo>
                  <a:lnTo>
                    <a:pt x="81723" y="102104"/>
                  </a:lnTo>
                  <a:lnTo>
                    <a:pt x="117708" y="81458"/>
                  </a:lnTo>
                  <a:lnTo>
                    <a:pt x="125625" y="74021"/>
                  </a:lnTo>
                  <a:lnTo>
                    <a:pt x="145541" y="40512"/>
                  </a:lnTo>
                  <a:lnTo>
                    <a:pt x="152326" y="23512"/>
                  </a:lnTo>
                  <a:lnTo>
                    <a:pt x="154342" y="20754"/>
                  </a:lnTo>
                  <a:lnTo>
                    <a:pt x="158840" y="17690"/>
                  </a:lnTo>
                  <a:lnTo>
                    <a:pt x="164581" y="15724"/>
                  </a:lnTo>
                  <a:lnTo>
                    <a:pt x="165052" y="16409"/>
                  </a:lnTo>
                  <a:lnTo>
                    <a:pt x="165939" y="24665"/>
                  </a:lnTo>
                  <a:lnTo>
                    <a:pt x="165957" y="26603"/>
                  </a:lnTo>
                  <a:lnTo>
                    <a:pt x="168236" y="31015"/>
                  </a:lnTo>
                  <a:lnTo>
                    <a:pt x="170028" y="33376"/>
                  </a:lnTo>
                  <a:lnTo>
                    <a:pt x="172021" y="40516"/>
                  </a:lnTo>
                  <a:lnTo>
                    <a:pt x="173753" y="48487"/>
                  </a:lnTo>
                  <a:lnTo>
                    <a:pt x="180335" y="58581"/>
                  </a:lnTo>
                  <a:lnTo>
                    <a:pt x="188173" y="67240"/>
                  </a:lnTo>
                  <a:lnTo>
                    <a:pt x="197301" y="72218"/>
                  </a:lnTo>
                  <a:lnTo>
                    <a:pt x="206155" y="75276"/>
                  </a:lnTo>
                  <a:lnTo>
                    <a:pt x="216746" y="80912"/>
                  </a:lnTo>
                  <a:lnTo>
                    <a:pt x="249814" y="838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647"/>
            <p:cNvSpPr/>
            <p:nvPr/>
          </p:nvSpPr>
          <p:spPr>
            <a:xfrm>
              <a:off x="6065519" y="3070859"/>
              <a:ext cx="121921" cy="159537"/>
            </a:xfrm>
            <a:custGeom>
              <a:avLst/>
              <a:gdLst/>
              <a:ahLst/>
              <a:cxnLst/>
              <a:rect l="0" t="0" r="0" b="0"/>
              <a:pathLst>
                <a:path w="121921" h="159537">
                  <a:moveTo>
                    <a:pt x="22861" y="30481"/>
                  </a:moveTo>
                  <a:lnTo>
                    <a:pt x="16299" y="37041"/>
                  </a:lnTo>
                  <a:lnTo>
                    <a:pt x="8707" y="73897"/>
                  </a:lnTo>
                  <a:lnTo>
                    <a:pt x="6837" y="109234"/>
                  </a:lnTo>
                  <a:lnTo>
                    <a:pt x="475" y="142523"/>
                  </a:lnTo>
                  <a:lnTo>
                    <a:pt x="9" y="159536"/>
                  </a:lnTo>
                  <a:lnTo>
                    <a:pt x="0" y="123972"/>
                  </a:lnTo>
                  <a:lnTo>
                    <a:pt x="6562" y="89892"/>
                  </a:lnTo>
                  <a:lnTo>
                    <a:pt x="11351" y="68122"/>
                  </a:lnTo>
                  <a:lnTo>
                    <a:pt x="32066" y="33426"/>
                  </a:lnTo>
                  <a:lnTo>
                    <a:pt x="44402" y="21946"/>
                  </a:lnTo>
                  <a:lnTo>
                    <a:pt x="58783" y="13182"/>
                  </a:lnTo>
                  <a:lnTo>
                    <a:pt x="93043" y="1806"/>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648"/>
            <p:cNvSpPr/>
            <p:nvPr/>
          </p:nvSpPr>
          <p:spPr>
            <a:xfrm>
              <a:off x="5783580" y="3093719"/>
              <a:ext cx="228601" cy="45722"/>
            </a:xfrm>
            <a:custGeom>
              <a:avLst/>
              <a:gdLst/>
              <a:ahLst/>
              <a:cxnLst/>
              <a:rect l="0" t="0" r="0" b="0"/>
              <a:pathLst>
                <a:path w="228601" h="45722">
                  <a:moveTo>
                    <a:pt x="0" y="45721"/>
                  </a:moveTo>
                  <a:lnTo>
                    <a:pt x="0" y="41675"/>
                  </a:lnTo>
                  <a:lnTo>
                    <a:pt x="846" y="40484"/>
                  </a:lnTo>
                  <a:lnTo>
                    <a:pt x="2257" y="39689"/>
                  </a:lnTo>
                  <a:lnTo>
                    <a:pt x="10546" y="38571"/>
                  </a:lnTo>
                  <a:lnTo>
                    <a:pt x="25985" y="35982"/>
                  </a:lnTo>
                  <a:lnTo>
                    <a:pt x="58002" y="31567"/>
                  </a:lnTo>
                  <a:lnTo>
                    <a:pt x="91702" y="25458"/>
                  </a:lnTo>
                  <a:lnTo>
                    <a:pt x="120210" y="22784"/>
                  </a:lnTo>
                  <a:lnTo>
                    <a:pt x="157925" y="14724"/>
                  </a:lnTo>
                  <a:lnTo>
                    <a:pt x="194131" y="4978"/>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649"/>
            <p:cNvSpPr/>
            <p:nvPr/>
          </p:nvSpPr>
          <p:spPr>
            <a:xfrm>
              <a:off x="5852160" y="2987040"/>
              <a:ext cx="22732" cy="266701"/>
            </a:xfrm>
            <a:custGeom>
              <a:avLst/>
              <a:gdLst/>
              <a:ahLst/>
              <a:cxnLst/>
              <a:rect l="0" t="0" r="0" b="0"/>
              <a:pathLst>
                <a:path w="22732" h="266701">
                  <a:moveTo>
                    <a:pt x="0" y="0"/>
                  </a:moveTo>
                  <a:lnTo>
                    <a:pt x="4045" y="0"/>
                  </a:lnTo>
                  <a:lnTo>
                    <a:pt x="8288" y="2257"/>
                  </a:lnTo>
                  <a:lnTo>
                    <a:pt x="12997" y="6930"/>
                  </a:lnTo>
                  <a:lnTo>
                    <a:pt x="17911" y="14651"/>
                  </a:lnTo>
                  <a:lnTo>
                    <a:pt x="21394" y="28518"/>
                  </a:lnTo>
                  <a:lnTo>
                    <a:pt x="22731" y="62516"/>
                  </a:lnTo>
                  <a:lnTo>
                    <a:pt x="21987" y="97830"/>
                  </a:lnTo>
                  <a:lnTo>
                    <a:pt x="17615" y="127388"/>
                  </a:lnTo>
                  <a:lnTo>
                    <a:pt x="15096" y="157595"/>
                  </a:lnTo>
                  <a:lnTo>
                    <a:pt x="10211" y="187147"/>
                  </a:lnTo>
                  <a:lnTo>
                    <a:pt x="8132" y="220317"/>
                  </a:lnTo>
                  <a:lnTo>
                    <a:pt x="8534" y="252062"/>
                  </a:lnTo>
                  <a:lnTo>
                    <a:pt x="1524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650"/>
            <p:cNvSpPr/>
            <p:nvPr/>
          </p:nvSpPr>
          <p:spPr>
            <a:xfrm>
              <a:off x="5334008" y="3126088"/>
              <a:ext cx="182873" cy="148966"/>
            </a:xfrm>
            <a:custGeom>
              <a:avLst/>
              <a:gdLst/>
              <a:ahLst/>
              <a:cxnLst/>
              <a:rect l="0" t="0" r="0" b="0"/>
              <a:pathLst>
                <a:path w="182873" h="148966">
                  <a:moveTo>
                    <a:pt x="7611" y="36212"/>
                  </a:moveTo>
                  <a:lnTo>
                    <a:pt x="7611" y="71108"/>
                  </a:lnTo>
                  <a:lnTo>
                    <a:pt x="7611" y="106716"/>
                  </a:lnTo>
                  <a:lnTo>
                    <a:pt x="6765" y="121542"/>
                  </a:lnTo>
                  <a:lnTo>
                    <a:pt x="1051" y="137341"/>
                  </a:lnTo>
                  <a:lnTo>
                    <a:pt x="85" y="148965"/>
                  </a:lnTo>
                  <a:lnTo>
                    <a:pt x="0" y="139770"/>
                  </a:lnTo>
                  <a:lnTo>
                    <a:pt x="15430" y="104571"/>
                  </a:lnTo>
                  <a:lnTo>
                    <a:pt x="30489" y="68261"/>
                  </a:lnTo>
                  <a:lnTo>
                    <a:pt x="44680" y="42636"/>
                  </a:lnTo>
                  <a:lnTo>
                    <a:pt x="78820" y="11179"/>
                  </a:lnTo>
                  <a:lnTo>
                    <a:pt x="93151" y="2360"/>
                  </a:lnTo>
                  <a:lnTo>
                    <a:pt x="100098" y="0"/>
                  </a:lnTo>
                  <a:lnTo>
                    <a:pt x="116860" y="2716"/>
                  </a:lnTo>
                  <a:lnTo>
                    <a:pt x="143070" y="16073"/>
                  </a:lnTo>
                  <a:lnTo>
                    <a:pt x="150506" y="23310"/>
                  </a:lnTo>
                  <a:lnTo>
                    <a:pt x="176622" y="60713"/>
                  </a:lnTo>
                  <a:lnTo>
                    <a:pt x="181637" y="83792"/>
                  </a:lnTo>
                  <a:lnTo>
                    <a:pt x="182850" y="119822"/>
                  </a:lnTo>
                  <a:lnTo>
                    <a:pt x="182870" y="127193"/>
                  </a:lnTo>
                  <a:lnTo>
                    <a:pt x="182872" y="1200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651"/>
            <p:cNvSpPr/>
            <p:nvPr/>
          </p:nvSpPr>
          <p:spPr>
            <a:xfrm>
              <a:off x="5023252" y="3147059"/>
              <a:ext cx="202803" cy="129297"/>
            </a:xfrm>
            <a:custGeom>
              <a:avLst/>
              <a:gdLst/>
              <a:ahLst/>
              <a:cxnLst/>
              <a:rect l="0" t="0" r="0" b="0"/>
              <a:pathLst>
                <a:path w="202803" h="129297">
                  <a:moveTo>
                    <a:pt x="120248" y="7621"/>
                  </a:moveTo>
                  <a:lnTo>
                    <a:pt x="116202" y="3575"/>
                  </a:lnTo>
                  <a:lnTo>
                    <a:pt x="111958" y="1589"/>
                  </a:lnTo>
                  <a:lnTo>
                    <a:pt x="109642" y="1060"/>
                  </a:lnTo>
                  <a:lnTo>
                    <a:pt x="98290" y="4359"/>
                  </a:lnTo>
                  <a:lnTo>
                    <a:pt x="65259" y="17940"/>
                  </a:lnTo>
                  <a:lnTo>
                    <a:pt x="30848" y="38791"/>
                  </a:lnTo>
                  <a:lnTo>
                    <a:pt x="16430" y="53545"/>
                  </a:lnTo>
                  <a:lnTo>
                    <a:pt x="3973" y="73701"/>
                  </a:lnTo>
                  <a:lnTo>
                    <a:pt x="0" y="88912"/>
                  </a:lnTo>
                  <a:lnTo>
                    <a:pt x="1328" y="96808"/>
                  </a:lnTo>
                  <a:lnTo>
                    <a:pt x="5588" y="103986"/>
                  </a:lnTo>
                  <a:lnTo>
                    <a:pt x="13125" y="112821"/>
                  </a:lnTo>
                  <a:lnTo>
                    <a:pt x="30934" y="123270"/>
                  </a:lnTo>
                  <a:lnTo>
                    <a:pt x="64945" y="128302"/>
                  </a:lnTo>
                  <a:lnTo>
                    <a:pt x="99257" y="129296"/>
                  </a:lnTo>
                  <a:lnTo>
                    <a:pt x="128421" y="127210"/>
                  </a:lnTo>
                  <a:lnTo>
                    <a:pt x="164572" y="118920"/>
                  </a:lnTo>
                  <a:lnTo>
                    <a:pt x="184368" y="111624"/>
                  </a:lnTo>
                  <a:lnTo>
                    <a:pt x="193337" y="104362"/>
                  </a:lnTo>
                  <a:lnTo>
                    <a:pt x="199298" y="95490"/>
                  </a:lnTo>
                  <a:lnTo>
                    <a:pt x="202654" y="80975"/>
                  </a:lnTo>
                  <a:lnTo>
                    <a:pt x="202802" y="65950"/>
                  </a:lnTo>
                  <a:lnTo>
                    <a:pt x="193407" y="40628"/>
                  </a:lnTo>
                  <a:lnTo>
                    <a:pt x="172063" y="14205"/>
                  </a:lnTo>
                  <a:lnTo>
                    <a:pt x="159683" y="5526"/>
                  </a:lnTo>
                  <a:lnTo>
                    <a:pt x="14310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652"/>
            <p:cNvSpPr/>
            <p:nvPr/>
          </p:nvSpPr>
          <p:spPr>
            <a:xfrm>
              <a:off x="4530808" y="3093719"/>
              <a:ext cx="184007" cy="167112"/>
            </a:xfrm>
            <a:custGeom>
              <a:avLst/>
              <a:gdLst/>
              <a:ahLst/>
              <a:cxnLst/>
              <a:rect l="0" t="0" r="0" b="0"/>
              <a:pathLst>
                <a:path w="184007" h="167112">
                  <a:moveTo>
                    <a:pt x="102151" y="0"/>
                  </a:moveTo>
                  <a:lnTo>
                    <a:pt x="65295" y="0"/>
                  </a:lnTo>
                  <a:lnTo>
                    <a:pt x="46016" y="847"/>
                  </a:lnTo>
                  <a:lnTo>
                    <a:pt x="20838" y="10607"/>
                  </a:lnTo>
                  <a:lnTo>
                    <a:pt x="3756" y="22919"/>
                  </a:lnTo>
                  <a:lnTo>
                    <a:pt x="995" y="25440"/>
                  </a:lnTo>
                  <a:lnTo>
                    <a:pt x="0" y="27120"/>
                  </a:lnTo>
                  <a:lnTo>
                    <a:pt x="184" y="28240"/>
                  </a:lnTo>
                  <a:lnTo>
                    <a:pt x="1153" y="28987"/>
                  </a:lnTo>
                  <a:lnTo>
                    <a:pt x="2230" y="32074"/>
                  </a:lnTo>
                  <a:lnTo>
                    <a:pt x="2517" y="34083"/>
                  </a:lnTo>
                  <a:lnTo>
                    <a:pt x="7352" y="38573"/>
                  </a:lnTo>
                  <a:lnTo>
                    <a:pt x="42946" y="55908"/>
                  </a:lnTo>
                  <a:lnTo>
                    <a:pt x="72865" y="66046"/>
                  </a:lnTo>
                  <a:lnTo>
                    <a:pt x="108251" y="76202"/>
                  </a:lnTo>
                  <a:lnTo>
                    <a:pt x="141588" y="88901"/>
                  </a:lnTo>
                  <a:lnTo>
                    <a:pt x="162874" y="101318"/>
                  </a:lnTo>
                  <a:lnTo>
                    <a:pt x="181550" y="118675"/>
                  </a:lnTo>
                  <a:lnTo>
                    <a:pt x="184006" y="124146"/>
                  </a:lnTo>
                  <a:lnTo>
                    <a:pt x="183815" y="126791"/>
                  </a:lnTo>
                  <a:lnTo>
                    <a:pt x="181344" y="131987"/>
                  </a:lnTo>
                  <a:lnTo>
                    <a:pt x="175193" y="139673"/>
                  </a:lnTo>
                  <a:lnTo>
                    <a:pt x="163963" y="147312"/>
                  </a:lnTo>
                  <a:lnTo>
                    <a:pt x="138915" y="156632"/>
                  </a:lnTo>
                  <a:lnTo>
                    <a:pt x="101975" y="163620"/>
                  </a:lnTo>
                  <a:lnTo>
                    <a:pt x="64028" y="167111"/>
                  </a:lnTo>
                  <a:lnTo>
                    <a:pt x="49648" y="166559"/>
                  </a:lnTo>
                  <a:lnTo>
                    <a:pt x="13167" y="160478"/>
                  </a:lnTo>
                  <a:lnTo>
                    <a:pt x="9808" y="160325"/>
                  </a:lnTo>
                  <a:lnTo>
                    <a:pt x="7570" y="159377"/>
                  </a:lnTo>
                  <a:lnTo>
                    <a:pt x="6077" y="157898"/>
                  </a:lnTo>
                  <a:lnTo>
                    <a:pt x="3092"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53"/>
            <p:cNvSpPr/>
            <p:nvPr/>
          </p:nvSpPr>
          <p:spPr>
            <a:xfrm>
              <a:off x="4284085" y="3101433"/>
              <a:ext cx="179559" cy="127819"/>
            </a:xfrm>
            <a:custGeom>
              <a:avLst/>
              <a:gdLst/>
              <a:ahLst/>
              <a:cxnLst/>
              <a:rect l="0" t="0" r="0" b="0"/>
              <a:pathLst>
                <a:path w="179559" h="127819">
                  <a:moveTo>
                    <a:pt x="105034" y="7526"/>
                  </a:moveTo>
                  <a:lnTo>
                    <a:pt x="100989" y="3481"/>
                  </a:lnTo>
                  <a:lnTo>
                    <a:pt x="94488" y="1495"/>
                  </a:lnTo>
                  <a:lnTo>
                    <a:pt x="57638" y="0"/>
                  </a:lnTo>
                  <a:lnTo>
                    <a:pt x="40003" y="3979"/>
                  </a:lnTo>
                  <a:lnTo>
                    <a:pt x="6682" y="16795"/>
                  </a:lnTo>
                  <a:lnTo>
                    <a:pt x="3907" y="18786"/>
                  </a:lnTo>
                  <a:lnTo>
                    <a:pt x="822" y="23255"/>
                  </a:lnTo>
                  <a:lnTo>
                    <a:pt x="0" y="25632"/>
                  </a:lnTo>
                  <a:lnTo>
                    <a:pt x="1144" y="27217"/>
                  </a:lnTo>
                  <a:lnTo>
                    <a:pt x="23264" y="36232"/>
                  </a:lnTo>
                  <a:lnTo>
                    <a:pt x="60163" y="40108"/>
                  </a:lnTo>
                  <a:lnTo>
                    <a:pt x="97526" y="50983"/>
                  </a:lnTo>
                  <a:lnTo>
                    <a:pt x="135529" y="63443"/>
                  </a:lnTo>
                  <a:lnTo>
                    <a:pt x="154334" y="71037"/>
                  </a:lnTo>
                  <a:lnTo>
                    <a:pt x="163069" y="78369"/>
                  </a:lnTo>
                  <a:lnTo>
                    <a:pt x="177463" y="96568"/>
                  </a:lnTo>
                  <a:lnTo>
                    <a:pt x="179558" y="105238"/>
                  </a:lnTo>
                  <a:lnTo>
                    <a:pt x="179270" y="108228"/>
                  </a:lnTo>
                  <a:lnTo>
                    <a:pt x="178232" y="110220"/>
                  </a:lnTo>
                  <a:lnTo>
                    <a:pt x="170481" y="117464"/>
                  </a:lnTo>
                  <a:lnTo>
                    <a:pt x="163473" y="119888"/>
                  </a:lnTo>
                  <a:lnTo>
                    <a:pt x="129262" y="127687"/>
                  </a:lnTo>
                  <a:lnTo>
                    <a:pt x="117495" y="127818"/>
                  </a:lnTo>
                  <a:lnTo>
                    <a:pt x="81808" y="122783"/>
                  </a:lnTo>
                  <a:lnTo>
                    <a:pt x="47028" y="115350"/>
                  </a:lnTo>
                  <a:lnTo>
                    <a:pt x="38896" y="112457"/>
                  </a:lnTo>
                  <a:lnTo>
                    <a:pt x="32460" y="109196"/>
                  </a:lnTo>
                  <a:lnTo>
                    <a:pt x="21215" y="1065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654"/>
            <p:cNvSpPr/>
            <p:nvPr/>
          </p:nvSpPr>
          <p:spPr>
            <a:xfrm>
              <a:off x="3987241" y="3108959"/>
              <a:ext cx="264719" cy="144220"/>
            </a:xfrm>
            <a:custGeom>
              <a:avLst/>
              <a:gdLst/>
              <a:ahLst/>
              <a:cxnLst/>
              <a:rect l="0" t="0" r="0" b="0"/>
              <a:pathLst>
                <a:path w="264719" h="144220">
                  <a:moveTo>
                    <a:pt x="127559" y="0"/>
                  </a:moveTo>
                  <a:lnTo>
                    <a:pt x="116953" y="0"/>
                  </a:lnTo>
                  <a:lnTo>
                    <a:pt x="87468" y="10606"/>
                  </a:lnTo>
                  <a:lnTo>
                    <a:pt x="70054" y="21958"/>
                  </a:lnTo>
                  <a:lnTo>
                    <a:pt x="32178" y="57505"/>
                  </a:lnTo>
                  <a:lnTo>
                    <a:pt x="11790" y="84643"/>
                  </a:lnTo>
                  <a:lnTo>
                    <a:pt x="990" y="109948"/>
                  </a:lnTo>
                  <a:lnTo>
                    <a:pt x="0" y="113939"/>
                  </a:lnTo>
                  <a:lnTo>
                    <a:pt x="1157" y="122889"/>
                  </a:lnTo>
                  <a:lnTo>
                    <a:pt x="4493" y="131664"/>
                  </a:lnTo>
                  <a:lnTo>
                    <a:pt x="8798" y="138386"/>
                  </a:lnTo>
                  <a:lnTo>
                    <a:pt x="13534" y="141939"/>
                  </a:lnTo>
                  <a:lnTo>
                    <a:pt x="19308" y="143518"/>
                  </a:lnTo>
                  <a:lnTo>
                    <a:pt x="27518" y="144219"/>
                  </a:lnTo>
                  <a:lnTo>
                    <a:pt x="51823" y="138586"/>
                  </a:lnTo>
                  <a:lnTo>
                    <a:pt x="83071" y="122809"/>
                  </a:lnTo>
                  <a:lnTo>
                    <a:pt x="110500" y="100396"/>
                  </a:lnTo>
                  <a:lnTo>
                    <a:pt x="121187" y="86004"/>
                  </a:lnTo>
                  <a:lnTo>
                    <a:pt x="131537" y="60733"/>
                  </a:lnTo>
                  <a:lnTo>
                    <a:pt x="135705" y="34227"/>
                  </a:lnTo>
                  <a:lnTo>
                    <a:pt x="141147" y="23099"/>
                  </a:lnTo>
                  <a:lnTo>
                    <a:pt x="142472" y="16793"/>
                  </a:lnTo>
                  <a:lnTo>
                    <a:pt x="142581" y="17122"/>
                  </a:lnTo>
                  <a:lnTo>
                    <a:pt x="143626" y="29175"/>
                  </a:lnTo>
                  <a:lnTo>
                    <a:pt x="158236" y="67213"/>
                  </a:lnTo>
                  <a:lnTo>
                    <a:pt x="168237" y="88630"/>
                  </a:lnTo>
                  <a:lnTo>
                    <a:pt x="196564" y="115312"/>
                  </a:lnTo>
                  <a:lnTo>
                    <a:pt x="215351" y="126698"/>
                  </a:lnTo>
                  <a:lnTo>
                    <a:pt x="241911" y="135616"/>
                  </a:lnTo>
                  <a:lnTo>
                    <a:pt x="264718" y="137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655"/>
            <p:cNvSpPr/>
            <p:nvPr/>
          </p:nvSpPr>
          <p:spPr>
            <a:xfrm>
              <a:off x="3718559" y="3079161"/>
              <a:ext cx="234451" cy="159340"/>
            </a:xfrm>
            <a:custGeom>
              <a:avLst/>
              <a:gdLst/>
              <a:ahLst/>
              <a:cxnLst/>
              <a:rect l="0" t="0" r="0" b="0"/>
              <a:pathLst>
                <a:path w="234451" h="159340">
                  <a:moveTo>
                    <a:pt x="0" y="60279"/>
                  </a:moveTo>
                  <a:lnTo>
                    <a:pt x="0" y="56233"/>
                  </a:lnTo>
                  <a:lnTo>
                    <a:pt x="2258" y="51990"/>
                  </a:lnTo>
                  <a:lnTo>
                    <a:pt x="6931" y="47281"/>
                  </a:lnTo>
                  <a:lnTo>
                    <a:pt x="18235" y="39024"/>
                  </a:lnTo>
                  <a:lnTo>
                    <a:pt x="29016" y="27076"/>
                  </a:lnTo>
                  <a:lnTo>
                    <a:pt x="61771" y="12329"/>
                  </a:lnTo>
                  <a:lnTo>
                    <a:pt x="92447" y="2766"/>
                  </a:lnTo>
                  <a:lnTo>
                    <a:pt x="127983" y="0"/>
                  </a:lnTo>
                  <a:lnTo>
                    <a:pt x="151939" y="1778"/>
                  </a:lnTo>
                  <a:lnTo>
                    <a:pt x="182789" y="9964"/>
                  </a:lnTo>
                  <a:lnTo>
                    <a:pt x="205713" y="21288"/>
                  </a:lnTo>
                  <a:lnTo>
                    <a:pt x="220502" y="35367"/>
                  </a:lnTo>
                  <a:lnTo>
                    <a:pt x="230246" y="50263"/>
                  </a:lnTo>
                  <a:lnTo>
                    <a:pt x="234450" y="65402"/>
                  </a:lnTo>
                  <a:lnTo>
                    <a:pt x="231651" y="84656"/>
                  </a:lnTo>
                  <a:lnTo>
                    <a:pt x="221414" y="102403"/>
                  </a:lnTo>
                  <a:lnTo>
                    <a:pt x="210167" y="110892"/>
                  </a:lnTo>
                  <a:lnTo>
                    <a:pt x="173993" y="131196"/>
                  </a:lnTo>
                  <a:lnTo>
                    <a:pt x="138666" y="143557"/>
                  </a:lnTo>
                  <a:lnTo>
                    <a:pt x="106978" y="150106"/>
                  </a:lnTo>
                  <a:lnTo>
                    <a:pt x="71592" y="158138"/>
                  </a:lnTo>
                  <a:lnTo>
                    <a:pt x="53341" y="159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656"/>
            <p:cNvSpPr/>
            <p:nvPr/>
          </p:nvSpPr>
          <p:spPr>
            <a:xfrm>
              <a:off x="3665219" y="3162300"/>
              <a:ext cx="91441" cy="266701"/>
            </a:xfrm>
            <a:custGeom>
              <a:avLst/>
              <a:gdLst/>
              <a:ahLst/>
              <a:cxnLst/>
              <a:rect l="0" t="0" r="0" b="0"/>
              <a:pathLst>
                <a:path w="91441" h="266701">
                  <a:moveTo>
                    <a:pt x="91440" y="0"/>
                  </a:moveTo>
                  <a:lnTo>
                    <a:pt x="91440" y="4045"/>
                  </a:lnTo>
                  <a:lnTo>
                    <a:pt x="83680" y="40335"/>
                  </a:lnTo>
                  <a:lnTo>
                    <a:pt x="77099" y="68301"/>
                  </a:lnTo>
                  <a:lnTo>
                    <a:pt x="65649" y="103022"/>
                  </a:lnTo>
                  <a:lnTo>
                    <a:pt x="56517" y="139274"/>
                  </a:lnTo>
                  <a:lnTo>
                    <a:pt x="48449" y="171841"/>
                  </a:lnTo>
                  <a:lnTo>
                    <a:pt x="40697" y="202093"/>
                  </a:lnTo>
                  <a:lnTo>
                    <a:pt x="32190" y="226672"/>
                  </a:lnTo>
                  <a:lnTo>
                    <a:pt x="10868" y="259534"/>
                  </a:lnTo>
                  <a:lnTo>
                    <a:pt x="0"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57"/>
            <p:cNvSpPr/>
            <p:nvPr/>
          </p:nvSpPr>
          <p:spPr>
            <a:xfrm>
              <a:off x="3109100" y="3025140"/>
              <a:ext cx="439156" cy="258936"/>
            </a:xfrm>
            <a:custGeom>
              <a:avLst/>
              <a:gdLst/>
              <a:ahLst/>
              <a:cxnLst/>
              <a:rect l="0" t="0" r="0" b="0"/>
              <a:pathLst>
                <a:path w="439156" h="258936">
                  <a:moveTo>
                    <a:pt x="60819" y="0"/>
                  </a:moveTo>
                  <a:lnTo>
                    <a:pt x="60819" y="4045"/>
                  </a:lnTo>
                  <a:lnTo>
                    <a:pt x="51412" y="36099"/>
                  </a:lnTo>
                  <a:lnTo>
                    <a:pt x="35315" y="72929"/>
                  </a:lnTo>
                  <a:lnTo>
                    <a:pt x="13609" y="110636"/>
                  </a:lnTo>
                  <a:lnTo>
                    <a:pt x="3454" y="131857"/>
                  </a:lnTo>
                  <a:lnTo>
                    <a:pt x="0" y="168666"/>
                  </a:lnTo>
                  <a:lnTo>
                    <a:pt x="3946" y="181396"/>
                  </a:lnTo>
                  <a:lnTo>
                    <a:pt x="12865" y="194785"/>
                  </a:lnTo>
                  <a:lnTo>
                    <a:pt x="17775" y="200306"/>
                  </a:lnTo>
                  <a:lnTo>
                    <a:pt x="25038" y="203325"/>
                  </a:lnTo>
                  <a:lnTo>
                    <a:pt x="59434" y="211559"/>
                  </a:lnTo>
                  <a:lnTo>
                    <a:pt x="97209" y="213201"/>
                  </a:lnTo>
                  <a:lnTo>
                    <a:pt x="115911" y="211055"/>
                  </a:lnTo>
                  <a:lnTo>
                    <a:pt x="154002" y="203948"/>
                  </a:lnTo>
                  <a:lnTo>
                    <a:pt x="189843" y="192600"/>
                  </a:lnTo>
                  <a:lnTo>
                    <a:pt x="195095" y="191900"/>
                  </a:lnTo>
                  <a:lnTo>
                    <a:pt x="205447" y="186606"/>
                  </a:lnTo>
                  <a:lnTo>
                    <a:pt x="242530" y="157544"/>
                  </a:lnTo>
                  <a:lnTo>
                    <a:pt x="245460" y="154136"/>
                  </a:lnTo>
                  <a:lnTo>
                    <a:pt x="258826" y="122393"/>
                  </a:lnTo>
                  <a:lnTo>
                    <a:pt x="258937" y="150450"/>
                  </a:lnTo>
                  <a:lnTo>
                    <a:pt x="252378" y="184436"/>
                  </a:lnTo>
                  <a:lnTo>
                    <a:pt x="244851" y="218130"/>
                  </a:lnTo>
                  <a:lnTo>
                    <a:pt x="243080" y="237852"/>
                  </a:lnTo>
                  <a:lnTo>
                    <a:pt x="236108" y="258935"/>
                  </a:lnTo>
                  <a:lnTo>
                    <a:pt x="236080" y="225613"/>
                  </a:lnTo>
                  <a:lnTo>
                    <a:pt x="236080" y="193484"/>
                  </a:lnTo>
                  <a:lnTo>
                    <a:pt x="241316" y="161456"/>
                  </a:lnTo>
                  <a:lnTo>
                    <a:pt x="245487" y="137945"/>
                  </a:lnTo>
                  <a:lnTo>
                    <a:pt x="251849" y="124410"/>
                  </a:lnTo>
                  <a:lnTo>
                    <a:pt x="255788" y="117946"/>
                  </a:lnTo>
                  <a:lnTo>
                    <a:pt x="257539" y="112251"/>
                  </a:lnTo>
                  <a:lnTo>
                    <a:pt x="258852" y="110394"/>
                  </a:lnTo>
                  <a:lnTo>
                    <a:pt x="260575" y="109156"/>
                  </a:lnTo>
                  <a:lnTo>
                    <a:pt x="264746" y="107780"/>
                  </a:lnTo>
                  <a:lnTo>
                    <a:pt x="276815" y="106825"/>
                  </a:lnTo>
                  <a:lnTo>
                    <a:pt x="310933" y="118035"/>
                  </a:lnTo>
                  <a:lnTo>
                    <a:pt x="343586" y="129697"/>
                  </a:lnTo>
                  <a:lnTo>
                    <a:pt x="375732" y="141414"/>
                  </a:lnTo>
                  <a:lnTo>
                    <a:pt x="412248" y="149721"/>
                  </a:lnTo>
                  <a:lnTo>
                    <a:pt x="435684" y="153011"/>
                  </a:lnTo>
                  <a:lnTo>
                    <a:pt x="437729" y="154501"/>
                  </a:lnTo>
                  <a:lnTo>
                    <a:pt x="439092" y="156340"/>
                  </a:lnTo>
                  <a:lnTo>
                    <a:pt x="439155" y="157567"/>
                  </a:lnTo>
                  <a:lnTo>
                    <a:pt x="438350" y="158384"/>
                  </a:lnTo>
                  <a:lnTo>
                    <a:pt x="401173" y="177673"/>
                  </a:lnTo>
                  <a:lnTo>
                    <a:pt x="372737" y="192011"/>
                  </a:lnTo>
                  <a:lnTo>
                    <a:pt x="337423" y="203843"/>
                  </a:lnTo>
                  <a:lnTo>
                    <a:pt x="301386" y="222434"/>
                  </a:lnTo>
                  <a:lnTo>
                    <a:pt x="264972" y="241236"/>
                  </a:lnTo>
                  <a:lnTo>
                    <a:pt x="251319" y="2514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WordArt 5"/>
          <p:cNvSpPr>
            <a:spLocks noChangeArrowheads="1" noChangeShapeType="1" noTextEdit="1"/>
          </p:cNvSpPr>
          <p:nvPr/>
        </p:nvSpPr>
        <p:spPr bwMode="auto">
          <a:xfrm>
            <a:off x="381000" y="11430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#1</a:t>
            </a:r>
          </a:p>
        </p:txBody>
      </p:sp>
      <p:sp>
        <p:nvSpPr>
          <p:cNvPr id="76806" name="Text Box 6"/>
          <p:cNvSpPr txBox="1">
            <a:spLocks noChangeArrowheads="1"/>
          </p:cNvSpPr>
          <p:nvPr/>
        </p:nvSpPr>
        <p:spPr bwMode="auto">
          <a:xfrm>
            <a:off x="228600" y="1889125"/>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OVERPRODUCTION</a:t>
            </a:r>
          </a:p>
        </p:txBody>
      </p:sp>
      <p:pic>
        <p:nvPicPr>
          <p:cNvPr id="88067" name="Picture 9" descr="http://photos.jibble.org/albums/Dandelions/dandelion_seeds_being_blown.jpg"/>
          <p:cNvPicPr>
            <a:picLocks noChangeAspect="1" noChangeArrowheads="1"/>
          </p:cNvPicPr>
          <p:nvPr/>
        </p:nvPicPr>
        <p:blipFill>
          <a:blip r:embed="rId2" r:link="rId3" cstate="print"/>
          <a:srcRect/>
          <a:stretch>
            <a:fillRect/>
          </a:stretch>
        </p:blipFill>
        <p:spPr bwMode="auto">
          <a:xfrm>
            <a:off x="228600" y="2590800"/>
            <a:ext cx="3886200" cy="2589213"/>
          </a:xfrm>
          <a:prstGeom prst="rect">
            <a:avLst/>
          </a:prstGeom>
          <a:noFill/>
          <a:ln w="9525">
            <a:noFill/>
            <a:miter lim="800000"/>
            <a:headEnd/>
            <a:tailEnd/>
          </a:ln>
        </p:spPr>
      </p:pic>
      <p:pic>
        <p:nvPicPr>
          <p:cNvPr id="76810" name="Picture 10" descr="http://www.nature.com/news/2000/001102/images/mice_200.jpg"/>
          <p:cNvPicPr>
            <a:picLocks noChangeAspect="1" noChangeArrowheads="1"/>
          </p:cNvPicPr>
          <p:nvPr/>
        </p:nvPicPr>
        <p:blipFill>
          <a:blip r:embed="rId4" r:link="rId5" cstate="print"/>
          <a:srcRect/>
          <a:stretch>
            <a:fillRect/>
          </a:stretch>
        </p:blipFill>
        <p:spPr bwMode="auto">
          <a:xfrm>
            <a:off x="4724400" y="3395663"/>
            <a:ext cx="4191000" cy="3309937"/>
          </a:xfrm>
          <a:prstGeom prst="rect">
            <a:avLst/>
          </a:prstGeom>
          <a:noFill/>
          <a:ln w="9525">
            <a:noFill/>
            <a:miter lim="800000"/>
            <a:headEnd/>
            <a:tailEnd/>
          </a:ln>
        </p:spPr>
      </p:pic>
      <p:sp>
        <p:nvSpPr>
          <p:cNvPr id="88069" name="WordArt 2"/>
          <p:cNvSpPr>
            <a:spLocks noChangeArrowheads="1" noChangeShapeType="1" noTextEdit="1"/>
          </p:cNvSpPr>
          <p:nvPr/>
        </p:nvSpPr>
        <p:spPr bwMode="auto">
          <a:xfrm>
            <a:off x="304800" y="228600"/>
            <a:ext cx="7315200" cy="6477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Darwin's Theory</a:t>
            </a:r>
          </a:p>
        </p:txBody>
      </p:sp>
      <p:grpSp>
        <p:nvGrpSpPr>
          <p:cNvPr id="77" name="SMARTInkShape-Group78"/>
          <p:cNvGrpSpPr/>
          <p:nvPr/>
        </p:nvGrpSpPr>
        <p:grpSpPr>
          <a:xfrm>
            <a:off x="5875018" y="2145857"/>
            <a:ext cx="2692977" cy="783189"/>
            <a:chOff x="5875018" y="2145857"/>
            <a:chExt cx="2692977" cy="783189"/>
          </a:xfrm>
        </p:grpSpPr>
        <p:sp>
          <p:nvSpPr>
            <p:cNvPr id="63" name="SMARTInkShape-712"/>
            <p:cNvSpPr/>
            <p:nvPr/>
          </p:nvSpPr>
          <p:spPr>
            <a:xfrm>
              <a:off x="8394917" y="2506979"/>
              <a:ext cx="173078" cy="259081"/>
            </a:xfrm>
            <a:custGeom>
              <a:avLst/>
              <a:gdLst/>
              <a:ahLst/>
              <a:cxnLst/>
              <a:rect l="0" t="0" r="0" b="0"/>
              <a:pathLst>
                <a:path w="173078" h="259081">
                  <a:moveTo>
                    <a:pt x="109001" y="0"/>
                  </a:moveTo>
                  <a:lnTo>
                    <a:pt x="104957" y="0"/>
                  </a:lnTo>
                  <a:lnTo>
                    <a:pt x="103765" y="846"/>
                  </a:lnTo>
                  <a:lnTo>
                    <a:pt x="102971" y="2257"/>
                  </a:lnTo>
                  <a:lnTo>
                    <a:pt x="102441" y="4046"/>
                  </a:lnTo>
                  <a:lnTo>
                    <a:pt x="97338" y="8288"/>
                  </a:lnTo>
                  <a:lnTo>
                    <a:pt x="59738" y="27967"/>
                  </a:lnTo>
                  <a:lnTo>
                    <a:pt x="23335" y="43183"/>
                  </a:lnTo>
                  <a:lnTo>
                    <a:pt x="1379" y="55881"/>
                  </a:lnTo>
                  <a:lnTo>
                    <a:pt x="0" y="59267"/>
                  </a:lnTo>
                  <a:lnTo>
                    <a:pt x="2182" y="79485"/>
                  </a:lnTo>
                  <a:lnTo>
                    <a:pt x="3923" y="81776"/>
                  </a:lnTo>
                  <a:lnTo>
                    <a:pt x="10370" y="86580"/>
                  </a:lnTo>
                  <a:lnTo>
                    <a:pt x="42305" y="97239"/>
                  </a:lnTo>
                  <a:lnTo>
                    <a:pt x="78771" y="109315"/>
                  </a:lnTo>
                  <a:lnTo>
                    <a:pt x="116654" y="124191"/>
                  </a:lnTo>
                  <a:lnTo>
                    <a:pt x="154055" y="146568"/>
                  </a:lnTo>
                  <a:lnTo>
                    <a:pt x="162893" y="155734"/>
                  </a:lnTo>
                  <a:lnTo>
                    <a:pt x="173077" y="180444"/>
                  </a:lnTo>
                  <a:lnTo>
                    <a:pt x="172886" y="186337"/>
                  </a:lnTo>
                  <a:lnTo>
                    <a:pt x="168157" y="199656"/>
                  </a:lnTo>
                  <a:lnTo>
                    <a:pt x="151930" y="217391"/>
                  </a:lnTo>
                  <a:lnTo>
                    <a:pt x="126989" y="229324"/>
                  </a:lnTo>
                  <a:lnTo>
                    <a:pt x="94105" y="238222"/>
                  </a:lnTo>
                  <a:lnTo>
                    <a:pt x="61597" y="246220"/>
                  </a:lnTo>
                  <a:lnTo>
                    <a:pt x="25183" y="2590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713"/>
            <p:cNvSpPr/>
            <p:nvPr/>
          </p:nvSpPr>
          <p:spPr>
            <a:xfrm>
              <a:off x="8084818" y="2560318"/>
              <a:ext cx="213363" cy="91442"/>
            </a:xfrm>
            <a:custGeom>
              <a:avLst/>
              <a:gdLst/>
              <a:ahLst/>
              <a:cxnLst/>
              <a:rect l="0" t="0" r="0" b="0"/>
              <a:pathLst>
                <a:path w="213363" h="91442">
                  <a:moveTo>
                    <a:pt x="0" y="91441"/>
                  </a:moveTo>
                  <a:lnTo>
                    <a:pt x="4047" y="87395"/>
                  </a:lnTo>
                  <a:lnTo>
                    <a:pt x="8291" y="85410"/>
                  </a:lnTo>
                  <a:lnTo>
                    <a:pt x="21959" y="80090"/>
                  </a:lnTo>
                  <a:lnTo>
                    <a:pt x="56484" y="62393"/>
                  </a:lnTo>
                  <a:lnTo>
                    <a:pt x="84753" y="51508"/>
                  </a:lnTo>
                  <a:lnTo>
                    <a:pt x="114576" y="39815"/>
                  </a:lnTo>
                  <a:lnTo>
                    <a:pt x="144864" y="28731"/>
                  </a:lnTo>
                  <a:lnTo>
                    <a:pt x="181392" y="13860"/>
                  </a:lnTo>
                  <a:lnTo>
                    <a:pt x="2133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714"/>
            <p:cNvSpPr/>
            <p:nvPr/>
          </p:nvSpPr>
          <p:spPr>
            <a:xfrm>
              <a:off x="8130539" y="2377439"/>
              <a:ext cx="45721" cy="434341"/>
            </a:xfrm>
            <a:custGeom>
              <a:avLst/>
              <a:gdLst/>
              <a:ahLst/>
              <a:cxnLst/>
              <a:rect l="0" t="0" r="0" b="0"/>
              <a:pathLst>
                <a:path w="45721" h="434341">
                  <a:moveTo>
                    <a:pt x="0" y="0"/>
                  </a:moveTo>
                  <a:lnTo>
                    <a:pt x="0" y="34274"/>
                  </a:lnTo>
                  <a:lnTo>
                    <a:pt x="2259" y="64341"/>
                  </a:lnTo>
                  <a:lnTo>
                    <a:pt x="6031" y="100061"/>
                  </a:lnTo>
                  <a:lnTo>
                    <a:pt x="8608" y="125752"/>
                  </a:lnTo>
                  <a:lnTo>
                    <a:pt x="15397" y="154103"/>
                  </a:lnTo>
                  <a:lnTo>
                    <a:pt x="19543" y="183636"/>
                  </a:lnTo>
                  <a:lnTo>
                    <a:pt x="22233" y="213697"/>
                  </a:lnTo>
                  <a:lnTo>
                    <a:pt x="26249" y="243989"/>
                  </a:lnTo>
                  <a:lnTo>
                    <a:pt x="28600" y="274386"/>
                  </a:lnTo>
                  <a:lnTo>
                    <a:pt x="30490" y="303982"/>
                  </a:lnTo>
                  <a:lnTo>
                    <a:pt x="34154" y="331247"/>
                  </a:lnTo>
                  <a:lnTo>
                    <a:pt x="36930" y="366353"/>
                  </a:lnTo>
                  <a:lnTo>
                    <a:pt x="37870" y="401625"/>
                  </a:lnTo>
                  <a:lnTo>
                    <a:pt x="38091" y="432203"/>
                  </a:lnTo>
                  <a:lnTo>
                    <a:pt x="38942" y="432915"/>
                  </a:lnTo>
                  <a:lnTo>
                    <a:pt x="4572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715"/>
            <p:cNvSpPr/>
            <p:nvPr/>
          </p:nvSpPr>
          <p:spPr>
            <a:xfrm>
              <a:off x="7970518" y="2659379"/>
              <a:ext cx="36828" cy="198122"/>
            </a:xfrm>
            <a:custGeom>
              <a:avLst/>
              <a:gdLst/>
              <a:ahLst/>
              <a:cxnLst/>
              <a:rect l="0" t="0" r="0" b="0"/>
              <a:pathLst>
                <a:path w="36828" h="198122">
                  <a:moveTo>
                    <a:pt x="0" y="0"/>
                  </a:moveTo>
                  <a:lnTo>
                    <a:pt x="0" y="35391"/>
                  </a:lnTo>
                  <a:lnTo>
                    <a:pt x="4047" y="68044"/>
                  </a:lnTo>
                  <a:lnTo>
                    <a:pt x="7761" y="105037"/>
                  </a:lnTo>
                  <a:lnTo>
                    <a:pt x="14341" y="134040"/>
                  </a:lnTo>
                  <a:lnTo>
                    <a:pt x="28020" y="170804"/>
                  </a:lnTo>
                  <a:lnTo>
                    <a:pt x="36827" y="192425"/>
                  </a:lnTo>
                  <a:lnTo>
                    <a:pt x="36404" y="194325"/>
                  </a:lnTo>
                  <a:lnTo>
                    <a:pt x="35277" y="195590"/>
                  </a:lnTo>
                  <a:lnTo>
                    <a:pt x="30482" y="1981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716"/>
            <p:cNvSpPr/>
            <p:nvPr/>
          </p:nvSpPr>
          <p:spPr>
            <a:xfrm>
              <a:off x="7613746" y="2644452"/>
              <a:ext cx="318673" cy="240350"/>
            </a:xfrm>
            <a:custGeom>
              <a:avLst/>
              <a:gdLst/>
              <a:ahLst/>
              <a:cxnLst/>
              <a:rect l="0" t="0" r="0" b="0"/>
              <a:pathLst>
                <a:path w="318673" h="240350">
                  <a:moveTo>
                    <a:pt x="158654" y="7307"/>
                  </a:moveTo>
                  <a:lnTo>
                    <a:pt x="154609" y="3261"/>
                  </a:lnTo>
                  <a:lnTo>
                    <a:pt x="150363" y="1276"/>
                  </a:lnTo>
                  <a:lnTo>
                    <a:pt x="136695" y="0"/>
                  </a:lnTo>
                  <a:lnTo>
                    <a:pt x="102678" y="8313"/>
                  </a:lnTo>
                  <a:lnTo>
                    <a:pt x="67047" y="28851"/>
                  </a:lnTo>
                  <a:lnTo>
                    <a:pt x="35542" y="61477"/>
                  </a:lnTo>
                  <a:lnTo>
                    <a:pt x="12948" y="96527"/>
                  </a:lnTo>
                  <a:lnTo>
                    <a:pt x="3251" y="121796"/>
                  </a:lnTo>
                  <a:lnTo>
                    <a:pt x="0" y="150356"/>
                  </a:lnTo>
                  <a:lnTo>
                    <a:pt x="1162" y="188089"/>
                  </a:lnTo>
                  <a:lnTo>
                    <a:pt x="5684" y="203647"/>
                  </a:lnTo>
                  <a:lnTo>
                    <a:pt x="13338" y="216207"/>
                  </a:lnTo>
                  <a:lnTo>
                    <a:pt x="31212" y="232798"/>
                  </a:lnTo>
                  <a:lnTo>
                    <a:pt x="43030" y="238758"/>
                  </a:lnTo>
                  <a:lnTo>
                    <a:pt x="48549" y="240349"/>
                  </a:lnTo>
                  <a:lnTo>
                    <a:pt x="59201" y="239857"/>
                  </a:lnTo>
                  <a:lnTo>
                    <a:pt x="69578" y="235969"/>
                  </a:lnTo>
                  <a:lnTo>
                    <a:pt x="99176" y="214926"/>
                  </a:lnTo>
                  <a:lnTo>
                    <a:pt x="109077" y="202875"/>
                  </a:lnTo>
                  <a:lnTo>
                    <a:pt x="125973" y="166992"/>
                  </a:lnTo>
                  <a:lnTo>
                    <a:pt x="144827" y="129182"/>
                  </a:lnTo>
                  <a:lnTo>
                    <a:pt x="150217" y="93380"/>
                  </a:lnTo>
                  <a:lnTo>
                    <a:pt x="151028" y="61144"/>
                  </a:lnTo>
                  <a:lnTo>
                    <a:pt x="151031" y="64839"/>
                  </a:lnTo>
                  <a:lnTo>
                    <a:pt x="153289" y="69001"/>
                  </a:lnTo>
                  <a:lnTo>
                    <a:pt x="176210" y="106585"/>
                  </a:lnTo>
                  <a:lnTo>
                    <a:pt x="204576" y="139124"/>
                  </a:lnTo>
                  <a:lnTo>
                    <a:pt x="224733" y="163732"/>
                  </a:lnTo>
                  <a:lnTo>
                    <a:pt x="261737" y="184568"/>
                  </a:lnTo>
                  <a:lnTo>
                    <a:pt x="282905" y="194313"/>
                  </a:lnTo>
                  <a:lnTo>
                    <a:pt x="293180" y="196255"/>
                  </a:lnTo>
                  <a:lnTo>
                    <a:pt x="301135" y="194859"/>
                  </a:lnTo>
                  <a:lnTo>
                    <a:pt x="318672" y="1901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717"/>
            <p:cNvSpPr/>
            <p:nvPr/>
          </p:nvSpPr>
          <p:spPr>
            <a:xfrm>
              <a:off x="7178039" y="2621279"/>
              <a:ext cx="403862" cy="262868"/>
            </a:xfrm>
            <a:custGeom>
              <a:avLst/>
              <a:gdLst/>
              <a:ahLst/>
              <a:cxnLst/>
              <a:rect l="0" t="0" r="0" b="0"/>
              <a:pathLst>
                <a:path w="403862" h="262868">
                  <a:moveTo>
                    <a:pt x="0" y="144780"/>
                  </a:moveTo>
                  <a:lnTo>
                    <a:pt x="6561" y="151340"/>
                  </a:lnTo>
                  <a:lnTo>
                    <a:pt x="15397" y="152086"/>
                  </a:lnTo>
                  <a:lnTo>
                    <a:pt x="46744" y="144070"/>
                  </a:lnTo>
                  <a:lnTo>
                    <a:pt x="84492" y="134479"/>
                  </a:lnTo>
                  <a:lnTo>
                    <a:pt x="116287" y="122913"/>
                  </a:lnTo>
                  <a:lnTo>
                    <a:pt x="147157" y="108761"/>
                  </a:lnTo>
                  <a:lnTo>
                    <a:pt x="181797" y="97889"/>
                  </a:lnTo>
                  <a:lnTo>
                    <a:pt x="219260" y="86630"/>
                  </a:lnTo>
                  <a:lnTo>
                    <a:pt x="254808" y="73696"/>
                  </a:lnTo>
                  <a:lnTo>
                    <a:pt x="270435" y="69591"/>
                  </a:lnTo>
                  <a:lnTo>
                    <a:pt x="284303" y="68714"/>
                  </a:lnTo>
                  <a:lnTo>
                    <a:pt x="286055" y="69516"/>
                  </a:lnTo>
                  <a:lnTo>
                    <a:pt x="287223" y="70896"/>
                  </a:lnTo>
                  <a:lnTo>
                    <a:pt x="288002" y="72665"/>
                  </a:lnTo>
                  <a:lnTo>
                    <a:pt x="291756" y="106938"/>
                  </a:lnTo>
                  <a:lnTo>
                    <a:pt x="295573" y="124254"/>
                  </a:lnTo>
                  <a:lnTo>
                    <a:pt x="296969" y="160327"/>
                  </a:lnTo>
                  <a:lnTo>
                    <a:pt x="301198" y="198160"/>
                  </a:lnTo>
                  <a:lnTo>
                    <a:pt x="308530" y="233238"/>
                  </a:lnTo>
                  <a:lnTo>
                    <a:pt x="312352" y="262867"/>
                  </a:lnTo>
                  <a:lnTo>
                    <a:pt x="311574" y="226544"/>
                  </a:lnTo>
                  <a:lnTo>
                    <a:pt x="306388" y="195456"/>
                  </a:lnTo>
                  <a:lnTo>
                    <a:pt x="305270" y="166851"/>
                  </a:lnTo>
                  <a:lnTo>
                    <a:pt x="307197" y="134669"/>
                  </a:lnTo>
                  <a:lnTo>
                    <a:pt x="313130" y="100580"/>
                  </a:lnTo>
                  <a:lnTo>
                    <a:pt x="322509" y="71288"/>
                  </a:lnTo>
                  <a:lnTo>
                    <a:pt x="340529" y="36919"/>
                  </a:lnTo>
                  <a:lnTo>
                    <a:pt x="353863" y="21569"/>
                  </a:lnTo>
                  <a:lnTo>
                    <a:pt x="363576" y="14384"/>
                  </a:lnTo>
                  <a:lnTo>
                    <a:pt x="4038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718"/>
            <p:cNvSpPr/>
            <p:nvPr/>
          </p:nvSpPr>
          <p:spPr>
            <a:xfrm>
              <a:off x="7223759" y="2560318"/>
              <a:ext cx="83822" cy="368728"/>
            </a:xfrm>
            <a:custGeom>
              <a:avLst/>
              <a:gdLst/>
              <a:ahLst/>
              <a:cxnLst/>
              <a:rect l="0" t="0" r="0" b="0"/>
              <a:pathLst>
                <a:path w="83822" h="368728">
                  <a:moveTo>
                    <a:pt x="0" y="0"/>
                  </a:moveTo>
                  <a:lnTo>
                    <a:pt x="0" y="10608"/>
                  </a:lnTo>
                  <a:lnTo>
                    <a:pt x="7760" y="47895"/>
                  </a:lnTo>
                  <a:lnTo>
                    <a:pt x="14341" y="75905"/>
                  </a:lnTo>
                  <a:lnTo>
                    <a:pt x="25793" y="110639"/>
                  </a:lnTo>
                  <a:lnTo>
                    <a:pt x="34925" y="148587"/>
                  </a:lnTo>
                  <a:lnTo>
                    <a:pt x="40358" y="176952"/>
                  </a:lnTo>
                  <a:lnTo>
                    <a:pt x="45594" y="206492"/>
                  </a:lnTo>
                  <a:lnTo>
                    <a:pt x="49897" y="235709"/>
                  </a:lnTo>
                  <a:lnTo>
                    <a:pt x="51810" y="262805"/>
                  </a:lnTo>
                  <a:lnTo>
                    <a:pt x="56933" y="297813"/>
                  </a:lnTo>
                  <a:lnTo>
                    <a:pt x="66247" y="333055"/>
                  </a:lnTo>
                  <a:lnTo>
                    <a:pt x="77800" y="364813"/>
                  </a:lnTo>
                  <a:lnTo>
                    <a:pt x="79806" y="367669"/>
                  </a:lnTo>
                  <a:lnTo>
                    <a:pt x="81144" y="368727"/>
                  </a:lnTo>
                  <a:lnTo>
                    <a:pt x="82036" y="368585"/>
                  </a:lnTo>
                  <a:lnTo>
                    <a:pt x="83821" y="3657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719"/>
            <p:cNvSpPr/>
            <p:nvPr/>
          </p:nvSpPr>
          <p:spPr>
            <a:xfrm>
              <a:off x="7589518" y="2145857"/>
              <a:ext cx="205742" cy="215753"/>
            </a:xfrm>
            <a:custGeom>
              <a:avLst/>
              <a:gdLst/>
              <a:ahLst/>
              <a:cxnLst/>
              <a:rect l="0" t="0" r="0" b="0"/>
              <a:pathLst>
                <a:path w="205742" h="215753">
                  <a:moveTo>
                    <a:pt x="0" y="71563"/>
                  </a:moveTo>
                  <a:lnTo>
                    <a:pt x="848" y="86253"/>
                  </a:lnTo>
                  <a:lnTo>
                    <a:pt x="6563" y="118213"/>
                  </a:lnTo>
                  <a:lnTo>
                    <a:pt x="13514" y="155505"/>
                  </a:lnTo>
                  <a:lnTo>
                    <a:pt x="16986" y="176021"/>
                  </a:lnTo>
                  <a:lnTo>
                    <a:pt x="21701" y="198123"/>
                  </a:lnTo>
                  <a:lnTo>
                    <a:pt x="22518" y="209626"/>
                  </a:lnTo>
                  <a:lnTo>
                    <a:pt x="21785" y="211865"/>
                  </a:lnTo>
                  <a:lnTo>
                    <a:pt x="20450" y="213357"/>
                  </a:lnTo>
                  <a:lnTo>
                    <a:pt x="16271" y="215752"/>
                  </a:lnTo>
                  <a:lnTo>
                    <a:pt x="15927" y="215102"/>
                  </a:lnTo>
                  <a:lnTo>
                    <a:pt x="8688" y="180293"/>
                  </a:lnTo>
                  <a:lnTo>
                    <a:pt x="7761" y="144771"/>
                  </a:lnTo>
                  <a:lnTo>
                    <a:pt x="7649" y="110576"/>
                  </a:lnTo>
                  <a:lnTo>
                    <a:pt x="13710" y="74125"/>
                  </a:lnTo>
                  <a:lnTo>
                    <a:pt x="23060" y="41588"/>
                  </a:lnTo>
                  <a:lnTo>
                    <a:pt x="28876" y="27760"/>
                  </a:lnTo>
                  <a:lnTo>
                    <a:pt x="37105" y="18793"/>
                  </a:lnTo>
                  <a:lnTo>
                    <a:pt x="72738" y="716"/>
                  </a:lnTo>
                  <a:lnTo>
                    <a:pt x="87927" y="0"/>
                  </a:lnTo>
                  <a:lnTo>
                    <a:pt x="117182" y="6437"/>
                  </a:lnTo>
                  <a:lnTo>
                    <a:pt x="138014" y="17459"/>
                  </a:lnTo>
                  <a:lnTo>
                    <a:pt x="156229" y="35493"/>
                  </a:lnTo>
                  <a:lnTo>
                    <a:pt x="176684" y="71829"/>
                  </a:lnTo>
                  <a:lnTo>
                    <a:pt x="188666" y="96759"/>
                  </a:lnTo>
                  <a:lnTo>
                    <a:pt x="200298" y="131478"/>
                  </a:lnTo>
                  <a:lnTo>
                    <a:pt x="205741" y="1553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720"/>
            <p:cNvSpPr/>
            <p:nvPr/>
          </p:nvSpPr>
          <p:spPr>
            <a:xfrm>
              <a:off x="7281488" y="2194679"/>
              <a:ext cx="176843" cy="188417"/>
            </a:xfrm>
            <a:custGeom>
              <a:avLst/>
              <a:gdLst/>
              <a:ahLst/>
              <a:cxnLst/>
              <a:rect l="0" t="0" r="0" b="0"/>
              <a:pathLst>
                <a:path w="176843" h="188417">
                  <a:moveTo>
                    <a:pt x="163251" y="15121"/>
                  </a:moveTo>
                  <a:lnTo>
                    <a:pt x="152645" y="4515"/>
                  </a:lnTo>
                  <a:lnTo>
                    <a:pt x="145556" y="1940"/>
                  </a:lnTo>
                  <a:lnTo>
                    <a:pt x="108263" y="0"/>
                  </a:lnTo>
                  <a:lnTo>
                    <a:pt x="96195" y="4449"/>
                  </a:lnTo>
                  <a:lnTo>
                    <a:pt x="58294" y="30761"/>
                  </a:lnTo>
                  <a:lnTo>
                    <a:pt x="27007" y="56659"/>
                  </a:lnTo>
                  <a:lnTo>
                    <a:pt x="15168" y="77946"/>
                  </a:lnTo>
                  <a:lnTo>
                    <a:pt x="3582" y="112792"/>
                  </a:lnTo>
                  <a:lnTo>
                    <a:pt x="0" y="127956"/>
                  </a:lnTo>
                  <a:lnTo>
                    <a:pt x="1231" y="140341"/>
                  </a:lnTo>
                  <a:lnTo>
                    <a:pt x="6684" y="156833"/>
                  </a:lnTo>
                  <a:lnTo>
                    <a:pt x="17706" y="172443"/>
                  </a:lnTo>
                  <a:lnTo>
                    <a:pt x="31696" y="183749"/>
                  </a:lnTo>
                  <a:lnTo>
                    <a:pt x="50611" y="188416"/>
                  </a:lnTo>
                  <a:lnTo>
                    <a:pt x="72304" y="185753"/>
                  </a:lnTo>
                  <a:lnTo>
                    <a:pt x="109977" y="166577"/>
                  </a:lnTo>
                  <a:lnTo>
                    <a:pt x="147347" y="136957"/>
                  </a:lnTo>
                  <a:lnTo>
                    <a:pt x="160798" y="121775"/>
                  </a:lnTo>
                  <a:lnTo>
                    <a:pt x="172926" y="101476"/>
                  </a:lnTo>
                  <a:lnTo>
                    <a:pt x="176842" y="82194"/>
                  </a:lnTo>
                  <a:lnTo>
                    <a:pt x="175501" y="72306"/>
                  </a:lnTo>
                  <a:lnTo>
                    <a:pt x="162989" y="47526"/>
                  </a:lnTo>
                  <a:lnTo>
                    <a:pt x="157208" y="41376"/>
                  </a:lnTo>
                  <a:lnTo>
                    <a:pt x="145280" y="34001"/>
                  </a:lnTo>
                  <a:lnTo>
                    <a:pt x="133235" y="31079"/>
                  </a:lnTo>
                  <a:lnTo>
                    <a:pt x="125151" y="303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721"/>
            <p:cNvSpPr/>
            <p:nvPr/>
          </p:nvSpPr>
          <p:spPr>
            <a:xfrm>
              <a:off x="6721419" y="2194559"/>
              <a:ext cx="189402" cy="205742"/>
            </a:xfrm>
            <a:custGeom>
              <a:avLst/>
              <a:gdLst/>
              <a:ahLst/>
              <a:cxnLst/>
              <a:rect l="0" t="0" r="0" b="0"/>
              <a:pathLst>
                <a:path w="189402" h="205742">
                  <a:moveTo>
                    <a:pt x="106099" y="0"/>
                  </a:moveTo>
                  <a:lnTo>
                    <a:pt x="102055" y="0"/>
                  </a:lnTo>
                  <a:lnTo>
                    <a:pt x="91448" y="4045"/>
                  </a:lnTo>
                  <a:lnTo>
                    <a:pt x="53803" y="22919"/>
                  </a:lnTo>
                  <a:lnTo>
                    <a:pt x="17261" y="40643"/>
                  </a:lnTo>
                  <a:lnTo>
                    <a:pt x="1376" y="51836"/>
                  </a:lnTo>
                  <a:lnTo>
                    <a:pt x="290" y="54930"/>
                  </a:lnTo>
                  <a:lnTo>
                    <a:pt x="0" y="56940"/>
                  </a:lnTo>
                  <a:lnTo>
                    <a:pt x="653" y="58280"/>
                  </a:lnTo>
                  <a:lnTo>
                    <a:pt x="1935" y="59173"/>
                  </a:lnTo>
                  <a:lnTo>
                    <a:pt x="7784" y="60431"/>
                  </a:lnTo>
                  <a:lnTo>
                    <a:pt x="38924" y="60913"/>
                  </a:lnTo>
                  <a:lnTo>
                    <a:pt x="60795" y="63203"/>
                  </a:lnTo>
                  <a:lnTo>
                    <a:pt x="90942" y="67519"/>
                  </a:lnTo>
                  <a:lnTo>
                    <a:pt x="125746" y="74454"/>
                  </a:lnTo>
                  <a:lnTo>
                    <a:pt x="160188" y="86464"/>
                  </a:lnTo>
                  <a:lnTo>
                    <a:pt x="170496" y="93744"/>
                  </a:lnTo>
                  <a:lnTo>
                    <a:pt x="184013" y="108170"/>
                  </a:lnTo>
                  <a:lnTo>
                    <a:pt x="187294" y="116092"/>
                  </a:lnTo>
                  <a:lnTo>
                    <a:pt x="189401" y="134974"/>
                  </a:lnTo>
                  <a:lnTo>
                    <a:pt x="185174" y="144937"/>
                  </a:lnTo>
                  <a:lnTo>
                    <a:pt x="168662" y="165132"/>
                  </a:lnTo>
                  <a:lnTo>
                    <a:pt x="135788" y="184472"/>
                  </a:lnTo>
                  <a:lnTo>
                    <a:pt x="120988" y="192055"/>
                  </a:lnTo>
                  <a:lnTo>
                    <a:pt x="83195" y="201367"/>
                  </a:lnTo>
                  <a:lnTo>
                    <a:pt x="48122" y="205355"/>
                  </a:lnTo>
                  <a:lnTo>
                    <a:pt x="3752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722"/>
            <p:cNvSpPr/>
            <p:nvPr/>
          </p:nvSpPr>
          <p:spPr>
            <a:xfrm>
              <a:off x="6462336" y="2247900"/>
              <a:ext cx="210794" cy="220980"/>
            </a:xfrm>
            <a:custGeom>
              <a:avLst/>
              <a:gdLst/>
              <a:ahLst/>
              <a:cxnLst/>
              <a:rect l="0" t="0" r="0" b="0"/>
              <a:pathLst>
                <a:path w="210794" h="220980">
                  <a:moveTo>
                    <a:pt x="98482" y="0"/>
                  </a:moveTo>
                  <a:lnTo>
                    <a:pt x="76526" y="0"/>
                  </a:lnTo>
                  <a:lnTo>
                    <a:pt x="67276" y="4515"/>
                  </a:lnTo>
                  <a:lnTo>
                    <a:pt x="32400" y="25218"/>
                  </a:lnTo>
                  <a:lnTo>
                    <a:pt x="12962" y="36370"/>
                  </a:lnTo>
                  <a:lnTo>
                    <a:pt x="3811" y="48405"/>
                  </a:lnTo>
                  <a:lnTo>
                    <a:pt x="0" y="59139"/>
                  </a:lnTo>
                  <a:lnTo>
                    <a:pt x="654" y="59745"/>
                  </a:lnTo>
                  <a:lnTo>
                    <a:pt x="3639" y="60419"/>
                  </a:lnTo>
                  <a:lnTo>
                    <a:pt x="40045" y="63195"/>
                  </a:lnTo>
                  <a:lnTo>
                    <a:pt x="75954" y="67871"/>
                  </a:lnTo>
                  <a:lnTo>
                    <a:pt x="113768" y="72531"/>
                  </a:lnTo>
                  <a:lnTo>
                    <a:pt x="151830" y="86262"/>
                  </a:lnTo>
                  <a:lnTo>
                    <a:pt x="183841" y="109540"/>
                  </a:lnTo>
                  <a:lnTo>
                    <a:pt x="202708" y="129602"/>
                  </a:lnTo>
                  <a:lnTo>
                    <a:pt x="208304" y="139727"/>
                  </a:lnTo>
                  <a:lnTo>
                    <a:pt x="210793" y="149872"/>
                  </a:lnTo>
                  <a:lnTo>
                    <a:pt x="209641" y="160024"/>
                  </a:lnTo>
                  <a:lnTo>
                    <a:pt x="205460" y="170182"/>
                  </a:lnTo>
                  <a:lnTo>
                    <a:pt x="192739" y="185420"/>
                  </a:lnTo>
                  <a:lnTo>
                    <a:pt x="173259" y="199812"/>
                  </a:lnTo>
                  <a:lnTo>
                    <a:pt x="136396" y="215452"/>
                  </a:lnTo>
                  <a:lnTo>
                    <a:pt x="100716" y="220252"/>
                  </a:lnTo>
                  <a:lnTo>
                    <a:pt x="75623"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723"/>
            <p:cNvSpPr/>
            <p:nvPr/>
          </p:nvSpPr>
          <p:spPr>
            <a:xfrm>
              <a:off x="6157700" y="2294053"/>
              <a:ext cx="281201" cy="190066"/>
            </a:xfrm>
            <a:custGeom>
              <a:avLst/>
              <a:gdLst/>
              <a:ahLst/>
              <a:cxnLst/>
              <a:rect l="0" t="0" r="0" b="0"/>
              <a:pathLst>
                <a:path w="281201" h="190066">
                  <a:moveTo>
                    <a:pt x="136418" y="22425"/>
                  </a:moveTo>
                  <a:lnTo>
                    <a:pt x="136418" y="11820"/>
                  </a:lnTo>
                  <a:lnTo>
                    <a:pt x="134160" y="6987"/>
                  </a:lnTo>
                  <a:lnTo>
                    <a:pt x="132373" y="4514"/>
                  </a:lnTo>
                  <a:lnTo>
                    <a:pt x="129489" y="2864"/>
                  </a:lnTo>
                  <a:lnTo>
                    <a:pt x="117339" y="543"/>
                  </a:lnTo>
                  <a:lnTo>
                    <a:pt x="107902" y="0"/>
                  </a:lnTo>
                  <a:lnTo>
                    <a:pt x="103860" y="1548"/>
                  </a:lnTo>
                  <a:lnTo>
                    <a:pt x="86776" y="13943"/>
                  </a:lnTo>
                  <a:lnTo>
                    <a:pt x="68935" y="24428"/>
                  </a:lnTo>
                  <a:lnTo>
                    <a:pt x="31425" y="61371"/>
                  </a:lnTo>
                  <a:lnTo>
                    <a:pt x="17256" y="83636"/>
                  </a:lnTo>
                  <a:lnTo>
                    <a:pt x="4885" y="117961"/>
                  </a:lnTo>
                  <a:lnTo>
                    <a:pt x="0" y="150833"/>
                  </a:lnTo>
                  <a:lnTo>
                    <a:pt x="434" y="161623"/>
                  </a:lnTo>
                  <a:lnTo>
                    <a:pt x="5440" y="176371"/>
                  </a:lnTo>
                  <a:lnTo>
                    <a:pt x="9908" y="183414"/>
                  </a:lnTo>
                  <a:lnTo>
                    <a:pt x="13133" y="185632"/>
                  </a:lnTo>
                  <a:lnTo>
                    <a:pt x="25760" y="188753"/>
                  </a:lnTo>
                  <a:lnTo>
                    <a:pt x="41072" y="188829"/>
                  </a:lnTo>
                  <a:lnTo>
                    <a:pt x="54249" y="185847"/>
                  </a:lnTo>
                  <a:lnTo>
                    <a:pt x="87859" y="165577"/>
                  </a:lnTo>
                  <a:lnTo>
                    <a:pt x="122855" y="139178"/>
                  </a:lnTo>
                  <a:lnTo>
                    <a:pt x="132871" y="124941"/>
                  </a:lnTo>
                  <a:lnTo>
                    <a:pt x="141582" y="100061"/>
                  </a:lnTo>
                  <a:lnTo>
                    <a:pt x="143944" y="64125"/>
                  </a:lnTo>
                  <a:lnTo>
                    <a:pt x="144035" y="46832"/>
                  </a:lnTo>
                  <a:lnTo>
                    <a:pt x="144039" y="49789"/>
                  </a:lnTo>
                  <a:lnTo>
                    <a:pt x="146297" y="53779"/>
                  </a:lnTo>
                  <a:lnTo>
                    <a:pt x="149276" y="58373"/>
                  </a:lnTo>
                  <a:lnTo>
                    <a:pt x="162173" y="92973"/>
                  </a:lnTo>
                  <a:lnTo>
                    <a:pt x="183650" y="126293"/>
                  </a:lnTo>
                  <a:lnTo>
                    <a:pt x="210435" y="163583"/>
                  </a:lnTo>
                  <a:lnTo>
                    <a:pt x="236546" y="184444"/>
                  </a:lnTo>
                  <a:lnTo>
                    <a:pt x="244701" y="187568"/>
                  </a:lnTo>
                  <a:lnTo>
                    <a:pt x="281200" y="1900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724"/>
            <p:cNvSpPr/>
            <p:nvPr/>
          </p:nvSpPr>
          <p:spPr>
            <a:xfrm>
              <a:off x="5875018" y="2248641"/>
              <a:ext cx="301833" cy="311678"/>
            </a:xfrm>
            <a:custGeom>
              <a:avLst/>
              <a:gdLst/>
              <a:ahLst/>
              <a:cxnLst/>
              <a:rect l="0" t="0" r="0" b="0"/>
              <a:pathLst>
                <a:path w="301833" h="311678">
                  <a:moveTo>
                    <a:pt x="0" y="144037"/>
                  </a:moveTo>
                  <a:lnTo>
                    <a:pt x="848" y="116700"/>
                  </a:lnTo>
                  <a:lnTo>
                    <a:pt x="6931" y="96991"/>
                  </a:lnTo>
                  <a:lnTo>
                    <a:pt x="19929" y="75912"/>
                  </a:lnTo>
                  <a:lnTo>
                    <a:pt x="53958" y="43867"/>
                  </a:lnTo>
                  <a:lnTo>
                    <a:pt x="84791" y="21209"/>
                  </a:lnTo>
                  <a:lnTo>
                    <a:pt x="122614" y="7702"/>
                  </a:lnTo>
                  <a:lnTo>
                    <a:pt x="154865" y="1760"/>
                  </a:lnTo>
                  <a:lnTo>
                    <a:pt x="188973" y="0"/>
                  </a:lnTo>
                  <a:lnTo>
                    <a:pt x="210143" y="1280"/>
                  </a:lnTo>
                  <a:lnTo>
                    <a:pt x="240254" y="11522"/>
                  </a:lnTo>
                  <a:lnTo>
                    <a:pt x="277423" y="35094"/>
                  </a:lnTo>
                  <a:lnTo>
                    <a:pt x="294055" y="54186"/>
                  </a:lnTo>
                  <a:lnTo>
                    <a:pt x="300026" y="70801"/>
                  </a:lnTo>
                  <a:lnTo>
                    <a:pt x="301832" y="89475"/>
                  </a:lnTo>
                  <a:lnTo>
                    <a:pt x="296092" y="126801"/>
                  </a:lnTo>
                  <a:lnTo>
                    <a:pt x="289925" y="143997"/>
                  </a:lnTo>
                  <a:lnTo>
                    <a:pt x="271324" y="171871"/>
                  </a:lnTo>
                  <a:lnTo>
                    <a:pt x="243895" y="197441"/>
                  </a:lnTo>
                  <a:lnTo>
                    <a:pt x="211026" y="225243"/>
                  </a:lnTo>
                  <a:lnTo>
                    <a:pt x="182754" y="249944"/>
                  </a:lnTo>
                  <a:lnTo>
                    <a:pt x="149164" y="272502"/>
                  </a:lnTo>
                  <a:lnTo>
                    <a:pt x="111561" y="293467"/>
                  </a:lnTo>
                  <a:lnTo>
                    <a:pt x="76200" y="3116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725"/>
            <p:cNvSpPr/>
            <p:nvPr/>
          </p:nvSpPr>
          <p:spPr>
            <a:xfrm>
              <a:off x="5958839" y="2430778"/>
              <a:ext cx="38101" cy="312423"/>
            </a:xfrm>
            <a:custGeom>
              <a:avLst/>
              <a:gdLst/>
              <a:ahLst/>
              <a:cxnLst/>
              <a:rect l="0" t="0" r="0" b="0"/>
              <a:pathLst>
                <a:path w="38101" h="312423">
                  <a:moveTo>
                    <a:pt x="0" y="0"/>
                  </a:moveTo>
                  <a:lnTo>
                    <a:pt x="846" y="19082"/>
                  </a:lnTo>
                  <a:lnTo>
                    <a:pt x="6032" y="42873"/>
                  </a:lnTo>
                  <a:lnTo>
                    <a:pt x="11351" y="79684"/>
                  </a:lnTo>
                  <a:lnTo>
                    <a:pt x="14087" y="109501"/>
                  </a:lnTo>
                  <a:lnTo>
                    <a:pt x="18944" y="143829"/>
                  </a:lnTo>
                  <a:lnTo>
                    <a:pt x="21699" y="180812"/>
                  </a:lnTo>
                  <a:lnTo>
                    <a:pt x="26561" y="214535"/>
                  </a:lnTo>
                  <a:lnTo>
                    <a:pt x="29319" y="245976"/>
                  </a:lnTo>
                  <a:lnTo>
                    <a:pt x="35488" y="280010"/>
                  </a:lnTo>
                  <a:lnTo>
                    <a:pt x="38100" y="3124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SMARTInkShape-Group79"/>
          <p:cNvGrpSpPr/>
          <p:nvPr/>
        </p:nvGrpSpPr>
        <p:grpSpPr>
          <a:xfrm>
            <a:off x="5069419" y="861060"/>
            <a:ext cx="3754541" cy="1196341"/>
            <a:chOff x="5069419" y="861060"/>
            <a:chExt cx="3754541" cy="1196341"/>
          </a:xfrm>
        </p:grpSpPr>
        <p:sp>
          <p:nvSpPr>
            <p:cNvPr id="78" name="SMARTInkShape-726"/>
            <p:cNvSpPr/>
            <p:nvPr/>
          </p:nvSpPr>
          <p:spPr>
            <a:xfrm>
              <a:off x="6393180" y="1577339"/>
              <a:ext cx="106680" cy="285628"/>
            </a:xfrm>
            <a:custGeom>
              <a:avLst/>
              <a:gdLst/>
              <a:ahLst/>
              <a:cxnLst/>
              <a:rect l="0" t="0" r="0" b="0"/>
              <a:pathLst>
                <a:path w="106680" h="285628">
                  <a:moveTo>
                    <a:pt x="0" y="83820"/>
                  </a:moveTo>
                  <a:lnTo>
                    <a:pt x="0" y="87865"/>
                  </a:lnTo>
                  <a:lnTo>
                    <a:pt x="2258" y="92108"/>
                  </a:lnTo>
                  <a:lnTo>
                    <a:pt x="4045" y="94426"/>
                  </a:lnTo>
                  <a:lnTo>
                    <a:pt x="6030" y="101517"/>
                  </a:lnTo>
                  <a:lnTo>
                    <a:pt x="15769" y="138045"/>
                  </a:lnTo>
                  <a:lnTo>
                    <a:pt x="25504" y="171860"/>
                  </a:lnTo>
                  <a:lnTo>
                    <a:pt x="34733" y="205914"/>
                  </a:lnTo>
                  <a:lnTo>
                    <a:pt x="37435" y="242118"/>
                  </a:lnTo>
                  <a:lnTo>
                    <a:pt x="37968" y="269935"/>
                  </a:lnTo>
                  <a:lnTo>
                    <a:pt x="37165" y="273936"/>
                  </a:lnTo>
                  <a:lnTo>
                    <a:pt x="35784" y="276605"/>
                  </a:lnTo>
                  <a:lnTo>
                    <a:pt x="34016" y="278383"/>
                  </a:lnTo>
                  <a:lnTo>
                    <a:pt x="32051" y="282617"/>
                  </a:lnTo>
                  <a:lnTo>
                    <a:pt x="31527" y="284932"/>
                  </a:lnTo>
                  <a:lnTo>
                    <a:pt x="30331" y="285627"/>
                  </a:lnTo>
                  <a:lnTo>
                    <a:pt x="28687" y="285244"/>
                  </a:lnTo>
                  <a:lnTo>
                    <a:pt x="26745" y="284144"/>
                  </a:lnTo>
                  <a:lnTo>
                    <a:pt x="25449" y="282562"/>
                  </a:lnTo>
                  <a:lnTo>
                    <a:pt x="21112" y="273941"/>
                  </a:lnTo>
                  <a:lnTo>
                    <a:pt x="19154" y="271527"/>
                  </a:lnTo>
                  <a:lnTo>
                    <a:pt x="13497" y="240212"/>
                  </a:lnTo>
                  <a:lnTo>
                    <a:pt x="9360" y="210028"/>
                  </a:lnTo>
                  <a:lnTo>
                    <a:pt x="10393" y="176531"/>
                  </a:lnTo>
                  <a:lnTo>
                    <a:pt x="13804" y="142899"/>
                  </a:lnTo>
                  <a:lnTo>
                    <a:pt x="17072" y="108380"/>
                  </a:lnTo>
                  <a:lnTo>
                    <a:pt x="22826" y="87963"/>
                  </a:lnTo>
                  <a:lnTo>
                    <a:pt x="46247" y="50311"/>
                  </a:lnTo>
                  <a:lnTo>
                    <a:pt x="59329" y="33627"/>
                  </a:lnTo>
                  <a:lnTo>
                    <a:pt x="95539" y="9155"/>
                  </a:lnTo>
                  <a:lnTo>
                    <a:pt x="1066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727"/>
            <p:cNvSpPr/>
            <p:nvPr/>
          </p:nvSpPr>
          <p:spPr>
            <a:xfrm>
              <a:off x="6591300" y="1653539"/>
              <a:ext cx="7619" cy="167640"/>
            </a:xfrm>
            <a:custGeom>
              <a:avLst/>
              <a:gdLst/>
              <a:ahLst/>
              <a:cxnLst/>
              <a:rect l="0" t="0" r="0" b="0"/>
              <a:pathLst>
                <a:path w="7619" h="167640">
                  <a:moveTo>
                    <a:pt x="7618" y="0"/>
                  </a:moveTo>
                  <a:lnTo>
                    <a:pt x="6773" y="12167"/>
                  </a:lnTo>
                  <a:lnTo>
                    <a:pt x="1058" y="35824"/>
                  </a:lnTo>
                  <a:lnTo>
                    <a:pt x="138" y="71541"/>
                  </a:lnTo>
                  <a:lnTo>
                    <a:pt x="27" y="105760"/>
                  </a:lnTo>
                  <a:lnTo>
                    <a:pt x="2" y="141714"/>
                  </a:lnTo>
                  <a:lnTo>
                    <a:pt x="0"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28"/>
            <p:cNvSpPr/>
            <p:nvPr/>
          </p:nvSpPr>
          <p:spPr>
            <a:xfrm>
              <a:off x="6591300" y="1516378"/>
              <a:ext cx="1" cy="7623"/>
            </a:xfrm>
            <a:custGeom>
              <a:avLst/>
              <a:gdLst/>
              <a:ahLst/>
              <a:cxnLst/>
              <a:rect l="0" t="0" r="0" b="0"/>
              <a:pathLst>
                <a:path w="1" h="7623">
                  <a:moveTo>
                    <a:pt x="0" y="0"/>
                  </a:moveTo>
                  <a:lnTo>
                    <a:pt x="0" y="76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29"/>
            <p:cNvSpPr/>
            <p:nvPr/>
          </p:nvSpPr>
          <p:spPr>
            <a:xfrm>
              <a:off x="6675118" y="1556287"/>
              <a:ext cx="213363" cy="249157"/>
            </a:xfrm>
            <a:custGeom>
              <a:avLst/>
              <a:gdLst/>
              <a:ahLst/>
              <a:cxnLst/>
              <a:rect l="0" t="0" r="0" b="0"/>
              <a:pathLst>
                <a:path w="213363" h="249157">
                  <a:moveTo>
                    <a:pt x="0" y="104872"/>
                  </a:moveTo>
                  <a:lnTo>
                    <a:pt x="0" y="115478"/>
                  </a:lnTo>
                  <a:lnTo>
                    <a:pt x="7150" y="153066"/>
                  </a:lnTo>
                  <a:lnTo>
                    <a:pt x="7560" y="189018"/>
                  </a:lnTo>
                  <a:lnTo>
                    <a:pt x="9866" y="216978"/>
                  </a:lnTo>
                  <a:lnTo>
                    <a:pt x="17027" y="241170"/>
                  </a:lnTo>
                  <a:lnTo>
                    <a:pt x="22519" y="249156"/>
                  </a:lnTo>
                  <a:lnTo>
                    <a:pt x="22853" y="220376"/>
                  </a:lnTo>
                  <a:lnTo>
                    <a:pt x="16829" y="185590"/>
                  </a:lnTo>
                  <a:lnTo>
                    <a:pt x="17970" y="157293"/>
                  </a:lnTo>
                  <a:lnTo>
                    <a:pt x="21412" y="127460"/>
                  </a:lnTo>
                  <a:lnTo>
                    <a:pt x="23911" y="107292"/>
                  </a:lnTo>
                  <a:lnTo>
                    <a:pt x="33991" y="76897"/>
                  </a:lnTo>
                  <a:lnTo>
                    <a:pt x="43563" y="47288"/>
                  </a:lnTo>
                  <a:lnTo>
                    <a:pt x="56747" y="23746"/>
                  </a:lnTo>
                  <a:lnTo>
                    <a:pt x="77349" y="4296"/>
                  </a:lnTo>
                  <a:lnTo>
                    <a:pt x="85460" y="904"/>
                  </a:lnTo>
                  <a:lnTo>
                    <a:pt x="89994" y="0"/>
                  </a:lnTo>
                  <a:lnTo>
                    <a:pt x="99548" y="1253"/>
                  </a:lnTo>
                  <a:lnTo>
                    <a:pt x="119478" y="8956"/>
                  </a:lnTo>
                  <a:lnTo>
                    <a:pt x="127325" y="15959"/>
                  </a:lnTo>
                  <a:lnTo>
                    <a:pt x="150618" y="52423"/>
                  </a:lnTo>
                  <a:lnTo>
                    <a:pt x="162209" y="86234"/>
                  </a:lnTo>
                  <a:lnTo>
                    <a:pt x="172651" y="120287"/>
                  </a:lnTo>
                  <a:lnTo>
                    <a:pt x="180610" y="154233"/>
                  </a:lnTo>
                  <a:lnTo>
                    <a:pt x="184465" y="172272"/>
                  </a:lnTo>
                  <a:lnTo>
                    <a:pt x="190970" y="186084"/>
                  </a:lnTo>
                  <a:lnTo>
                    <a:pt x="213362" y="2115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30"/>
            <p:cNvSpPr/>
            <p:nvPr/>
          </p:nvSpPr>
          <p:spPr>
            <a:xfrm>
              <a:off x="6911339" y="1554478"/>
              <a:ext cx="195839" cy="434343"/>
            </a:xfrm>
            <a:custGeom>
              <a:avLst/>
              <a:gdLst/>
              <a:ahLst/>
              <a:cxnLst/>
              <a:rect l="0" t="0" r="0" b="0"/>
              <a:pathLst>
                <a:path w="195839" h="434343">
                  <a:moveTo>
                    <a:pt x="129541" y="0"/>
                  </a:moveTo>
                  <a:lnTo>
                    <a:pt x="107582" y="0"/>
                  </a:lnTo>
                  <a:lnTo>
                    <a:pt x="100591" y="2258"/>
                  </a:lnTo>
                  <a:lnTo>
                    <a:pt x="97540" y="4047"/>
                  </a:lnTo>
                  <a:lnTo>
                    <a:pt x="89201" y="14652"/>
                  </a:lnTo>
                  <a:lnTo>
                    <a:pt x="69641" y="47397"/>
                  </a:lnTo>
                  <a:lnTo>
                    <a:pt x="56592" y="81769"/>
                  </a:lnTo>
                  <a:lnTo>
                    <a:pt x="48119" y="113895"/>
                  </a:lnTo>
                  <a:lnTo>
                    <a:pt x="46884" y="150654"/>
                  </a:lnTo>
                  <a:lnTo>
                    <a:pt x="49905" y="159527"/>
                  </a:lnTo>
                  <a:lnTo>
                    <a:pt x="61178" y="174861"/>
                  </a:lnTo>
                  <a:lnTo>
                    <a:pt x="66136" y="179316"/>
                  </a:lnTo>
                  <a:lnTo>
                    <a:pt x="71162" y="181297"/>
                  </a:lnTo>
                  <a:lnTo>
                    <a:pt x="78476" y="179920"/>
                  </a:lnTo>
                  <a:lnTo>
                    <a:pt x="89856" y="174383"/>
                  </a:lnTo>
                  <a:lnTo>
                    <a:pt x="105332" y="160882"/>
                  </a:lnTo>
                  <a:lnTo>
                    <a:pt x="115688" y="146823"/>
                  </a:lnTo>
                  <a:lnTo>
                    <a:pt x="126791" y="111731"/>
                  </a:lnTo>
                  <a:lnTo>
                    <a:pt x="129379" y="76199"/>
                  </a:lnTo>
                  <a:lnTo>
                    <a:pt x="128621" y="66886"/>
                  </a:lnTo>
                  <a:lnTo>
                    <a:pt x="120130" y="45919"/>
                  </a:lnTo>
                  <a:lnTo>
                    <a:pt x="115452" y="39646"/>
                  </a:lnTo>
                  <a:lnTo>
                    <a:pt x="112553" y="38787"/>
                  </a:lnTo>
                  <a:lnTo>
                    <a:pt x="107841" y="38236"/>
                  </a:lnTo>
                  <a:lnTo>
                    <a:pt x="102979" y="42187"/>
                  </a:lnTo>
                  <a:lnTo>
                    <a:pt x="100801" y="46408"/>
                  </a:lnTo>
                  <a:lnTo>
                    <a:pt x="99405" y="56017"/>
                  </a:lnTo>
                  <a:lnTo>
                    <a:pt x="108479" y="91644"/>
                  </a:lnTo>
                  <a:lnTo>
                    <a:pt x="120465" y="116868"/>
                  </a:lnTo>
                  <a:lnTo>
                    <a:pt x="135619" y="139425"/>
                  </a:lnTo>
                  <a:lnTo>
                    <a:pt x="143249" y="152561"/>
                  </a:lnTo>
                  <a:lnTo>
                    <a:pt x="164328" y="177049"/>
                  </a:lnTo>
                  <a:lnTo>
                    <a:pt x="177146" y="210140"/>
                  </a:lnTo>
                  <a:lnTo>
                    <a:pt x="187830" y="244051"/>
                  </a:lnTo>
                  <a:lnTo>
                    <a:pt x="195838" y="280227"/>
                  </a:lnTo>
                  <a:lnTo>
                    <a:pt x="195186" y="306551"/>
                  </a:lnTo>
                  <a:lnTo>
                    <a:pt x="185034" y="344512"/>
                  </a:lnTo>
                  <a:lnTo>
                    <a:pt x="180169" y="358856"/>
                  </a:lnTo>
                  <a:lnTo>
                    <a:pt x="170669" y="371442"/>
                  </a:lnTo>
                  <a:lnTo>
                    <a:pt x="147919" y="389272"/>
                  </a:lnTo>
                  <a:lnTo>
                    <a:pt x="115797" y="406185"/>
                  </a:lnTo>
                  <a:lnTo>
                    <a:pt x="81858" y="418556"/>
                  </a:lnTo>
                  <a:lnTo>
                    <a:pt x="46837" y="425108"/>
                  </a:lnTo>
                  <a:lnTo>
                    <a:pt x="12283" y="432540"/>
                  </a:lnTo>
                  <a:lnTo>
                    <a:pt x="0" y="4343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731"/>
            <p:cNvSpPr/>
            <p:nvPr/>
          </p:nvSpPr>
          <p:spPr>
            <a:xfrm>
              <a:off x="7300142" y="1524000"/>
              <a:ext cx="188740" cy="236017"/>
            </a:xfrm>
            <a:custGeom>
              <a:avLst/>
              <a:gdLst/>
              <a:ahLst/>
              <a:cxnLst/>
              <a:rect l="0" t="0" r="0" b="0"/>
              <a:pathLst>
                <a:path w="188740" h="236017">
                  <a:moveTo>
                    <a:pt x="182697" y="0"/>
                  </a:moveTo>
                  <a:lnTo>
                    <a:pt x="178651" y="0"/>
                  </a:lnTo>
                  <a:lnTo>
                    <a:pt x="174408" y="2257"/>
                  </a:lnTo>
                  <a:lnTo>
                    <a:pt x="172091" y="4044"/>
                  </a:lnTo>
                  <a:lnTo>
                    <a:pt x="136046" y="11350"/>
                  </a:lnTo>
                  <a:lnTo>
                    <a:pt x="105467" y="20554"/>
                  </a:lnTo>
                  <a:lnTo>
                    <a:pt x="69949" y="30526"/>
                  </a:lnTo>
                  <a:lnTo>
                    <a:pt x="38224" y="40648"/>
                  </a:lnTo>
                  <a:lnTo>
                    <a:pt x="10404" y="53341"/>
                  </a:lnTo>
                  <a:lnTo>
                    <a:pt x="4522" y="58419"/>
                  </a:lnTo>
                  <a:lnTo>
                    <a:pt x="1909" y="63500"/>
                  </a:lnTo>
                  <a:lnTo>
                    <a:pt x="0" y="74693"/>
                  </a:lnTo>
                  <a:lnTo>
                    <a:pt x="21046" y="86673"/>
                  </a:lnTo>
                  <a:lnTo>
                    <a:pt x="53947" y="93070"/>
                  </a:lnTo>
                  <a:lnTo>
                    <a:pt x="83794" y="101922"/>
                  </a:lnTo>
                  <a:lnTo>
                    <a:pt x="118537" y="111823"/>
                  </a:lnTo>
                  <a:lnTo>
                    <a:pt x="152966" y="128513"/>
                  </a:lnTo>
                  <a:lnTo>
                    <a:pt x="167209" y="142687"/>
                  </a:lnTo>
                  <a:lnTo>
                    <a:pt x="184993" y="172759"/>
                  </a:lnTo>
                  <a:lnTo>
                    <a:pt x="188739" y="187971"/>
                  </a:lnTo>
                  <a:lnTo>
                    <a:pt x="187358" y="198124"/>
                  </a:lnTo>
                  <a:lnTo>
                    <a:pt x="181820" y="211103"/>
                  </a:lnTo>
                  <a:lnTo>
                    <a:pt x="179572" y="214395"/>
                  </a:lnTo>
                  <a:lnTo>
                    <a:pt x="147700" y="231007"/>
                  </a:lnTo>
                  <a:lnTo>
                    <a:pt x="132064" y="234675"/>
                  </a:lnTo>
                  <a:lnTo>
                    <a:pt x="98231" y="236016"/>
                  </a:lnTo>
                  <a:lnTo>
                    <a:pt x="66775" y="235345"/>
                  </a:lnTo>
                  <a:lnTo>
                    <a:pt x="37917"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732"/>
            <p:cNvSpPr/>
            <p:nvPr/>
          </p:nvSpPr>
          <p:spPr>
            <a:xfrm>
              <a:off x="7567176" y="1554478"/>
              <a:ext cx="174278" cy="182387"/>
            </a:xfrm>
            <a:custGeom>
              <a:avLst/>
              <a:gdLst/>
              <a:ahLst/>
              <a:cxnLst/>
              <a:rect l="0" t="0" r="0" b="0"/>
              <a:pathLst>
                <a:path w="174278" h="182387">
                  <a:moveTo>
                    <a:pt x="22342" y="0"/>
                  </a:moveTo>
                  <a:lnTo>
                    <a:pt x="22342" y="6561"/>
                  </a:lnTo>
                  <a:lnTo>
                    <a:pt x="16312" y="24060"/>
                  </a:lnTo>
                  <a:lnTo>
                    <a:pt x="8832" y="61735"/>
                  </a:lnTo>
                  <a:lnTo>
                    <a:pt x="3399" y="95640"/>
                  </a:lnTo>
                  <a:lnTo>
                    <a:pt x="0" y="130679"/>
                  </a:lnTo>
                  <a:lnTo>
                    <a:pt x="558" y="144440"/>
                  </a:lnTo>
                  <a:lnTo>
                    <a:pt x="5634" y="160861"/>
                  </a:lnTo>
                  <a:lnTo>
                    <a:pt x="17405" y="177243"/>
                  </a:lnTo>
                  <a:lnTo>
                    <a:pt x="26920" y="180375"/>
                  </a:lnTo>
                  <a:lnTo>
                    <a:pt x="49683" y="182386"/>
                  </a:lnTo>
                  <a:lnTo>
                    <a:pt x="84756" y="172231"/>
                  </a:lnTo>
                  <a:lnTo>
                    <a:pt x="107987" y="161618"/>
                  </a:lnTo>
                  <a:lnTo>
                    <a:pt x="143509" y="133468"/>
                  </a:lnTo>
                  <a:lnTo>
                    <a:pt x="164070" y="97201"/>
                  </a:lnTo>
                  <a:lnTo>
                    <a:pt x="171205" y="80635"/>
                  </a:lnTo>
                  <a:lnTo>
                    <a:pt x="174277" y="49346"/>
                  </a:lnTo>
                  <a:lnTo>
                    <a:pt x="172278" y="40841"/>
                  </a:lnTo>
                  <a:lnTo>
                    <a:pt x="168651" y="31294"/>
                  </a:lnTo>
                  <a:lnTo>
                    <a:pt x="167124"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733"/>
            <p:cNvSpPr/>
            <p:nvPr/>
          </p:nvSpPr>
          <p:spPr>
            <a:xfrm>
              <a:off x="7825739" y="1539239"/>
              <a:ext cx="83821" cy="190013"/>
            </a:xfrm>
            <a:custGeom>
              <a:avLst/>
              <a:gdLst/>
              <a:ahLst/>
              <a:cxnLst/>
              <a:rect l="0" t="0" r="0" b="0"/>
              <a:pathLst>
                <a:path w="83821" h="190013">
                  <a:moveTo>
                    <a:pt x="0" y="53339"/>
                  </a:moveTo>
                  <a:lnTo>
                    <a:pt x="0" y="57386"/>
                  </a:lnTo>
                  <a:lnTo>
                    <a:pt x="7761" y="92829"/>
                  </a:lnTo>
                  <a:lnTo>
                    <a:pt x="14087" y="129723"/>
                  </a:lnTo>
                  <a:lnTo>
                    <a:pt x="19403" y="153972"/>
                  </a:lnTo>
                  <a:lnTo>
                    <a:pt x="15304" y="188852"/>
                  </a:lnTo>
                  <a:lnTo>
                    <a:pt x="14435" y="189401"/>
                  </a:lnTo>
                  <a:lnTo>
                    <a:pt x="11213" y="190012"/>
                  </a:lnTo>
                  <a:lnTo>
                    <a:pt x="10016" y="189327"/>
                  </a:lnTo>
                  <a:lnTo>
                    <a:pt x="9217" y="188025"/>
                  </a:lnTo>
                  <a:lnTo>
                    <a:pt x="8092" y="182147"/>
                  </a:lnTo>
                  <a:lnTo>
                    <a:pt x="7638" y="148688"/>
                  </a:lnTo>
                  <a:lnTo>
                    <a:pt x="7623" y="113812"/>
                  </a:lnTo>
                  <a:lnTo>
                    <a:pt x="15908" y="76136"/>
                  </a:lnTo>
                  <a:lnTo>
                    <a:pt x="21464" y="61778"/>
                  </a:lnTo>
                  <a:lnTo>
                    <a:pt x="48584" y="28234"/>
                  </a:lnTo>
                  <a:lnTo>
                    <a:pt x="62750" y="14480"/>
                  </a:lnTo>
                  <a:lnTo>
                    <a:pt x="838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734"/>
            <p:cNvSpPr/>
            <p:nvPr/>
          </p:nvSpPr>
          <p:spPr>
            <a:xfrm>
              <a:off x="8008618" y="1524000"/>
              <a:ext cx="99063" cy="205278"/>
            </a:xfrm>
            <a:custGeom>
              <a:avLst/>
              <a:gdLst/>
              <a:ahLst/>
              <a:cxnLst/>
              <a:rect l="0" t="0" r="0" b="0"/>
              <a:pathLst>
                <a:path w="99063" h="205278">
                  <a:moveTo>
                    <a:pt x="0" y="45720"/>
                  </a:moveTo>
                  <a:lnTo>
                    <a:pt x="848" y="73058"/>
                  </a:lnTo>
                  <a:lnTo>
                    <a:pt x="10608" y="107269"/>
                  </a:lnTo>
                  <a:lnTo>
                    <a:pt x="20661" y="144857"/>
                  </a:lnTo>
                  <a:lnTo>
                    <a:pt x="23576" y="159206"/>
                  </a:lnTo>
                  <a:lnTo>
                    <a:pt x="45419" y="195195"/>
                  </a:lnTo>
                  <a:lnTo>
                    <a:pt x="52982" y="205277"/>
                  </a:lnTo>
                  <a:lnTo>
                    <a:pt x="53234" y="201558"/>
                  </a:lnTo>
                  <a:lnTo>
                    <a:pt x="55551" y="197390"/>
                  </a:lnTo>
                  <a:lnTo>
                    <a:pt x="57354" y="195092"/>
                  </a:lnTo>
                  <a:lnTo>
                    <a:pt x="59357" y="188025"/>
                  </a:lnTo>
                  <a:lnTo>
                    <a:pt x="60867" y="150748"/>
                  </a:lnTo>
                  <a:lnTo>
                    <a:pt x="66179" y="116357"/>
                  </a:lnTo>
                  <a:lnTo>
                    <a:pt x="70364" y="84225"/>
                  </a:lnTo>
                  <a:lnTo>
                    <a:pt x="79093" y="53419"/>
                  </a:lnTo>
                  <a:lnTo>
                    <a:pt x="91488" y="19766"/>
                  </a:lnTo>
                  <a:lnTo>
                    <a:pt x="96818" y="8960"/>
                  </a:lnTo>
                  <a:lnTo>
                    <a:pt x="990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735"/>
            <p:cNvSpPr/>
            <p:nvPr/>
          </p:nvSpPr>
          <p:spPr>
            <a:xfrm>
              <a:off x="8179572" y="1569720"/>
              <a:ext cx="27168" cy="175259"/>
            </a:xfrm>
            <a:custGeom>
              <a:avLst/>
              <a:gdLst/>
              <a:ahLst/>
              <a:cxnLst/>
              <a:rect l="0" t="0" r="0" b="0"/>
              <a:pathLst>
                <a:path w="27168" h="175259">
                  <a:moveTo>
                    <a:pt x="27167" y="0"/>
                  </a:moveTo>
                  <a:lnTo>
                    <a:pt x="27167" y="32575"/>
                  </a:lnTo>
                  <a:lnTo>
                    <a:pt x="24910" y="61373"/>
                  </a:lnTo>
                  <a:lnTo>
                    <a:pt x="20607" y="95566"/>
                  </a:lnTo>
                  <a:lnTo>
                    <a:pt x="13672" y="128848"/>
                  </a:lnTo>
                  <a:lnTo>
                    <a:pt x="4929" y="166261"/>
                  </a:lnTo>
                  <a:lnTo>
                    <a:pt x="4723" y="169261"/>
                  </a:lnTo>
                  <a:lnTo>
                    <a:pt x="3737" y="171259"/>
                  </a:lnTo>
                  <a:lnTo>
                    <a:pt x="2234" y="172593"/>
                  </a:lnTo>
                  <a:lnTo>
                    <a:pt x="386" y="173481"/>
                  </a:lnTo>
                  <a:lnTo>
                    <a:pt x="0" y="174074"/>
                  </a:lnTo>
                  <a:lnTo>
                    <a:pt x="589" y="174469"/>
                  </a:lnTo>
                  <a:lnTo>
                    <a:pt x="4308" y="1752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736"/>
            <p:cNvSpPr/>
            <p:nvPr/>
          </p:nvSpPr>
          <p:spPr>
            <a:xfrm>
              <a:off x="8161018" y="1440178"/>
              <a:ext cx="15242" cy="15243"/>
            </a:xfrm>
            <a:custGeom>
              <a:avLst/>
              <a:gdLst/>
              <a:ahLst/>
              <a:cxnLst/>
              <a:rect l="0" t="0" r="0" b="0"/>
              <a:pathLst>
                <a:path w="15242" h="15243">
                  <a:moveTo>
                    <a:pt x="15241" y="15242"/>
                  </a:moveTo>
                  <a:lnTo>
                    <a:pt x="11196" y="15242"/>
                  </a:lnTo>
                  <a:lnTo>
                    <a:pt x="6953" y="12984"/>
                  </a:lnTo>
                  <a:lnTo>
                    <a:pt x="1375" y="8681"/>
                  </a:lnTo>
                  <a:lnTo>
                    <a:pt x="611" y="5835"/>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737"/>
            <p:cNvSpPr/>
            <p:nvPr/>
          </p:nvSpPr>
          <p:spPr>
            <a:xfrm>
              <a:off x="8267700" y="1485900"/>
              <a:ext cx="121919" cy="220500"/>
            </a:xfrm>
            <a:custGeom>
              <a:avLst/>
              <a:gdLst/>
              <a:ahLst/>
              <a:cxnLst/>
              <a:rect l="0" t="0" r="0" b="0"/>
              <a:pathLst>
                <a:path w="121919" h="220500">
                  <a:moveTo>
                    <a:pt x="0" y="76200"/>
                  </a:moveTo>
                  <a:lnTo>
                    <a:pt x="0" y="80244"/>
                  </a:lnTo>
                  <a:lnTo>
                    <a:pt x="2258" y="84489"/>
                  </a:lnTo>
                  <a:lnTo>
                    <a:pt x="25644" y="118010"/>
                  </a:lnTo>
                  <a:lnTo>
                    <a:pt x="48214" y="155107"/>
                  </a:lnTo>
                  <a:lnTo>
                    <a:pt x="58191" y="178898"/>
                  </a:lnTo>
                  <a:lnTo>
                    <a:pt x="64458" y="196298"/>
                  </a:lnTo>
                  <a:lnTo>
                    <a:pt x="76327" y="212785"/>
                  </a:lnTo>
                  <a:lnTo>
                    <a:pt x="83380" y="220499"/>
                  </a:lnTo>
                  <a:lnTo>
                    <a:pt x="90726" y="185871"/>
                  </a:lnTo>
                  <a:lnTo>
                    <a:pt x="93556" y="153242"/>
                  </a:lnTo>
                  <a:lnTo>
                    <a:pt x="97973" y="118040"/>
                  </a:lnTo>
                  <a:lnTo>
                    <a:pt x="102782" y="88503"/>
                  </a:lnTo>
                  <a:lnTo>
                    <a:pt x="106757" y="54265"/>
                  </a:lnTo>
                  <a:lnTo>
                    <a:pt x="114372" y="19867"/>
                  </a:lnTo>
                  <a:lnTo>
                    <a:pt x="120177" y="8031"/>
                  </a:lnTo>
                  <a:lnTo>
                    <a:pt x="1219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738"/>
            <p:cNvSpPr/>
            <p:nvPr/>
          </p:nvSpPr>
          <p:spPr>
            <a:xfrm>
              <a:off x="8473439" y="1478857"/>
              <a:ext cx="106538" cy="231022"/>
            </a:xfrm>
            <a:custGeom>
              <a:avLst/>
              <a:gdLst/>
              <a:ahLst/>
              <a:cxnLst/>
              <a:rect l="0" t="0" r="0" b="0"/>
              <a:pathLst>
                <a:path w="106538" h="231022">
                  <a:moveTo>
                    <a:pt x="0" y="98482"/>
                  </a:moveTo>
                  <a:lnTo>
                    <a:pt x="0" y="102528"/>
                  </a:lnTo>
                  <a:lnTo>
                    <a:pt x="1694" y="103718"/>
                  </a:lnTo>
                  <a:lnTo>
                    <a:pt x="17166" y="105789"/>
                  </a:lnTo>
                  <a:lnTo>
                    <a:pt x="41607" y="105237"/>
                  </a:lnTo>
                  <a:lnTo>
                    <a:pt x="51229" y="102049"/>
                  </a:lnTo>
                  <a:lnTo>
                    <a:pt x="76256" y="82374"/>
                  </a:lnTo>
                  <a:lnTo>
                    <a:pt x="89198" y="67744"/>
                  </a:lnTo>
                  <a:lnTo>
                    <a:pt x="101157" y="47631"/>
                  </a:lnTo>
                  <a:lnTo>
                    <a:pt x="105044" y="32427"/>
                  </a:lnTo>
                  <a:lnTo>
                    <a:pt x="106537" y="6006"/>
                  </a:lnTo>
                  <a:lnTo>
                    <a:pt x="105738" y="3811"/>
                  </a:lnTo>
                  <a:lnTo>
                    <a:pt x="104359" y="2348"/>
                  </a:lnTo>
                  <a:lnTo>
                    <a:pt x="100568" y="723"/>
                  </a:lnTo>
                  <a:lnTo>
                    <a:pt x="96061" y="0"/>
                  </a:lnTo>
                  <a:lnTo>
                    <a:pt x="91235" y="1937"/>
                  </a:lnTo>
                  <a:lnTo>
                    <a:pt x="63043" y="21395"/>
                  </a:lnTo>
                  <a:lnTo>
                    <a:pt x="38039" y="53649"/>
                  </a:lnTo>
                  <a:lnTo>
                    <a:pt x="25101" y="78143"/>
                  </a:lnTo>
                  <a:lnTo>
                    <a:pt x="15904" y="106848"/>
                  </a:lnTo>
                  <a:lnTo>
                    <a:pt x="5211" y="142844"/>
                  </a:lnTo>
                  <a:lnTo>
                    <a:pt x="1029" y="174413"/>
                  </a:lnTo>
                  <a:lnTo>
                    <a:pt x="1152" y="196615"/>
                  </a:lnTo>
                  <a:lnTo>
                    <a:pt x="4180" y="208702"/>
                  </a:lnTo>
                  <a:lnTo>
                    <a:pt x="10608" y="217460"/>
                  </a:lnTo>
                  <a:lnTo>
                    <a:pt x="24484" y="229980"/>
                  </a:lnTo>
                  <a:lnTo>
                    <a:pt x="28176" y="231021"/>
                  </a:lnTo>
                  <a:lnTo>
                    <a:pt x="56124" y="227551"/>
                  </a:lnTo>
                  <a:lnTo>
                    <a:pt x="70345" y="222050"/>
                  </a:lnTo>
                  <a:lnTo>
                    <a:pt x="83820" y="21278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739"/>
            <p:cNvSpPr/>
            <p:nvPr/>
          </p:nvSpPr>
          <p:spPr>
            <a:xfrm>
              <a:off x="8648700" y="1264920"/>
              <a:ext cx="175260" cy="556259"/>
            </a:xfrm>
            <a:custGeom>
              <a:avLst/>
              <a:gdLst/>
              <a:ahLst/>
              <a:cxnLst/>
              <a:rect l="0" t="0" r="0" b="0"/>
              <a:pathLst>
                <a:path w="175260" h="556259">
                  <a:moveTo>
                    <a:pt x="175259" y="0"/>
                  </a:moveTo>
                  <a:lnTo>
                    <a:pt x="171214" y="0"/>
                  </a:lnTo>
                  <a:lnTo>
                    <a:pt x="170022" y="1692"/>
                  </a:lnTo>
                  <a:lnTo>
                    <a:pt x="161748" y="33134"/>
                  </a:lnTo>
                  <a:lnTo>
                    <a:pt x="160359" y="65529"/>
                  </a:lnTo>
                  <a:lnTo>
                    <a:pt x="152031" y="98626"/>
                  </a:lnTo>
                  <a:lnTo>
                    <a:pt x="145745" y="125113"/>
                  </a:lnTo>
                  <a:lnTo>
                    <a:pt x="139282" y="153818"/>
                  </a:lnTo>
                  <a:lnTo>
                    <a:pt x="130764" y="183510"/>
                  </a:lnTo>
                  <a:lnTo>
                    <a:pt x="119078" y="215898"/>
                  </a:lnTo>
                  <a:lnTo>
                    <a:pt x="106264" y="249200"/>
                  </a:lnTo>
                  <a:lnTo>
                    <a:pt x="94922" y="280936"/>
                  </a:lnTo>
                  <a:lnTo>
                    <a:pt x="84239" y="314230"/>
                  </a:lnTo>
                  <a:lnTo>
                    <a:pt x="73845" y="347938"/>
                  </a:lnTo>
                  <a:lnTo>
                    <a:pt x="63582" y="379852"/>
                  </a:lnTo>
                  <a:lnTo>
                    <a:pt x="53375" y="408711"/>
                  </a:lnTo>
                  <a:lnTo>
                    <a:pt x="44042" y="435649"/>
                  </a:lnTo>
                  <a:lnTo>
                    <a:pt x="37072" y="461732"/>
                  </a:lnTo>
                  <a:lnTo>
                    <a:pt x="28894" y="487436"/>
                  </a:lnTo>
                  <a:lnTo>
                    <a:pt x="17026" y="521191"/>
                  </a:lnTo>
                  <a:lnTo>
                    <a:pt x="0" y="5562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740"/>
            <p:cNvSpPr/>
            <p:nvPr/>
          </p:nvSpPr>
          <p:spPr>
            <a:xfrm>
              <a:off x="6156959" y="1631262"/>
              <a:ext cx="158373" cy="228017"/>
            </a:xfrm>
            <a:custGeom>
              <a:avLst/>
              <a:gdLst/>
              <a:ahLst/>
              <a:cxnLst/>
              <a:rect l="0" t="0" r="0" b="0"/>
              <a:pathLst>
                <a:path w="158373" h="228017">
                  <a:moveTo>
                    <a:pt x="0" y="52758"/>
                  </a:moveTo>
                  <a:lnTo>
                    <a:pt x="847" y="26266"/>
                  </a:lnTo>
                  <a:lnTo>
                    <a:pt x="4045" y="16712"/>
                  </a:lnTo>
                  <a:lnTo>
                    <a:pt x="6084" y="13487"/>
                  </a:lnTo>
                  <a:lnTo>
                    <a:pt x="10607" y="9903"/>
                  </a:lnTo>
                  <a:lnTo>
                    <a:pt x="21958" y="3842"/>
                  </a:lnTo>
                  <a:lnTo>
                    <a:pt x="51967" y="0"/>
                  </a:lnTo>
                  <a:lnTo>
                    <a:pt x="63736" y="523"/>
                  </a:lnTo>
                  <a:lnTo>
                    <a:pt x="99425" y="10057"/>
                  </a:lnTo>
                  <a:lnTo>
                    <a:pt x="117984" y="21384"/>
                  </a:lnTo>
                  <a:lnTo>
                    <a:pt x="142339" y="51386"/>
                  </a:lnTo>
                  <a:lnTo>
                    <a:pt x="154458" y="76851"/>
                  </a:lnTo>
                  <a:lnTo>
                    <a:pt x="158372" y="94797"/>
                  </a:lnTo>
                  <a:lnTo>
                    <a:pt x="153610" y="122116"/>
                  </a:lnTo>
                  <a:lnTo>
                    <a:pt x="142065" y="159539"/>
                  </a:lnTo>
                  <a:lnTo>
                    <a:pt x="132567" y="172464"/>
                  </a:lnTo>
                  <a:lnTo>
                    <a:pt x="97608" y="199785"/>
                  </a:lnTo>
                  <a:lnTo>
                    <a:pt x="62428" y="218082"/>
                  </a:lnTo>
                  <a:lnTo>
                    <a:pt x="40794" y="225073"/>
                  </a:lnTo>
                  <a:lnTo>
                    <a:pt x="15241" y="2280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741"/>
            <p:cNvSpPr/>
            <p:nvPr/>
          </p:nvSpPr>
          <p:spPr>
            <a:xfrm>
              <a:off x="6149339" y="1722120"/>
              <a:ext cx="11658" cy="335281"/>
            </a:xfrm>
            <a:custGeom>
              <a:avLst/>
              <a:gdLst/>
              <a:ahLst/>
              <a:cxnLst/>
              <a:rect l="0" t="0" r="0" b="0"/>
              <a:pathLst>
                <a:path w="11658" h="335281">
                  <a:moveTo>
                    <a:pt x="0" y="0"/>
                  </a:moveTo>
                  <a:lnTo>
                    <a:pt x="0" y="35390"/>
                  </a:lnTo>
                  <a:lnTo>
                    <a:pt x="2258" y="64673"/>
                  </a:lnTo>
                  <a:lnTo>
                    <a:pt x="6032" y="100160"/>
                  </a:lnTo>
                  <a:lnTo>
                    <a:pt x="7149" y="137485"/>
                  </a:lnTo>
                  <a:lnTo>
                    <a:pt x="7411" y="163550"/>
                  </a:lnTo>
                  <a:lnTo>
                    <a:pt x="7527" y="192068"/>
                  </a:lnTo>
                  <a:lnTo>
                    <a:pt x="7592" y="228594"/>
                  </a:lnTo>
                  <a:lnTo>
                    <a:pt x="11657" y="260864"/>
                  </a:lnTo>
                  <a:lnTo>
                    <a:pt x="9295" y="295179"/>
                  </a:lnTo>
                  <a:lnTo>
                    <a:pt x="7270" y="312768"/>
                  </a:lnTo>
                  <a:lnTo>
                    <a:pt x="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742"/>
            <p:cNvSpPr/>
            <p:nvPr/>
          </p:nvSpPr>
          <p:spPr>
            <a:xfrm>
              <a:off x="5884278" y="1623058"/>
              <a:ext cx="187186" cy="274321"/>
            </a:xfrm>
            <a:custGeom>
              <a:avLst/>
              <a:gdLst/>
              <a:ahLst/>
              <a:cxnLst/>
              <a:rect l="0" t="0" r="0" b="0"/>
              <a:pathLst>
                <a:path w="187186" h="274321">
                  <a:moveTo>
                    <a:pt x="143140" y="0"/>
                  </a:moveTo>
                  <a:lnTo>
                    <a:pt x="135051" y="0"/>
                  </a:lnTo>
                  <a:lnTo>
                    <a:pt x="128820" y="2258"/>
                  </a:lnTo>
                  <a:lnTo>
                    <a:pt x="93009" y="21959"/>
                  </a:lnTo>
                  <a:lnTo>
                    <a:pt x="55360" y="44384"/>
                  </a:lnTo>
                  <a:lnTo>
                    <a:pt x="19594" y="72728"/>
                  </a:lnTo>
                  <a:lnTo>
                    <a:pt x="9544" y="80157"/>
                  </a:lnTo>
                  <a:lnTo>
                    <a:pt x="3895" y="82192"/>
                  </a:lnTo>
                  <a:lnTo>
                    <a:pt x="2051" y="83582"/>
                  </a:lnTo>
                  <a:lnTo>
                    <a:pt x="0" y="87383"/>
                  </a:lnTo>
                  <a:lnTo>
                    <a:pt x="301" y="88736"/>
                  </a:lnTo>
                  <a:lnTo>
                    <a:pt x="1348" y="89638"/>
                  </a:lnTo>
                  <a:lnTo>
                    <a:pt x="4768" y="91486"/>
                  </a:lnTo>
                  <a:lnTo>
                    <a:pt x="9111" y="95129"/>
                  </a:lnTo>
                  <a:lnTo>
                    <a:pt x="16121" y="97313"/>
                  </a:lnTo>
                  <a:lnTo>
                    <a:pt x="53354" y="98958"/>
                  </a:lnTo>
                  <a:lnTo>
                    <a:pt x="90020" y="101305"/>
                  </a:lnTo>
                  <a:lnTo>
                    <a:pt x="127930" y="112904"/>
                  </a:lnTo>
                  <a:lnTo>
                    <a:pt x="161959" y="131061"/>
                  </a:lnTo>
                  <a:lnTo>
                    <a:pt x="170695" y="141224"/>
                  </a:lnTo>
                  <a:lnTo>
                    <a:pt x="185089" y="169712"/>
                  </a:lnTo>
                  <a:lnTo>
                    <a:pt x="187185" y="180132"/>
                  </a:lnTo>
                  <a:lnTo>
                    <a:pt x="185859" y="190409"/>
                  </a:lnTo>
                  <a:lnTo>
                    <a:pt x="175766" y="215042"/>
                  </a:lnTo>
                  <a:lnTo>
                    <a:pt x="170905" y="222010"/>
                  </a:lnTo>
                  <a:lnTo>
                    <a:pt x="138659" y="245189"/>
                  </a:lnTo>
                  <a:lnTo>
                    <a:pt x="100678" y="258924"/>
                  </a:lnTo>
                  <a:lnTo>
                    <a:pt x="63581" y="272807"/>
                  </a:lnTo>
                  <a:lnTo>
                    <a:pt x="59322" y="2743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743"/>
            <p:cNvSpPr/>
            <p:nvPr/>
          </p:nvSpPr>
          <p:spPr>
            <a:xfrm>
              <a:off x="5577839" y="1676400"/>
              <a:ext cx="205742" cy="45721"/>
            </a:xfrm>
            <a:custGeom>
              <a:avLst/>
              <a:gdLst/>
              <a:ahLst/>
              <a:cxnLst/>
              <a:rect l="0" t="0" r="0" b="0"/>
              <a:pathLst>
                <a:path w="205742" h="45721">
                  <a:moveTo>
                    <a:pt x="0" y="45720"/>
                  </a:moveTo>
                  <a:lnTo>
                    <a:pt x="4045" y="45720"/>
                  </a:lnTo>
                  <a:lnTo>
                    <a:pt x="8289" y="43462"/>
                  </a:lnTo>
                  <a:lnTo>
                    <a:pt x="10607" y="41674"/>
                  </a:lnTo>
                  <a:lnTo>
                    <a:pt x="17696" y="39688"/>
                  </a:lnTo>
                  <a:lnTo>
                    <a:pt x="31208" y="36313"/>
                  </a:lnTo>
                  <a:lnTo>
                    <a:pt x="68143" y="25163"/>
                  </a:lnTo>
                  <a:lnTo>
                    <a:pt x="97990" y="17709"/>
                  </a:lnTo>
                  <a:lnTo>
                    <a:pt x="132422" y="10984"/>
                  </a:lnTo>
                  <a:lnTo>
                    <a:pt x="170310" y="6026"/>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744"/>
            <p:cNvSpPr/>
            <p:nvPr/>
          </p:nvSpPr>
          <p:spPr>
            <a:xfrm>
              <a:off x="5669857" y="1440178"/>
              <a:ext cx="128962" cy="449582"/>
            </a:xfrm>
            <a:custGeom>
              <a:avLst/>
              <a:gdLst/>
              <a:ahLst/>
              <a:cxnLst/>
              <a:rect l="0" t="0" r="0" b="0"/>
              <a:pathLst>
                <a:path w="128962" h="449582">
                  <a:moveTo>
                    <a:pt x="128961" y="0"/>
                  </a:moveTo>
                  <a:lnTo>
                    <a:pt x="106860" y="847"/>
                  </a:lnTo>
                  <a:lnTo>
                    <a:pt x="78763" y="10608"/>
                  </a:lnTo>
                  <a:lnTo>
                    <a:pt x="63100" y="21959"/>
                  </a:lnTo>
                  <a:lnTo>
                    <a:pt x="32458" y="57505"/>
                  </a:lnTo>
                  <a:lnTo>
                    <a:pt x="9302" y="91989"/>
                  </a:lnTo>
                  <a:lnTo>
                    <a:pt x="3814" y="106925"/>
                  </a:lnTo>
                  <a:lnTo>
                    <a:pt x="0" y="144814"/>
                  </a:lnTo>
                  <a:lnTo>
                    <a:pt x="1230" y="181351"/>
                  </a:lnTo>
                  <a:lnTo>
                    <a:pt x="16023" y="218923"/>
                  </a:lnTo>
                  <a:lnTo>
                    <a:pt x="31205" y="255099"/>
                  </a:lnTo>
                  <a:lnTo>
                    <a:pt x="42357" y="289622"/>
                  </a:lnTo>
                  <a:lnTo>
                    <a:pt x="54971" y="325916"/>
                  </a:lnTo>
                  <a:lnTo>
                    <a:pt x="72370" y="360295"/>
                  </a:lnTo>
                  <a:lnTo>
                    <a:pt x="80843" y="389046"/>
                  </a:lnTo>
                  <a:lnTo>
                    <a:pt x="81329" y="402357"/>
                  </a:lnTo>
                  <a:lnTo>
                    <a:pt x="72495" y="424819"/>
                  </a:lnTo>
                  <a:lnTo>
                    <a:pt x="60382" y="449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745"/>
            <p:cNvSpPr/>
            <p:nvPr/>
          </p:nvSpPr>
          <p:spPr>
            <a:xfrm>
              <a:off x="5463539" y="1691639"/>
              <a:ext cx="152401" cy="91440"/>
            </a:xfrm>
            <a:custGeom>
              <a:avLst/>
              <a:gdLst/>
              <a:ahLst/>
              <a:cxnLst/>
              <a:rect l="0" t="0" r="0" b="0"/>
              <a:pathLst>
                <a:path w="152401" h="91440">
                  <a:moveTo>
                    <a:pt x="0" y="91439"/>
                  </a:moveTo>
                  <a:lnTo>
                    <a:pt x="17696" y="76001"/>
                  </a:lnTo>
                  <a:lnTo>
                    <a:pt x="54224" y="52653"/>
                  </a:lnTo>
                  <a:lnTo>
                    <a:pt x="92085" y="32885"/>
                  </a:lnTo>
                  <a:lnTo>
                    <a:pt x="127315" y="13519"/>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746"/>
            <p:cNvSpPr/>
            <p:nvPr/>
          </p:nvSpPr>
          <p:spPr>
            <a:xfrm>
              <a:off x="5488038" y="1463039"/>
              <a:ext cx="127902" cy="441962"/>
            </a:xfrm>
            <a:custGeom>
              <a:avLst/>
              <a:gdLst/>
              <a:ahLst/>
              <a:cxnLst/>
              <a:rect l="0" t="0" r="0" b="0"/>
              <a:pathLst>
                <a:path w="127902" h="441962">
                  <a:moveTo>
                    <a:pt x="127901" y="0"/>
                  </a:moveTo>
                  <a:lnTo>
                    <a:pt x="121341" y="0"/>
                  </a:lnTo>
                  <a:lnTo>
                    <a:pt x="116550" y="4046"/>
                  </a:lnTo>
                  <a:lnTo>
                    <a:pt x="109874" y="6031"/>
                  </a:lnTo>
                  <a:lnTo>
                    <a:pt x="96596" y="9408"/>
                  </a:lnTo>
                  <a:lnTo>
                    <a:pt x="72893" y="22178"/>
                  </a:lnTo>
                  <a:lnTo>
                    <a:pt x="39300" y="50964"/>
                  </a:lnTo>
                  <a:lnTo>
                    <a:pt x="12592" y="87856"/>
                  </a:lnTo>
                  <a:lnTo>
                    <a:pt x="2050" y="109861"/>
                  </a:lnTo>
                  <a:lnTo>
                    <a:pt x="0" y="123334"/>
                  </a:lnTo>
                  <a:lnTo>
                    <a:pt x="4769" y="152680"/>
                  </a:lnTo>
                  <a:lnTo>
                    <a:pt x="16122" y="185192"/>
                  </a:lnTo>
                  <a:lnTo>
                    <a:pt x="30373" y="219931"/>
                  </a:lnTo>
                  <a:lnTo>
                    <a:pt x="42748" y="251619"/>
                  </a:lnTo>
                  <a:lnTo>
                    <a:pt x="61252" y="288933"/>
                  </a:lnTo>
                  <a:lnTo>
                    <a:pt x="70242" y="318067"/>
                  </a:lnTo>
                  <a:lnTo>
                    <a:pt x="73707" y="355994"/>
                  </a:lnTo>
                  <a:lnTo>
                    <a:pt x="74393" y="384150"/>
                  </a:lnTo>
                  <a:lnTo>
                    <a:pt x="66421" y="404794"/>
                  </a:lnTo>
                  <a:lnTo>
                    <a:pt x="57961" y="415000"/>
                  </a:lnTo>
                  <a:lnTo>
                    <a:pt x="28842" y="4419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747"/>
            <p:cNvSpPr/>
            <p:nvPr/>
          </p:nvSpPr>
          <p:spPr>
            <a:xfrm>
              <a:off x="5205917" y="1668778"/>
              <a:ext cx="194671" cy="256607"/>
            </a:xfrm>
            <a:custGeom>
              <a:avLst/>
              <a:gdLst/>
              <a:ahLst/>
              <a:cxnLst/>
              <a:rect l="0" t="0" r="0" b="0"/>
              <a:pathLst>
                <a:path w="194671" h="256607">
                  <a:moveTo>
                    <a:pt x="89983" y="22861"/>
                  </a:moveTo>
                  <a:lnTo>
                    <a:pt x="83053" y="28944"/>
                  </a:lnTo>
                  <a:lnTo>
                    <a:pt x="49368" y="56326"/>
                  </a:lnTo>
                  <a:lnTo>
                    <a:pt x="30534" y="79343"/>
                  </a:lnTo>
                  <a:lnTo>
                    <a:pt x="14231" y="107612"/>
                  </a:lnTo>
                  <a:lnTo>
                    <a:pt x="5514" y="128261"/>
                  </a:lnTo>
                  <a:lnTo>
                    <a:pt x="607" y="162841"/>
                  </a:lnTo>
                  <a:lnTo>
                    <a:pt x="0" y="194065"/>
                  </a:lnTo>
                  <a:lnTo>
                    <a:pt x="5654" y="219779"/>
                  </a:lnTo>
                  <a:lnTo>
                    <a:pt x="17676" y="241792"/>
                  </a:lnTo>
                  <a:lnTo>
                    <a:pt x="27085" y="250832"/>
                  </a:lnTo>
                  <a:lnTo>
                    <a:pt x="39168" y="255415"/>
                  </a:lnTo>
                  <a:lnTo>
                    <a:pt x="53005" y="256606"/>
                  </a:lnTo>
                  <a:lnTo>
                    <a:pt x="75921" y="251668"/>
                  </a:lnTo>
                  <a:lnTo>
                    <a:pt x="111320" y="235259"/>
                  </a:lnTo>
                  <a:lnTo>
                    <a:pt x="127405" y="223939"/>
                  </a:lnTo>
                  <a:lnTo>
                    <a:pt x="156170" y="191336"/>
                  </a:lnTo>
                  <a:lnTo>
                    <a:pt x="178410" y="156141"/>
                  </a:lnTo>
                  <a:lnTo>
                    <a:pt x="189938" y="126605"/>
                  </a:lnTo>
                  <a:lnTo>
                    <a:pt x="194670" y="96403"/>
                  </a:lnTo>
                  <a:lnTo>
                    <a:pt x="192027" y="66007"/>
                  </a:lnTo>
                  <a:lnTo>
                    <a:pt x="183547" y="33171"/>
                  </a:lnTo>
                  <a:lnTo>
                    <a:pt x="178699" y="23775"/>
                  </a:lnTo>
                  <a:lnTo>
                    <a:pt x="163118" y="9680"/>
                  </a:lnTo>
                  <a:lnTo>
                    <a:pt x="151838" y="4303"/>
                  </a:lnTo>
                  <a:lnTo>
                    <a:pt x="120540" y="379"/>
                  </a:lnTo>
                  <a:lnTo>
                    <a:pt x="8998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748"/>
            <p:cNvSpPr/>
            <p:nvPr/>
          </p:nvSpPr>
          <p:spPr>
            <a:xfrm>
              <a:off x="5387339" y="1661159"/>
              <a:ext cx="7621" cy="7620"/>
            </a:xfrm>
            <a:custGeom>
              <a:avLst/>
              <a:gdLst/>
              <a:ahLst/>
              <a:cxnLst/>
              <a:rect l="0" t="0" r="0" b="0"/>
              <a:pathLst>
                <a:path w="7621" h="7620">
                  <a:moveTo>
                    <a:pt x="762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749"/>
            <p:cNvSpPr/>
            <p:nvPr/>
          </p:nvSpPr>
          <p:spPr>
            <a:xfrm>
              <a:off x="8031480" y="1028700"/>
              <a:ext cx="281939" cy="68579"/>
            </a:xfrm>
            <a:custGeom>
              <a:avLst/>
              <a:gdLst/>
              <a:ahLst/>
              <a:cxnLst/>
              <a:rect l="0" t="0" r="0" b="0"/>
              <a:pathLst>
                <a:path w="281939" h="68579">
                  <a:moveTo>
                    <a:pt x="0" y="68578"/>
                  </a:moveTo>
                  <a:lnTo>
                    <a:pt x="10605" y="68578"/>
                  </a:lnTo>
                  <a:lnTo>
                    <a:pt x="15438" y="66322"/>
                  </a:lnTo>
                  <a:lnTo>
                    <a:pt x="22101" y="62495"/>
                  </a:lnTo>
                  <a:lnTo>
                    <a:pt x="58289" y="50666"/>
                  </a:lnTo>
                  <a:lnTo>
                    <a:pt x="87074" y="39094"/>
                  </a:lnTo>
                  <a:lnTo>
                    <a:pt x="125140" y="28986"/>
                  </a:lnTo>
                  <a:lnTo>
                    <a:pt x="151574" y="23325"/>
                  </a:lnTo>
                  <a:lnTo>
                    <a:pt x="178279" y="17986"/>
                  </a:lnTo>
                  <a:lnTo>
                    <a:pt x="207082" y="12790"/>
                  </a:lnTo>
                  <a:lnTo>
                    <a:pt x="243766" y="5106"/>
                  </a:lnTo>
                  <a:lnTo>
                    <a:pt x="28193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750"/>
            <p:cNvSpPr/>
            <p:nvPr/>
          </p:nvSpPr>
          <p:spPr>
            <a:xfrm>
              <a:off x="8138159" y="899160"/>
              <a:ext cx="14090" cy="342899"/>
            </a:xfrm>
            <a:custGeom>
              <a:avLst/>
              <a:gdLst/>
              <a:ahLst/>
              <a:cxnLst/>
              <a:rect l="0" t="0" r="0" b="0"/>
              <a:pathLst>
                <a:path w="14090" h="342899">
                  <a:moveTo>
                    <a:pt x="0" y="0"/>
                  </a:moveTo>
                  <a:lnTo>
                    <a:pt x="0" y="34252"/>
                  </a:lnTo>
                  <a:lnTo>
                    <a:pt x="2258" y="63962"/>
                  </a:lnTo>
                  <a:lnTo>
                    <a:pt x="6033" y="94586"/>
                  </a:lnTo>
                  <a:lnTo>
                    <a:pt x="9407" y="130472"/>
                  </a:lnTo>
                  <a:lnTo>
                    <a:pt x="12648" y="156200"/>
                  </a:lnTo>
                  <a:lnTo>
                    <a:pt x="14089" y="184569"/>
                  </a:lnTo>
                  <a:lnTo>
                    <a:pt x="10853" y="221009"/>
                  </a:lnTo>
                  <a:lnTo>
                    <a:pt x="8578" y="257301"/>
                  </a:lnTo>
                  <a:lnTo>
                    <a:pt x="2572" y="294475"/>
                  </a:lnTo>
                  <a:lnTo>
                    <a:pt x="225" y="328893"/>
                  </a:lnTo>
                  <a:lnTo>
                    <a:pt x="0" y="3428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751"/>
            <p:cNvSpPr/>
            <p:nvPr/>
          </p:nvSpPr>
          <p:spPr>
            <a:xfrm>
              <a:off x="5069419" y="1173478"/>
              <a:ext cx="208061" cy="304631"/>
            </a:xfrm>
            <a:custGeom>
              <a:avLst/>
              <a:gdLst/>
              <a:ahLst/>
              <a:cxnLst/>
              <a:rect l="0" t="0" r="0" b="0"/>
              <a:pathLst>
                <a:path w="208061" h="304631">
                  <a:moveTo>
                    <a:pt x="203620" y="0"/>
                  </a:moveTo>
                  <a:lnTo>
                    <a:pt x="199574" y="0"/>
                  </a:lnTo>
                  <a:lnTo>
                    <a:pt x="163284" y="7762"/>
                  </a:lnTo>
                  <a:lnTo>
                    <a:pt x="137012" y="14342"/>
                  </a:lnTo>
                  <a:lnTo>
                    <a:pt x="102692" y="29049"/>
                  </a:lnTo>
                  <a:lnTo>
                    <a:pt x="73526" y="39935"/>
                  </a:lnTo>
                  <a:lnTo>
                    <a:pt x="37377" y="58783"/>
                  </a:lnTo>
                  <a:lnTo>
                    <a:pt x="0" y="89499"/>
                  </a:lnTo>
                  <a:lnTo>
                    <a:pt x="140" y="90994"/>
                  </a:lnTo>
                  <a:lnTo>
                    <a:pt x="2552" y="94911"/>
                  </a:lnTo>
                  <a:lnTo>
                    <a:pt x="12718" y="101877"/>
                  </a:lnTo>
                  <a:lnTo>
                    <a:pt x="44551" y="108306"/>
                  </a:lnTo>
                  <a:lnTo>
                    <a:pt x="78314" y="117162"/>
                  </a:lnTo>
                  <a:lnTo>
                    <a:pt x="107601" y="124557"/>
                  </a:lnTo>
                  <a:lnTo>
                    <a:pt x="137729" y="136155"/>
                  </a:lnTo>
                  <a:lnTo>
                    <a:pt x="171320" y="155243"/>
                  </a:lnTo>
                  <a:lnTo>
                    <a:pt x="195139" y="177578"/>
                  </a:lnTo>
                  <a:lnTo>
                    <a:pt x="204083" y="190684"/>
                  </a:lnTo>
                  <a:lnTo>
                    <a:pt x="208060" y="202154"/>
                  </a:lnTo>
                  <a:lnTo>
                    <a:pt x="206253" y="222175"/>
                  </a:lnTo>
                  <a:lnTo>
                    <a:pt x="200355" y="240149"/>
                  </a:lnTo>
                  <a:lnTo>
                    <a:pt x="189200" y="256200"/>
                  </a:lnTo>
                  <a:lnTo>
                    <a:pt x="163329" y="276794"/>
                  </a:lnTo>
                  <a:lnTo>
                    <a:pt x="128743" y="294909"/>
                  </a:lnTo>
                  <a:lnTo>
                    <a:pt x="111922" y="300406"/>
                  </a:lnTo>
                  <a:lnTo>
                    <a:pt x="75786" y="303932"/>
                  </a:lnTo>
                  <a:lnTo>
                    <a:pt x="43937" y="304630"/>
                  </a:lnTo>
                  <a:lnTo>
                    <a:pt x="24885" y="300706"/>
                  </a:lnTo>
                  <a:lnTo>
                    <a:pt x="5499" y="2895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752"/>
            <p:cNvSpPr/>
            <p:nvPr/>
          </p:nvSpPr>
          <p:spPr>
            <a:xfrm>
              <a:off x="5425439" y="1074419"/>
              <a:ext cx="22862" cy="342902"/>
            </a:xfrm>
            <a:custGeom>
              <a:avLst/>
              <a:gdLst/>
              <a:ahLst/>
              <a:cxnLst/>
              <a:rect l="0" t="0" r="0" b="0"/>
              <a:pathLst>
                <a:path w="22862" h="342902">
                  <a:moveTo>
                    <a:pt x="22861" y="0"/>
                  </a:moveTo>
                  <a:lnTo>
                    <a:pt x="22861" y="36609"/>
                  </a:lnTo>
                  <a:lnTo>
                    <a:pt x="18815" y="68609"/>
                  </a:lnTo>
                  <a:lnTo>
                    <a:pt x="16828" y="94839"/>
                  </a:lnTo>
                  <a:lnTo>
                    <a:pt x="15945" y="122584"/>
                  </a:lnTo>
                  <a:lnTo>
                    <a:pt x="15555" y="149026"/>
                  </a:lnTo>
                  <a:lnTo>
                    <a:pt x="13122" y="177148"/>
                  </a:lnTo>
                  <a:lnTo>
                    <a:pt x="10065" y="205732"/>
                  </a:lnTo>
                  <a:lnTo>
                    <a:pt x="8706" y="232548"/>
                  </a:lnTo>
                  <a:lnTo>
                    <a:pt x="7942" y="267399"/>
                  </a:lnTo>
                  <a:lnTo>
                    <a:pt x="3670" y="299174"/>
                  </a:lnTo>
                  <a:lnTo>
                    <a:pt x="322" y="335374"/>
                  </a:lnTo>
                  <a:lnTo>
                    <a:pt x="0" y="3429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753"/>
            <p:cNvSpPr/>
            <p:nvPr/>
          </p:nvSpPr>
          <p:spPr>
            <a:xfrm>
              <a:off x="5334000" y="1257300"/>
              <a:ext cx="129540" cy="60959"/>
            </a:xfrm>
            <a:custGeom>
              <a:avLst/>
              <a:gdLst/>
              <a:ahLst/>
              <a:cxnLst/>
              <a:rect l="0" t="0" r="0" b="0"/>
              <a:pathLst>
                <a:path w="129540" h="60959">
                  <a:moveTo>
                    <a:pt x="0" y="60958"/>
                  </a:moveTo>
                  <a:lnTo>
                    <a:pt x="0" y="56913"/>
                  </a:lnTo>
                  <a:lnTo>
                    <a:pt x="4514" y="52671"/>
                  </a:lnTo>
                  <a:lnTo>
                    <a:pt x="39868" y="35520"/>
                  </a:lnTo>
                  <a:lnTo>
                    <a:pt x="74166" y="20154"/>
                  </a:lnTo>
                  <a:lnTo>
                    <a:pt x="106278" y="8089"/>
                  </a:lnTo>
                  <a:lnTo>
                    <a:pt x="1295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754"/>
            <p:cNvSpPr/>
            <p:nvPr/>
          </p:nvSpPr>
          <p:spPr>
            <a:xfrm>
              <a:off x="5601013" y="1165860"/>
              <a:ext cx="98747" cy="232326"/>
            </a:xfrm>
            <a:custGeom>
              <a:avLst/>
              <a:gdLst/>
              <a:ahLst/>
              <a:cxnLst/>
              <a:rect l="0" t="0" r="0" b="0"/>
              <a:pathLst>
                <a:path w="98747" h="232326">
                  <a:moveTo>
                    <a:pt x="22546" y="83818"/>
                  </a:moveTo>
                  <a:lnTo>
                    <a:pt x="18502" y="87865"/>
                  </a:lnTo>
                  <a:lnTo>
                    <a:pt x="16515" y="94365"/>
                  </a:lnTo>
                  <a:lnTo>
                    <a:pt x="12807" y="130465"/>
                  </a:lnTo>
                  <a:lnTo>
                    <a:pt x="8031" y="166915"/>
                  </a:lnTo>
                  <a:lnTo>
                    <a:pt x="7402" y="199194"/>
                  </a:lnTo>
                  <a:lnTo>
                    <a:pt x="7309" y="231649"/>
                  </a:lnTo>
                  <a:lnTo>
                    <a:pt x="6462" y="232325"/>
                  </a:lnTo>
                  <a:lnTo>
                    <a:pt x="5050" y="231929"/>
                  </a:lnTo>
                  <a:lnTo>
                    <a:pt x="3261" y="230820"/>
                  </a:lnTo>
                  <a:lnTo>
                    <a:pt x="2069" y="229233"/>
                  </a:lnTo>
                  <a:lnTo>
                    <a:pt x="745" y="225211"/>
                  </a:lnTo>
                  <a:lnTo>
                    <a:pt x="0" y="214142"/>
                  </a:lnTo>
                  <a:lnTo>
                    <a:pt x="5759" y="179722"/>
                  </a:lnTo>
                  <a:lnTo>
                    <a:pt x="9106" y="151463"/>
                  </a:lnTo>
                  <a:lnTo>
                    <a:pt x="15458" y="121642"/>
                  </a:lnTo>
                  <a:lnTo>
                    <a:pt x="22703" y="91357"/>
                  </a:lnTo>
                  <a:lnTo>
                    <a:pt x="28544" y="72776"/>
                  </a:lnTo>
                  <a:lnTo>
                    <a:pt x="46088" y="47049"/>
                  </a:lnTo>
                  <a:lnTo>
                    <a:pt x="65660" y="26577"/>
                  </a:lnTo>
                  <a:lnTo>
                    <a:pt x="9874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755"/>
            <p:cNvSpPr/>
            <p:nvPr/>
          </p:nvSpPr>
          <p:spPr>
            <a:xfrm>
              <a:off x="5723919" y="1188719"/>
              <a:ext cx="191896" cy="189756"/>
            </a:xfrm>
            <a:custGeom>
              <a:avLst/>
              <a:gdLst/>
              <a:ahLst/>
              <a:cxnLst/>
              <a:rect l="0" t="0" r="0" b="0"/>
              <a:pathLst>
                <a:path w="191896" h="189756">
                  <a:moveTo>
                    <a:pt x="158720" y="0"/>
                  </a:moveTo>
                  <a:lnTo>
                    <a:pt x="141024" y="15438"/>
                  </a:lnTo>
                  <a:lnTo>
                    <a:pt x="104496" y="32756"/>
                  </a:lnTo>
                  <a:lnTo>
                    <a:pt x="72400" y="56180"/>
                  </a:lnTo>
                  <a:lnTo>
                    <a:pt x="40515" y="81320"/>
                  </a:lnTo>
                  <a:lnTo>
                    <a:pt x="14862" y="107691"/>
                  </a:lnTo>
                  <a:lnTo>
                    <a:pt x="6448" y="122369"/>
                  </a:lnTo>
                  <a:lnTo>
                    <a:pt x="230" y="151642"/>
                  </a:lnTo>
                  <a:lnTo>
                    <a:pt x="0" y="168357"/>
                  </a:lnTo>
                  <a:lnTo>
                    <a:pt x="2946" y="175860"/>
                  </a:lnTo>
                  <a:lnTo>
                    <a:pt x="11594" y="182019"/>
                  </a:lnTo>
                  <a:lnTo>
                    <a:pt x="23905" y="186730"/>
                  </a:lnTo>
                  <a:lnTo>
                    <a:pt x="54760" y="189755"/>
                  </a:lnTo>
                  <a:lnTo>
                    <a:pt x="72723" y="188476"/>
                  </a:lnTo>
                  <a:lnTo>
                    <a:pt x="107208" y="176114"/>
                  </a:lnTo>
                  <a:lnTo>
                    <a:pt x="142336" y="161223"/>
                  </a:lnTo>
                  <a:lnTo>
                    <a:pt x="166001" y="146924"/>
                  </a:lnTo>
                  <a:lnTo>
                    <a:pt x="176915" y="134726"/>
                  </a:lnTo>
                  <a:lnTo>
                    <a:pt x="190818" y="110245"/>
                  </a:lnTo>
                  <a:lnTo>
                    <a:pt x="191895" y="97258"/>
                  </a:lnTo>
                  <a:lnTo>
                    <a:pt x="185688" y="72270"/>
                  </a:lnTo>
                  <a:lnTo>
                    <a:pt x="178891" y="63728"/>
                  </a:lnTo>
                  <a:lnTo>
                    <a:pt x="160729" y="51346"/>
                  </a:lnTo>
                  <a:lnTo>
                    <a:pt x="145863" y="47387"/>
                  </a:lnTo>
                  <a:lnTo>
                    <a:pt x="109621" y="45818"/>
                  </a:lnTo>
                  <a:lnTo>
                    <a:pt x="97761" y="457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756"/>
            <p:cNvSpPr/>
            <p:nvPr/>
          </p:nvSpPr>
          <p:spPr>
            <a:xfrm>
              <a:off x="5981700" y="1175601"/>
              <a:ext cx="152401" cy="226478"/>
            </a:xfrm>
            <a:custGeom>
              <a:avLst/>
              <a:gdLst/>
              <a:ahLst/>
              <a:cxnLst/>
              <a:rect l="0" t="0" r="0" b="0"/>
              <a:pathLst>
                <a:path w="152401" h="226478">
                  <a:moveTo>
                    <a:pt x="22859" y="35977"/>
                  </a:moveTo>
                  <a:lnTo>
                    <a:pt x="22859" y="70875"/>
                  </a:lnTo>
                  <a:lnTo>
                    <a:pt x="22859" y="105140"/>
                  </a:lnTo>
                  <a:lnTo>
                    <a:pt x="16828" y="142735"/>
                  </a:lnTo>
                  <a:lnTo>
                    <a:pt x="11507" y="173154"/>
                  </a:lnTo>
                  <a:lnTo>
                    <a:pt x="122" y="210620"/>
                  </a:lnTo>
                  <a:lnTo>
                    <a:pt x="3" y="178658"/>
                  </a:lnTo>
                  <a:lnTo>
                    <a:pt x="0" y="143779"/>
                  </a:lnTo>
                  <a:lnTo>
                    <a:pt x="0" y="114297"/>
                  </a:lnTo>
                  <a:lnTo>
                    <a:pt x="1692" y="84113"/>
                  </a:lnTo>
                  <a:lnTo>
                    <a:pt x="11319" y="54567"/>
                  </a:lnTo>
                  <a:lnTo>
                    <a:pt x="20758" y="30197"/>
                  </a:lnTo>
                  <a:lnTo>
                    <a:pt x="33901" y="12722"/>
                  </a:lnTo>
                  <a:lnTo>
                    <a:pt x="43572" y="5040"/>
                  </a:lnTo>
                  <a:lnTo>
                    <a:pt x="53514" y="1061"/>
                  </a:lnTo>
                  <a:lnTo>
                    <a:pt x="58535" y="0"/>
                  </a:lnTo>
                  <a:lnTo>
                    <a:pt x="66373" y="1079"/>
                  </a:lnTo>
                  <a:lnTo>
                    <a:pt x="96837" y="15846"/>
                  </a:lnTo>
                  <a:lnTo>
                    <a:pt x="104562" y="25337"/>
                  </a:lnTo>
                  <a:lnTo>
                    <a:pt x="119100" y="59443"/>
                  </a:lnTo>
                  <a:lnTo>
                    <a:pt x="127227" y="91695"/>
                  </a:lnTo>
                  <a:lnTo>
                    <a:pt x="128854" y="120503"/>
                  </a:lnTo>
                  <a:lnTo>
                    <a:pt x="129337" y="150486"/>
                  </a:lnTo>
                  <a:lnTo>
                    <a:pt x="133544" y="186914"/>
                  </a:lnTo>
                  <a:lnTo>
                    <a:pt x="137292" y="210793"/>
                  </a:lnTo>
                  <a:lnTo>
                    <a:pt x="138941" y="213480"/>
                  </a:lnTo>
                  <a:lnTo>
                    <a:pt x="140887" y="215273"/>
                  </a:lnTo>
                  <a:lnTo>
                    <a:pt x="143050" y="219522"/>
                  </a:lnTo>
                  <a:lnTo>
                    <a:pt x="143626" y="221841"/>
                  </a:lnTo>
                  <a:lnTo>
                    <a:pt x="144857" y="223387"/>
                  </a:lnTo>
                  <a:lnTo>
                    <a:pt x="152400" y="2264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757"/>
            <p:cNvSpPr/>
            <p:nvPr/>
          </p:nvSpPr>
          <p:spPr>
            <a:xfrm>
              <a:off x="6187439" y="1204052"/>
              <a:ext cx="249309" cy="393678"/>
            </a:xfrm>
            <a:custGeom>
              <a:avLst/>
              <a:gdLst/>
              <a:ahLst/>
              <a:cxnLst/>
              <a:rect l="0" t="0" r="0" b="0"/>
              <a:pathLst>
                <a:path w="249309" h="393678">
                  <a:moveTo>
                    <a:pt x="106679" y="7526"/>
                  </a:moveTo>
                  <a:lnTo>
                    <a:pt x="106679" y="3482"/>
                  </a:lnTo>
                  <a:lnTo>
                    <a:pt x="105833" y="2291"/>
                  </a:lnTo>
                  <a:lnTo>
                    <a:pt x="104421" y="1496"/>
                  </a:lnTo>
                  <a:lnTo>
                    <a:pt x="96075" y="221"/>
                  </a:lnTo>
                  <a:lnTo>
                    <a:pt x="84723" y="0"/>
                  </a:lnTo>
                  <a:lnTo>
                    <a:pt x="77730" y="2207"/>
                  </a:lnTo>
                  <a:lnTo>
                    <a:pt x="62298" y="14567"/>
                  </a:lnTo>
                  <a:lnTo>
                    <a:pt x="28717" y="49128"/>
                  </a:lnTo>
                  <a:lnTo>
                    <a:pt x="19610" y="69525"/>
                  </a:lnTo>
                  <a:lnTo>
                    <a:pt x="11769" y="106723"/>
                  </a:lnTo>
                  <a:lnTo>
                    <a:pt x="11722" y="119629"/>
                  </a:lnTo>
                  <a:lnTo>
                    <a:pt x="18590" y="141713"/>
                  </a:lnTo>
                  <a:lnTo>
                    <a:pt x="25477" y="149857"/>
                  </a:lnTo>
                  <a:lnTo>
                    <a:pt x="34184" y="155452"/>
                  </a:lnTo>
                  <a:lnTo>
                    <a:pt x="49451" y="158601"/>
                  </a:lnTo>
                  <a:lnTo>
                    <a:pt x="68840" y="158687"/>
                  </a:lnTo>
                  <a:lnTo>
                    <a:pt x="80267" y="155708"/>
                  </a:lnTo>
                  <a:lnTo>
                    <a:pt x="111671" y="135439"/>
                  </a:lnTo>
                  <a:lnTo>
                    <a:pt x="119624" y="125337"/>
                  </a:lnTo>
                  <a:lnTo>
                    <a:pt x="142990" y="89397"/>
                  </a:lnTo>
                  <a:lnTo>
                    <a:pt x="149612" y="70168"/>
                  </a:lnTo>
                  <a:lnTo>
                    <a:pt x="152236" y="43632"/>
                  </a:lnTo>
                  <a:lnTo>
                    <a:pt x="151445" y="41757"/>
                  </a:lnTo>
                  <a:lnTo>
                    <a:pt x="150071" y="40507"/>
                  </a:lnTo>
                  <a:lnTo>
                    <a:pt x="146284" y="39117"/>
                  </a:lnTo>
                  <a:lnTo>
                    <a:pt x="141780" y="38501"/>
                  </a:lnTo>
                  <a:lnTo>
                    <a:pt x="140241" y="39182"/>
                  </a:lnTo>
                  <a:lnTo>
                    <a:pt x="139212" y="40485"/>
                  </a:lnTo>
                  <a:lnTo>
                    <a:pt x="138073" y="45034"/>
                  </a:lnTo>
                  <a:lnTo>
                    <a:pt x="137281" y="62492"/>
                  </a:lnTo>
                  <a:lnTo>
                    <a:pt x="150164" y="100215"/>
                  </a:lnTo>
                  <a:lnTo>
                    <a:pt x="166646" y="137232"/>
                  </a:lnTo>
                  <a:lnTo>
                    <a:pt x="190963" y="168427"/>
                  </a:lnTo>
                  <a:lnTo>
                    <a:pt x="212950" y="204064"/>
                  </a:lnTo>
                  <a:lnTo>
                    <a:pt x="233600" y="239860"/>
                  </a:lnTo>
                  <a:lnTo>
                    <a:pt x="247055" y="274306"/>
                  </a:lnTo>
                  <a:lnTo>
                    <a:pt x="249308" y="301250"/>
                  </a:lnTo>
                  <a:lnTo>
                    <a:pt x="246834" y="314742"/>
                  </a:lnTo>
                  <a:lnTo>
                    <a:pt x="236637" y="335903"/>
                  </a:lnTo>
                  <a:lnTo>
                    <a:pt x="218845" y="354214"/>
                  </a:lnTo>
                  <a:lnTo>
                    <a:pt x="184841" y="374725"/>
                  </a:lnTo>
                  <a:lnTo>
                    <a:pt x="148271" y="387808"/>
                  </a:lnTo>
                  <a:lnTo>
                    <a:pt x="115335" y="393677"/>
                  </a:lnTo>
                  <a:lnTo>
                    <a:pt x="84127" y="393157"/>
                  </a:lnTo>
                  <a:lnTo>
                    <a:pt x="53432" y="387641"/>
                  </a:lnTo>
                  <a:lnTo>
                    <a:pt x="34754" y="382206"/>
                  </a:lnTo>
                  <a:lnTo>
                    <a:pt x="0" y="3580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758"/>
            <p:cNvSpPr/>
            <p:nvPr/>
          </p:nvSpPr>
          <p:spPr>
            <a:xfrm>
              <a:off x="6438900" y="1158815"/>
              <a:ext cx="151912" cy="188369"/>
            </a:xfrm>
            <a:custGeom>
              <a:avLst/>
              <a:gdLst/>
              <a:ahLst/>
              <a:cxnLst/>
              <a:rect l="0" t="0" r="0" b="0"/>
              <a:pathLst>
                <a:path w="151912" h="188369">
                  <a:moveTo>
                    <a:pt x="0" y="90863"/>
                  </a:moveTo>
                  <a:lnTo>
                    <a:pt x="4045" y="94910"/>
                  </a:lnTo>
                  <a:lnTo>
                    <a:pt x="8289" y="96895"/>
                  </a:lnTo>
                  <a:lnTo>
                    <a:pt x="36045" y="98391"/>
                  </a:lnTo>
                  <a:lnTo>
                    <a:pt x="67054" y="90182"/>
                  </a:lnTo>
                  <a:lnTo>
                    <a:pt x="104957" y="73307"/>
                  </a:lnTo>
                  <a:lnTo>
                    <a:pt x="134750" y="50972"/>
                  </a:lnTo>
                  <a:lnTo>
                    <a:pt x="146843" y="32090"/>
                  </a:lnTo>
                  <a:lnTo>
                    <a:pt x="150754" y="17100"/>
                  </a:lnTo>
                  <a:lnTo>
                    <a:pt x="151911" y="5979"/>
                  </a:lnTo>
                  <a:lnTo>
                    <a:pt x="150380" y="3793"/>
                  </a:lnTo>
                  <a:lnTo>
                    <a:pt x="144164" y="1366"/>
                  </a:lnTo>
                  <a:lnTo>
                    <a:pt x="131143" y="0"/>
                  </a:lnTo>
                  <a:lnTo>
                    <a:pt x="112517" y="3640"/>
                  </a:lnTo>
                  <a:lnTo>
                    <a:pt x="75965" y="23173"/>
                  </a:lnTo>
                  <a:lnTo>
                    <a:pt x="49719" y="42779"/>
                  </a:lnTo>
                  <a:lnTo>
                    <a:pt x="29073" y="74279"/>
                  </a:lnTo>
                  <a:lnTo>
                    <a:pt x="15964" y="105839"/>
                  </a:lnTo>
                  <a:lnTo>
                    <a:pt x="4328" y="143322"/>
                  </a:lnTo>
                  <a:lnTo>
                    <a:pt x="5591" y="155384"/>
                  </a:lnTo>
                  <a:lnTo>
                    <a:pt x="8975" y="164130"/>
                  </a:lnTo>
                  <a:lnTo>
                    <a:pt x="11063" y="167648"/>
                  </a:lnTo>
                  <a:lnTo>
                    <a:pt x="22092" y="176644"/>
                  </a:lnTo>
                  <a:lnTo>
                    <a:pt x="40988" y="186423"/>
                  </a:lnTo>
                  <a:lnTo>
                    <a:pt x="50955" y="188368"/>
                  </a:lnTo>
                  <a:lnTo>
                    <a:pt x="77234" y="183534"/>
                  </a:lnTo>
                  <a:lnTo>
                    <a:pt x="102368" y="174426"/>
                  </a:lnTo>
                  <a:lnTo>
                    <a:pt x="114300" y="1670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759"/>
            <p:cNvSpPr/>
            <p:nvPr/>
          </p:nvSpPr>
          <p:spPr>
            <a:xfrm>
              <a:off x="6646626" y="1120138"/>
              <a:ext cx="187602" cy="220255"/>
            </a:xfrm>
            <a:custGeom>
              <a:avLst/>
              <a:gdLst/>
              <a:ahLst/>
              <a:cxnLst/>
              <a:rect l="0" t="0" r="0" b="0"/>
              <a:pathLst>
                <a:path w="187602" h="220255">
                  <a:moveTo>
                    <a:pt x="119933" y="0"/>
                  </a:moveTo>
                  <a:lnTo>
                    <a:pt x="85680" y="848"/>
                  </a:lnTo>
                  <a:lnTo>
                    <a:pt x="50856" y="6562"/>
                  </a:lnTo>
                  <a:lnTo>
                    <a:pt x="21477" y="15770"/>
                  </a:lnTo>
                  <a:lnTo>
                    <a:pt x="4717" y="25506"/>
                  </a:lnTo>
                  <a:lnTo>
                    <a:pt x="993" y="30528"/>
                  </a:lnTo>
                  <a:lnTo>
                    <a:pt x="0" y="33053"/>
                  </a:lnTo>
                  <a:lnTo>
                    <a:pt x="185" y="35581"/>
                  </a:lnTo>
                  <a:lnTo>
                    <a:pt x="2647" y="40651"/>
                  </a:lnTo>
                  <a:lnTo>
                    <a:pt x="8794" y="48264"/>
                  </a:lnTo>
                  <a:lnTo>
                    <a:pt x="44680" y="63501"/>
                  </a:lnTo>
                  <a:lnTo>
                    <a:pt x="79637" y="74507"/>
                  </a:lnTo>
                  <a:lnTo>
                    <a:pt x="114138" y="89852"/>
                  </a:lnTo>
                  <a:lnTo>
                    <a:pt x="151186" y="104778"/>
                  </a:lnTo>
                  <a:lnTo>
                    <a:pt x="167669" y="118629"/>
                  </a:lnTo>
                  <a:lnTo>
                    <a:pt x="181585" y="137597"/>
                  </a:lnTo>
                  <a:lnTo>
                    <a:pt x="186460" y="154318"/>
                  </a:lnTo>
                  <a:lnTo>
                    <a:pt x="187601" y="164823"/>
                  </a:lnTo>
                  <a:lnTo>
                    <a:pt x="183591" y="175137"/>
                  </a:lnTo>
                  <a:lnTo>
                    <a:pt x="167220" y="195556"/>
                  </a:lnTo>
                  <a:lnTo>
                    <a:pt x="148621" y="206768"/>
                  </a:lnTo>
                  <a:lnTo>
                    <a:pt x="114341" y="217295"/>
                  </a:lnTo>
                  <a:lnTo>
                    <a:pt x="82233" y="220254"/>
                  </a:lnTo>
                  <a:lnTo>
                    <a:pt x="44633" y="220039"/>
                  </a:lnTo>
                  <a:lnTo>
                    <a:pt x="32561" y="216893"/>
                  </a:lnTo>
                  <a:lnTo>
                    <a:pt x="5633"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760"/>
            <p:cNvSpPr/>
            <p:nvPr/>
          </p:nvSpPr>
          <p:spPr>
            <a:xfrm>
              <a:off x="6942028" y="929638"/>
              <a:ext cx="15032" cy="350521"/>
            </a:xfrm>
            <a:custGeom>
              <a:avLst/>
              <a:gdLst/>
              <a:ahLst/>
              <a:cxnLst/>
              <a:rect l="0" t="0" r="0" b="0"/>
              <a:pathLst>
                <a:path w="15032" h="350521">
                  <a:moveTo>
                    <a:pt x="15031" y="0"/>
                  </a:moveTo>
                  <a:lnTo>
                    <a:pt x="10986" y="4046"/>
                  </a:lnTo>
                  <a:lnTo>
                    <a:pt x="8999" y="8290"/>
                  </a:lnTo>
                  <a:lnTo>
                    <a:pt x="7505" y="40091"/>
                  </a:lnTo>
                  <a:lnTo>
                    <a:pt x="7429" y="75904"/>
                  </a:lnTo>
                  <a:lnTo>
                    <a:pt x="6571" y="110639"/>
                  </a:lnTo>
                  <a:lnTo>
                    <a:pt x="2176" y="147741"/>
                  </a:lnTo>
                  <a:lnTo>
                    <a:pt x="497" y="185545"/>
                  </a:lnTo>
                  <a:lnTo>
                    <a:pt x="0" y="222712"/>
                  </a:lnTo>
                  <a:lnTo>
                    <a:pt x="700" y="255548"/>
                  </a:lnTo>
                  <a:lnTo>
                    <a:pt x="5047" y="285881"/>
                  </a:lnTo>
                  <a:lnTo>
                    <a:pt x="11146" y="323132"/>
                  </a:lnTo>
                  <a:lnTo>
                    <a:pt x="15031"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761"/>
            <p:cNvSpPr/>
            <p:nvPr/>
          </p:nvSpPr>
          <p:spPr>
            <a:xfrm>
              <a:off x="6865618" y="1112519"/>
              <a:ext cx="175263" cy="60960"/>
            </a:xfrm>
            <a:custGeom>
              <a:avLst/>
              <a:gdLst/>
              <a:ahLst/>
              <a:cxnLst/>
              <a:rect l="0" t="0" r="0" b="0"/>
              <a:pathLst>
                <a:path w="175263" h="60960">
                  <a:moveTo>
                    <a:pt x="0" y="60959"/>
                  </a:moveTo>
                  <a:lnTo>
                    <a:pt x="4047" y="56915"/>
                  </a:lnTo>
                  <a:lnTo>
                    <a:pt x="39125" y="43047"/>
                  </a:lnTo>
                  <a:lnTo>
                    <a:pt x="75714" y="32147"/>
                  </a:lnTo>
                  <a:lnTo>
                    <a:pt x="109736" y="20155"/>
                  </a:lnTo>
                  <a:lnTo>
                    <a:pt x="140793" y="10863"/>
                  </a:lnTo>
                  <a:lnTo>
                    <a:pt x="17526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762"/>
            <p:cNvSpPr/>
            <p:nvPr/>
          </p:nvSpPr>
          <p:spPr>
            <a:xfrm>
              <a:off x="7132318" y="861060"/>
              <a:ext cx="137163" cy="518161"/>
            </a:xfrm>
            <a:custGeom>
              <a:avLst/>
              <a:gdLst/>
              <a:ahLst/>
              <a:cxnLst/>
              <a:rect l="0" t="0" r="0" b="0"/>
              <a:pathLst>
                <a:path w="137163" h="518161">
                  <a:moveTo>
                    <a:pt x="137162" y="0"/>
                  </a:moveTo>
                  <a:lnTo>
                    <a:pt x="133116" y="4045"/>
                  </a:lnTo>
                  <a:lnTo>
                    <a:pt x="131130" y="10546"/>
                  </a:lnTo>
                  <a:lnTo>
                    <a:pt x="127755" y="23726"/>
                  </a:lnTo>
                  <a:lnTo>
                    <a:pt x="116606" y="61386"/>
                  </a:lnTo>
                  <a:lnTo>
                    <a:pt x="109151" y="96458"/>
                  </a:lnTo>
                  <a:lnTo>
                    <a:pt x="104110" y="124150"/>
                  </a:lnTo>
                  <a:lnTo>
                    <a:pt x="96791" y="153390"/>
                  </a:lnTo>
                  <a:lnTo>
                    <a:pt x="87045" y="184166"/>
                  </a:lnTo>
                  <a:lnTo>
                    <a:pt x="74248" y="217601"/>
                  </a:lnTo>
                  <a:lnTo>
                    <a:pt x="64607" y="254472"/>
                  </a:lnTo>
                  <a:lnTo>
                    <a:pt x="60853" y="273789"/>
                  </a:lnTo>
                  <a:lnTo>
                    <a:pt x="52163" y="311054"/>
                  </a:lnTo>
                  <a:lnTo>
                    <a:pt x="42658" y="346525"/>
                  </a:lnTo>
                  <a:lnTo>
                    <a:pt x="32788" y="379224"/>
                  </a:lnTo>
                  <a:lnTo>
                    <a:pt x="22757" y="408433"/>
                  </a:lnTo>
                  <a:lnTo>
                    <a:pt x="12107" y="446419"/>
                  </a:lnTo>
                  <a:lnTo>
                    <a:pt x="6691" y="476865"/>
                  </a:lnTo>
                  <a:lnTo>
                    <a:pt x="262" y="514054"/>
                  </a:lnTo>
                  <a:lnTo>
                    <a:pt x="0" y="5181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763"/>
            <p:cNvSpPr/>
            <p:nvPr/>
          </p:nvSpPr>
          <p:spPr>
            <a:xfrm>
              <a:off x="7368541" y="929638"/>
              <a:ext cx="212749" cy="342399"/>
            </a:xfrm>
            <a:custGeom>
              <a:avLst/>
              <a:gdLst/>
              <a:ahLst/>
              <a:cxnLst/>
              <a:rect l="0" t="0" r="0" b="0"/>
              <a:pathLst>
                <a:path w="212749" h="342399">
                  <a:moveTo>
                    <a:pt x="22859" y="0"/>
                  </a:moveTo>
                  <a:lnTo>
                    <a:pt x="22859" y="33135"/>
                  </a:lnTo>
                  <a:lnTo>
                    <a:pt x="18814" y="65531"/>
                  </a:lnTo>
                  <a:lnTo>
                    <a:pt x="16298" y="98628"/>
                  </a:lnTo>
                  <a:lnTo>
                    <a:pt x="15709" y="125116"/>
                  </a:lnTo>
                  <a:lnTo>
                    <a:pt x="14601" y="153820"/>
                  </a:lnTo>
                  <a:lnTo>
                    <a:pt x="11286" y="183511"/>
                  </a:lnTo>
                  <a:lnTo>
                    <a:pt x="9248" y="211384"/>
                  </a:lnTo>
                  <a:lnTo>
                    <a:pt x="7497" y="237882"/>
                  </a:lnTo>
                  <a:lnTo>
                    <a:pt x="2595" y="274907"/>
                  </a:lnTo>
                  <a:lnTo>
                    <a:pt x="513" y="308774"/>
                  </a:lnTo>
                  <a:lnTo>
                    <a:pt x="0" y="342398"/>
                  </a:lnTo>
                  <a:lnTo>
                    <a:pt x="5236" y="330634"/>
                  </a:lnTo>
                  <a:lnTo>
                    <a:pt x="8256" y="295145"/>
                  </a:lnTo>
                  <a:lnTo>
                    <a:pt x="13607" y="258177"/>
                  </a:lnTo>
                  <a:lnTo>
                    <a:pt x="14754" y="226075"/>
                  </a:lnTo>
                  <a:lnTo>
                    <a:pt x="17353" y="192010"/>
                  </a:lnTo>
                  <a:lnTo>
                    <a:pt x="25816" y="154204"/>
                  </a:lnTo>
                  <a:lnTo>
                    <a:pt x="37186" y="130075"/>
                  </a:lnTo>
                  <a:lnTo>
                    <a:pt x="46442" y="119053"/>
                  </a:lnTo>
                  <a:lnTo>
                    <a:pt x="57046" y="111334"/>
                  </a:lnTo>
                  <a:lnTo>
                    <a:pt x="77296" y="103073"/>
                  </a:lnTo>
                  <a:lnTo>
                    <a:pt x="114444" y="99589"/>
                  </a:lnTo>
                  <a:lnTo>
                    <a:pt x="143960" y="105249"/>
                  </a:lnTo>
                  <a:lnTo>
                    <a:pt x="155985" y="109713"/>
                  </a:lnTo>
                  <a:lnTo>
                    <a:pt x="188713" y="136307"/>
                  </a:lnTo>
                  <a:lnTo>
                    <a:pt x="199018" y="147787"/>
                  </a:lnTo>
                  <a:lnTo>
                    <a:pt x="206420" y="161358"/>
                  </a:lnTo>
                  <a:lnTo>
                    <a:pt x="211987" y="190765"/>
                  </a:lnTo>
                  <a:lnTo>
                    <a:pt x="212748" y="205858"/>
                  </a:lnTo>
                  <a:lnTo>
                    <a:pt x="208571" y="221034"/>
                  </a:lnTo>
                  <a:lnTo>
                    <a:pt x="192092" y="251471"/>
                  </a:lnTo>
                  <a:lnTo>
                    <a:pt x="161211" y="275860"/>
                  </a:lnTo>
                  <a:lnTo>
                    <a:pt x="129774" y="294726"/>
                  </a:lnTo>
                  <a:lnTo>
                    <a:pt x="96707" y="309558"/>
                  </a:lnTo>
                  <a:lnTo>
                    <a:pt x="59724" y="326987"/>
                  </a:lnTo>
                  <a:lnTo>
                    <a:pt x="53339" y="3276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764"/>
            <p:cNvSpPr/>
            <p:nvPr/>
          </p:nvSpPr>
          <p:spPr>
            <a:xfrm>
              <a:off x="7666452" y="1074906"/>
              <a:ext cx="169997" cy="204795"/>
            </a:xfrm>
            <a:custGeom>
              <a:avLst/>
              <a:gdLst/>
              <a:ahLst/>
              <a:cxnLst/>
              <a:rect l="0" t="0" r="0" b="0"/>
              <a:pathLst>
                <a:path w="169997" h="204795">
                  <a:moveTo>
                    <a:pt x="22128" y="45232"/>
                  </a:moveTo>
                  <a:lnTo>
                    <a:pt x="28210" y="52163"/>
                  </a:lnTo>
                  <a:lnTo>
                    <a:pt x="47567" y="88584"/>
                  </a:lnTo>
                  <a:lnTo>
                    <a:pt x="51114" y="99659"/>
                  </a:lnTo>
                  <a:lnTo>
                    <a:pt x="56458" y="105547"/>
                  </a:lnTo>
                  <a:lnTo>
                    <a:pt x="73277" y="117961"/>
                  </a:lnTo>
                  <a:lnTo>
                    <a:pt x="91278" y="120747"/>
                  </a:lnTo>
                  <a:lnTo>
                    <a:pt x="107095" y="121298"/>
                  </a:lnTo>
                  <a:lnTo>
                    <a:pt x="129293" y="113127"/>
                  </a:lnTo>
                  <a:lnTo>
                    <a:pt x="145178" y="103518"/>
                  </a:lnTo>
                  <a:lnTo>
                    <a:pt x="156468" y="87383"/>
                  </a:lnTo>
                  <a:lnTo>
                    <a:pt x="169410" y="58833"/>
                  </a:lnTo>
                  <a:lnTo>
                    <a:pt x="169996" y="46761"/>
                  </a:lnTo>
                  <a:lnTo>
                    <a:pt x="166182" y="10737"/>
                  </a:lnTo>
                  <a:lnTo>
                    <a:pt x="162915" y="5065"/>
                  </a:lnTo>
                  <a:lnTo>
                    <a:pt x="160860" y="3215"/>
                  </a:lnTo>
                  <a:lnTo>
                    <a:pt x="156317" y="1159"/>
                  </a:lnTo>
                  <a:lnTo>
                    <a:pt x="140910" y="0"/>
                  </a:lnTo>
                  <a:lnTo>
                    <a:pt x="104613" y="10161"/>
                  </a:lnTo>
                  <a:lnTo>
                    <a:pt x="67672" y="30726"/>
                  </a:lnTo>
                  <a:lnTo>
                    <a:pt x="41378" y="50457"/>
                  </a:lnTo>
                  <a:lnTo>
                    <a:pt x="20725" y="76745"/>
                  </a:lnTo>
                  <a:lnTo>
                    <a:pt x="4831" y="113948"/>
                  </a:lnTo>
                  <a:lnTo>
                    <a:pt x="0" y="149674"/>
                  </a:lnTo>
                  <a:lnTo>
                    <a:pt x="439" y="161078"/>
                  </a:lnTo>
                  <a:lnTo>
                    <a:pt x="5447" y="176171"/>
                  </a:lnTo>
                  <a:lnTo>
                    <a:pt x="9915" y="183297"/>
                  </a:lnTo>
                  <a:lnTo>
                    <a:pt x="21237" y="192068"/>
                  </a:lnTo>
                  <a:lnTo>
                    <a:pt x="40234" y="201771"/>
                  </a:lnTo>
                  <a:lnTo>
                    <a:pt x="69395" y="204794"/>
                  </a:lnTo>
                  <a:lnTo>
                    <a:pt x="83774" y="200533"/>
                  </a:lnTo>
                  <a:lnTo>
                    <a:pt x="121816" y="184068"/>
                  </a:lnTo>
                  <a:lnTo>
                    <a:pt x="128807" y="18239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765"/>
            <p:cNvSpPr/>
            <p:nvPr/>
          </p:nvSpPr>
          <p:spPr>
            <a:xfrm>
              <a:off x="7909559" y="1051873"/>
              <a:ext cx="143889" cy="195949"/>
            </a:xfrm>
            <a:custGeom>
              <a:avLst/>
              <a:gdLst/>
              <a:ahLst/>
              <a:cxnLst/>
              <a:rect l="0" t="0" r="0" b="0"/>
              <a:pathLst>
                <a:path w="143889" h="195949">
                  <a:moveTo>
                    <a:pt x="114300" y="7305"/>
                  </a:moveTo>
                  <a:lnTo>
                    <a:pt x="110255" y="7305"/>
                  </a:lnTo>
                  <a:lnTo>
                    <a:pt x="109063" y="6459"/>
                  </a:lnTo>
                  <a:lnTo>
                    <a:pt x="108268" y="5049"/>
                  </a:lnTo>
                  <a:lnTo>
                    <a:pt x="107740" y="3261"/>
                  </a:lnTo>
                  <a:lnTo>
                    <a:pt x="106540" y="2070"/>
                  </a:lnTo>
                  <a:lnTo>
                    <a:pt x="102948" y="745"/>
                  </a:lnTo>
                  <a:lnTo>
                    <a:pt x="96167" y="0"/>
                  </a:lnTo>
                  <a:lnTo>
                    <a:pt x="70643" y="10320"/>
                  </a:lnTo>
                  <a:lnTo>
                    <a:pt x="32719" y="27926"/>
                  </a:lnTo>
                  <a:lnTo>
                    <a:pt x="26396" y="30018"/>
                  </a:lnTo>
                  <a:lnTo>
                    <a:pt x="15437" y="36001"/>
                  </a:lnTo>
                  <a:lnTo>
                    <a:pt x="12831" y="36596"/>
                  </a:lnTo>
                  <a:lnTo>
                    <a:pt x="11094" y="37840"/>
                  </a:lnTo>
                  <a:lnTo>
                    <a:pt x="9935" y="39515"/>
                  </a:lnTo>
                  <a:lnTo>
                    <a:pt x="8077" y="44243"/>
                  </a:lnTo>
                  <a:lnTo>
                    <a:pt x="8773" y="44631"/>
                  </a:lnTo>
                  <a:lnTo>
                    <a:pt x="41881" y="46233"/>
                  </a:lnTo>
                  <a:lnTo>
                    <a:pt x="78068" y="53164"/>
                  </a:lnTo>
                  <a:lnTo>
                    <a:pt x="114261" y="68422"/>
                  </a:lnTo>
                  <a:lnTo>
                    <a:pt x="129529" y="78190"/>
                  </a:lnTo>
                  <a:lnTo>
                    <a:pt x="134612" y="82503"/>
                  </a:lnTo>
                  <a:lnTo>
                    <a:pt x="140262" y="91809"/>
                  </a:lnTo>
                  <a:lnTo>
                    <a:pt x="143888" y="111580"/>
                  </a:lnTo>
                  <a:lnTo>
                    <a:pt x="140472" y="126725"/>
                  </a:lnTo>
                  <a:lnTo>
                    <a:pt x="134095" y="141938"/>
                  </a:lnTo>
                  <a:lnTo>
                    <a:pt x="118754" y="157169"/>
                  </a:lnTo>
                  <a:lnTo>
                    <a:pt x="96052" y="171403"/>
                  </a:lnTo>
                  <a:lnTo>
                    <a:pt x="60563" y="184974"/>
                  </a:lnTo>
                  <a:lnTo>
                    <a:pt x="31096" y="195530"/>
                  </a:lnTo>
                  <a:lnTo>
                    <a:pt x="20594" y="195948"/>
                  </a:lnTo>
                  <a:lnTo>
                    <a:pt x="0" y="19018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6810"/>
                                        </p:tgtEl>
                                        <p:attrNameLst>
                                          <p:attrName>style.visibility</p:attrName>
                                        </p:attrNameLst>
                                      </p:cBhvr>
                                      <p:to>
                                        <p:strVal val="visible"/>
                                      </p:to>
                                    </p:set>
                                    <p:animEffect transition="in" filter="checkerboard(across)">
                                      <p:cBhvr>
                                        <p:cTn id="7" dur="500"/>
                                        <p:tgtEl>
                                          <p:spTgt spid="76810"/>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76806"/>
                                        </p:tgtEl>
                                        <p:attrNameLst>
                                          <p:attrName>style.visibility</p:attrName>
                                        </p:attrNameLst>
                                      </p:cBhvr>
                                      <p:to>
                                        <p:strVal val="visible"/>
                                      </p:to>
                                    </p:set>
                                    <p:anim from="(-#ppt_w/2)" to="(#ppt_x)" calcmode="lin" valueType="num">
                                      <p:cBhvr>
                                        <p:cTn id="12" dur="600" fill="hold">
                                          <p:stCondLst>
                                            <p:cond delay="0"/>
                                          </p:stCondLst>
                                        </p:cTn>
                                        <p:tgtEl>
                                          <p:spTgt spid="76806"/>
                                        </p:tgtEl>
                                        <p:attrNameLst>
                                          <p:attrName>ppt_x</p:attrName>
                                        </p:attrNameLst>
                                      </p:cBhvr>
                                    </p:anim>
                                    <p:anim from="0" to="-1.0" calcmode="lin" valueType="num">
                                      <p:cBhvr>
                                        <p:cTn id="13" dur="200" decel="50000" autoRev="1" fill="hold">
                                          <p:stCondLst>
                                            <p:cond delay="600"/>
                                          </p:stCondLst>
                                        </p:cTn>
                                        <p:tgtEl>
                                          <p:spTgt spid="76806"/>
                                        </p:tgtEl>
                                        <p:attrNameLst>
                                          <p:attrName>xshear</p:attrName>
                                        </p:attrNameLst>
                                      </p:cBhvr>
                                    </p:anim>
                                    <p:animScale>
                                      <p:cBhvr>
                                        <p:cTn id="14" dur="200" decel="100000" autoRev="1" fill="hold">
                                          <p:stCondLst>
                                            <p:cond delay="600"/>
                                          </p:stCondLst>
                                        </p:cTn>
                                        <p:tgtEl>
                                          <p:spTgt spid="76806"/>
                                        </p:tgtEl>
                                      </p:cBhvr>
                                      <p:from x="100000" y="100000"/>
                                      <p:to x="80000" y="100000"/>
                                    </p:animScale>
                                    <p:anim by="(#ppt_h/3+#ppt_w*0.1)" calcmode="lin" valueType="num">
                                      <p:cBhvr additive="sum">
                                        <p:cTn id="15" dur="200" decel="100000" autoRev="1" fill="hold">
                                          <p:stCondLst>
                                            <p:cond delay="600"/>
                                          </p:stCondLst>
                                        </p:cTn>
                                        <p:tgtEl>
                                          <p:spTgt spid="7680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piratesarecool4"/>
          <p:cNvPicPr>
            <a:picLocks noChangeAspect="1" noChangeArrowheads="1"/>
          </p:cNvPicPr>
          <p:nvPr/>
        </p:nvPicPr>
        <p:blipFill>
          <a:blip r:embed="rId2" cstate="print"/>
          <a:srcRect/>
          <a:stretch>
            <a:fillRect/>
          </a:stretch>
        </p:blipFill>
        <p:spPr bwMode="auto">
          <a:xfrm>
            <a:off x="228600" y="381000"/>
            <a:ext cx="8763000" cy="6134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plus(in)">
                                      <p:cBhvr>
                                        <p:cTn id="7" dur="2000"/>
                                        <p:tgtEl>
                                          <p:spTgt spid="199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descr="vermilion%20rfish%20reproduction"/>
          <p:cNvPicPr>
            <a:picLocks noChangeAspect="1" noChangeArrowheads="1"/>
          </p:cNvPicPr>
          <p:nvPr/>
        </p:nvPicPr>
        <p:blipFill>
          <a:blip r:embed="rId2" cstate="print"/>
          <a:srcRect/>
          <a:stretch>
            <a:fillRect/>
          </a:stretch>
        </p:blipFill>
        <p:spPr bwMode="auto">
          <a:xfrm>
            <a:off x="381000" y="758825"/>
            <a:ext cx="84582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5" descr="world"/>
          <p:cNvPicPr>
            <a:picLocks noChangeAspect="1" noChangeArrowheads="1"/>
          </p:cNvPicPr>
          <p:nvPr/>
        </p:nvPicPr>
        <p:blipFill>
          <a:blip r:embed="rId2" cstate="print"/>
          <a:srcRect/>
          <a:stretch>
            <a:fillRect/>
          </a:stretch>
        </p:blipFill>
        <p:spPr bwMode="auto">
          <a:xfrm>
            <a:off x="685800" y="176213"/>
            <a:ext cx="7848600" cy="645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population_growth"/>
          <p:cNvPicPr>
            <a:picLocks noChangeAspect="1" noChangeArrowheads="1"/>
          </p:cNvPicPr>
          <p:nvPr/>
        </p:nvPicPr>
        <p:blipFill>
          <a:blip r:embed="rId2" cstate="print"/>
          <a:srcRect/>
          <a:stretch>
            <a:fillRect/>
          </a:stretch>
        </p:blipFill>
        <p:spPr bwMode="auto">
          <a:xfrm>
            <a:off x="381000" y="311150"/>
            <a:ext cx="8534400"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3"/>
          <p:cNvSpPr txBox="1">
            <a:spLocks noChangeArrowheads="1"/>
          </p:cNvSpPr>
          <p:nvPr/>
        </p:nvSpPr>
        <p:spPr bwMode="auto">
          <a:xfrm>
            <a:off x="228600" y="914400"/>
            <a:ext cx="8534400" cy="13112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Population sizes remain stable despite reproductive potential.</a:t>
            </a:r>
          </a:p>
        </p:txBody>
      </p:sp>
      <p:pic>
        <p:nvPicPr>
          <p:cNvPr id="92162" name="Picture 6" descr="Q25rev9"/>
          <p:cNvPicPr>
            <a:picLocks noChangeAspect="1" noChangeArrowheads="1"/>
          </p:cNvPicPr>
          <p:nvPr/>
        </p:nvPicPr>
        <p:blipFill>
          <a:blip r:embed="rId2" cstate="print"/>
          <a:srcRect/>
          <a:stretch>
            <a:fillRect/>
          </a:stretch>
        </p:blipFill>
        <p:spPr bwMode="auto">
          <a:xfrm>
            <a:off x="1524000" y="2344738"/>
            <a:ext cx="6019800" cy="4189412"/>
          </a:xfrm>
          <a:prstGeom prst="rect">
            <a:avLst/>
          </a:prstGeom>
          <a:noFill/>
          <a:ln w="9525">
            <a:noFill/>
            <a:miter lim="800000"/>
            <a:headEnd/>
            <a:tailEnd/>
          </a:ln>
        </p:spPr>
      </p:pic>
      <p:sp>
        <p:nvSpPr>
          <p:cNvPr id="92163" name="WordArt 2"/>
          <p:cNvSpPr>
            <a:spLocks noChangeArrowheads="1" noChangeShapeType="1" noTextEdit="1"/>
          </p:cNvSpPr>
          <p:nvPr/>
        </p:nvSpPr>
        <p:spPr bwMode="auto">
          <a:xfrm>
            <a:off x="304800" y="2286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grpSp>
        <p:nvGrpSpPr>
          <p:cNvPr id="19" name="SMARTInkShape-Group80"/>
          <p:cNvGrpSpPr/>
          <p:nvPr/>
        </p:nvGrpSpPr>
        <p:grpSpPr>
          <a:xfrm>
            <a:off x="7498663" y="3497580"/>
            <a:ext cx="1597983" cy="838201"/>
            <a:chOff x="7498663" y="3497580"/>
            <a:chExt cx="1597983" cy="838201"/>
          </a:xfrm>
        </p:grpSpPr>
        <p:sp>
          <p:nvSpPr>
            <p:cNvPr id="5" name="SMARTInkShape-766"/>
            <p:cNvSpPr/>
            <p:nvPr/>
          </p:nvSpPr>
          <p:spPr>
            <a:xfrm>
              <a:off x="7561266" y="3521435"/>
              <a:ext cx="325435" cy="265706"/>
            </a:xfrm>
            <a:custGeom>
              <a:avLst/>
              <a:gdLst/>
              <a:ahLst/>
              <a:cxnLst/>
              <a:rect l="0" t="0" r="0" b="0"/>
              <a:pathLst>
                <a:path w="325435" h="265706">
                  <a:moveTo>
                    <a:pt x="325434" y="29484"/>
                  </a:moveTo>
                  <a:lnTo>
                    <a:pt x="321389" y="29484"/>
                  </a:lnTo>
                  <a:lnTo>
                    <a:pt x="320197" y="28638"/>
                  </a:lnTo>
                  <a:lnTo>
                    <a:pt x="319402" y="27227"/>
                  </a:lnTo>
                  <a:lnTo>
                    <a:pt x="318873" y="25439"/>
                  </a:lnTo>
                  <a:lnTo>
                    <a:pt x="313768" y="21196"/>
                  </a:lnTo>
                  <a:lnTo>
                    <a:pt x="282017" y="4045"/>
                  </a:lnTo>
                  <a:lnTo>
                    <a:pt x="254956" y="0"/>
                  </a:lnTo>
                  <a:lnTo>
                    <a:pt x="228446" y="993"/>
                  </a:lnTo>
                  <a:lnTo>
                    <a:pt x="191787" y="15640"/>
                  </a:lnTo>
                  <a:lnTo>
                    <a:pt x="156577" y="32156"/>
                  </a:lnTo>
                  <a:lnTo>
                    <a:pt x="119333" y="53136"/>
                  </a:lnTo>
                  <a:lnTo>
                    <a:pt x="83744" y="77697"/>
                  </a:lnTo>
                  <a:lnTo>
                    <a:pt x="51751" y="106423"/>
                  </a:lnTo>
                  <a:lnTo>
                    <a:pt x="25338" y="136383"/>
                  </a:lnTo>
                  <a:lnTo>
                    <a:pt x="5289" y="172803"/>
                  </a:lnTo>
                  <a:lnTo>
                    <a:pt x="0" y="196691"/>
                  </a:lnTo>
                  <a:lnTo>
                    <a:pt x="3279" y="209914"/>
                  </a:lnTo>
                  <a:lnTo>
                    <a:pt x="19181" y="232200"/>
                  </a:lnTo>
                  <a:lnTo>
                    <a:pt x="44712" y="252062"/>
                  </a:lnTo>
                  <a:lnTo>
                    <a:pt x="67561" y="261286"/>
                  </a:lnTo>
                  <a:lnTo>
                    <a:pt x="97097" y="264395"/>
                  </a:lnTo>
                  <a:lnTo>
                    <a:pt x="132189" y="265316"/>
                  </a:lnTo>
                  <a:lnTo>
                    <a:pt x="150173" y="26570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67"/>
            <p:cNvSpPr/>
            <p:nvPr/>
          </p:nvSpPr>
          <p:spPr>
            <a:xfrm>
              <a:off x="7795524" y="3596640"/>
              <a:ext cx="479796" cy="190013"/>
            </a:xfrm>
            <a:custGeom>
              <a:avLst/>
              <a:gdLst/>
              <a:ahLst/>
              <a:cxnLst/>
              <a:rect l="0" t="0" r="0" b="0"/>
              <a:pathLst>
                <a:path w="479796" h="190013">
                  <a:moveTo>
                    <a:pt x="121656" y="45719"/>
                  </a:moveTo>
                  <a:lnTo>
                    <a:pt x="117610" y="45719"/>
                  </a:lnTo>
                  <a:lnTo>
                    <a:pt x="116419" y="44873"/>
                  </a:lnTo>
                  <a:lnTo>
                    <a:pt x="115624" y="43462"/>
                  </a:lnTo>
                  <a:lnTo>
                    <a:pt x="115094" y="41674"/>
                  </a:lnTo>
                  <a:lnTo>
                    <a:pt x="113048" y="40483"/>
                  </a:lnTo>
                  <a:lnTo>
                    <a:pt x="96962" y="38414"/>
                  </a:lnTo>
                  <a:lnTo>
                    <a:pt x="80151" y="44245"/>
                  </a:lnTo>
                  <a:lnTo>
                    <a:pt x="65520" y="51962"/>
                  </a:lnTo>
                  <a:lnTo>
                    <a:pt x="35273" y="79911"/>
                  </a:lnTo>
                  <a:lnTo>
                    <a:pt x="6507" y="116162"/>
                  </a:lnTo>
                  <a:lnTo>
                    <a:pt x="1742" y="131879"/>
                  </a:lnTo>
                  <a:lnTo>
                    <a:pt x="0" y="157453"/>
                  </a:lnTo>
                  <a:lnTo>
                    <a:pt x="1605" y="161695"/>
                  </a:lnTo>
                  <a:lnTo>
                    <a:pt x="7904" y="168666"/>
                  </a:lnTo>
                  <a:lnTo>
                    <a:pt x="20970" y="177351"/>
                  </a:lnTo>
                  <a:lnTo>
                    <a:pt x="35566" y="181242"/>
                  </a:lnTo>
                  <a:lnTo>
                    <a:pt x="60906" y="181709"/>
                  </a:lnTo>
                  <a:lnTo>
                    <a:pt x="72360" y="178690"/>
                  </a:lnTo>
                  <a:lnTo>
                    <a:pt x="108895" y="154703"/>
                  </a:lnTo>
                  <a:lnTo>
                    <a:pt x="123331" y="141417"/>
                  </a:lnTo>
                  <a:lnTo>
                    <a:pt x="138987" y="116731"/>
                  </a:lnTo>
                  <a:lnTo>
                    <a:pt x="144030" y="101001"/>
                  </a:lnTo>
                  <a:lnTo>
                    <a:pt x="144473" y="92669"/>
                  </a:lnTo>
                  <a:lnTo>
                    <a:pt x="144512" y="102153"/>
                  </a:lnTo>
                  <a:lnTo>
                    <a:pt x="146772" y="106926"/>
                  </a:lnTo>
                  <a:lnTo>
                    <a:pt x="173328" y="142383"/>
                  </a:lnTo>
                  <a:lnTo>
                    <a:pt x="181592" y="151052"/>
                  </a:lnTo>
                  <a:lnTo>
                    <a:pt x="193168" y="156034"/>
                  </a:lnTo>
                  <a:lnTo>
                    <a:pt x="228722" y="164731"/>
                  </a:lnTo>
                  <a:lnTo>
                    <a:pt x="251310" y="165931"/>
                  </a:lnTo>
                  <a:lnTo>
                    <a:pt x="289311" y="160965"/>
                  </a:lnTo>
                  <a:lnTo>
                    <a:pt x="302284" y="155924"/>
                  </a:lnTo>
                  <a:lnTo>
                    <a:pt x="339963" y="130780"/>
                  </a:lnTo>
                  <a:lnTo>
                    <a:pt x="361804" y="102527"/>
                  </a:lnTo>
                  <a:lnTo>
                    <a:pt x="365009" y="93067"/>
                  </a:lnTo>
                  <a:lnTo>
                    <a:pt x="366018" y="92524"/>
                  </a:lnTo>
                  <a:lnTo>
                    <a:pt x="372013" y="91582"/>
                  </a:lnTo>
                  <a:lnTo>
                    <a:pt x="372381" y="92382"/>
                  </a:lnTo>
                  <a:lnTo>
                    <a:pt x="373103" y="124906"/>
                  </a:lnTo>
                  <a:lnTo>
                    <a:pt x="372264" y="137640"/>
                  </a:lnTo>
                  <a:lnTo>
                    <a:pt x="365966" y="172881"/>
                  </a:lnTo>
                  <a:lnTo>
                    <a:pt x="365504" y="190012"/>
                  </a:lnTo>
                  <a:lnTo>
                    <a:pt x="365495" y="156239"/>
                  </a:lnTo>
                  <a:lnTo>
                    <a:pt x="367753" y="128793"/>
                  </a:lnTo>
                  <a:lnTo>
                    <a:pt x="379339" y="91341"/>
                  </a:lnTo>
                  <a:lnTo>
                    <a:pt x="401541" y="57372"/>
                  </a:lnTo>
                  <a:lnTo>
                    <a:pt x="426519" y="32934"/>
                  </a:lnTo>
                  <a:lnTo>
                    <a:pt x="463888" y="9941"/>
                  </a:lnTo>
                  <a:lnTo>
                    <a:pt x="469339" y="7805"/>
                  </a:lnTo>
                  <a:lnTo>
                    <a:pt x="479795"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68"/>
            <p:cNvSpPr/>
            <p:nvPr/>
          </p:nvSpPr>
          <p:spPr>
            <a:xfrm>
              <a:off x="8298208" y="3589035"/>
              <a:ext cx="213332" cy="144726"/>
            </a:xfrm>
            <a:custGeom>
              <a:avLst/>
              <a:gdLst/>
              <a:ahLst/>
              <a:cxnLst/>
              <a:rect l="0" t="0" r="0" b="0"/>
              <a:pathLst>
                <a:path w="213332" h="144726">
                  <a:moveTo>
                    <a:pt x="15211" y="83805"/>
                  </a:moveTo>
                  <a:lnTo>
                    <a:pt x="15211" y="119372"/>
                  </a:lnTo>
                  <a:lnTo>
                    <a:pt x="15211" y="132066"/>
                  </a:lnTo>
                  <a:lnTo>
                    <a:pt x="12953" y="137145"/>
                  </a:lnTo>
                  <a:lnTo>
                    <a:pt x="7905" y="144319"/>
                  </a:lnTo>
                  <a:lnTo>
                    <a:pt x="1059" y="144725"/>
                  </a:lnTo>
                  <a:lnTo>
                    <a:pt x="696" y="143892"/>
                  </a:lnTo>
                  <a:lnTo>
                    <a:pt x="0" y="116245"/>
                  </a:lnTo>
                  <a:lnTo>
                    <a:pt x="6061" y="96390"/>
                  </a:lnTo>
                  <a:lnTo>
                    <a:pt x="20380" y="60778"/>
                  </a:lnTo>
                  <a:lnTo>
                    <a:pt x="28784" y="43868"/>
                  </a:lnTo>
                  <a:lnTo>
                    <a:pt x="56151" y="13593"/>
                  </a:lnTo>
                  <a:lnTo>
                    <a:pt x="66145" y="6597"/>
                  </a:lnTo>
                  <a:lnTo>
                    <a:pt x="81291" y="1944"/>
                  </a:lnTo>
                  <a:lnTo>
                    <a:pt x="119055" y="18"/>
                  </a:lnTo>
                  <a:lnTo>
                    <a:pt x="124299" y="0"/>
                  </a:lnTo>
                  <a:lnTo>
                    <a:pt x="129452" y="2249"/>
                  </a:lnTo>
                  <a:lnTo>
                    <a:pt x="139660" y="10592"/>
                  </a:lnTo>
                  <a:lnTo>
                    <a:pt x="142489" y="15423"/>
                  </a:lnTo>
                  <a:lnTo>
                    <a:pt x="144305" y="25424"/>
                  </a:lnTo>
                  <a:lnTo>
                    <a:pt x="144712" y="36583"/>
                  </a:lnTo>
                  <a:lnTo>
                    <a:pt x="149980" y="43871"/>
                  </a:lnTo>
                  <a:lnTo>
                    <a:pt x="152510" y="50994"/>
                  </a:lnTo>
                  <a:lnTo>
                    <a:pt x="156102" y="55958"/>
                  </a:lnTo>
                  <a:lnTo>
                    <a:pt x="160520" y="58728"/>
                  </a:lnTo>
                  <a:lnTo>
                    <a:pt x="165307" y="60806"/>
                  </a:lnTo>
                  <a:lnTo>
                    <a:pt x="170256" y="64552"/>
                  </a:lnTo>
                  <a:lnTo>
                    <a:pt x="173020" y="71297"/>
                  </a:lnTo>
                  <a:lnTo>
                    <a:pt x="173757" y="75466"/>
                  </a:lnTo>
                  <a:lnTo>
                    <a:pt x="175096" y="78246"/>
                  </a:lnTo>
                  <a:lnTo>
                    <a:pt x="176834" y="80099"/>
                  </a:lnTo>
                  <a:lnTo>
                    <a:pt x="195620" y="90148"/>
                  </a:lnTo>
                  <a:lnTo>
                    <a:pt x="213331" y="914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69"/>
            <p:cNvSpPr/>
            <p:nvPr/>
          </p:nvSpPr>
          <p:spPr>
            <a:xfrm>
              <a:off x="8527962" y="3573780"/>
              <a:ext cx="36919" cy="236221"/>
            </a:xfrm>
            <a:custGeom>
              <a:avLst/>
              <a:gdLst/>
              <a:ahLst/>
              <a:cxnLst/>
              <a:rect l="0" t="0" r="0" b="0"/>
              <a:pathLst>
                <a:path w="36919" h="236221">
                  <a:moveTo>
                    <a:pt x="36918" y="0"/>
                  </a:moveTo>
                  <a:lnTo>
                    <a:pt x="32872" y="4045"/>
                  </a:lnTo>
                  <a:lnTo>
                    <a:pt x="30886" y="8288"/>
                  </a:lnTo>
                  <a:lnTo>
                    <a:pt x="29359" y="41810"/>
                  </a:lnTo>
                  <a:lnTo>
                    <a:pt x="29306" y="76688"/>
                  </a:lnTo>
                  <a:lnTo>
                    <a:pt x="24063" y="112860"/>
                  </a:lnTo>
                  <a:lnTo>
                    <a:pt x="19891" y="150359"/>
                  </a:lnTo>
                  <a:lnTo>
                    <a:pt x="11164" y="182476"/>
                  </a:lnTo>
                  <a:lnTo>
                    <a:pt x="2807" y="217958"/>
                  </a:lnTo>
                  <a:lnTo>
                    <a:pt x="0" y="229492"/>
                  </a:lnTo>
                  <a:lnTo>
                    <a:pt x="453" y="231735"/>
                  </a:lnTo>
                  <a:lnTo>
                    <a:pt x="1601" y="233229"/>
                  </a:lnTo>
                  <a:lnTo>
                    <a:pt x="6438" y="236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70"/>
            <p:cNvSpPr/>
            <p:nvPr/>
          </p:nvSpPr>
          <p:spPr>
            <a:xfrm>
              <a:off x="8656349" y="3581400"/>
              <a:ext cx="30452" cy="159743"/>
            </a:xfrm>
            <a:custGeom>
              <a:avLst/>
              <a:gdLst/>
              <a:ahLst/>
              <a:cxnLst/>
              <a:rect l="0" t="0" r="0" b="0"/>
              <a:pathLst>
                <a:path w="30452" h="159743">
                  <a:moveTo>
                    <a:pt x="30451" y="0"/>
                  </a:moveTo>
                  <a:lnTo>
                    <a:pt x="29604" y="7777"/>
                  </a:lnTo>
                  <a:lnTo>
                    <a:pt x="19845" y="39123"/>
                  </a:lnTo>
                  <a:lnTo>
                    <a:pt x="15279" y="69629"/>
                  </a:lnTo>
                  <a:lnTo>
                    <a:pt x="9360" y="105131"/>
                  </a:lnTo>
                  <a:lnTo>
                    <a:pt x="5857" y="126823"/>
                  </a:lnTo>
                  <a:lnTo>
                    <a:pt x="0" y="159742"/>
                  </a:lnTo>
                  <a:lnTo>
                    <a:pt x="759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71"/>
            <p:cNvSpPr/>
            <p:nvPr/>
          </p:nvSpPr>
          <p:spPr>
            <a:xfrm>
              <a:off x="8702133" y="3497580"/>
              <a:ext cx="15148" cy="1"/>
            </a:xfrm>
            <a:custGeom>
              <a:avLst/>
              <a:gdLst/>
              <a:ahLst/>
              <a:cxnLst/>
              <a:rect l="0" t="0" r="0" b="0"/>
              <a:pathLst>
                <a:path w="15148" h="1">
                  <a:moveTo>
                    <a:pt x="7527" y="0"/>
                  </a:moveTo>
                  <a:lnTo>
                    <a:pt x="0" y="0"/>
                  </a:lnTo>
                  <a:lnTo>
                    <a:pt x="15147"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72"/>
            <p:cNvSpPr/>
            <p:nvPr/>
          </p:nvSpPr>
          <p:spPr>
            <a:xfrm>
              <a:off x="8781519" y="3535680"/>
              <a:ext cx="141501" cy="160021"/>
            </a:xfrm>
            <a:custGeom>
              <a:avLst/>
              <a:gdLst/>
              <a:ahLst/>
              <a:cxnLst/>
              <a:rect l="0" t="0" r="0" b="0"/>
              <a:pathLst>
                <a:path w="141501" h="160021">
                  <a:moveTo>
                    <a:pt x="19581" y="0"/>
                  </a:moveTo>
                  <a:lnTo>
                    <a:pt x="19581" y="4045"/>
                  </a:lnTo>
                  <a:lnTo>
                    <a:pt x="17322" y="8288"/>
                  </a:lnTo>
                  <a:lnTo>
                    <a:pt x="15536" y="10605"/>
                  </a:lnTo>
                  <a:lnTo>
                    <a:pt x="13549" y="17696"/>
                  </a:lnTo>
                  <a:lnTo>
                    <a:pt x="12023" y="55145"/>
                  </a:lnTo>
                  <a:lnTo>
                    <a:pt x="11969" y="87632"/>
                  </a:lnTo>
                  <a:lnTo>
                    <a:pt x="11115" y="114206"/>
                  </a:lnTo>
                  <a:lnTo>
                    <a:pt x="7570" y="131299"/>
                  </a:lnTo>
                  <a:lnTo>
                    <a:pt x="9437" y="145395"/>
                  </a:lnTo>
                  <a:lnTo>
                    <a:pt x="8584" y="147730"/>
                  </a:lnTo>
                  <a:lnTo>
                    <a:pt x="7170" y="149286"/>
                  </a:lnTo>
                  <a:lnTo>
                    <a:pt x="5598" y="153274"/>
                  </a:lnTo>
                  <a:lnTo>
                    <a:pt x="4589" y="158687"/>
                  </a:lnTo>
                  <a:lnTo>
                    <a:pt x="3659" y="158284"/>
                  </a:lnTo>
                  <a:lnTo>
                    <a:pt x="369" y="155579"/>
                  </a:lnTo>
                  <a:lnTo>
                    <a:pt x="0" y="153673"/>
                  </a:lnTo>
                  <a:lnTo>
                    <a:pt x="599" y="151555"/>
                  </a:lnTo>
                  <a:lnTo>
                    <a:pt x="1847" y="149296"/>
                  </a:lnTo>
                  <a:lnTo>
                    <a:pt x="10278" y="112966"/>
                  </a:lnTo>
                  <a:lnTo>
                    <a:pt x="19750" y="81298"/>
                  </a:lnTo>
                  <a:lnTo>
                    <a:pt x="29774" y="50772"/>
                  </a:lnTo>
                  <a:lnTo>
                    <a:pt x="41416" y="33764"/>
                  </a:lnTo>
                  <a:lnTo>
                    <a:pt x="55590" y="22045"/>
                  </a:lnTo>
                  <a:lnTo>
                    <a:pt x="66468" y="17256"/>
                  </a:lnTo>
                  <a:lnTo>
                    <a:pt x="68619" y="17431"/>
                  </a:lnTo>
                  <a:lnTo>
                    <a:pt x="70053" y="18394"/>
                  </a:lnTo>
                  <a:lnTo>
                    <a:pt x="90783" y="51300"/>
                  </a:lnTo>
                  <a:lnTo>
                    <a:pt x="101154" y="82297"/>
                  </a:lnTo>
                  <a:lnTo>
                    <a:pt x="109234" y="120197"/>
                  </a:lnTo>
                  <a:lnTo>
                    <a:pt x="112749" y="136649"/>
                  </a:lnTo>
                  <a:lnTo>
                    <a:pt x="114713" y="141899"/>
                  </a:lnTo>
                  <a:lnTo>
                    <a:pt x="121410" y="149991"/>
                  </a:lnTo>
                  <a:lnTo>
                    <a:pt x="129185" y="155562"/>
                  </a:lnTo>
                  <a:lnTo>
                    <a:pt x="14150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73"/>
            <p:cNvSpPr/>
            <p:nvPr/>
          </p:nvSpPr>
          <p:spPr>
            <a:xfrm>
              <a:off x="8915400" y="3558632"/>
              <a:ext cx="181246" cy="300208"/>
            </a:xfrm>
            <a:custGeom>
              <a:avLst/>
              <a:gdLst/>
              <a:ahLst/>
              <a:cxnLst/>
              <a:rect l="0" t="0" r="0" b="0"/>
              <a:pathLst>
                <a:path w="181246" h="300208">
                  <a:moveTo>
                    <a:pt x="144780" y="7527"/>
                  </a:moveTo>
                  <a:lnTo>
                    <a:pt x="140734" y="7527"/>
                  </a:lnTo>
                  <a:lnTo>
                    <a:pt x="139543" y="6681"/>
                  </a:lnTo>
                  <a:lnTo>
                    <a:pt x="138748" y="5270"/>
                  </a:lnTo>
                  <a:lnTo>
                    <a:pt x="138218" y="3482"/>
                  </a:lnTo>
                  <a:lnTo>
                    <a:pt x="137019" y="2291"/>
                  </a:lnTo>
                  <a:lnTo>
                    <a:pt x="133429" y="967"/>
                  </a:lnTo>
                  <a:lnTo>
                    <a:pt x="119274" y="0"/>
                  </a:lnTo>
                  <a:lnTo>
                    <a:pt x="107683" y="3980"/>
                  </a:lnTo>
                  <a:lnTo>
                    <a:pt x="93833" y="13757"/>
                  </a:lnTo>
                  <a:lnTo>
                    <a:pt x="85166" y="21867"/>
                  </a:lnTo>
                  <a:lnTo>
                    <a:pt x="80185" y="31117"/>
                  </a:lnTo>
                  <a:lnTo>
                    <a:pt x="69872" y="65990"/>
                  </a:lnTo>
                  <a:lnTo>
                    <a:pt x="68693" y="85826"/>
                  </a:lnTo>
                  <a:lnTo>
                    <a:pt x="70888" y="91151"/>
                  </a:lnTo>
                  <a:lnTo>
                    <a:pt x="72659" y="93757"/>
                  </a:lnTo>
                  <a:lnTo>
                    <a:pt x="75532" y="95494"/>
                  </a:lnTo>
                  <a:lnTo>
                    <a:pt x="83241" y="97423"/>
                  </a:lnTo>
                  <a:lnTo>
                    <a:pt x="86821" y="97092"/>
                  </a:lnTo>
                  <a:lnTo>
                    <a:pt x="105371" y="88226"/>
                  </a:lnTo>
                  <a:lnTo>
                    <a:pt x="119744" y="76970"/>
                  </a:lnTo>
                  <a:lnTo>
                    <a:pt x="139286" y="52065"/>
                  </a:lnTo>
                  <a:lnTo>
                    <a:pt x="142338" y="43974"/>
                  </a:lnTo>
                  <a:lnTo>
                    <a:pt x="144541" y="35579"/>
                  </a:lnTo>
                  <a:lnTo>
                    <a:pt x="150597" y="23291"/>
                  </a:lnTo>
                  <a:lnTo>
                    <a:pt x="152294" y="15624"/>
                  </a:lnTo>
                  <a:lnTo>
                    <a:pt x="153244" y="49905"/>
                  </a:lnTo>
                  <a:lnTo>
                    <a:pt x="158960" y="84291"/>
                  </a:lnTo>
                  <a:lnTo>
                    <a:pt x="165893" y="115166"/>
                  </a:lnTo>
                  <a:lnTo>
                    <a:pt x="173159" y="150741"/>
                  </a:lnTo>
                  <a:lnTo>
                    <a:pt x="178889" y="182478"/>
                  </a:lnTo>
                  <a:lnTo>
                    <a:pt x="181245" y="217597"/>
                  </a:lnTo>
                  <a:lnTo>
                    <a:pt x="172170" y="252105"/>
                  </a:lnTo>
                  <a:lnTo>
                    <a:pt x="160891" y="270400"/>
                  </a:lnTo>
                  <a:lnTo>
                    <a:pt x="146825" y="286546"/>
                  </a:lnTo>
                  <a:lnTo>
                    <a:pt x="132425" y="292403"/>
                  </a:lnTo>
                  <a:lnTo>
                    <a:pt x="99629" y="300207"/>
                  </a:lnTo>
                  <a:lnTo>
                    <a:pt x="68278" y="299329"/>
                  </a:lnTo>
                  <a:lnTo>
                    <a:pt x="42198" y="295826"/>
                  </a:lnTo>
                  <a:lnTo>
                    <a:pt x="5557" y="290305"/>
                  </a:lnTo>
                  <a:lnTo>
                    <a:pt x="0" y="28946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74"/>
            <p:cNvSpPr/>
            <p:nvPr/>
          </p:nvSpPr>
          <p:spPr>
            <a:xfrm>
              <a:off x="7498663" y="3870959"/>
              <a:ext cx="189918" cy="227869"/>
            </a:xfrm>
            <a:custGeom>
              <a:avLst/>
              <a:gdLst/>
              <a:ahLst/>
              <a:cxnLst/>
              <a:rect l="0" t="0" r="0" b="0"/>
              <a:pathLst>
                <a:path w="189918" h="227869">
                  <a:moveTo>
                    <a:pt x="189917" y="0"/>
                  </a:moveTo>
                  <a:lnTo>
                    <a:pt x="156607" y="0"/>
                  </a:lnTo>
                  <a:lnTo>
                    <a:pt x="120964" y="8289"/>
                  </a:lnTo>
                  <a:lnTo>
                    <a:pt x="106778" y="13844"/>
                  </a:lnTo>
                  <a:lnTo>
                    <a:pt x="70490" y="36045"/>
                  </a:lnTo>
                  <a:lnTo>
                    <a:pt x="33102" y="72644"/>
                  </a:lnTo>
                  <a:lnTo>
                    <a:pt x="13094" y="105100"/>
                  </a:lnTo>
                  <a:lnTo>
                    <a:pt x="3845" y="129072"/>
                  </a:lnTo>
                  <a:lnTo>
                    <a:pt x="291" y="159928"/>
                  </a:lnTo>
                  <a:lnTo>
                    <a:pt x="0" y="167579"/>
                  </a:lnTo>
                  <a:lnTo>
                    <a:pt x="4192" y="180595"/>
                  </a:lnTo>
                  <a:lnTo>
                    <a:pt x="20680" y="202749"/>
                  </a:lnTo>
                  <a:lnTo>
                    <a:pt x="35256" y="214262"/>
                  </a:lnTo>
                  <a:lnTo>
                    <a:pt x="66672" y="224890"/>
                  </a:lnTo>
                  <a:lnTo>
                    <a:pt x="100473" y="227868"/>
                  </a:lnTo>
                  <a:lnTo>
                    <a:pt x="131806" y="226125"/>
                  </a:lnTo>
                  <a:lnTo>
                    <a:pt x="167056"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75"/>
            <p:cNvSpPr/>
            <p:nvPr/>
          </p:nvSpPr>
          <p:spPr>
            <a:xfrm>
              <a:off x="7635433" y="3962584"/>
              <a:ext cx="304607" cy="197936"/>
            </a:xfrm>
            <a:custGeom>
              <a:avLst/>
              <a:gdLst/>
              <a:ahLst/>
              <a:cxnLst/>
              <a:rect l="0" t="0" r="0" b="0"/>
              <a:pathLst>
                <a:path w="304607" h="197936">
                  <a:moveTo>
                    <a:pt x="152206" y="22675"/>
                  </a:moveTo>
                  <a:lnTo>
                    <a:pt x="152206" y="18630"/>
                  </a:lnTo>
                  <a:lnTo>
                    <a:pt x="151359" y="17439"/>
                  </a:lnTo>
                  <a:lnTo>
                    <a:pt x="149949" y="16644"/>
                  </a:lnTo>
                  <a:lnTo>
                    <a:pt x="148161" y="16115"/>
                  </a:lnTo>
                  <a:lnTo>
                    <a:pt x="125714" y="2967"/>
                  </a:lnTo>
                  <a:lnTo>
                    <a:pt x="91182" y="0"/>
                  </a:lnTo>
                  <a:lnTo>
                    <a:pt x="81058" y="744"/>
                  </a:lnTo>
                  <a:lnTo>
                    <a:pt x="64991" y="6770"/>
                  </a:lnTo>
                  <a:lnTo>
                    <a:pt x="46214" y="18903"/>
                  </a:lnTo>
                  <a:lnTo>
                    <a:pt x="15239" y="53427"/>
                  </a:lnTo>
                  <a:lnTo>
                    <a:pt x="7229" y="64847"/>
                  </a:lnTo>
                  <a:lnTo>
                    <a:pt x="2006" y="84842"/>
                  </a:lnTo>
                  <a:lnTo>
                    <a:pt x="0" y="112295"/>
                  </a:lnTo>
                  <a:lnTo>
                    <a:pt x="2150" y="119797"/>
                  </a:lnTo>
                  <a:lnTo>
                    <a:pt x="3909" y="122984"/>
                  </a:lnTo>
                  <a:lnTo>
                    <a:pt x="14475" y="131513"/>
                  </a:lnTo>
                  <a:lnTo>
                    <a:pt x="28330" y="135357"/>
                  </a:lnTo>
                  <a:lnTo>
                    <a:pt x="43159" y="136496"/>
                  </a:lnTo>
                  <a:lnTo>
                    <a:pt x="68577" y="130797"/>
                  </a:lnTo>
                  <a:lnTo>
                    <a:pt x="85470" y="123103"/>
                  </a:lnTo>
                  <a:lnTo>
                    <a:pt x="121686" y="94812"/>
                  </a:lnTo>
                  <a:lnTo>
                    <a:pt x="137993" y="71638"/>
                  </a:lnTo>
                  <a:lnTo>
                    <a:pt x="142633" y="59949"/>
                  </a:lnTo>
                  <a:lnTo>
                    <a:pt x="145047" y="48414"/>
                  </a:lnTo>
                  <a:lnTo>
                    <a:pt x="151097" y="39465"/>
                  </a:lnTo>
                  <a:lnTo>
                    <a:pt x="151466" y="39795"/>
                  </a:lnTo>
                  <a:lnTo>
                    <a:pt x="152178" y="55868"/>
                  </a:lnTo>
                  <a:lnTo>
                    <a:pt x="153048" y="77210"/>
                  </a:lnTo>
                  <a:lnTo>
                    <a:pt x="159135" y="94243"/>
                  </a:lnTo>
                  <a:lnTo>
                    <a:pt x="185612" y="132001"/>
                  </a:lnTo>
                  <a:lnTo>
                    <a:pt x="207881" y="158100"/>
                  </a:lnTo>
                  <a:lnTo>
                    <a:pt x="229097" y="172303"/>
                  </a:lnTo>
                  <a:lnTo>
                    <a:pt x="263068" y="184688"/>
                  </a:lnTo>
                  <a:lnTo>
                    <a:pt x="299718" y="196900"/>
                  </a:lnTo>
                  <a:lnTo>
                    <a:pt x="304606" y="1979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76"/>
            <p:cNvSpPr/>
            <p:nvPr/>
          </p:nvSpPr>
          <p:spPr>
            <a:xfrm>
              <a:off x="7985760" y="4038600"/>
              <a:ext cx="22860" cy="297181"/>
            </a:xfrm>
            <a:custGeom>
              <a:avLst/>
              <a:gdLst/>
              <a:ahLst/>
              <a:cxnLst/>
              <a:rect l="0" t="0" r="0" b="0"/>
              <a:pathLst>
                <a:path w="22860" h="297181">
                  <a:moveTo>
                    <a:pt x="22859" y="0"/>
                  </a:moveTo>
                  <a:lnTo>
                    <a:pt x="22859" y="4045"/>
                  </a:lnTo>
                  <a:lnTo>
                    <a:pt x="20601" y="8289"/>
                  </a:lnTo>
                  <a:lnTo>
                    <a:pt x="17622" y="12997"/>
                  </a:lnTo>
                  <a:lnTo>
                    <a:pt x="4727" y="50198"/>
                  </a:lnTo>
                  <a:lnTo>
                    <a:pt x="4359" y="65208"/>
                  </a:lnTo>
                  <a:lnTo>
                    <a:pt x="6975" y="102439"/>
                  </a:lnTo>
                  <a:lnTo>
                    <a:pt x="7429" y="136373"/>
                  </a:lnTo>
                  <a:lnTo>
                    <a:pt x="7562" y="169194"/>
                  </a:lnTo>
                  <a:lnTo>
                    <a:pt x="7602" y="200367"/>
                  </a:lnTo>
                  <a:lnTo>
                    <a:pt x="7614" y="231053"/>
                  </a:lnTo>
                  <a:lnTo>
                    <a:pt x="6772" y="264833"/>
                  </a:lnTo>
                  <a:lnTo>
                    <a:pt x="0" y="2971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77"/>
            <p:cNvSpPr/>
            <p:nvPr/>
          </p:nvSpPr>
          <p:spPr>
            <a:xfrm>
              <a:off x="7970519" y="3940624"/>
              <a:ext cx="208445" cy="181330"/>
            </a:xfrm>
            <a:custGeom>
              <a:avLst/>
              <a:gdLst/>
              <a:ahLst/>
              <a:cxnLst/>
              <a:rect l="0" t="0" r="0" b="0"/>
              <a:pathLst>
                <a:path w="208445" h="181330">
                  <a:moveTo>
                    <a:pt x="0" y="75116"/>
                  </a:moveTo>
                  <a:lnTo>
                    <a:pt x="0" y="38260"/>
                  </a:lnTo>
                  <a:lnTo>
                    <a:pt x="4046" y="23932"/>
                  </a:lnTo>
                  <a:lnTo>
                    <a:pt x="12806" y="16243"/>
                  </a:lnTo>
                  <a:lnTo>
                    <a:pt x="39125" y="4408"/>
                  </a:lnTo>
                  <a:lnTo>
                    <a:pt x="64393" y="0"/>
                  </a:lnTo>
                  <a:lnTo>
                    <a:pt x="100241" y="1388"/>
                  </a:lnTo>
                  <a:lnTo>
                    <a:pt x="127632" y="9526"/>
                  </a:lnTo>
                  <a:lnTo>
                    <a:pt x="159643" y="27446"/>
                  </a:lnTo>
                  <a:lnTo>
                    <a:pt x="188733" y="48139"/>
                  </a:lnTo>
                  <a:lnTo>
                    <a:pt x="201172" y="68533"/>
                  </a:lnTo>
                  <a:lnTo>
                    <a:pt x="207378" y="83197"/>
                  </a:lnTo>
                  <a:lnTo>
                    <a:pt x="208444" y="98181"/>
                  </a:lnTo>
                  <a:lnTo>
                    <a:pt x="200013" y="130866"/>
                  </a:lnTo>
                  <a:lnTo>
                    <a:pt x="195292" y="144767"/>
                  </a:lnTo>
                  <a:lnTo>
                    <a:pt x="185857" y="154896"/>
                  </a:lnTo>
                  <a:lnTo>
                    <a:pt x="152636" y="171104"/>
                  </a:lnTo>
                  <a:lnTo>
                    <a:pt x="134597" y="178251"/>
                  </a:lnTo>
                  <a:lnTo>
                    <a:pt x="102768" y="181329"/>
                  </a:lnTo>
                  <a:lnTo>
                    <a:pt x="94217" y="179330"/>
                  </a:lnTo>
                  <a:lnTo>
                    <a:pt x="86748" y="176467"/>
                  </a:lnTo>
                  <a:lnTo>
                    <a:pt x="68581" y="1741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78"/>
            <p:cNvSpPr/>
            <p:nvPr/>
          </p:nvSpPr>
          <p:spPr>
            <a:xfrm>
              <a:off x="8222584" y="3948533"/>
              <a:ext cx="243236" cy="166268"/>
            </a:xfrm>
            <a:custGeom>
              <a:avLst/>
              <a:gdLst/>
              <a:ahLst/>
              <a:cxnLst/>
              <a:rect l="0" t="0" r="0" b="0"/>
              <a:pathLst>
                <a:path w="243236" h="166268">
                  <a:moveTo>
                    <a:pt x="121316" y="13867"/>
                  </a:moveTo>
                  <a:lnTo>
                    <a:pt x="108318" y="1716"/>
                  </a:lnTo>
                  <a:lnTo>
                    <a:pt x="103403" y="0"/>
                  </a:lnTo>
                  <a:lnTo>
                    <a:pt x="100907" y="389"/>
                  </a:lnTo>
                  <a:lnTo>
                    <a:pt x="70066" y="16574"/>
                  </a:lnTo>
                  <a:lnTo>
                    <a:pt x="35951" y="52873"/>
                  </a:lnTo>
                  <a:lnTo>
                    <a:pt x="13640" y="82626"/>
                  </a:lnTo>
                  <a:lnTo>
                    <a:pt x="3992" y="104513"/>
                  </a:lnTo>
                  <a:lnTo>
                    <a:pt x="0" y="132807"/>
                  </a:lnTo>
                  <a:lnTo>
                    <a:pt x="1493" y="137187"/>
                  </a:lnTo>
                  <a:lnTo>
                    <a:pt x="7665" y="144311"/>
                  </a:lnTo>
                  <a:lnTo>
                    <a:pt x="16054" y="148042"/>
                  </a:lnTo>
                  <a:lnTo>
                    <a:pt x="35235" y="150437"/>
                  </a:lnTo>
                  <a:lnTo>
                    <a:pt x="64908" y="142660"/>
                  </a:lnTo>
                  <a:lnTo>
                    <a:pt x="81006" y="137148"/>
                  </a:lnTo>
                  <a:lnTo>
                    <a:pt x="114575" y="110932"/>
                  </a:lnTo>
                  <a:lnTo>
                    <a:pt x="128726" y="93521"/>
                  </a:lnTo>
                  <a:lnTo>
                    <a:pt x="146474" y="55646"/>
                  </a:lnTo>
                  <a:lnTo>
                    <a:pt x="150745" y="40495"/>
                  </a:lnTo>
                  <a:lnTo>
                    <a:pt x="151657" y="30773"/>
                  </a:lnTo>
                  <a:lnTo>
                    <a:pt x="151794" y="67899"/>
                  </a:lnTo>
                  <a:lnTo>
                    <a:pt x="152642" y="77674"/>
                  </a:lnTo>
                  <a:lnTo>
                    <a:pt x="162401" y="102807"/>
                  </a:lnTo>
                  <a:lnTo>
                    <a:pt x="187522" y="137482"/>
                  </a:lnTo>
                  <a:lnTo>
                    <a:pt x="201704" y="147484"/>
                  </a:lnTo>
                  <a:lnTo>
                    <a:pt x="239363" y="165237"/>
                  </a:lnTo>
                  <a:lnTo>
                    <a:pt x="243235" y="16626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779"/>
            <p:cNvSpPr/>
            <p:nvPr/>
          </p:nvSpPr>
          <p:spPr>
            <a:xfrm>
              <a:off x="8505900" y="3954780"/>
              <a:ext cx="112320" cy="160021"/>
            </a:xfrm>
            <a:custGeom>
              <a:avLst/>
              <a:gdLst/>
              <a:ahLst/>
              <a:cxnLst/>
              <a:rect l="0" t="0" r="0" b="0"/>
              <a:pathLst>
                <a:path w="112320" h="160021">
                  <a:moveTo>
                    <a:pt x="97080" y="0"/>
                  </a:moveTo>
                  <a:lnTo>
                    <a:pt x="77999" y="846"/>
                  </a:lnTo>
                  <a:lnTo>
                    <a:pt x="49552" y="8607"/>
                  </a:lnTo>
                  <a:lnTo>
                    <a:pt x="16629" y="38454"/>
                  </a:lnTo>
                  <a:lnTo>
                    <a:pt x="6637" y="55703"/>
                  </a:lnTo>
                  <a:lnTo>
                    <a:pt x="573" y="74642"/>
                  </a:lnTo>
                  <a:lnTo>
                    <a:pt x="0" y="85667"/>
                  </a:lnTo>
                  <a:lnTo>
                    <a:pt x="8774" y="111668"/>
                  </a:lnTo>
                  <a:lnTo>
                    <a:pt x="15976" y="126972"/>
                  </a:lnTo>
                  <a:lnTo>
                    <a:pt x="25473" y="134890"/>
                  </a:lnTo>
                  <a:lnTo>
                    <a:pt x="59584" y="149560"/>
                  </a:lnTo>
                  <a:lnTo>
                    <a:pt x="93114" y="158475"/>
                  </a:lnTo>
                  <a:lnTo>
                    <a:pt x="112319"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from="(-#ppt_w/2)" to="(#ppt_x)" calcmode="lin" valueType="num">
                                      <p:cBhvr>
                                        <p:cTn id="7" dur="600" fill="hold">
                                          <p:stCondLst>
                                            <p:cond delay="0"/>
                                          </p:stCondLst>
                                        </p:cTn>
                                        <p:tgtEl>
                                          <p:spTgt spid="80899"/>
                                        </p:tgtEl>
                                        <p:attrNameLst>
                                          <p:attrName>ppt_x</p:attrName>
                                        </p:attrNameLst>
                                      </p:cBhvr>
                                    </p:anim>
                                    <p:anim from="0" to="-1.0" calcmode="lin" valueType="num">
                                      <p:cBhvr>
                                        <p:cTn id="8" dur="200" decel="50000" autoRev="1" fill="hold">
                                          <p:stCondLst>
                                            <p:cond delay="600"/>
                                          </p:stCondLst>
                                        </p:cTn>
                                        <p:tgtEl>
                                          <p:spTgt spid="80899"/>
                                        </p:tgtEl>
                                        <p:attrNameLst>
                                          <p:attrName>xshear</p:attrName>
                                        </p:attrNameLst>
                                      </p:cBhvr>
                                    </p:anim>
                                    <p:animScale>
                                      <p:cBhvr>
                                        <p:cTn id="9" dur="200" decel="100000" autoRev="1" fill="hold">
                                          <p:stCondLst>
                                            <p:cond delay="600"/>
                                          </p:stCondLst>
                                        </p:cTn>
                                        <p:tgtEl>
                                          <p:spTgt spid="80899"/>
                                        </p:tgtEl>
                                      </p:cBhvr>
                                      <p:from x="100000" y="100000"/>
                                      <p:to x="80000" y="100000"/>
                                    </p:animScale>
                                    <p:anim by="(#ppt_h/3+#ppt_w*0.1)" calcmode="lin" valueType="num">
                                      <p:cBhvr additive="sum">
                                        <p:cTn id="10" dur="200" decel="100000" autoRev="1" fill="hold">
                                          <p:stCondLst>
                                            <p:cond delay="600"/>
                                          </p:stCondLst>
                                        </p:cTn>
                                        <p:tgtEl>
                                          <p:spTgt spid="8089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WordArt 2"/>
          <p:cNvSpPr>
            <a:spLocks noChangeArrowheads="1" noChangeShapeType="1" noTextEdit="1"/>
          </p:cNvSpPr>
          <p:nvPr/>
        </p:nvSpPr>
        <p:spPr bwMode="auto">
          <a:xfrm>
            <a:off x="228600" y="2286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#2</a:t>
            </a:r>
          </a:p>
        </p:txBody>
      </p:sp>
      <p:sp>
        <p:nvSpPr>
          <p:cNvPr id="81923" name="Text Box 3"/>
          <p:cNvSpPr txBox="1">
            <a:spLocks noChangeArrowheads="1"/>
          </p:cNvSpPr>
          <p:nvPr/>
        </p:nvSpPr>
        <p:spPr bwMode="auto">
          <a:xfrm>
            <a:off x="381000" y="1295400"/>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COMPETITION</a:t>
            </a:r>
          </a:p>
        </p:txBody>
      </p:sp>
      <p:pic>
        <p:nvPicPr>
          <p:cNvPr id="93187" name="Picture 6" descr="information_technology_tools_for_a_transition_economy_limited_resources_id272604"/>
          <p:cNvPicPr>
            <a:picLocks noChangeAspect="1" noChangeArrowheads="1"/>
          </p:cNvPicPr>
          <p:nvPr/>
        </p:nvPicPr>
        <p:blipFill>
          <a:blip r:embed="rId2" cstate="print"/>
          <a:srcRect/>
          <a:stretch>
            <a:fillRect/>
          </a:stretch>
        </p:blipFill>
        <p:spPr bwMode="auto">
          <a:xfrm>
            <a:off x="3124200" y="2514600"/>
            <a:ext cx="3352800" cy="3352800"/>
          </a:xfrm>
          <a:prstGeom prst="rect">
            <a:avLst/>
          </a:prstGeom>
          <a:noFill/>
          <a:ln w="9525">
            <a:noFill/>
            <a:miter lim="800000"/>
            <a:headEnd/>
            <a:tailEnd/>
          </a:ln>
        </p:spPr>
      </p:pic>
      <p:grpSp>
        <p:nvGrpSpPr>
          <p:cNvPr id="14" name="SMARTInkShape-Group81"/>
          <p:cNvGrpSpPr/>
          <p:nvPr/>
        </p:nvGrpSpPr>
        <p:grpSpPr>
          <a:xfrm>
            <a:off x="285251" y="2004059"/>
            <a:ext cx="2419850" cy="509965"/>
            <a:chOff x="285251" y="2004059"/>
            <a:chExt cx="2419850" cy="509965"/>
          </a:xfrm>
        </p:grpSpPr>
        <p:sp>
          <p:nvSpPr>
            <p:cNvPr id="5" name="SMARTInkShape-780"/>
            <p:cNvSpPr/>
            <p:nvPr/>
          </p:nvSpPr>
          <p:spPr>
            <a:xfrm>
              <a:off x="2506980" y="2125979"/>
              <a:ext cx="198121" cy="30481"/>
            </a:xfrm>
            <a:custGeom>
              <a:avLst/>
              <a:gdLst/>
              <a:ahLst/>
              <a:cxnLst/>
              <a:rect l="0" t="0" r="0" b="0"/>
              <a:pathLst>
                <a:path w="198121" h="30481">
                  <a:moveTo>
                    <a:pt x="0" y="30480"/>
                  </a:moveTo>
                  <a:lnTo>
                    <a:pt x="36608" y="26435"/>
                  </a:lnTo>
                  <a:lnTo>
                    <a:pt x="68608" y="19875"/>
                  </a:lnTo>
                  <a:lnTo>
                    <a:pt x="94839" y="15042"/>
                  </a:lnTo>
                  <a:lnTo>
                    <a:pt x="122584" y="10072"/>
                  </a:lnTo>
                  <a:lnTo>
                    <a:pt x="160311" y="3361"/>
                  </a:lnTo>
                  <a:lnTo>
                    <a:pt x="1981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81"/>
            <p:cNvSpPr/>
            <p:nvPr/>
          </p:nvSpPr>
          <p:spPr>
            <a:xfrm>
              <a:off x="2598419" y="2004059"/>
              <a:ext cx="60962" cy="320042"/>
            </a:xfrm>
            <a:custGeom>
              <a:avLst/>
              <a:gdLst/>
              <a:ahLst/>
              <a:cxnLst/>
              <a:rect l="0" t="0" r="0" b="0"/>
              <a:pathLst>
                <a:path w="60962" h="320042">
                  <a:moveTo>
                    <a:pt x="60961" y="0"/>
                  </a:moveTo>
                  <a:lnTo>
                    <a:pt x="56916" y="0"/>
                  </a:lnTo>
                  <a:lnTo>
                    <a:pt x="55724" y="847"/>
                  </a:lnTo>
                  <a:lnTo>
                    <a:pt x="54929" y="2258"/>
                  </a:lnTo>
                  <a:lnTo>
                    <a:pt x="45642" y="35946"/>
                  </a:lnTo>
                  <a:lnTo>
                    <a:pt x="39864" y="66625"/>
                  </a:lnTo>
                  <a:lnTo>
                    <a:pt x="31944" y="102526"/>
                  </a:lnTo>
                  <a:lnTo>
                    <a:pt x="23793" y="127412"/>
                  </a:lnTo>
                  <a:lnTo>
                    <a:pt x="16784" y="154841"/>
                  </a:lnTo>
                  <a:lnTo>
                    <a:pt x="10846" y="183118"/>
                  </a:lnTo>
                  <a:lnTo>
                    <a:pt x="5385" y="209797"/>
                  </a:lnTo>
                  <a:lnTo>
                    <a:pt x="1596" y="244572"/>
                  </a:lnTo>
                  <a:lnTo>
                    <a:pt x="315" y="279733"/>
                  </a:lnTo>
                  <a:lnTo>
                    <a:pt x="0" y="3200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82"/>
            <p:cNvSpPr/>
            <p:nvPr/>
          </p:nvSpPr>
          <p:spPr>
            <a:xfrm>
              <a:off x="2133600" y="2111289"/>
              <a:ext cx="259080" cy="226493"/>
            </a:xfrm>
            <a:custGeom>
              <a:avLst/>
              <a:gdLst/>
              <a:ahLst/>
              <a:cxnLst/>
              <a:rect l="0" t="0" r="0" b="0"/>
              <a:pathLst>
                <a:path w="259080" h="226493">
                  <a:moveTo>
                    <a:pt x="0" y="90890"/>
                  </a:moveTo>
                  <a:lnTo>
                    <a:pt x="0" y="94936"/>
                  </a:lnTo>
                  <a:lnTo>
                    <a:pt x="2257" y="99179"/>
                  </a:lnTo>
                  <a:lnTo>
                    <a:pt x="5236" y="103888"/>
                  </a:lnTo>
                  <a:lnTo>
                    <a:pt x="6560" y="108803"/>
                  </a:lnTo>
                  <a:lnTo>
                    <a:pt x="8607" y="110452"/>
                  </a:lnTo>
                  <a:lnTo>
                    <a:pt x="38455" y="119589"/>
                  </a:lnTo>
                  <a:lnTo>
                    <a:pt x="69630" y="120289"/>
                  </a:lnTo>
                  <a:lnTo>
                    <a:pt x="106818" y="110734"/>
                  </a:lnTo>
                  <a:lnTo>
                    <a:pt x="142424" y="100110"/>
                  </a:lnTo>
                  <a:lnTo>
                    <a:pt x="174794" y="82583"/>
                  </a:lnTo>
                  <a:lnTo>
                    <a:pt x="212650" y="58761"/>
                  </a:lnTo>
                  <a:lnTo>
                    <a:pt x="226131" y="44682"/>
                  </a:lnTo>
                  <a:lnTo>
                    <a:pt x="240128" y="24943"/>
                  </a:lnTo>
                  <a:lnTo>
                    <a:pt x="242190" y="16143"/>
                  </a:lnTo>
                  <a:lnTo>
                    <a:pt x="241046" y="12272"/>
                  </a:lnTo>
                  <a:lnTo>
                    <a:pt x="235260" y="5713"/>
                  </a:lnTo>
                  <a:lnTo>
                    <a:pt x="229302" y="2234"/>
                  </a:lnTo>
                  <a:lnTo>
                    <a:pt x="218930" y="275"/>
                  </a:lnTo>
                  <a:lnTo>
                    <a:pt x="214533" y="0"/>
                  </a:lnTo>
                  <a:lnTo>
                    <a:pt x="183989" y="10879"/>
                  </a:lnTo>
                  <a:lnTo>
                    <a:pt x="152619" y="24317"/>
                  </a:lnTo>
                  <a:lnTo>
                    <a:pt x="121963" y="47072"/>
                  </a:lnTo>
                  <a:lnTo>
                    <a:pt x="96685" y="76873"/>
                  </a:lnTo>
                  <a:lnTo>
                    <a:pt x="72626" y="112236"/>
                  </a:lnTo>
                  <a:lnTo>
                    <a:pt x="66145" y="129164"/>
                  </a:lnTo>
                  <a:lnTo>
                    <a:pt x="63343" y="156888"/>
                  </a:lnTo>
                  <a:lnTo>
                    <a:pt x="65688" y="173563"/>
                  </a:lnTo>
                  <a:lnTo>
                    <a:pt x="71810" y="187183"/>
                  </a:lnTo>
                  <a:lnTo>
                    <a:pt x="80175" y="198034"/>
                  </a:lnTo>
                  <a:lnTo>
                    <a:pt x="95251" y="208903"/>
                  </a:lnTo>
                  <a:lnTo>
                    <a:pt x="124930" y="220160"/>
                  </a:lnTo>
                  <a:lnTo>
                    <a:pt x="159109" y="226492"/>
                  </a:lnTo>
                  <a:lnTo>
                    <a:pt x="190700" y="223543"/>
                  </a:lnTo>
                  <a:lnTo>
                    <a:pt x="222826" y="217308"/>
                  </a:lnTo>
                  <a:lnTo>
                    <a:pt x="259079" y="2051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83"/>
            <p:cNvSpPr/>
            <p:nvPr/>
          </p:nvSpPr>
          <p:spPr>
            <a:xfrm>
              <a:off x="1719895" y="2210733"/>
              <a:ext cx="306254" cy="303291"/>
            </a:xfrm>
            <a:custGeom>
              <a:avLst/>
              <a:gdLst/>
              <a:ahLst/>
              <a:cxnLst/>
              <a:rect l="0" t="0" r="0" b="0"/>
              <a:pathLst>
                <a:path w="306254" h="303291">
                  <a:moveTo>
                    <a:pt x="207964" y="21926"/>
                  </a:moveTo>
                  <a:lnTo>
                    <a:pt x="207964" y="17881"/>
                  </a:lnTo>
                  <a:lnTo>
                    <a:pt x="207118" y="16690"/>
                  </a:lnTo>
                  <a:lnTo>
                    <a:pt x="205707" y="15895"/>
                  </a:lnTo>
                  <a:lnTo>
                    <a:pt x="203919" y="15366"/>
                  </a:lnTo>
                  <a:lnTo>
                    <a:pt x="182320" y="2218"/>
                  </a:lnTo>
                  <a:lnTo>
                    <a:pt x="170545" y="0"/>
                  </a:lnTo>
                  <a:lnTo>
                    <a:pt x="139770" y="1509"/>
                  </a:lnTo>
                  <a:lnTo>
                    <a:pt x="108980" y="9709"/>
                  </a:lnTo>
                  <a:lnTo>
                    <a:pt x="73203" y="26412"/>
                  </a:lnTo>
                  <a:lnTo>
                    <a:pt x="40798" y="55550"/>
                  </a:lnTo>
                  <a:lnTo>
                    <a:pt x="13983" y="89622"/>
                  </a:lnTo>
                  <a:lnTo>
                    <a:pt x="1663" y="113105"/>
                  </a:lnTo>
                  <a:lnTo>
                    <a:pt x="0" y="126232"/>
                  </a:lnTo>
                  <a:lnTo>
                    <a:pt x="3823" y="143143"/>
                  </a:lnTo>
                  <a:lnTo>
                    <a:pt x="5830" y="148458"/>
                  </a:lnTo>
                  <a:lnTo>
                    <a:pt x="12576" y="156620"/>
                  </a:lnTo>
                  <a:lnTo>
                    <a:pt x="16745" y="159982"/>
                  </a:lnTo>
                  <a:lnTo>
                    <a:pt x="28152" y="163718"/>
                  </a:lnTo>
                  <a:lnTo>
                    <a:pt x="60215" y="166116"/>
                  </a:lnTo>
                  <a:lnTo>
                    <a:pt x="85165" y="162486"/>
                  </a:lnTo>
                  <a:lnTo>
                    <a:pt x="116351" y="147591"/>
                  </a:lnTo>
                  <a:lnTo>
                    <a:pt x="150556" y="123351"/>
                  </a:lnTo>
                  <a:lnTo>
                    <a:pt x="177283" y="89814"/>
                  </a:lnTo>
                  <a:lnTo>
                    <a:pt x="201165" y="57552"/>
                  </a:lnTo>
                  <a:lnTo>
                    <a:pt x="214260" y="20182"/>
                  </a:lnTo>
                  <a:lnTo>
                    <a:pt x="215550" y="7153"/>
                  </a:lnTo>
                  <a:lnTo>
                    <a:pt x="215574" y="10870"/>
                  </a:lnTo>
                  <a:lnTo>
                    <a:pt x="213322" y="15037"/>
                  </a:lnTo>
                  <a:lnTo>
                    <a:pt x="211536" y="17334"/>
                  </a:lnTo>
                  <a:lnTo>
                    <a:pt x="211192" y="19711"/>
                  </a:lnTo>
                  <a:lnTo>
                    <a:pt x="216781" y="45975"/>
                  </a:lnTo>
                  <a:lnTo>
                    <a:pt x="236731" y="80639"/>
                  </a:lnTo>
                  <a:lnTo>
                    <a:pt x="256388" y="113769"/>
                  </a:lnTo>
                  <a:lnTo>
                    <a:pt x="274319" y="149790"/>
                  </a:lnTo>
                  <a:lnTo>
                    <a:pt x="286265" y="181615"/>
                  </a:lnTo>
                  <a:lnTo>
                    <a:pt x="301168" y="212361"/>
                  </a:lnTo>
                  <a:lnTo>
                    <a:pt x="306253" y="246473"/>
                  </a:lnTo>
                  <a:lnTo>
                    <a:pt x="302166" y="257474"/>
                  </a:lnTo>
                  <a:lnTo>
                    <a:pt x="294705" y="267161"/>
                  </a:lnTo>
                  <a:lnTo>
                    <a:pt x="271180" y="287106"/>
                  </a:lnTo>
                  <a:lnTo>
                    <a:pt x="258920" y="292184"/>
                  </a:lnTo>
                  <a:lnTo>
                    <a:pt x="227281" y="300948"/>
                  </a:lnTo>
                  <a:lnTo>
                    <a:pt x="193781" y="303290"/>
                  </a:lnTo>
                  <a:lnTo>
                    <a:pt x="160847" y="302944"/>
                  </a:lnTo>
                  <a:lnTo>
                    <a:pt x="135408" y="296099"/>
                  </a:lnTo>
                  <a:lnTo>
                    <a:pt x="124145" y="2886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84"/>
            <p:cNvSpPr/>
            <p:nvPr/>
          </p:nvSpPr>
          <p:spPr>
            <a:xfrm>
              <a:off x="1234440" y="2247900"/>
              <a:ext cx="137161" cy="30480"/>
            </a:xfrm>
            <a:custGeom>
              <a:avLst/>
              <a:gdLst/>
              <a:ahLst/>
              <a:cxnLst/>
              <a:rect l="0" t="0" r="0" b="0"/>
              <a:pathLst>
                <a:path w="137161" h="30480">
                  <a:moveTo>
                    <a:pt x="0" y="30479"/>
                  </a:moveTo>
                  <a:lnTo>
                    <a:pt x="4045" y="30479"/>
                  </a:lnTo>
                  <a:lnTo>
                    <a:pt x="5236" y="29633"/>
                  </a:lnTo>
                  <a:lnTo>
                    <a:pt x="6031" y="28222"/>
                  </a:lnTo>
                  <a:lnTo>
                    <a:pt x="6560" y="26434"/>
                  </a:lnTo>
                  <a:lnTo>
                    <a:pt x="8607" y="25243"/>
                  </a:lnTo>
                  <a:lnTo>
                    <a:pt x="41329" y="17832"/>
                  </a:lnTo>
                  <a:lnTo>
                    <a:pt x="73582" y="15161"/>
                  </a:lnTo>
                  <a:lnTo>
                    <a:pt x="107409" y="9384"/>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85"/>
            <p:cNvSpPr/>
            <p:nvPr/>
          </p:nvSpPr>
          <p:spPr>
            <a:xfrm>
              <a:off x="1303175" y="2049779"/>
              <a:ext cx="30326" cy="403228"/>
            </a:xfrm>
            <a:custGeom>
              <a:avLst/>
              <a:gdLst/>
              <a:ahLst/>
              <a:cxnLst/>
              <a:rect l="0" t="0" r="0" b="0"/>
              <a:pathLst>
                <a:path w="30326" h="403228">
                  <a:moveTo>
                    <a:pt x="30325" y="0"/>
                  </a:moveTo>
                  <a:lnTo>
                    <a:pt x="30325" y="10606"/>
                  </a:lnTo>
                  <a:lnTo>
                    <a:pt x="23764" y="44136"/>
                  </a:lnTo>
                  <a:lnTo>
                    <a:pt x="23018" y="76202"/>
                  </a:lnTo>
                  <a:lnTo>
                    <a:pt x="20586" y="102448"/>
                  </a:lnTo>
                  <a:lnTo>
                    <a:pt x="16683" y="131046"/>
                  </a:lnTo>
                  <a:lnTo>
                    <a:pt x="12126" y="160689"/>
                  </a:lnTo>
                  <a:lnTo>
                    <a:pt x="9536" y="193055"/>
                  </a:lnTo>
                  <a:lnTo>
                    <a:pt x="7539" y="226349"/>
                  </a:lnTo>
                  <a:lnTo>
                    <a:pt x="3829" y="258080"/>
                  </a:lnTo>
                  <a:lnTo>
                    <a:pt x="1615" y="286858"/>
                  </a:lnTo>
                  <a:lnTo>
                    <a:pt x="369" y="324602"/>
                  </a:lnTo>
                  <a:lnTo>
                    <a:pt x="0" y="354976"/>
                  </a:lnTo>
                  <a:lnTo>
                    <a:pt x="2148" y="377805"/>
                  </a:lnTo>
                  <a:lnTo>
                    <a:pt x="7372" y="403227"/>
                  </a:lnTo>
                  <a:lnTo>
                    <a:pt x="7465" y="396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86"/>
            <p:cNvSpPr/>
            <p:nvPr/>
          </p:nvSpPr>
          <p:spPr>
            <a:xfrm>
              <a:off x="929639" y="2248959"/>
              <a:ext cx="253669" cy="242332"/>
            </a:xfrm>
            <a:custGeom>
              <a:avLst/>
              <a:gdLst/>
              <a:ahLst/>
              <a:cxnLst/>
              <a:rect l="0" t="0" r="0" b="0"/>
              <a:pathLst>
                <a:path w="253669" h="242332">
                  <a:moveTo>
                    <a:pt x="198121" y="6561"/>
                  </a:moveTo>
                  <a:lnTo>
                    <a:pt x="194075" y="6561"/>
                  </a:lnTo>
                  <a:lnTo>
                    <a:pt x="165557" y="0"/>
                  </a:lnTo>
                  <a:lnTo>
                    <a:pt x="129266" y="7369"/>
                  </a:lnTo>
                  <a:lnTo>
                    <a:pt x="91404" y="19367"/>
                  </a:lnTo>
                  <a:lnTo>
                    <a:pt x="65469" y="29442"/>
                  </a:lnTo>
                  <a:lnTo>
                    <a:pt x="51691" y="39585"/>
                  </a:lnTo>
                  <a:lnTo>
                    <a:pt x="48374" y="44663"/>
                  </a:lnTo>
                  <a:lnTo>
                    <a:pt x="47490" y="47202"/>
                  </a:lnTo>
                  <a:lnTo>
                    <a:pt x="47747" y="49741"/>
                  </a:lnTo>
                  <a:lnTo>
                    <a:pt x="50290" y="54821"/>
                  </a:lnTo>
                  <a:lnTo>
                    <a:pt x="84891" y="74106"/>
                  </a:lnTo>
                  <a:lnTo>
                    <a:pt x="120595" y="87134"/>
                  </a:lnTo>
                  <a:lnTo>
                    <a:pt x="150220" y="95251"/>
                  </a:lnTo>
                  <a:lnTo>
                    <a:pt x="180447" y="103865"/>
                  </a:lnTo>
                  <a:lnTo>
                    <a:pt x="216486" y="121517"/>
                  </a:lnTo>
                  <a:lnTo>
                    <a:pt x="244942" y="146347"/>
                  </a:lnTo>
                  <a:lnTo>
                    <a:pt x="252232" y="156459"/>
                  </a:lnTo>
                  <a:lnTo>
                    <a:pt x="253668" y="161526"/>
                  </a:lnTo>
                  <a:lnTo>
                    <a:pt x="253006" y="171672"/>
                  </a:lnTo>
                  <a:lnTo>
                    <a:pt x="247873" y="186904"/>
                  </a:lnTo>
                  <a:lnTo>
                    <a:pt x="236945" y="202141"/>
                  </a:lnTo>
                  <a:lnTo>
                    <a:pt x="223278" y="210043"/>
                  </a:lnTo>
                  <a:lnTo>
                    <a:pt x="186909" y="222015"/>
                  </a:lnTo>
                  <a:lnTo>
                    <a:pt x="153124" y="229948"/>
                  </a:lnTo>
                  <a:lnTo>
                    <a:pt x="120347" y="237661"/>
                  </a:lnTo>
                  <a:lnTo>
                    <a:pt x="89187" y="241264"/>
                  </a:lnTo>
                  <a:lnTo>
                    <a:pt x="58505" y="242331"/>
                  </a:lnTo>
                  <a:lnTo>
                    <a:pt x="24727" y="236608"/>
                  </a:lnTo>
                  <a:lnTo>
                    <a:pt x="0" y="227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87"/>
            <p:cNvSpPr/>
            <p:nvPr/>
          </p:nvSpPr>
          <p:spPr>
            <a:xfrm>
              <a:off x="640079" y="2256069"/>
              <a:ext cx="204093" cy="226806"/>
            </a:xfrm>
            <a:custGeom>
              <a:avLst/>
              <a:gdLst/>
              <a:ahLst/>
              <a:cxnLst/>
              <a:rect l="0" t="0" r="0" b="0"/>
              <a:pathLst>
                <a:path w="204093" h="226806">
                  <a:moveTo>
                    <a:pt x="0" y="68031"/>
                  </a:moveTo>
                  <a:lnTo>
                    <a:pt x="17696" y="83469"/>
                  </a:lnTo>
                  <a:lnTo>
                    <a:pt x="36046" y="93470"/>
                  </a:lnTo>
                  <a:lnTo>
                    <a:pt x="62060" y="97515"/>
                  </a:lnTo>
                  <a:lnTo>
                    <a:pt x="99205" y="98379"/>
                  </a:lnTo>
                  <a:lnTo>
                    <a:pt x="137180" y="90204"/>
                  </a:lnTo>
                  <a:lnTo>
                    <a:pt x="151562" y="84659"/>
                  </a:lnTo>
                  <a:lnTo>
                    <a:pt x="184277" y="62783"/>
                  </a:lnTo>
                  <a:lnTo>
                    <a:pt x="200175" y="39734"/>
                  </a:lnTo>
                  <a:lnTo>
                    <a:pt x="204092" y="28790"/>
                  </a:lnTo>
                  <a:lnTo>
                    <a:pt x="202750" y="20675"/>
                  </a:lnTo>
                  <a:lnTo>
                    <a:pt x="197234" y="8844"/>
                  </a:lnTo>
                  <a:lnTo>
                    <a:pt x="194990" y="5713"/>
                  </a:lnTo>
                  <a:lnTo>
                    <a:pt x="185722" y="2234"/>
                  </a:lnTo>
                  <a:lnTo>
                    <a:pt x="159077" y="0"/>
                  </a:lnTo>
                  <a:lnTo>
                    <a:pt x="136881" y="3658"/>
                  </a:lnTo>
                  <a:lnTo>
                    <a:pt x="101388" y="18563"/>
                  </a:lnTo>
                  <a:lnTo>
                    <a:pt x="69040" y="40071"/>
                  </a:lnTo>
                  <a:lnTo>
                    <a:pt x="36625" y="75983"/>
                  </a:lnTo>
                  <a:lnTo>
                    <a:pt x="21482" y="99456"/>
                  </a:lnTo>
                  <a:lnTo>
                    <a:pt x="8352" y="135041"/>
                  </a:lnTo>
                  <a:lnTo>
                    <a:pt x="4559" y="152000"/>
                  </a:lnTo>
                  <a:lnTo>
                    <a:pt x="5695" y="170826"/>
                  </a:lnTo>
                  <a:lnTo>
                    <a:pt x="11280" y="185966"/>
                  </a:lnTo>
                  <a:lnTo>
                    <a:pt x="20254" y="198340"/>
                  </a:lnTo>
                  <a:lnTo>
                    <a:pt x="39586" y="213979"/>
                  </a:lnTo>
                  <a:lnTo>
                    <a:pt x="54001" y="221232"/>
                  </a:lnTo>
                  <a:lnTo>
                    <a:pt x="90881" y="226704"/>
                  </a:lnTo>
                  <a:lnTo>
                    <a:pt x="124953" y="226805"/>
                  </a:lnTo>
                  <a:lnTo>
                    <a:pt x="156027" y="221849"/>
                  </a:lnTo>
                  <a:lnTo>
                    <a:pt x="190500" y="2128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88"/>
            <p:cNvSpPr/>
            <p:nvPr/>
          </p:nvSpPr>
          <p:spPr>
            <a:xfrm>
              <a:off x="285251" y="2065020"/>
              <a:ext cx="273344" cy="448709"/>
            </a:xfrm>
            <a:custGeom>
              <a:avLst/>
              <a:gdLst/>
              <a:ahLst/>
              <a:cxnLst/>
              <a:rect l="0" t="0" r="0" b="0"/>
              <a:pathLst>
                <a:path w="273344" h="448709">
                  <a:moveTo>
                    <a:pt x="42409" y="0"/>
                  </a:moveTo>
                  <a:lnTo>
                    <a:pt x="42409" y="4045"/>
                  </a:lnTo>
                  <a:lnTo>
                    <a:pt x="41562" y="5236"/>
                  </a:lnTo>
                  <a:lnTo>
                    <a:pt x="40151" y="6031"/>
                  </a:lnTo>
                  <a:lnTo>
                    <a:pt x="38363" y="6560"/>
                  </a:lnTo>
                  <a:lnTo>
                    <a:pt x="37172" y="8607"/>
                  </a:lnTo>
                  <a:lnTo>
                    <a:pt x="35259" y="26316"/>
                  </a:lnTo>
                  <a:lnTo>
                    <a:pt x="34882" y="58067"/>
                  </a:lnTo>
                  <a:lnTo>
                    <a:pt x="34816" y="91053"/>
                  </a:lnTo>
                  <a:lnTo>
                    <a:pt x="34801" y="117514"/>
                  </a:lnTo>
                  <a:lnTo>
                    <a:pt x="34794" y="146208"/>
                  </a:lnTo>
                  <a:lnTo>
                    <a:pt x="34791" y="175894"/>
                  </a:lnTo>
                  <a:lnTo>
                    <a:pt x="34790" y="208280"/>
                  </a:lnTo>
                  <a:lnTo>
                    <a:pt x="33942" y="241582"/>
                  </a:lnTo>
                  <a:lnTo>
                    <a:pt x="30744" y="273316"/>
                  </a:lnTo>
                  <a:lnTo>
                    <a:pt x="28757" y="304353"/>
                  </a:lnTo>
                  <a:lnTo>
                    <a:pt x="27028" y="334235"/>
                  </a:lnTo>
                  <a:lnTo>
                    <a:pt x="23437" y="361626"/>
                  </a:lnTo>
                  <a:lnTo>
                    <a:pt x="20701" y="392757"/>
                  </a:lnTo>
                  <a:lnTo>
                    <a:pt x="13693" y="424338"/>
                  </a:lnTo>
                  <a:lnTo>
                    <a:pt x="4724" y="447783"/>
                  </a:lnTo>
                  <a:lnTo>
                    <a:pt x="3739" y="447535"/>
                  </a:lnTo>
                  <a:lnTo>
                    <a:pt x="386" y="445002"/>
                  </a:lnTo>
                  <a:lnTo>
                    <a:pt x="0" y="443141"/>
                  </a:lnTo>
                  <a:lnTo>
                    <a:pt x="590" y="441054"/>
                  </a:lnTo>
                  <a:lnTo>
                    <a:pt x="1829" y="438816"/>
                  </a:lnTo>
                  <a:lnTo>
                    <a:pt x="3982" y="407804"/>
                  </a:lnTo>
                  <a:lnTo>
                    <a:pt x="8289" y="370114"/>
                  </a:lnTo>
                  <a:lnTo>
                    <a:pt x="14895" y="340144"/>
                  </a:lnTo>
                  <a:lnTo>
                    <a:pt x="22215" y="309816"/>
                  </a:lnTo>
                  <a:lnTo>
                    <a:pt x="33791" y="279381"/>
                  </a:lnTo>
                  <a:lnTo>
                    <a:pt x="53720" y="245686"/>
                  </a:lnTo>
                  <a:lnTo>
                    <a:pt x="88615" y="216477"/>
                  </a:lnTo>
                  <a:lnTo>
                    <a:pt x="105842" y="210512"/>
                  </a:lnTo>
                  <a:lnTo>
                    <a:pt x="134581" y="207154"/>
                  </a:lnTo>
                  <a:lnTo>
                    <a:pt x="162288" y="208416"/>
                  </a:lnTo>
                  <a:lnTo>
                    <a:pt x="178662" y="212856"/>
                  </a:lnTo>
                  <a:lnTo>
                    <a:pt x="212127" y="229503"/>
                  </a:lnTo>
                  <a:lnTo>
                    <a:pt x="229599" y="240008"/>
                  </a:lnTo>
                  <a:lnTo>
                    <a:pt x="260078" y="274818"/>
                  </a:lnTo>
                  <a:lnTo>
                    <a:pt x="271815" y="301372"/>
                  </a:lnTo>
                  <a:lnTo>
                    <a:pt x="273343" y="320774"/>
                  </a:lnTo>
                  <a:lnTo>
                    <a:pt x="267424" y="356779"/>
                  </a:lnTo>
                  <a:lnTo>
                    <a:pt x="256494" y="380597"/>
                  </a:lnTo>
                  <a:lnTo>
                    <a:pt x="238486" y="403740"/>
                  </a:lnTo>
                  <a:lnTo>
                    <a:pt x="208798" y="422996"/>
                  </a:lnTo>
                  <a:lnTo>
                    <a:pt x="180985" y="435588"/>
                  </a:lnTo>
                  <a:lnTo>
                    <a:pt x="151296" y="440918"/>
                  </a:lnTo>
                  <a:lnTo>
                    <a:pt x="120203" y="446637"/>
                  </a:lnTo>
                  <a:lnTo>
                    <a:pt x="86249" y="448708"/>
                  </a:lnTo>
                  <a:lnTo>
                    <a:pt x="51162" y="447149"/>
                  </a:lnTo>
                  <a:lnTo>
                    <a:pt x="11929"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SMARTInkShape-Group82"/>
          <p:cNvGrpSpPr/>
          <p:nvPr/>
        </p:nvGrpSpPr>
        <p:grpSpPr>
          <a:xfrm>
            <a:off x="3322319" y="1821179"/>
            <a:ext cx="2922483" cy="632462"/>
            <a:chOff x="3322319" y="1821179"/>
            <a:chExt cx="2922483" cy="632462"/>
          </a:xfrm>
        </p:grpSpPr>
        <p:sp>
          <p:nvSpPr>
            <p:cNvPr id="15" name="SMARTInkShape-789"/>
            <p:cNvSpPr/>
            <p:nvPr/>
          </p:nvSpPr>
          <p:spPr>
            <a:xfrm>
              <a:off x="4480559" y="1821179"/>
              <a:ext cx="205742" cy="624841"/>
            </a:xfrm>
            <a:custGeom>
              <a:avLst/>
              <a:gdLst/>
              <a:ahLst/>
              <a:cxnLst/>
              <a:rect l="0" t="0" r="0" b="0"/>
              <a:pathLst>
                <a:path w="205742" h="624841">
                  <a:moveTo>
                    <a:pt x="205741" y="0"/>
                  </a:moveTo>
                  <a:lnTo>
                    <a:pt x="201695" y="0"/>
                  </a:lnTo>
                  <a:lnTo>
                    <a:pt x="197451" y="4516"/>
                  </a:lnTo>
                  <a:lnTo>
                    <a:pt x="185332" y="27688"/>
                  </a:lnTo>
                  <a:lnTo>
                    <a:pt x="172986" y="64674"/>
                  </a:lnTo>
                  <a:lnTo>
                    <a:pt x="164089" y="89704"/>
                  </a:lnTo>
                  <a:lnTo>
                    <a:pt x="154491" y="120584"/>
                  </a:lnTo>
                  <a:lnTo>
                    <a:pt x="142323" y="154064"/>
                  </a:lnTo>
                  <a:lnTo>
                    <a:pt x="129295" y="189547"/>
                  </a:lnTo>
                  <a:lnTo>
                    <a:pt x="123450" y="208491"/>
                  </a:lnTo>
                  <a:lnTo>
                    <a:pt x="117860" y="227894"/>
                  </a:lnTo>
                  <a:lnTo>
                    <a:pt x="112440" y="248450"/>
                  </a:lnTo>
                  <a:lnTo>
                    <a:pt x="107134" y="269773"/>
                  </a:lnTo>
                  <a:lnTo>
                    <a:pt x="101903" y="291609"/>
                  </a:lnTo>
                  <a:lnTo>
                    <a:pt x="96722" y="312093"/>
                  </a:lnTo>
                  <a:lnTo>
                    <a:pt x="91575" y="331675"/>
                  </a:lnTo>
                  <a:lnTo>
                    <a:pt x="80493" y="369238"/>
                  </a:lnTo>
                  <a:lnTo>
                    <a:pt x="67102" y="405688"/>
                  </a:lnTo>
                  <a:lnTo>
                    <a:pt x="57199" y="441644"/>
                  </a:lnTo>
                  <a:lnTo>
                    <a:pt x="49128" y="476533"/>
                  </a:lnTo>
                  <a:lnTo>
                    <a:pt x="39898" y="508973"/>
                  </a:lnTo>
                  <a:lnTo>
                    <a:pt x="30150" y="535808"/>
                  </a:lnTo>
                  <a:lnTo>
                    <a:pt x="17400" y="567698"/>
                  </a:lnTo>
                  <a:lnTo>
                    <a:pt x="3672" y="603016"/>
                  </a:lnTo>
                  <a:lnTo>
                    <a:pt x="0" y="624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90"/>
            <p:cNvSpPr/>
            <p:nvPr/>
          </p:nvSpPr>
          <p:spPr>
            <a:xfrm>
              <a:off x="4071736" y="1998262"/>
              <a:ext cx="325005" cy="393476"/>
            </a:xfrm>
            <a:custGeom>
              <a:avLst/>
              <a:gdLst/>
              <a:ahLst/>
              <a:cxnLst/>
              <a:rect l="0" t="0" r="0" b="0"/>
              <a:pathLst>
                <a:path w="325005" h="393476">
                  <a:moveTo>
                    <a:pt x="172604" y="219158"/>
                  </a:moveTo>
                  <a:lnTo>
                    <a:pt x="172604" y="212597"/>
                  </a:lnTo>
                  <a:lnTo>
                    <a:pt x="168559" y="207806"/>
                  </a:lnTo>
                  <a:lnTo>
                    <a:pt x="157953" y="201025"/>
                  </a:lnTo>
                  <a:lnTo>
                    <a:pt x="133961" y="197231"/>
                  </a:lnTo>
                  <a:lnTo>
                    <a:pt x="122692" y="196712"/>
                  </a:lnTo>
                  <a:lnTo>
                    <a:pt x="90339" y="207700"/>
                  </a:lnTo>
                  <a:lnTo>
                    <a:pt x="58611" y="221159"/>
                  </a:lnTo>
                  <a:lnTo>
                    <a:pt x="27884" y="243918"/>
                  </a:lnTo>
                  <a:lnTo>
                    <a:pt x="17126" y="260360"/>
                  </a:lnTo>
                  <a:lnTo>
                    <a:pt x="6310" y="288657"/>
                  </a:lnTo>
                  <a:lnTo>
                    <a:pt x="0" y="318490"/>
                  </a:lnTo>
                  <a:lnTo>
                    <a:pt x="388" y="346521"/>
                  </a:lnTo>
                  <a:lnTo>
                    <a:pt x="1913" y="354866"/>
                  </a:lnTo>
                  <a:lnTo>
                    <a:pt x="10381" y="368655"/>
                  </a:lnTo>
                  <a:lnTo>
                    <a:pt x="22611" y="379581"/>
                  </a:lnTo>
                  <a:lnTo>
                    <a:pt x="43777" y="389645"/>
                  </a:lnTo>
                  <a:lnTo>
                    <a:pt x="75942" y="393475"/>
                  </a:lnTo>
                  <a:lnTo>
                    <a:pt x="94929" y="392305"/>
                  </a:lnTo>
                  <a:lnTo>
                    <a:pt x="132456" y="377757"/>
                  </a:lnTo>
                  <a:lnTo>
                    <a:pt x="148833" y="366693"/>
                  </a:lnTo>
                  <a:lnTo>
                    <a:pt x="164579" y="350486"/>
                  </a:lnTo>
                  <a:lnTo>
                    <a:pt x="179633" y="318277"/>
                  </a:lnTo>
                  <a:lnTo>
                    <a:pt x="188710" y="289740"/>
                  </a:lnTo>
                  <a:lnTo>
                    <a:pt x="197542" y="258147"/>
                  </a:lnTo>
                  <a:lnTo>
                    <a:pt x="204289" y="227173"/>
                  </a:lnTo>
                  <a:lnTo>
                    <a:pt x="207853" y="194216"/>
                  </a:lnTo>
                  <a:lnTo>
                    <a:pt x="209436" y="161505"/>
                  </a:lnTo>
                  <a:lnTo>
                    <a:pt x="210141" y="132857"/>
                  </a:lnTo>
                  <a:lnTo>
                    <a:pt x="210453" y="106013"/>
                  </a:lnTo>
                  <a:lnTo>
                    <a:pt x="210629" y="69357"/>
                  </a:lnTo>
                  <a:lnTo>
                    <a:pt x="208424" y="39306"/>
                  </a:lnTo>
                  <a:lnTo>
                    <a:pt x="202408" y="18830"/>
                  </a:lnTo>
                  <a:lnTo>
                    <a:pt x="189309" y="0"/>
                  </a:lnTo>
                  <a:lnTo>
                    <a:pt x="188820" y="239"/>
                  </a:lnTo>
                  <a:lnTo>
                    <a:pt x="188278" y="2762"/>
                  </a:lnTo>
                  <a:lnTo>
                    <a:pt x="187860" y="39953"/>
                  </a:lnTo>
                  <a:lnTo>
                    <a:pt x="190106" y="70104"/>
                  </a:lnTo>
                  <a:lnTo>
                    <a:pt x="193876" y="105849"/>
                  </a:lnTo>
                  <a:lnTo>
                    <a:pt x="195605" y="131545"/>
                  </a:lnTo>
                  <a:lnTo>
                    <a:pt x="199195" y="159898"/>
                  </a:lnTo>
                  <a:lnTo>
                    <a:pt x="205871" y="189433"/>
                  </a:lnTo>
                  <a:lnTo>
                    <a:pt x="213636" y="218647"/>
                  </a:lnTo>
                  <a:lnTo>
                    <a:pt x="219909" y="245742"/>
                  </a:lnTo>
                  <a:lnTo>
                    <a:pt x="227777" y="271895"/>
                  </a:lnTo>
                  <a:lnTo>
                    <a:pt x="237765" y="295936"/>
                  </a:lnTo>
                  <a:lnTo>
                    <a:pt x="262616" y="329809"/>
                  </a:lnTo>
                  <a:lnTo>
                    <a:pt x="284082" y="353057"/>
                  </a:lnTo>
                  <a:lnTo>
                    <a:pt x="294398" y="359102"/>
                  </a:lnTo>
                  <a:lnTo>
                    <a:pt x="325004" y="3715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91"/>
            <p:cNvSpPr/>
            <p:nvPr/>
          </p:nvSpPr>
          <p:spPr>
            <a:xfrm>
              <a:off x="3765303" y="2226716"/>
              <a:ext cx="225875" cy="153031"/>
            </a:xfrm>
            <a:custGeom>
              <a:avLst/>
              <a:gdLst/>
              <a:ahLst/>
              <a:cxnLst/>
              <a:rect l="0" t="0" r="0" b="0"/>
              <a:pathLst>
                <a:path w="225875" h="153031">
                  <a:moveTo>
                    <a:pt x="136137" y="21184"/>
                  </a:moveTo>
                  <a:lnTo>
                    <a:pt x="142697" y="21184"/>
                  </a:lnTo>
                  <a:lnTo>
                    <a:pt x="129004" y="22030"/>
                  </a:lnTo>
                  <a:lnTo>
                    <a:pt x="97097" y="31789"/>
                  </a:lnTo>
                  <a:lnTo>
                    <a:pt x="59813" y="46360"/>
                  </a:lnTo>
                  <a:lnTo>
                    <a:pt x="22667" y="70595"/>
                  </a:lnTo>
                  <a:lnTo>
                    <a:pt x="6748" y="90011"/>
                  </a:lnTo>
                  <a:lnTo>
                    <a:pt x="2431" y="101444"/>
                  </a:lnTo>
                  <a:lnTo>
                    <a:pt x="0" y="121447"/>
                  </a:lnTo>
                  <a:lnTo>
                    <a:pt x="1352" y="126972"/>
                  </a:lnTo>
                  <a:lnTo>
                    <a:pt x="7370" y="135370"/>
                  </a:lnTo>
                  <a:lnTo>
                    <a:pt x="24324" y="144857"/>
                  </a:lnTo>
                  <a:lnTo>
                    <a:pt x="49478" y="153030"/>
                  </a:lnTo>
                  <a:lnTo>
                    <a:pt x="78381" y="152724"/>
                  </a:lnTo>
                  <a:lnTo>
                    <a:pt x="108393" y="151316"/>
                  </a:lnTo>
                  <a:lnTo>
                    <a:pt x="138735" y="142809"/>
                  </a:lnTo>
                  <a:lnTo>
                    <a:pt x="169174" y="129564"/>
                  </a:lnTo>
                  <a:lnTo>
                    <a:pt x="205639" y="96604"/>
                  </a:lnTo>
                  <a:lnTo>
                    <a:pt x="217826" y="81797"/>
                  </a:lnTo>
                  <a:lnTo>
                    <a:pt x="224687" y="59181"/>
                  </a:lnTo>
                  <a:lnTo>
                    <a:pt x="225874" y="37240"/>
                  </a:lnTo>
                  <a:lnTo>
                    <a:pt x="223151" y="25215"/>
                  </a:lnTo>
                  <a:lnTo>
                    <a:pt x="216860" y="16484"/>
                  </a:lnTo>
                  <a:lnTo>
                    <a:pt x="199025" y="3980"/>
                  </a:lnTo>
                  <a:lnTo>
                    <a:pt x="184215" y="0"/>
                  </a:lnTo>
                  <a:lnTo>
                    <a:pt x="174156" y="1326"/>
                  </a:lnTo>
                  <a:lnTo>
                    <a:pt x="152038" y="7796"/>
                  </a:lnTo>
                  <a:lnTo>
                    <a:pt x="143756" y="1356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792"/>
            <p:cNvSpPr/>
            <p:nvPr/>
          </p:nvSpPr>
          <p:spPr>
            <a:xfrm>
              <a:off x="3544196" y="2225040"/>
              <a:ext cx="196190" cy="181977"/>
            </a:xfrm>
            <a:custGeom>
              <a:avLst/>
              <a:gdLst/>
              <a:ahLst/>
              <a:cxnLst/>
              <a:rect l="0" t="0" r="0" b="0"/>
              <a:pathLst>
                <a:path w="196190" h="181977">
                  <a:moveTo>
                    <a:pt x="128644" y="0"/>
                  </a:moveTo>
                  <a:lnTo>
                    <a:pt x="124599" y="0"/>
                  </a:lnTo>
                  <a:lnTo>
                    <a:pt x="120355" y="2257"/>
                  </a:lnTo>
                  <a:lnTo>
                    <a:pt x="113953" y="6083"/>
                  </a:lnTo>
                  <a:lnTo>
                    <a:pt x="81993" y="21957"/>
                  </a:lnTo>
                  <a:lnTo>
                    <a:pt x="47870" y="41810"/>
                  </a:lnTo>
                  <a:lnTo>
                    <a:pt x="17619" y="76688"/>
                  </a:lnTo>
                  <a:lnTo>
                    <a:pt x="5907" y="99204"/>
                  </a:lnTo>
                  <a:lnTo>
                    <a:pt x="0" y="134921"/>
                  </a:lnTo>
                  <a:lnTo>
                    <a:pt x="348" y="146324"/>
                  </a:lnTo>
                  <a:lnTo>
                    <a:pt x="3326" y="157037"/>
                  </a:lnTo>
                  <a:lnTo>
                    <a:pt x="11987" y="167443"/>
                  </a:lnTo>
                  <a:lnTo>
                    <a:pt x="17852" y="172588"/>
                  </a:lnTo>
                  <a:lnTo>
                    <a:pt x="31143" y="178306"/>
                  </a:lnTo>
                  <a:lnTo>
                    <a:pt x="60371" y="181976"/>
                  </a:lnTo>
                  <a:lnTo>
                    <a:pt x="96688" y="176618"/>
                  </a:lnTo>
                  <a:lnTo>
                    <a:pt x="134216" y="165148"/>
                  </a:lnTo>
                  <a:lnTo>
                    <a:pt x="166339" y="146827"/>
                  </a:lnTo>
                  <a:lnTo>
                    <a:pt x="185439" y="127888"/>
                  </a:lnTo>
                  <a:lnTo>
                    <a:pt x="191986" y="113566"/>
                  </a:lnTo>
                  <a:lnTo>
                    <a:pt x="196189" y="83675"/>
                  </a:lnTo>
                  <a:lnTo>
                    <a:pt x="192872" y="64962"/>
                  </a:lnTo>
                  <a:lnTo>
                    <a:pt x="186527" y="48693"/>
                  </a:lnTo>
                  <a:lnTo>
                    <a:pt x="171194" y="33148"/>
                  </a:lnTo>
                  <a:lnTo>
                    <a:pt x="154610" y="21863"/>
                  </a:lnTo>
                  <a:lnTo>
                    <a:pt x="138971" y="17202"/>
                  </a:lnTo>
                  <a:lnTo>
                    <a:pt x="105784"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793"/>
            <p:cNvSpPr/>
            <p:nvPr/>
          </p:nvSpPr>
          <p:spPr>
            <a:xfrm>
              <a:off x="3322319" y="2301240"/>
              <a:ext cx="160022" cy="38101"/>
            </a:xfrm>
            <a:custGeom>
              <a:avLst/>
              <a:gdLst/>
              <a:ahLst/>
              <a:cxnLst/>
              <a:rect l="0" t="0" r="0" b="0"/>
              <a:pathLst>
                <a:path w="160022" h="38101">
                  <a:moveTo>
                    <a:pt x="0" y="38100"/>
                  </a:moveTo>
                  <a:lnTo>
                    <a:pt x="4046" y="38100"/>
                  </a:lnTo>
                  <a:lnTo>
                    <a:pt x="40336" y="25102"/>
                  </a:lnTo>
                  <a:lnTo>
                    <a:pt x="68302" y="17691"/>
                  </a:lnTo>
                  <a:lnTo>
                    <a:pt x="102177" y="10133"/>
                  </a:lnTo>
                  <a:lnTo>
                    <a:pt x="139877" y="2252"/>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94"/>
            <p:cNvSpPr/>
            <p:nvPr/>
          </p:nvSpPr>
          <p:spPr>
            <a:xfrm>
              <a:off x="3339727" y="2036382"/>
              <a:ext cx="188333" cy="417259"/>
            </a:xfrm>
            <a:custGeom>
              <a:avLst/>
              <a:gdLst/>
              <a:ahLst/>
              <a:cxnLst/>
              <a:rect l="0" t="0" r="0" b="0"/>
              <a:pathLst>
                <a:path w="188333" h="417259">
                  <a:moveTo>
                    <a:pt x="188332" y="28638"/>
                  </a:moveTo>
                  <a:lnTo>
                    <a:pt x="181403" y="22554"/>
                  </a:lnTo>
                  <a:lnTo>
                    <a:pt x="148844" y="8229"/>
                  </a:lnTo>
                  <a:lnTo>
                    <a:pt x="119478" y="398"/>
                  </a:lnTo>
                  <a:lnTo>
                    <a:pt x="104391" y="0"/>
                  </a:lnTo>
                  <a:lnTo>
                    <a:pt x="76266" y="6643"/>
                  </a:lnTo>
                  <a:lnTo>
                    <a:pt x="64019" y="12936"/>
                  </a:lnTo>
                  <a:lnTo>
                    <a:pt x="26566" y="46889"/>
                  </a:lnTo>
                  <a:lnTo>
                    <a:pt x="7867" y="74952"/>
                  </a:lnTo>
                  <a:lnTo>
                    <a:pt x="2293" y="89862"/>
                  </a:lnTo>
                  <a:lnTo>
                    <a:pt x="0" y="113382"/>
                  </a:lnTo>
                  <a:lnTo>
                    <a:pt x="6382" y="151242"/>
                  </a:lnTo>
                  <a:lnTo>
                    <a:pt x="15606" y="181240"/>
                  </a:lnTo>
                  <a:lnTo>
                    <a:pt x="29063" y="213835"/>
                  </a:lnTo>
                  <a:lnTo>
                    <a:pt x="43775" y="248046"/>
                  </a:lnTo>
                  <a:lnTo>
                    <a:pt x="56601" y="279632"/>
                  </a:lnTo>
                  <a:lnTo>
                    <a:pt x="65763" y="310440"/>
                  </a:lnTo>
                  <a:lnTo>
                    <a:pt x="72399" y="347145"/>
                  </a:lnTo>
                  <a:lnTo>
                    <a:pt x="69503" y="371084"/>
                  </a:lnTo>
                  <a:lnTo>
                    <a:pt x="60940" y="394998"/>
                  </a:lnTo>
                  <a:lnTo>
                    <a:pt x="56078" y="402567"/>
                  </a:lnTo>
                  <a:lnTo>
                    <a:pt x="35932" y="4172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795"/>
            <p:cNvSpPr/>
            <p:nvPr/>
          </p:nvSpPr>
          <p:spPr>
            <a:xfrm>
              <a:off x="4632962" y="2058817"/>
              <a:ext cx="403858" cy="287856"/>
            </a:xfrm>
            <a:custGeom>
              <a:avLst/>
              <a:gdLst/>
              <a:ahLst/>
              <a:cxnLst/>
              <a:rect l="0" t="0" r="0" b="0"/>
              <a:pathLst>
                <a:path w="403858" h="287856">
                  <a:moveTo>
                    <a:pt x="38097" y="90023"/>
                  </a:moveTo>
                  <a:lnTo>
                    <a:pt x="38097" y="122586"/>
                  </a:lnTo>
                  <a:lnTo>
                    <a:pt x="37251" y="157477"/>
                  </a:lnTo>
                  <a:lnTo>
                    <a:pt x="31168" y="186962"/>
                  </a:lnTo>
                  <a:lnTo>
                    <a:pt x="19864" y="217147"/>
                  </a:lnTo>
                  <a:lnTo>
                    <a:pt x="10287" y="253171"/>
                  </a:lnTo>
                  <a:lnTo>
                    <a:pt x="104" y="287855"/>
                  </a:lnTo>
                  <a:lnTo>
                    <a:pt x="0" y="251527"/>
                  </a:lnTo>
                  <a:lnTo>
                    <a:pt x="4044" y="223577"/>
                  </a:lnTo>
                  <a:lnTo>
                    <a:pt x="10604" y="185756"/>
                  </a:lnTo>
                  <a:lnTo>
                    <a:pt x="17694" y="157124"/>
                  </a:lnTo>
                  <a:lnTo>
                    <a:pt x="27336" y="129159"/>
                  </a:lnTo>
                  <a:lnTo>
                    <a:pt x="47044" y="94375"/>
                  </a:lnTo>
                  <a:lnTo>
                    <a:pt x="68124" y="63466"/>
                  </a:lnTo>
                  <a:lnTo>
                    <a:pt x="79947" y="46046"/>
                  </a:lnTo>
                  <a:lnTo>
                    <a:pt x="95362" y="34353"/>
                  </a:lnTo>
                  <a:lnTo>
                    <a:pt x="118565" y="25268"/>
                  </a:lnTo>
                  <a:lnTo>
                    <a:pt x="131434" y="23989"/>
                  </a:lnTo>
                  <a:lnTo>
                    <a:pt x="151266" y="28030"/>
                  </a:lnTo>
                  <a:lnTo>
                    <a:pt x="159797" y="32272"/>
                  </a:lnTo>
                  <a:lnTo>
                    <a:pt x="173405" y="47511"/>
                  </a:lnTo>
                  <a:lnTo>
                    <a:pt x="187090" y="76263"/>
                  </a:lnTo>
                  <a:lnTo>
                    <a:pt x="197946" y="113677"/>
                  </a:lnTo>
                  <a:lnTo>
                    <a:pt x="201428" y="133555"/>
                  </a:lnTo>
                  <a:lnTo>
                    <a:pt x="199474" y="163787"/>
                  </a:lnTo>
                  <a:lnTo>
                    <a:pt x="197673" y="193347"/>
                  </a:lnTo>
                  <a:lnTo>
                    <a:pt x="191610" y="230315"/>
                  </a:lnTo>
                  <a:lnTo>
                    <a:pt x="188734" y="239299"/>
                  </a:lnTo>
                  <a:lnTo>
                    <a:pt x="183220" y="249414"/>
                  </a:lnTo>
                  <a:lnTo>
                    <a:pt x="182979" y="241766"/>
                  </a:lnTo>
                  <a:lnTo>
                    <a:pt x="185181" y="235639"/>
                  </a:lnTo>
                  <a:lnTo>
                    <a:pt x="186953" y="232821"/>
                  </a:lnTo>
                  <a:lnTo>
                    <a:pt x="192288" y="194769"/>
                  </a:lnTo>
                  <a:lnTo>
                    <a:pt x="198648" y="161134"/>
                  </a:lnTo>
                  <a:lnTo>
                    <a:pt x="204280" y="134328"/>
                  </a:lnTo>
                  <a:lnTo>
                    <a:pt x="212427" y="108303"/>
                  </a:lnTo>
                  <a:lnTo>
                    <a:pt x="221693" y="82625"/>
                  </a:lnTo>
                  <a:lnTo>
                    <a:pt x="238687" y="48884"/>
                  </a:lnTo>
                  <a:lnTo>
                    <a:pt x="263140" y="14727"/>
                  </a:lnTo>
                  <a:lnTo>
                    <a:pt x="276123" y="5758"/>
                  </a:lnTo>
                  <a:lnTo>
                    <a:pt x="301109" y="0"/>
                  </a:lnTo>
                  <a:lnTo>
                    <a:pt x="317157" y="3048"/>
                  </a:lnTo>
                  <a:lnTo>
                    <a:pt x="325249" y="9316"/>
                  </a:lnTo>
                  <a:lnTo>
                    <a:pt x="337342" y="27138"/>
                  </a:lnTo>
                  <a:lnTo>
                    <a:pt x="347037" y="59978"/>
                  </a:lnTo>
                  <a:lnTo>
                    <a:pt x="350333" y="94197"/>
                  </a:lnTo>
                  <a:lnTo>
                    <a:pt x="355449" y="131147"/>
                  </a:lnTo>
                  <a:lnTo>
                    <a:pt x="357341" y="168906"/>
                  </a:lnTo>
                  <a:lnTo>
                    <a:pt x="357901" y="205212"/>
                  </a:lnTo>
                  <a:lnTo>
                    <a:pt x="358091" y="241093"/>
                  </a:lnTo>
                  <a:lnTo>
                    <a:pt x="358106" y="249156"/>
                  </a:lnTo>
                  <a:lnTo>
                    <a:pt x="359810" y="255378"/>
                  </a:lnTo>
                  <a:lnTo>
                    <a:pt x="369452" y="268181"/>
                  </a:lnTo>
                  <a:lnTo>
                    <a:pt x="378047" y="276489"/>
                  </a:lnTo>
                  <a:lnTo>
                    <a:pt x="383355" y="278730"/>
                  </a:lnTo>
                  <a:lnTo>
                    <a:pt x="403857" y="28052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796"/>
            <p:cNvSpPr/>
            <p:nvPr/>
          </p:nvSpPr>
          <p:spPr>
            <a:xfrm>
              <a:off x="5098710" y="2110740"/>
              <a:ext cx="319110" cy="223858"/>
            </a:xfrm>
            <a:custGeom>
              <a:avLst/>
              <a:gdLst/>
              <a:ahLst/>
              <a:cxnLst/>
              <a:rect l="0" t="0" r="0" b="0"/>
              <a:pathLst>
                <a:path w="319110" h="223858">
                  <a:moveTo>
                    <a:pt x="159090" y="0"/>
                  </a:moveTo>
                  <a:lnTo>
                    <a:pt x="125560" y="0"/>
                  </a:lnTo>
                  <a:lnTo>
                    <a:pt x="108891" y="4045"/>
                  </a:lnTo>
                  <a:lnTo>
                    <a:pt x="82005" y="19927"/>
                  </a:lnTo>
                  <a:lnTo>
                    <a:pt x="44672" y="58002"/>
                  </a:lnTo>
                  <a:lnTo>
                    <a:pt x="25940" y="86989"/>
                  </a:lnTo>
                  <a:lnTo>
                    <a:pt x="9665" y="117026"/>
                  </a:lnTo>
                  <a:lnTo>
                    <a:pt x="2209" y="143329"/>
                  </a:lnTo>
                  <a:lnTo>
                    <a:pt x="0" y="167210"/>
                  </a:lnTo>
                  <a:lnTo>
                    <a:pt x="3998" y="180431"/>
                  </a:lnTo>
                  <a:lnTo>
                    <a:pt x="16318" y="198670"/>
                  </a:lnTo>
                  <a:lnTo>
                    <a:pt x="26208" y="202598"/>
                  </a:lnTo>
                  <a:lnTo>
                    <a:pt x="49209" y="205119"/>
                  </a:lnTo>
                  <a:lnTo>
                    <a:pt x="68959" y="201510"/>
                  </a:lnTo>
                  <a:lnTo>
                    <a:pt x="86853" y="191034"/>
                  </a:lnTo>
                  <a:lnTo>
                    <a:pt x="113223" y="165118"/>
                  </a:lnTo>
                  <a:lnTo>
                    <a:pt x="122617" y="150432"/>
                  </a:lnTo>
                  <a:lnTo>
                    <a:pt x="135548" y="115667"/>
                  </a:lnTo>
                  <a:lnTo>
                    <a:pt x="141853" y="100514"/>
                  </a:lnTo>
                  <a:lnTo>
                    <a:pt x="155184" y="76988"/>
                  </a:lnTo>
                  <a:lnTo>
                    <a:pt x="158861" y="61898"/>
                  </a:lnTo>
                  <a:lnTo>
                    <a:pt x="161338" y="78692"/>
                  </a:lnTo>
                  <a:lnTo>
                    <a:pt x="177001" y="115951"/>
                  </a:lnTo>
                  <a:lnTo>
                    <a:pt x="193139" y="145952"/>
                  </a:lnTo>
                  <a:lnTo>
                    <a:pt x="212633" y="179097"/>
                  </a:lnTo>
                  <a:lnTo>
                    <a:pt x="232790" y="202452"/>
                  </a:lnTo>
                  <a:lnTo>
                    <a:pt x="269794" y="223008"/>
                  </a:lnTo>
                  <a:lnTo>
                    <a:pt x="280540" y="223857"/>
                  </a:lnTo>
                  <a:lnTo>
                    <a:pt x="285776" y="222898"/>
                  </a:lnTo>
                  <a:lnTo>
                    <a:pt x="301237" y="213458"/>
                  </a:lnTo>
                  <a:lnTo>
                    <a:pt x="319109" y="1981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797"/>
            <p:cNvSpPr/>
            <p:nvPr/>
          </p:nvSpPr>
          <p:spPr>
            <a:xfrm>
              <a:off x="5479839" y="1889759"/>
              <a:ext cx="14181" cy="457201"/>
            </a:xfrm>
            <a:custGeom>
              <a:avLst/>
              <a:gdLst/>
              <a:ahLst/>
              <a:cxnLst/>
              <a:rect l="0" t="0" r="0" b="0"/>
              <a:pathLst>
                <a:path w="14181" h="457201">
                  <a:moveTo>
                    <a:pt x="6561" y="0"/>
                  </a:moveTo>
                  <a:lnTo>
                    <a:pt x="0" y="0"/>
                  </a:lnTo>
                  <a:lnTo>
                    <a:pt x="5594" y="21213"/>
                  </a:lnTo>
                  <a:lnTo>
                    <a:pt x="6370" y="53830"/>
                  </a:lnTo>
                  <a:lnTo>
                    <a:pt x="6504" y="88858"/>
                  </a:lnTo>
                  <a:lnTo>
                    <a:pt x="6536" y="116539"/>
                  </a:lnTo>
                  <a:lnTo>
                    <a:pt x="6550" y="148033"/>
                  </a:lnTo>
                  <a:lnTo>
                    <a:pt x="6555" y="181786"/>
                  </a:lnTo>
                  <a:lnTo>
                    <a:pt x="6558" y="216543"/>
                  </a:lnTo>
                  <a:lnTo>
                    <a:pt x="6560" y="251746"/>
                  </a:lnTo>
                  <a:lnTo>
                    <a:pt x="6560" y="286301"/>
                  </a:lnTo>
                  <a:lnTo>
                    <a:pt x="6561" y="318592"/>
                  </a:lnTo>
                  <a:lnTo>
                    <a:pt x="6561" y="347619"/>
                  </a:lnTo>
                  <a:lnTo>
                    <a:pt x="6561" y="385503"/>
                  </a:lnTo>
                  <a:lnTo>
                    <a:pt x="6561" y="420554"/>
                  </a:lnTo>
                  <a:lnTo>
                    <a:pt x="7407" y="442937"/>
                  </a:lnTo>
                  <a:lnTo>
                    <a:pt x="14180"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98"/>
            <p:cNvSpPr/>
            <p:nvPr/>
          </p:nvSpPr>
          <p:spPr>
            <a:xfrm>
              <a:off x="5379719" y="2095500"/>
              <a:ext cx="228601" cy="53341"/>
            </a:xfrm>
            <a:custGeom>
              <a:avLst/>
              <a:gdLst/>
              <a:ahLst/>
              <a:cxnLst/>
              <a:rect l="0" t="0" r="0" b="0"/>
              <a:pathLst>
                <a:path w="228601" h="53341">
                  <a:moveTo>
                    <a:pt x="0" y="53340"/>
                  </a:moveTo>
                  <a:lnTo>
                    <a:pt x="4046" y="49294"/>
                  </a:lnTo>
                  <a:lnTo>
                    <a:pt x="10547" y="47308"/>
                  </a:lnTo>
                  <a:lnTo>
                    <a:pt x="23727" y="43932"/>
                  </a:lnTo>
                  <a:lnTo>
                    <a:pt x="55487" y="35207"/>
                  </a:lnTo>
                  <a:lnTo>
                    <a:pt x="86244" y="27835"/>
                  </a:lnTo>
                  <a:lnTo>
                    <a:pt x="120851" y="20289"/>
                  </a:lnTo>
                  <a:lnTo>
                    <a:pt x="157916" y="12690"/>
                  </a:lnTo>
                  <a:lnTo>
                    <a:pt x="187619" y="5077"/>
                  </a:lnTo>
                  <a:lnTo>
                    <a:pt x="2286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99"/>
            <p:cNvSpPr/>
            <p:nvPr/>
          </p:nvSpPr>
          <p:spPr>
            <a:xfrm>
              <a:off x="5669280" y="2069719"/>
              <a:ext cx="234562" cy="268503"/>
            </a:xfrm>
            <a:custGeom>
              <a:avLst/>
              <a:gdLst/>
              <a:ahLst/>
              <a:cxnLst/>
              <a:rect l="0" t="0" r="0" b="0"/>
              <a:pathLst>
                <a:path w="234562" h="268503">
                  <a:moveTo>
                    <a:pt x="0" y="86740"/>
                  </a:moveTo>
                  <a:lnTo>
                    <a:pt x="12167" y="91977"/>
                  </a:lnTo>
                  <a:lnTo>
                    <a:pt x="47746" y="99388"/>
                  </a:lnTo>
                  <a:lnTo>
                    <a:pt x="74166" y="100366"/>
                  </a:lnTo>
                  <a:lnTo>
                    <a:pt x="108535" y="93540"/>
                  </a:lnTo>
                  <a:lnTo>
                    <a:pt x="143641" y="84038"/>
                  </a:lnTo>
                  <a:lnTo>
                    <a:pt x="179425" y="74009"/>
                  </a:lnTo>
                  <a:lnTo>
                    <a:pt x="198883" y="65565"/>
                  </a:lnTo>
                  <a:lnTo>
                    <a:pt x="221780" y="47158"/>
                  </a:lnTo>
                  <a:lnTo>
                    <a:pt x="230624" y="34749"/>
                  </a:lnTo>
                  <a:lnTo>
                    <a:pt x="234561" y="20347"/>
                  </a:lnTo>
                  <a:lnTo>
                    <a:pt x="233225" y="12641"/>
                  </a:lnTo>
                  <a:lnTo>
                    <a:pt x="231683" y="9401"/>
                  </a:lnTo>
                  <a:lnTo>
                    <a:pt x="223196" y="3543"/>
                  </a:lnTo>
                  <a:lnTo>
                    <a:pt x="217378" y="796"/>
                  </a:lnTo>
                  <a:lnTo>
                    <a:pt x="206397" y="0"/>
                  </a:lnTo>
                  <a:lnTo>
                    <a:pt x="169106" y="8620"/>
                  </a:lnTo>
                  <a:lnTo>
                    <a:pt x="144367" y="17497"/>
                  </a:lnTo>
                  <a:lnTo>
                    <a:pt x="115965" y="34615"/>
                  </a:lnTo>
                  <a:lnTo>
                    <a:pt x="86946" y="52481"/>
                  </a:lnTo>
                  <a:lnTo>
                    <a:pt x="53957" y="85743"/>
                  </a:lnTo>
                  <a:lnTo>
                    <a:pt x="27026" y="121069"/>
                  </a:lnTo>
                  <a:lnTo>
                    <a:pt x="14687" y="150628"/>
                  </a:lnTo>
                  <a:lnTo>
                    <a:pt x="9714" y="176790"/>
                  </a:lnTo>
                  <a:lnTo>
                    <a:pt x="12285" y="200629"/>
                  </a:lnTo>
                  <a:lnTo>
                    <a:pt x="22455" y="223778"/>
                  </a:lnTo>
                  <a:lnTo>
                    <a:pt x="36192" y="242679"/>
                  </a:lnTo>
                  <a:lnTo>
                    <a:pt x="55032" y="254959"/>
                  </a:lnTo>
                  <a:lnTo>
                    <a:pt x="90237" y="265846"/>
                  </a:lnTo>
                  <a:lnTo>
                    <a:pt x="119776" y="268502"/>
                  </a:lnTo>
                  <a:lnTo>
                    <a:pt x="149977" y="268442"/>
                  </a:lnTo>
                  <a:lnTo>
                    <a:pt x="179528" y="264286"/>
                  </a:lnTo>
                  <a:lnTo>
                    <a:pt x="216493" y="258256"/>
                  </a:lnTo>
                  <a:lnTo>
                    <a:pt x="228600" y="254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800"/>
            <p:cNvSpPr/>
            <p:nvPr/>
          </p:nvSpPr>
          <p:spPr>
            <a:xfrm>
              <a:off x="6007701" y="2045617"/>
              <a:ext cx="237101" cy="263243"/>
            </a:xfrm>
            <a:custGeom>
              <a:avLst/>
              <a:gdLst/>
              <a:ahLst/>
              <a:cxnLst/>
              <a:rect l="0" t="0" r="0" b="0"/>
              <a:pathLst>
                <a:path w="237101" h="263243">
                  <a:moveTo>
                    <a:pt x="149259" y="19403"/>
                  </a:moveTo>
                  <a:lnTo>
                    <a:pt x="145213" y="15357"/>
                  </a:lnTo>
                  <a:lnTo>
                    <a:pt x="140970" y="13371"/>
                  </a:lnTo>
                  <a:lnTo>
                    <a:pt x="109168" y="5315"/>
                  </a:lnTo>
                  <a:lnTo>
                    <a:pt x="80285" y="0"/>
                  </a:lnTo>
                  <a:lnTo>
                    <a:pt x="42527" y="7492"/>
                  </a:lnTo>
                  <a:lnTo>
                    <a:pt x="7460" y="22012"/>
                  </a:lnTo>
                  <a:lnTo>
                    <a:pt x="3926" y="25375"/>
                  </a:lnTo>
                  <a:lnTo>
                    <a:pt x="0" y="33628"/>
                  </a:lnTo>
                  <a:lnTo>
                    <a:pt x="512" y="42941"/>
                  </a:lnTo>
                  <a:lnTo>
                    <a:pt x="1835" y="47795"/>
                  </a:lnTo>
                  <a:lnTo>
                    <a:pt x="7819" y="55446"/>
                  </a:lnTo>
                  <a:lnTo>
                    <a:pt x="43541" y="80851"/>
                  </a:lnTo>
                  <a:lnTo>
                    <a:pt x="81339" y="104824"/>
                  </a:lnTo>
                  <a:lnTo>
                    <a:pt x="117187" y="122512"/>
                  </a:lnTo>
                  <a:lnTo>
                    <a:pt x="150575" y="138477"/>
                  </a:lnTo>
                  <a:lnTo>
                    <a:pt x="181916" y="157977"/>
                  </a:lnTo>
                  <a:lnTo>
                    <a:pt x="215917" y="181238"/>
                  </a:lnTo>
                  <a:lnTo>
                    <a:pt x="228555" y="191801"/>
                  </a:lnTo>
                  <a:lnTo>
                    <a:pt x="235302" y="202139"/>
                  </a:lnTo>
                  <a:lnTo>
                    <a:pt x="237100" y="207267"/>
                  </a:lnTo>
                  <a:lnTo>
                    <a:pt x="236607" y="212379"/>
                  </a:lnTo>
                  <a:lnTo>
                    <a:pt x="231542" y="222574"/>
                  </a:lnTo>
                  <a:lnTo>
                    <a:pt x="221389" y="230492"/>
                  </a:lnTo>
                  <a:lnTo>
                    <a:pt x="190129" y="242474"/>
                  </a:lnTo>
                  <a:lnTo>
                    <a:pt x="157229" y="250410"/>
                  </a:lnTo>
                  <a:lnTo>
                    <a:pt x="130787" y="253306"/>
                  </a:lnTo>
                  <a:lnTo>
                    <a:pt x="102950" y="255439"/>
                  </a:lnTo>
                  <a:lnTo>
                    <a:pt x="65170" y="260554"/>
                  </a:lnTo>
                  <a:lnTo>
                    <a:pt x="27338" y="263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 from="(-#ppt_w/2)" to="(#ppt_x)" calcmode="lin" valueType="num">
                                      <p:cBhvr>
                                        <p:cTn id="7" dur="600" fill="hold">
                                          <p:stCondLst>
                                            <p:cond delay="0"/>
                                          </p:stCondLst>
                                        </p:cTn>
                                        <p:tgtEl>
                                          <p:spTgt spid="81923"/>
                                        </p:tgtEl>
                                        <p:attrNameLst>
                                          <p:attrName>ppt_x</p:attrName>
                                        </p:attrNameLst>
                                      </p:cBhvr>
                                    </p:anim>
                                    <p:anim from="0" to="-1.0" calcmode="lin" valueType="num">
                                      <p:cBhvr>
                                        <p:cTn id="8" dur="200" decel="50000" autoRev="1" fill="hold">
                                          <p:stCondLst>
                                            <p:cond delay="600"/>
                                          </p:stCondLst>
                                        </p:cTn>
                                        <p:tgtEl>
                                          <p:spTgt spid="81923"/>
                                        </p:tgtEl>
                                        <p:attrNameLst>
                                          <p:attrName>xshear</p:attrName>
                                        </p:attrNameLst>
                                      </p:cBhvr>
                                    </p:anim>
                                    <p:animScale>
                                      <p:cBhvr>
                                        <p:cTn id="9" dur="200" decel="100000" autoRev="1" fill="hold">
                                          <p:stCondLst>
                                            <p:cond delay="600"/>
                                          </p:stCondLst>
                                        </p:cTn>
                                        <p:tgtEl>
                                          <p:spTgt spid="81923"/>
                                        </p:tgtEl>
                                      </p:cBhvr>
                                      <p:from x="100000" y="100000"/>
                                      <p:to x="80000" y="100000"/>
                                    </p:animScale>
                                    <p:anim by="(#ppt_h/3+#ppt_w*0.1)" calcmode="lin" valueType="num">
                                      <p:cBhvr additive="sum">
                                        <p:cTn id="10" dur="200" decel="100000" autoRev="1" fill="hold">
                                          <p:stCondLst>
                                            <p:cond delay="600"/>
                                          </p:stCondLst>
                                        </p:cTn>
                                        <p:tgtEl>
                                          <p:spTgt spid="819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28600" y="990600"/>
            <a:ext cx="8915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Resources are limited.</a:t>
            </a:r>
          </a:p>
        </p:txBody>
      </p:sp>
      <p:grpSp>
        <p:nvGrpSpPr>
          <p:cNvPr id="94210" name="Group 5"/>
          <p:cNvGrpSpPr>
            <a:grpSpLocks/>
          </p:cNvGrpSpPr>
          <p:nvPr/>
        </p:nvGrpSpPr>
        <p:grpSpPr bwMode="auto">
          <a:xfrm>
            <a:off x="5562600" y="2151063"/>
            <a:ext cx="3581400" cy="4706937"/>
            <a:chOff x="3504" y="0"/>
            <a:chExt cx="2256" cy="2965"/>
          </a:xfrm>
        </p:grpSpPr>
        <p:pic>
          <p:nvPicPr>
            <p:cNvPr id="94215" name="Picture 6" descr="http://www.sfondideldesktop.com/Images-Animals/Bear/Grizzlybears-Fighting-Instream.Jpg"/>
            <p:cNvPicPr>
              <a:picLocks noChangeAspect="1" noChangeArrowheads="1"/>
            </p:cNvPicPr>
            <p:nvPr/>
          </p:nvPicPr>
          <p:blipFill>
            <a:blip r:embed="rId2" r:link="rId3" cstate="print"/>
            <a:srcRect/>
            <a:stretch>
              <a:fillRect/>
            </a:stretch>
          </p:blipFill>
          <p:spPr bwMode="auto">
            <a:xfrm>
              <a:off x="3504" y="0"/>
              <a:ext cx="2256" cy="1504"/>
            </a:xfrm>
            <a:prstGeom prst="rect">
              <a:avLst/>
            </a:prstGeom>
            <a:noFill/>
            <a:ln w="9525">
              <a:noFill/>
              <a:miter lim="800000"/>
              <a:headEnd/>
              <a:tailEnd/>
            </a:ln>
          </p:spPr>
        </p:pic>
        <p:pic>
          <p:nvPicPr>
            <p:cNvPr id="94216" name="Picture 7" descr="http://www.bsos.umd.edu/psyc/Herberholz/crayfish_two1N.jpg"/>
            <p:cNvPicPr>
              <a:picLocks noChangeAspect="1" noChangeArrowheads="1"/>
            </p:cNvPicPr>
            <p:nvPr/>
          </p:nvPicPr>
          <p:blipFill>
            <a:blip r:embed="rId4" r:link="rId5" cstate="print"/>
            <a:srcRect/>
            <a:stretch>
              <a:fillRect/>
            </a:stretch>
          </p:blipFill>
          <p:spPr bwMode="auto">
            <a:xfrm>
              <a:off x="3504" y="1488"/>
              <a:ext cx="2256" cy="1477"/>
            </a:xfrm>
            <a:prstGeom prst="rect">
              <a:avLst/>
            </a:prstGeom>
            <a:noFill/>
            <a:ln w="9525">
              <a:noFill/>
              <a:miter lim="800000"/>
              <a:headEnd/>
              <a:tailEnd/>
            </a:ln>
          </p:spPr>
        </p:pic>
      </p:grpSp>
      <p:grpSp>
        <p:nvGrpSpPr>
          <p:cNvPr id="83976" name="Group 8"/>
          <p:cNvGrpSpPr>
            <a:grpSpLocks/>
          </p:cNvGrpSpPr>
          <p:nvPr/>
        </p:nvGrpSpPr>
        <p:grpSpPr bwMode="auto">
          <a:xfrm>
            <a:off x="0" y="4314825"/>
            <a:ext cx="6515100" cy="2619375"/>
            <a:chOff x="0" y="2670"/>
            <a:chExt cx="4104" cy="1650"/>
          </a:xfrm>
        </p:grpSpPr>
        <p:pic>
          <p:nvPicPr>
            <p:cNvPr id="94213" name="Picture 9" descr="http://instruct1.cit.cornell.edu/courses/ent201/images/matingbehavior001.jpg"/>
            <p:cNvPicPr>
              <a:picLocks noChangeAspect="1" noChangeArrowheads="1"/>
            </p:cNvPicPr>
            <p:nvPr/>
          </p:nvPicPr>
          <p:blipFill>
            <a:blip r:embed="rId6" r:link="rId7" cstate="print"/>
            <a:srcRect/>
            <a:stretch>
              <a:fillRect/>
            </a:stretch>
          </p:blipFill>
          <p:spPr bwMode="auto">
            <a:xfrm>
              <a:off x="0" y="2670"/>
              <a:ext cx="1884" cy="1650"/>
            </a:xfrm>
            <a:prstGeom prst="rect">
              <a:avLst/>
            </a:prstGeom>
            <a:noFill/>
            <a:ln w="9525">
              <a:noFill/>
              <a:miter lim="800000"/>
              <a:headEnd/>
              <a:tailEnd/>
            </a:ln>
          </p:spPr>
        </p:pic>
        <p:pic>
          <p:nvPicPr>
            <p:cNvPr id="94214" name="Picture 10" descr="http://www.simonandbaker.com/chobe_impala.jpg"/>
            <p:cNvPicPr>
              <a:picLocks noChangeAspect="1" noChangeArrowheads="1"/>
            </p:cNvPicPr>
            <p:nvPr/>
          </p:nvPicPr>
          <p:blipFill>
            <a:blip r:embed="rId8" r:link="rId9" cstate="print"/>
            <a:srcRect/>
            <a:stretch>
              <a:fillRect/>
            </a:stretch>
          </p:blipFill>
          <p:spPr bwMode="auto">
            <a:xfrm>
              <a:off x="1872" y="2680"/>
              <a:ext cx="2232" cy="1640"/>
            </a:xfrm>
            <a:prstGeom prst="rect">
              <a:avLst/>
            </a:prstGeom>
            <a:noFill/>
            <a:ln w="9525">
              <a:noFill/>
              <a:miter lim="800000"/>
              <a:headEnd/>
              <a:tailEnd/>
            </a:ln>
          </p:spPr>
        </p:pic>
      </p:grpSp>
      <p:sp>
        <p:nvSpPr>
          <p:cNvPr id="94212" name="WordArt 2"/>
          <p:cNvSpPr>
            <a:spLocks noChangeArrowheads="1" noChangeShapeType="1" noTextEdit="1"/>
          </p:cNvSpPr>
          <p:nvPr/>
        </p:nvSpPr>
        <p:spPr bwMode="auto">
          <a:xfrm>
            <a:off x="304800" y="4572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grpSp>
        <p:nvGrpSpPr>
          <p:cNvPr id="20" name="SMARTInkShape-Group83"/>
          <p:cNvGrpSpPr/>
          <p:nvPr/>
        </p:nvGrpSpPr>
        <p:grpSpPr>
          <a:xfrm>
            <a:off x="448628" y="2251782"/>
            <a:ext cx="3568868" cy="880038"/>
            <a:chOff x="448628" y="2251782"/>
            <a:chExt cx="3568868" cy="880038"/>
          </a:xfrm>
        </p:grpSpPr>
        <p:sp>
          <p:nvSpPr>
            <p:cNvPr id="10" name="SMARTInkShape-801"/>
            <p:cNvSpPr/>
            <p:nvPr/>
          </p:nvSpPr>
          <p:spPr>
            <a:xfrm>
              <a:off x="2758440" y="2552700"/>
              <a:ext cx="175261" cy="287811"/>
            </a:xfrm>
            <a:custGeom>
              <a:avLst/>
              <a:gdLst/>
              <a:ahLst/>
              <a:cxnLst/>
              <a:rect l="0" t="0" r="0" b="0"/>
              <a:pathLst>
                <a:path w="175261" h="287811">
                  <a:moveTo>
                    <a:pt x="0" y="144780"/>
                  </a:moveTo>
                  <a:lnTo>
                    <a:pt x="0" y="148825"/>
                  </a:lnTo>
                  <a:lnTo>
                    <a:pt x="9406" y="185394"/>
                  </a:lnTo>
                  <a:lnTo>
                    <a:pt x="18132" y="217901"/>
                  </a:lnTo>
                  <a:lnTo>
                    <a:pt x="28268" y="252643"/>
                  </a:lnTo>
                  <a:lnTo>
                    <a:pt x="30343" y="265532"/>
                  </a:lnTo>
                  <a:lnTo>
                    <a:pt x="37747" y="287810"/>
                  </a:lnTo>
                  <a:lnTo>
                    <a:pt x="37865" y="287547"/>
                  </a:lnTo>
                  <a:lnTo>
                    <a:pt x="38095" y="250043"/>
                  </a:lnTo>
                  <a:lnTo>
                    <a:pt x="42144" y="216654"/>
                  </a:lnTo>
                  <a:lnTo>
                    <a:pt x="48705" y="187431"/>
                  </a:lnTo>
                  <a:lnTo>
                    <a:pt x="56012" y="153278"/>
                  </a:lnTo>
                  <a:lnTo>
                    <a:pt x="63539" y="120392"/>
                  </a:lnTo>
                  <a:lnTo>
                    <a:pt x="75176" y="89199"/>
                  </a:lnTo>
                  <a:lnTo>
                    <a:pt x="95126" y="55249"/>
                  </a:lnTo>
                  <a:lnTo>
                    <a:pt x="130025" y="25986"/>
                  </a:lnTo>
                  <a:lnTo>
                    <a:pt x="167212" y="5577"/>
                  </a:lnTo>
                  <a:lnTo>
                    <a:pt x="1752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02"/>
            <p:cNvSpPr/>
            <p:nvPr/>
          </p:nvSpPr>
          <p:spPr>
            <a:xfrm>
              <a:off x="2998868" y="2560319"/>
              <a:ext cx="201533" cy="234961"/>
            </a:xfrm>
            <a:custGeom>
              <a:avLst/>
              <a:gdLst/>
              <a:ahLst/>
              <a:cxnLst/>
              <a:rect l="0" t="0" r="0" b="0"/>
              <a:pathLst>
                <a:path w="201533" h="234961">
                  <a:moveTo>
                    <a:pt x="163432" y="0"/>
                  </a:moveTo>
                  <a:lnTo>
                    <a:pt x="130297" y="17696"/>
                  </a:lnTo>
                  <a:lnTo>
                    <a:pt x="97902" y="40091"/>
                  </a:lnTo>
                  <a:lnTo>
                    <a:pt x="64974" y="69820"/>
                  </a:lnTo>
                  <a:lnTo>
                    <a:pt x="36268" y="107427"/>
                  </a:lnTo>
                  <a:lnTo>
                    <a:pt x="17098" y="137382"/>
                  </a:lnTo>
                  <a:lnTo>
                    <a:pt x="5261" y="156732"/>
                  </a:lnTo>
                  <a:lnTo>
                    <a:pt x="0" y="173799"/>
                  </a:lnTo>
                  <a:lnTo>
                    <a:pt x="1084" y="197687"/>
                  </a:lnTo>
                  <a:lnTo>
                    <a:pt x="9150" y="210910"/>
                  </a:lnTo>
                  <a:lnTo>
                    <a:pt x="21202" y="221585"/>
                  </a:lnTo>
                  <a:lnTo>
                    <a:pt x="35025" y="229151"/>
                  </a:lnTo>
                  <a:lnTo>
                    <a:pt x="71525" y="234824"/>
                  </a:lnTo>
                  <a:lnTo>
                    <a:pt x="106379" y="234960"/>
                  </a:lnTo>
                  <a:lnTo>
                    <a:pt x="141823" y="230861"/>
                  </a:lnTo>
                  <a:lnTo>
                    <a:pt x="177414" y="226789"/>
                  </a:lnTo>
                  <a:lnTo>
                    <a:pt x="201532"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03"/>
            <p:cNvSpPr/>
            <p:nvPr/>
          </p:nvSpPr>
          <p:spPr>
            <a:xfrm>
              <a:off x="3301488" y="2508063"/>
              <a:ext cx="221928" cy="212278"/>
            </a:xfrm>
            <a:custGeom>
              <a:avLst/>
              <a:gdLst/>
              <a:ahLst/>
              <a:cxnLst/>
              <a:rect l="0" t="0" r="0" b="0"/>
              <a:pathLst>
                <a:path w="221928" h="212278">
                  <a:moveTo>
                    <a:pt x="13212" y="82737"/>
                  </a:moveTo>
                  <a:lnTo>
                    <a:pt x="17257" y="86782"/>
                  </a:lnTo>
                  <a:lnTo>
                    <a:pt x="21501" y="88768"/>
                  </a:lnTo>
                  <a:lnTo>
                    <a:pt x="54966" y="90217"/>
                  </a:lnTo>
                  <a:lnTo>
                    <a:pt x="92673" y="86284"/>
                  </a:lnTo>
                  <a:lnTo>
                    <a:pt x="122645" y="79742"/>
                  </a:lnTo>
                  <a:lnTo>
                    <a:pt x="152975" y="72442"/>
                  </a:lnTo>
                  <a:lnTo>
                    <a:pt x="186634" y="62390"/>
                  </a:lnTo>
                  <a:lnTo>
                    <a:pt x="208209" y="52252"/>
                  </a:lnTo>
                  <a:lnTo>
                    <a:pt x="215024" y="46328"/>
                  </a:lnTo>
                  <a:lnTo>
                    <a:pt x="220875" y="38050"/>
                  </a:lnTo>
                  <a:lnTo>
                    <a:pt x="221927" y="33472"/>
                  </a:lnTo>
                  <a:lnTo>
                    <a:pt x="220838" y="23870"/>
                  </a:lnTo>
                  <a:lnTo>
                    <a:pt x="215465" y="12989"/>
                  </a:lnTo>
                  <a:lnTo>
                    <a:pt x="204466" y="4403"/>
                  </a:lnTo>
                  <a:lnTo>
                    <a:pt x="174259" y="0"/>
                  </a:lnTo>
                  <a:lnTo>
                    <a:pt x="140696" y="1388"/>
                  </a:lnTo>
                  <a:lnTo>
                    <a:pt x="111662" y="9527"/>
                  </a:lnTo>
                  <a:lnTo>
                    <a:pt x="75557" y="27447"/>
                  </a:lnTo>
                  <a:lnTo>
                    <a:pt x="43965" y="52530"/>
                  </a:lnTo>
                  <a:lnTo>
                    <a:pt x="22606" y="70212"/>
                  </a:lnTo>
                  <a:lnTo>
                    <a:pt x="6945" y="98513"/>
                  </a:lnTo>
                  <a:lnTo>
                    <a:pt x="630" y="120995"/>
                  </a:lnTo>
                  <a:lnTo>
                    <a:pt x="0" y="136147"/>
                  </a:lnTo>
                  <a:lnTo>
                    <a:pt x="5252" y="158957"/>
                  </a:lnTo>
                  <a:lnTo>
                    <a:pt x="21768" y="187163"/>
                  </a:lnTo>
                  <a:lnTo>
                    <a:pt x="32254" y="197728"/>
                  </a:lnTo>
                  <a:lnTo>
                    <a:pt x="45382" y="205246"/>
                  </a:lnTo>
                  <a:lnTo>
                    <a:pt x="75143" y="210193"/>
                  </a:lnTo>
                  <a:lnTo>
                    <a:pt x="110111" y="211865"/>
                  </a:lnTo>
                  <a:lnTo>
                    <a:pt x="135131" y="21227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04"/>
            <p:cNvSpPr/>
            <p:nvPr/>
          </p:nvSpPr>
          <p:spPr>
            <a:xfrm>
              <a:off x="3721522" y="2401765"/>
              <a:ext cx="295974" cy="295716"/>
            </a:xfrm>
            <a:custGeom>
              <a:avLst/>
              <a:gdLst/>
              <a:ahLst/>
              <a:cxnLst/>
              <a:rect l="0" t="0" r="0" b="0"/>
              <a:pathLst>
                <a:path w="295974" h="295716">
                  <a:moveTo>
                    <a:pt x="164678" y="21394"/>
                  </a:moveTo>
                  <a:lnTo>
                    <a:pt x="160632" y="21394"/>
                  </a:lnTo>
                  <a:lnTo>
                    <a:pt x="156388" y="19137"/>
                  </a:lnTo>
                  <a:lnTo>
                    <a:pt x="135193" y="3482"/>
                  </a:lnTo>
                  <a:lnTo>
                    <a:pt x="121040" y="0"/>
                  </a:lnTo>
                  <a:lnTo>
                    <a:pt x="88920" y="4908"/>
                  </a:lnTo>
                  <a:lnTo>
                    <a:pt x="52221" y="14030"/>
                  </a:lnTo>
                  <a:lnTo>
                    <a:pt x="18604" y="26508"/>
                  </a:lnTo>
                  <a:lnTo>
                    <a:pt x="7751" y="31569"/>
                  </a:lnTo>
                  <a:lnTo>
                    <a:pt x="4180" y="34951"/>
                  </a:lnTo>
                  <a:lnTo>
                    <a:pt x="212" y="43224"/>
                  </a:lnTo>
                  <a:lnTo>
                    <a:pt x="0" y="46954"/>
                  </a:lnTo>
                  <a:lnTo>
                    <a:pt x="2023" y="53356"/>
                  </a:lnTo>
                  <a:lnTo>
                    <a:pt x="36244" y="80168"/>
                  </a:lnTo>
                  <a:lnTo>
                    <a:pt x="66416" y="95159"/>
                  </a:lnTo>
                  <a:lnTo>
                    <a:pt x="92219" y="103003"/>
                  </a:lnTo>
                  <a:lnTo>
                    <a:pt x="120620" y="110158"/>
                  </a:lnTo>
                  <a:lnTo>
                    <a:pt x="150176" y="118983"/>
                  </a:lnTo>
                  <a:lnTo>
                    <a:pt x="177988" y="130807"/>
                  </a:lnTo>
                  <a:lnTo>
                    <a:pt x="215188" y="149486"/>
                  </a:lnTo>
                  <a:lnTo>
                    <a:pt x="247659" y="168003"/>
                  </a:lnTo>
                  <a:lnTo>
                    <a:pt x="274213" y="189576"/>
                  </a:lnTo>
                  <a:lnTo>
                    <a:pt x="294311" y="215576"/>
                  </a:lnTo>
                  <a:lnTo>
                    <a:pt x="295973" y="221122"/>
                  </a:lnTo>
                  <a:lnTo>
                    <a:pt x="295562" y="231800"/>
                  </a:lnTo>
                  <a:lnTo>
                    <a:pt x="288042" y="242190"/>
                  </a:lnTo>
                  <a:lnTo>
                    <a:pt x="262518" y="262658"/>
                  </a:lnTo>
                  <a:lnTo>
                    <a:pt x="232426" y="273879"/>
                  </a:lnTo>
                  <a:lnTo>
                    <a:pt x="196698" y="282565"/>
                  </a:lnTo>
                  <a:lnTo>
                    <a:pt x="159301" y="290501"/>
                  </a:lnTo>
                  <a:lnTo>
                    <a:pt x="121410" y="294170"/>
                  </a:lnTo>
                  <a:lnTo>
                    <a:pt x="83694" y="295409"/>
                  </a:lnTo>
                  <a:lnTo>
                    <a:pt x="57997" y="2957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05"/>
            <p:cNvSpPr/>
            <p:nvPr/>
          </p:nvSpPr>
          <p:spPr>
            <a:xfrm>
              <a:off x="2309566" y="2644140"/>
              <a:ext cx="272425" cy="207546"/>
            </a:xfrm>
            <a:custGeom>
              <a:avLst/>
              <a:gdLst/>
              <a:ahLst/>
              <a:cxnLst/>
              <a:rect l="0" t="0" r="0" b="0"/>
              <a:pathLst>
                <a:path w="272425" h="207546">
                  <a:moveTo>
                    <a:pt x="6913" y="30479"/>
                  </a:moveTo>
                  <a:lnTo>
                    <a:pt x="6913" y="34525"/>
                  </a:lnTo>
                  <a:lnTo>
                    <a:pt x="4656" y="38768"/>
                  </a:lnTo>
                  <a:lnTo>
                    <a:pt x="2868" y="41086"/>
                  </a:lnTo>
                  <a:lnTo>
                    <a:pt x="0" y="62208"/>
                  </a:lnTo>
                  <a:lnTo>
                    <a:pt x="202" y="99950"/>
                  </a:lnTo>
                  <a:lnTo>
                    <a:pt x="5863" y="137277"/>
                  </a:lnTo>
                  <a:lnTo>
                    <a:pt x="13636" y="167663"/>
                  </a:lnTo>
                  <a:lnTo>
                    <a:pt x="21472" y="182890"/>
                  </a:lnTo>
                  <a:lnTo>
                    <a:pt x="32857" y="193609"/>
                  </a:lnTo>
                  <a:lnTo>
                    <a:pt x="60863" y="207388"/>
                  </a:lnTo>
                  <a:lnTo>
                    <a:pt x="91384" y="207545"/>
                  </a:lnTo>
                  <a:lnTo>
                    <a:pt x="123194" y="202229"/>
                  </a:lnTo>
                  <a:lnTo>
                    <a:pt x="158113" y="191247"/>
                  </a:lnTo>
                  <a:lnTo>
                    <a:pt x="191225" y="177268"/>
                  </a:lnTo>
                  <a:lnTo>
                    <a:pt x="226671" y="151291"/>
                  </a:lnTo>
                  <a:lnTo>
                    <a:pt x="248698" y="129211"/>
                  </a:lnTo>
                  <a:lnTo>
                    <a:pt x="267594" y="91396"/>
                  </a:lnTo>
                  <a:lnTo>
                    <a:pt x="272424" y="55714"/>
                  </a:lnTo>
                  <a:lnTo>
                    <a:pt x="272415" y="32030"/>
                  </a:lnTo>
                  <a:lnTo>
                    <a:pt x="267426" y="14758"/>
                  </a:lnTo>
                  <a:lnTo>
                    <a:pt x="262961" y="7123"/>
                  </a:lnTo>
                  <a:lnTo>
                    <a:pt x="258155" y="3166"/>
                  </a:lnTo>
                  <a:lnTo>
                    <a:pt x="25075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06"/>
            <p:cNvSpPr/>
            <p:nvPr/>
          </p:nvSpPr>
          <p:spPr>
            <a:xfrm>
              <a:off x="1868917" y="2651759"/>
              <a:ext cx="269756" cy="248333"/>
            </a:xfrm>
            <a:custGeom>
              <a:avLst/>
              <a:gdLst/>
              <a:ahLst/>
              <a:cxnLst/>
              <a:rect l="0" t="0" r="0" b="0"/>
              <a:pathLst>
                <a:path w="269756" h="248333">
                  <a:moveTo>
                    <a:pt x="158003" y="0"/>
                  </a:moveTo>
                  <a:lnTo>
                    <a:pt x="138075" y="847"/>
                  </a:lnTo>
                  <a:lnTo>
                    <a:pt x="118514" y="6931"/>
                  </a:lnTo>
                  <a:lnTo>
                    <a:pt x="89148" y="25986"/>
                  </a:lnTo>
                  <a:lnTo>
                    <a:pt x="54843" y="53958"/>
                  </a:lnTo>
                  <a:lnTo>
                    <a:pt x="33551" y="80429"/>
                  </a:lnTo>
                  <a:lnTo>
                    <a:pt x="16518" y="113766"/>
                  </a:lnTo>
                  <a:lnTo>
                    <a:pt x="4791" y="146410"/>
                  </a:lnTo>
                  <a:lnTo>
                    <a:pt x="0" y="181576"/>
                  </a:lnTo>
                  <a:lnTo>
                    <a:pt x="3395" y="201774"/>
                  </a:lnTo>
                  <a:lnTo>
                    <a:pt x="14826" y="225168"/>
                  </a:lnTo>
                  <a:lnTo>
                    <a:pt x="19372" y="231392"/>
                  </a:lnTo>
                  <a:lnTo>
                    <a:pt x="35711" y="240566"/>
                  </a:lnTo>
                  <a:lnTo>
                    <a:pt x="66453" y="248232"/>
                  </a:lnTo>
                  <a:lnTo>
                    <a:pt x="87680" y="248332"/>
                  </a:lnTo>
                  <a:lnTo>
                    <a:pt x="124278" y="238868"/>
                  </a:lnTo>
                  <a:lnTo>
                    <a:pt x="152327" y="230060"/>
                  </a:lnTo>
                  <a:lnTo>
                    <a:pt x="188588" y="215580"/>
                  </a:lnTo>
                  <a:lnTo>
                    <a:pt x="220781" y="192475"/>
                  </a:lnTo>
                  <a:lnTo>
                    <a:pt x="254223" y="159564"/>
                  </a:lnTo>
                  <a:lnTo>
                    <a:pt x="263703" y="140909"/>
                  </a:lnTo>
                  <a:lnTo>
                    <a:pt x="269755" y="111366"/>
                  </a:lnTo>
                  <a:lnTo>
                    <a:pt x="267502" y="85209"/>
                  </a:lnTo>
                  <a:lnTo>
                    <a:pt x="261473" y="65417"/>
                  </a:lnTo>
                  <a:lnTo>
                    <a:pt x="252249" y="54192"/>
                  </a:lnTo>
                  <a:lnTo>
                    <a:pt x="229677" y="37234"/>
                  </a:lnTo>
                  <a:lnTo>
                    <a:pt x="200022" y="25339"/>
                  </a:lnTo>
                  <a:lnTo>
                    <a:pt x="180862"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07"/>
            <p:cNvSpPr/>
            <p:nvPr/>
          </p:nvSpPr>
          <p:spPr>
            <a:xfrm>
              <a:off x="1453580" y="2660994"/>
              <a:ext cx="333038" cy="287458"/>
            </a:xfrm>
            <a:custGeom>
              <a:avLst/>
              <a:gdLst/>
              <a:ahLst/>
              <a:cxnLst/>
              <a:rect l="0" t="0" r="0" b="0"/>
              <a:pathLst>
                <a:path w="333038" h="287458">
                  <a:moveTo>
                    <a:pt x="222820" y="13625"/>
                  </a:moveTo>
                  <a:lnTo>
                    <a:pt x="218774" y="13625"/>
                  </a:lnTo>
                  <a:lnTo>
                    <a:pt x="214531" y="11368"/>
                  </a:lnTo>
                  <a:lnTo>
                    <a:pt x="212214" y="9580"/>
                  </a:lnTo>
                  <a:lnTo>
                    <a:pt x="205124" y="7594"/>
                  </a:lnTo>
                  <a:lnTo>
                    <a:pt x="169689" y="978"/>
                  </a:lnTo>
                  <a:lnTo>
                    <a:pt x="140849" y="0"/>
                  </a:lnTo>
                  <a:lnTo>
                    <a:pt x="110008" y="4697"/>
                  </a:lnTo>
                  <a:lnTo>
                    <a:pt x="75282" y="11450"/>
                  </a:lnTo>
                  <a:lnTo>
                    <a:pt x="44014" y="18813"/>
                  </a:lnTo>
                  <a:lnTo>
                    <a:pt x="19980" y="27204"/>
                  </a:lnTo>
                  <a:lnTo>
                    <a:pt x="10466" y="35465"/>
                  </a:lnTo>
                  <a:lnTo>
                    <a:pt x="350" y="49636"/>
                  </a:lnTo>
                  <a:lnTo>
                    <a:pt x="0" y="53719"/>
                  </a:lnTo>
                  <a:lnTo>
                    <a:pt x="1460" y="57288"/>
                  </a:lnTo>
                  <a:lnTo>
                    <a:pt x="4126" y="60514"/>
                  </a:lnTo>
                  <a:lnTo>
                    <a:pt x="35882" y="76663"/>
                  </a:lnTo>
                  <a:lnTo>
                    <a:pt x="66113" y="88183"/>
                  </a:lnTo>
                  <a:lnTo>
                    <a:pt x="91366" y="94176"/>
                  </a:lnTo>
                  <a:lnTo>
                    <a:pt x="122344" y="99661"/>
                  </a:lnTo>
                  <a:lnTo>
                    <a:pt x="155868" y="107179"/>
                  </a:lnTo>
                  <a:lnTo>
                    <a:pt x="189677" y="116165"/>
                  </a:lnTo>
                  <a:lnTo>
                    <a:pt x="221636" y="125803"/>
                  </a:lnTo>
                  <a:lnTo>
                    <a:pt x="250516" y="135731"/>
                  </a:lnTo>
                  <a:lnTo>
                    <a:pt x="288317" y="153098"/>
                  </a:lnTo>
                  <a:lnTo>
                    <a:pt x="316451" y="174331"/>
                  </a:lnTo>
                  <a:lnTo>
                    <a:pt x="327933" y="189190"/>
                  </a:lnTo>
                  <a:lnTo>
                    <a:pt x="333037" y="204261"/>
                  </a:lnTo>
                  <a:lnTo>
                    <a:pt x="331865" y="227026"/>
                  </a:lnTo>
                  <a:lnTo>
                    <a:pt x="326035" y="239986"/>
                  </a:lnTo>
                  <a:lnTo>
                    <a:pt x="322110" y="245812"/>
                  </a:lnTo>
                  <a:lnTo>
                    <a:pt x="300405" y="262103"/>
                  </a:lnTo>
                  <a:lnTo>
                    <a:pt x="268480" y="273609"/>
                  </a:lnTo>
                  <a:lnTo>
                    <a:pt x="232209" y="282381"/>
                  </a:lnTo>
                  <a:lnTo>
                    <a:pt x="194651" y="286297"/>
                  </a:lnTo>
                  <a:lnTo>
                    <a:pt x="160757" y="287457"/>
                  </a:lnTo>
                  <a:lnTo>
                    <a:pt x="129266" y="283756"/>
                  </a:lnTo>
                  <a:lnTo>
                    <a:pt x="100899" y="2727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08"/>
            <p:cNvSpPr/>
            <p:nvPr/>
          </p:nvSpPr>
          <p:spPr>
            <a:xfrm>
              <a:off x="1062217" y="2722487"/>
              <a:ext cx="273983" cy="256003"/>
            </a:xfrm>
            <a:custGeom>
              <a:avLst/>
              <a:gdLst/>
              <a:ahLst/>
              <a:cxnLst/>
              <a:rect l="0" t="0" r="0" b="0"/>
              <a:pathLst>
                <a:path w="273983" h="256003">
                  <a:moveTo>
                    <a:pt x="50303" y="157872"/>
                  </a:moveTo>
                  <a:lnTo>
                    <a:pt x="54348" y="157872"/>
                  </a:lnTo>
                  <a:lnTo>
                    <a:pt x="58591" y="155615"/>
                  </a:lnTo>
                  <a:lnTo>
                    <a:pt x="60908" y="153827"/>
                  </a:lnTo>
                  <a:lnTo>
                    <a:pt x="96954" y="146521"/>
                  </a:lnTo>
                  <a:lnTo>
                    <a:pt x="133617" y="131234"/>
                  </a:lnTo>
                  <a:lnTo>
                    <a:pt x="167651" y="116865"/>
                  </a:lnTo>
                  <a:lnTo>
                    <a:pt x="199561" y="101884"/>
                  </a:lnTo>
                  <a:lnTo>
                    <a:pt x="229617" y="86720"/>
                  </a:lnTo>
                  <a:lnTo>
                    <a:pt x="253293" y="71503"/>
                  </a:lnTo>
                  <a:lnTo>
                    <a:pt x="269736" y="51190"/>
                  </a:lnTo>
                  <a:lnTo>
                    <a:pt x="272791" y="46111"/>
                  </a:lnTo>
                  <a:lnTo>
                    <a:pt x="273982" y="41032"/>
                  </a:lnTo>
                  <a:lnTo>
                    <a:pt x="273047" y="30872"/>
                  </a:lnTo>
                  <a:lnTo>
                    <a:pt x="267551" y="20712"/>
                  </a:lnTo>
                  <a:lnTo>
                    <a:pt x="263715" y="15632"/>
                  </a:lnTo>
                  <a:lnTo>
                    <a:pt x="252679" y="7730"/>
                  </a:lnTo>
                  <a:lnTo>
                    <a:pt x="238461" y="2243"/>
                  </a:lnTo>
                  <a:lnTo>
                    <a:pt x="210570" y="0"/>
                  </a:lnTo>
                  <a:lnTo>
                    <a:pt x="175870" y="5168"/>
                  </a:lnTo>
                  <a:lnTo>
                    <a:pt x="138778" y="17894"/>
                  </a:lnTo>
                  <a:lnTo>
                    <a:pt x="101823" y="37375"/>
                  </a:lnTo>
                  <a:lnTo>
                    <a:pt x="69049" y="60081"/>
                  </a:lnTo>
                  <a:lnTo>
                    <a:pt x="32149" y="97665"/>
                  </a:lnTo>
                  <a:lnTo>
                    <a:pt x="13597" y="127615"/>
                  </a:lnTo>
                  <a:lnTo>
                    <a:pt x="4356" y="147811"/>
                  </a:lnTo>
                  <a:lnTo>
                    <a:pt x="0" y="177375"/>
                  </a:lnTo>
                  <a:lnTo>
                    <a:pt x="1981" y="194480"/>
                  </a:lnTo>
                  <a:lnTo>
                    <a:pt x="11902" y="218391"/>
                  </a:lnTo>
                  <a:lnTo>
                    <a:pt x="25333" y="231618"/>
                  </a:lnTo>
                  <a:lnTo>
                    <a:pt x="43438" y="242295"/>
                  </a:lnTo>
                  <a:lnTo>
                    <a:pt x="77432" y="252219"/>
                  </a:lnTo>
                  <a:lnTo>
                    <a:pt x="101871" y="254838"/>
                  </a:lnTo>
                  <a:lnTo>
                    <a:pt x="131360" y="256002"/>
                  </a:lnTo>
                  <a:lnTo>
                    <a:pt x="162528" y="255672"/>
                  </a:lnTo>
                  <a:lnTo>
                    <a:pt x="190492" y="252704"/>
                  </a:lnTo>
                  <a:lnTo>
                    <a:pt x="225990" y="246272"/>
                  </a:lnTo>
                  <a:lnTo>
                    <a:pt x="248423" y="24169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809"/>
            <p:cNvSpPr/>
            <p:nvPr/>
          </p:nvSpPr>
          <p:spPr>
            <a:xfrm>
              <a:off x="448628" y="2251782"/>
              <a:ext cx="511493" cy="834319"/>
            </a:xfrm>
            <a:custGeom>
              <a:avLst/>
              <a:gdLst/>
              <a:ahLst/>
              <a:cxnLst/>
              <a:rect l="0" t="0" r="0" b="0"/>
              <a:pathLst>
                <a:path w="511493" h="834319">
                  <a:moveTo>
                    <a:pt x="16191" y="529518"/>
                  </a:moveTo>
                  <a:lnTo>
                    <a:pt x="13934" y="492986"/>
                  </a:lnTo>
                  <a:lnTo>
                    <a:pt x="10955" y="469255"/>
                  </a:lnTo>
                  <a:lnTo>
                    <a:pt x="9631" y="438952"/>
                  </a:lnTo>
                  <a:lnTo>
                    <a:pt x="4527" y="407986"/>
                  </a:lnTo>
                  <a:lnTo>
                    <a:pt x="0" y="376444"/>
                  </a:lnTo>
                  <a:lnTo>
                    <a:pt x="3633" y="342669"/>
                  </a:lnTo>
                  <a:lnTo>
                    <a:pt x="8634" y="307903"/>
                  </a:lnTo>
                  <a:lnTo>
                    <a:pt x="14526" y="272695"/>
                  </a:lnTo>
                  <a:lnTo>
                    <a:pt x="22789" y="237292"/>
                  </a:lnTo>
                  <a:lnTo>
                    <a:pt x="34364" y="201802"/>
                  </a:lnTo>
                  <a:lnTo>
                    <a:pt x="47975" y="167966"/>
                  </a:lnTo>
                  <a:lnTo>
                    <a:pt x="62491" y="138817"/>
                  </a:lnTo>
                  <a:lnTo>
                    <a:pt x="81925" y="109493"/>
                  </a:lnTo>
                  <a:lnTo>
                    <a:pt x="103826" y="82067"/>
                  </a:lnTo>
                  <a:lnTo>
                    <a:pt x="136890" y="51499"/>
                  </a:lnTo>
                  <a:lnTo>
                    <a:pt x="163815" y="31456"/>
                  </a:lnTo>
                  <a:lnTo>
                    <a:pt x="192715" y="15775"/>
                  </a:lnTo>
                  <a:lnTo>
                    <a:pt x="222493" y="4854"/>
                  </a:lnTo>
                  <a:lnTo>
                    <a:pt x="252661" y="0"/>
                  </a:lnTo>
                  <a:lnTo>
                    <a:pt x="283002" y="101"/>
                  </a:lnTo>
                  <a:lnTo>
                    <a:pt x="313421" y="4661"/>
                  </a:lnTo>
                  <a:lnTo>
                    <a:pt x="343873" y="15155"/>
                  </a:lnTo>
                  <a:lnTo>
                    <a:pt x="381488" y="43433"/>
                  </a:lnTo>
                  <a:lnTo>
                    <a:pt x="398961" y="68793"/>
                  </a:lnTo>
                  <a:lnTo>
                    <a:pt x="410678" y="97845"/>
                  </a:lnTo>
                  <a:lnTo>
                    <a:pt x="415885" y="130512"/>
                  </a:lnTo>
                  <a:lnTo>
                    <a:pt x="415942" y="167044"/>
                  </a:lnTo>
                  <a:lnTo>
                    <a:pt x="414772" y="186268"/>
                  </a:lnTo>
                  <a:lnTo>
                    <a:pt x="411452" y="205858"/>
                  </a:lnTo>
                  <a:lnTo>
                    <a:pt x="406698" y="225691"/>
                  </a:lnTo>
                  <a:lnTo>
                    <a:pt x="400989" y="245687"/>
                  </a:lnTo>
                  <a:lnTo>
                    <a:pt x="385615" y="283708"/>
                  </a:lnTo>
                  <a:lnTo>
                    <a:pt x="366646" y="320362"/>
                  </a:lnTo>
                  <a:lnTo>
                    <a:pt x="344105" y="356409"/>
                  </a:lnTo>
                  <a:lnTo>
                    <a:pt x="319975" y="392185"/>
                  </a:lnTo>
                  <a:lnTo>
                    <a:pt x="294293" y="426994"/>
                  </a:lnTo>
                  <a:lnTo>
                    <a:pt x="265946" y="459398"/>
                  </a:lnTo>
                  <a:lnTo>
                    <a:pt x="238671" y="488475"/>
                  </a:lnTo>
                  <a:lnTo>
                    <a:pt x="201774" y="524130"/>
                  </a:lnTo>
                  <a:lnTo>
                    <a:pt x="171650" y="550781"/>
                  </a:lnTo>
                  <a:lnTo>
                    <a:pt x="135944" y="581379"/>
                  </a:lnTo>
                  <a:lnTo>
                    <a:pt x="131569" y="588681"/>
                  </a:lnTo>
                  <a:lnTo>
                    <a:pt x="132056" y="588433"/>
                  </a:lnTo>
                  <a:lnTo>
                    <a:pt x="134856" y="585900"/>
                  </a:lnTo>
                  <a:lnTo>
                    <a:pt x="169644" y="579079"/>
                  </a:lnTo>
                  <a:lnTo>
                    <a:pt x="199854" y="580421"/>
                  </a:lnTo>
                  <a:lnTo>
                    <a:pt x="235616" y="586181"/>
                  </a:lnTo>
                  <a:lnTo>
                    <a:pt x="273023" y="597295"/>
                  </a:lnTo>
                  <a:lnTo>
                    <a:pt x="310918" y="615357"/>
                  </a:lnTo>
                  <a:lnTo>
                    <a:pt x="344912" y="640841"/>
                  </a:lnTo>
                  <a:lnTo>
                    <a:pt x="372388" y="673886"/>
                  </a:lnTo>
                  <a:lnTo>
                    <a:pt x="400661" y="710488"/>
                  </a:lnTo>
                  <a:lnTo>
                    <a:pt x="426442" y="744099"/>
                  </a:lnTo>
                  <a:lnTo>
                    <a:pt x="450167" y="775507"/>
                  </a:lnTo>
                  <a:lnTo>
                    <a:pt x="480093" y="808684"/>
                  </a:lnTo>
                  <a:lnTo>
                    <a:pt x="511492" y="8343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10"/>
            <p:cNvSpPr/>
            <p:nvPr/>
          </p:nvSpPr>
          <p:spPr>
            <a:xfrm>
              <a:off x="556272" y="2606040"/>
              <a:ext cx="22848" cy="525780"/>
            </a:xfrm>
            <a:custGeom>
              <a:avLst/>
              <a:gdLst/>
              <a:ahLst/>
              <a:cxnLst/>
              <a:rect l="0" t="0" r="0" b="0"/>
              <a:pathLst>
                <a:path w="22848" h="525780">
                  <a:moveTo>
                    <a:pt x="7608" y="0"/>
                  </a:moveTo>
                  <a:lnTo>
                    <a:pt x="2371" y="12166"/>
                  </a:lnTo>
                  <a:lnTo>
                    <a:pt x="301" y="47960"/>
                  </a:lnTo>
                  <a:lnTo>
                    <a:pt x="127" y="72962"/>
                  </a:lnTo>
                  <a:lnTo>
                    <a:pt x="50" y="101007"/>
                  </a:lnTo>
                  <a:lnTo>
                    <a:pt x="15" y="130405"/>
                  </a:lnTo>
                  <a:lnTo>
                    <a:pt x="0" y="162662"/>
                  </a:lnTo>
                  <a:lnTo>
                    <a:pt x="840" y="197601"/>
                  </a:lnTo>
                  <a:lnTo>
                    <a:pt x="2249" y="216400"/>
                  </a:lnTo>
                  <a:lnTo>
                    <a:pt x="4035" y="235707"/>
                  </a:lnTo>
                  <a:lnTo>
                    <a:pt x="6073" y="255351"/>
                  </a:lnTo>
                  <a:lnTo>
                    <a:pt x="8278" y="275220"/>
                  </a:lnTo>
                  <a:lnTo>
                    <a:pt x="10594" y="295240"/>
                  </a:lnTo>
                  <a:lnTo>
                    <a:pt x="12139" y="315360"/>
                  </a:lnTo>
                  <a:lnTo>
                    <a:pt x="13168" y="335547"/>
                  </a:lnTo>
                  <a:lnTo>
                    <a:pt x="13855" y="355778"/>
                  </a:lnTo>
                  <a:lnTo>
                    <a:pt x="15159" y="375191"/>
                  </a:lnTo>
                  <a:lnTo>
                    <a:pt x="18866" y="412567"/>
                  </a:lnTo>
                  <a:lnTo>
                    <a:pt x="20193" y="433371"/>
                  </a:lnTo>
                  <a:lnTo>
                    <a:pt x="21078" y="455707"/>
                  </a:lnTo>
                  <a:lnTo>
                    <a:pt x="21668" y="479065"/>
                  </a:lnTo>
                  <a:lnTo>
                    <a:pt x="22614" y="516552"/>
                  </a:lnTo>
                  <a:lnTo>
                    <a:pt x="22847" y="525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SMARTInkShape-Group84"/>
          <p:cNvGrpSpPr/>
          <p:nvPr/>
        </p:nvGrpSpPr>
        <p:grpSpPr>
          <a:xfrm>
            <a:off x="4477767" y="2242325"/>
            <a:ext cx="894334" cy="350427"/>
            <a:chOff x="4477767" y="2242325"/>
            <a:chExt cx="894334" cy="350427"/>
          </a:xfrm>
        </p:grpSpPr>
        <p:sp>
          <p:nvSpPr>
            <p:cNvPr id="21" name="SMARTInkShape-811"/>
            <p:cNvSpPr/>
            <p:nvPr/>
          </p:nvSpPr>
          <p:spPr>
            <a:xfrm>
              <a:off x="4477767" y="2316479"/>
              <a:ext cx="635253" cy="276273"/>
            </a:xfrm>
            <a:custGeom>
              <a:avLst/>
              <a:gdLst/>
              <a:ahLst/>
              <a:cxnLst/>
              <a:rect l="0" t="0" r="0" b="0"/>
              <a:pathLst>
                <a:path w="635253" h="276273">
                  <a:moveTo>
                    <a:pt x="193292" y="121921"/>
                  </a:moveTo>
                  <a:lnTo>
                    <a:pt x="189247" y="121921"/>
                  </a:lnTo>
                  <a:lnTo>
                    <a:pt x="185004" y="119663"/>
                  </a:lnTo>
                  <a:lnTo>
                    <a:pt x="180295" y="114990"/>
                  </a:lnTo>
                  <a:lnTo>
                    <a:pt x="167853" y="97448"/>
                  </a:lnTo>
                  <a:lnTo>
                    <a:pt x="156216" y="89175"/>
                  </a:lnTo>
                  <a:lnTo>
                    <a:pt x="137998" y="85407"/>
                  </a:lnTo>
                  <a:lnTo>
                    <a:pt x="116513" y="88336"/>
                  </a:lnTo>
                  <a:lnTo>
                    <a:pt x="78916" y="107610"/>
                  </a:lnTo>
                  <a:lnTo>
                    <a:pt x="48497" y="131229"/>
                  </a:lnTo>
                  <a:lnTo>
                    <a:pt x="19723" y="166438"/>
                  </a:lnTo>
                  <a:lnTo>
                    <a:pt x="4130" y="203747"/>
                  </a:lnTo>
                  <a:lnTo>
                    <a:pt x="0" y="220094"/>
                  </a:lnTo>
                  <a:lnTo>
                    <a:pt x="987" y="235827"/>
                  </a:lnTo>
                  <a:lnTo>
                    <a:pt x="6506" y="249028"/>
                  </a:lnTo>
                  <a:lnTo>
                    <a:pt x="14603" y="259693"/>
                  </a:lnTo>
                  <a:lnTo>
                    <a:pt x="23846" y="267255"/>
                  </a:lnTo>
                  <a:lnTo>
                    <a:pt x="46660" y="276272"/>
                  </a:lnTo>
                  <a:lnTo>
                    <a:pt x="74869" y="276216"/>
                  </a:lnTo>
                  <a:lnTo>
                    <a:pt x="96585" y="270837"/>
                  </a:lnTo>
                  <a:lnTo>
                    <a:pt x="124330" y="255351"/>
                  </a:lnTo>
                  <a:lnTo>
                    <a:pt x="146995" y="233728"/>
                  </a:lnTo>
                  <a:lnTo>
                    <a:pt x="160384" y="212622"/>
                  </a:lnTo>
                  <a:lnTo>
                    <a:pt x="174346" y="176010"/>
                  </a:lnTo>
                  <a:lnTo>
                    <a:pt x="178010" y="146142"/>
                  </a:lnTo>
                  <a:lnTo>
                    <a:pt x="178052" y="177575"/>
                  </a:lnTo>
                  <a:lnTo>
                    <a:pt x="182568" y="189271"/>
                  </a:lnTo>
                  <a:lnTo>
                    <a:pt x="199264" y="210577"/>
                  </a:lnTo>
                  <a:lnTo>
                    <a:pt x="224952" y="230246"/>
                  </a:lnTo>
                  <a:lnTo>
                    <a:pt x="246982" y="239436"/>
                  </a:lnTo>
                  <a:lnTo>
                    <a:pt x="270443" y="241689"/>
                  </a:lnTo>
                  <a:lnTo>
                    <a:pt x="306024" y="235293"/>
                  </a:lnTo>
                  <a:lnTo>
                    <a:pt x="329988" y="226068"/>
                  </a:lnTo>
                  <a:lnTo>
                    <a:pt x="367644" y="202020"/>
                  </a:lnTo>
                  <a:lnTo>
                    <a:pt x="396038" y="167151"/>
                  </a:lnTo>
                  <a:lnTo>
                    <a:pt x="413544" y="131734"/>
                  </a:lnTo>
                  <a:lnTo>
                    <a:pt x="428825" y="94424"/>
                  </a:lnTo>
                  <a:lnTo>
                    <a:pt x="429376" y="92030"/>
                  </a:lnTo>
                  <a:lnTo>
                    <a:pt x="433518" y="95660"/>
                  </a:lnTo>
                  <a:lnTo>
                    <a:pt x="435526" y="99807"/>
                  </a:lnTo>
                  <a:lnTo>
                    <a:pt x="443023" y="130944"/>
                  </a:lnTo>
                  <a:lnTo>
                    <a:pt x="448456" y="164343"/>
                  </a:lnTo>
                  <a:lnTo>
                    <a:pt x="451857" y="199275"/>
                  </a:lnTo>
                  <a:lnTo>
                    <a:pt x="452342" y="226271"/>
                  </a:lnTo>
                  <a:lnTo>
                    <a:pt x="453199" y="227047"/>
                  </a:lnTo>
                  <a:lnTo>
                    <a:pt x="458930" y="228396"/>
                  </a:lnTo>
                  <a:lnTo>
                    <a:pt x="454546" y="221630"/>
                  </a:lnTo>
                  <a:lnTo>
                    <a:pt x="452659" y="196032"/>
                  </a:lnTo>
                  <a:lnTo>
                    <a:pt x="457665" y="161144"/>
                  </a:lnTo>
                  <a:lnTo>
                    <a:pt x="460150" y="131661"/>
                  </a:lnTo>
                  <a:lnTo>
                    <a:pt x="466718" y="102323"/>
                  </a:lnTo>
                  <a:lnTo>
                    <a:pt x="483679" y="69225"/>
                  </a:lnTo>
                  <a:lnTo>
                    <a:pt x="513405" y="31206"/>
                  </a:lnTo>
                  <a:lnTo>
                    <a:pt x="524371" y="21490"/>
                  </a:lnTo>
                  <a:lnTo>
                    <a:pt x="544825" y="12106"/>
                  </a:lnTo>
                  <a:lnTo>
                    <a:pt x="576750" y="6249"/>
                  </a:lnTo>
                  <a:lnTo>
                    <a:pt x="613249" y="823"/>
                  </a:lnTo>
                  <a:lnTo>
                    <a:pt x="63525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12"/>
            <p:cNvSpPr/>
            <p:nvPr/>
          </p:nvSpPr>
          <p:spPr>
            <a:xfrm>
              <a:off x="5073222" y="2242325"/>
              <a:ext cx="298879" cy="339287"/>
            </a:xfrm>
            <a:custGeom>
              <a:avLst/>
              <a:gdLst/>
              <a:ahLst/>
              <a:cxnLst/>
              <a:rect l="0" t="0" r="0" b="0"/>
              <a:pathLst>
                <a:path w="298879" h="339287">
                  <a:moveTo>
                    <a:pt x="100758" y="112254"/>
                  </a:moveTo>
                  <a:lnTo>
                    <a:pt x="107318" y="118815"/>
                  </a:lnTo>
                  <a:lnTo>
                    <a:pt x="114252" y="120512"/>
                  </a:lnTo>
                  <a:lnTo>
                    <a:pt x="122160" y="125049"/>
                  </a:lnTo>
                  <a:lnTo>
                    <a:pt x="156803" y="127399"/>
                  </a:lnTo>
                  <a:lnTo>
                    <a:pt x="177759" y="123421"/>
                  </a:lnTo>
                  <a:lnTo>
                    <a:pt x="209132" y="106021"/>
                  </a:lnTo>
                  <a:lnTo>
                    <a:pt x="222584" y="98478"/>
                  </a:lnTo>
                  <a:lnTo>
                    <a:pt x="242759" y="75196"/>
                  </a:lnTo>
                  <a:lnTo>
                    <a:pt x="255149" y="54040"/>
                  </a:lnTo>
                  <a:lnTo>
                    <a:pt x="259109" y="34610"/>
                  </a:lnTo>
                  <a:lnTo>
                    <a:pt x="256238" y="16812"/>
                  </a:lnTo>
                  <a:lnTo>
                    <a:pt x="252672" y="12219"/>
                  </a:lnTo>
                  <a:lnTo>
                    <a:pt x="241935" y="4859"/>
                  </a:lnTo>
                  <a:lnTo>
                    <a:pt x="217565" y="0"/>
                  </a:lnTo>
                  <a:lnTo>
                    <a:pt x="188895" y="6651"/>
                  </a:lnTo>
                  <a:lnTo>
                    <a:pt x="150862" y="19346"/>
                  </a:lnTo>
                  <a:lnTo>
                    <a:pt x="124437" y="31169"/>
                  </a:lnTo>
                  <a:lnTo>
                    <a:pt x="98582" y="46583"/>
                  </a:lnTo>
                  <a:lnTo>
                    <a:pt x="61072" y="79061"/>
                  </a:lnTo>
                  <a:lnTo>
                    <a:pt x="29826" y="115496"/>
                  </a:lnTo>
                  <a:lnTo>
                    <a:pt x="15328" y="140506"/>
                  </a:lnTo>
                  <a:lnTo>
                    <a:pt x="5498" y="167991"/>
                  </a:lnTo>
                  <a:lnTo>
                    <a:pt x="0" y="195446"/>
                  </a:lnTo>
                  <a:lnTo>
                    <a:pt x="378" y="218938"/>
                  </a:lnTo>
                  <a:lnTo>
                    <a:pt x="13442" y="255248"/>
                  </a:lnTo>
                  <a:lnTo>
                    <a:pt x="37445" y="284728"/>
                  </a:lnTo>
                  <a:lnTo>
                    <a:pt x="74096" y="309549"/>
                  </a:lnTo>
                  <a:lnTo>
                    <a:pt x="100197" y="322990"/>
                  </a:lnTo>
                  <a:lnTo>
                    <a:pt x="126755" y="332915"/>
                  </a:lnTo>
                  <a:lnTo>
                    <a:pt x="155492" y="337326"/>
                  </a:lnTo>
                  <a:lnTo>
                    <a:pt x="182940" y="339286"/>
                  </a:lnTo>
                  <a:lnTo>
                    <a:pt x="208403" y="338464"/>
                  </a:lnTo>
                  <a:lnTo>
                    <a:pt x="241779" y="328481"/>
                  </a:lnTo>
                  <a:lnTo>
                    <a:pt x="278881" y="312195"/>
                  </a:lnTo>
                  <a:lnTo>
                    <a:pt x="298878" y="3027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SMARTInkShape-Group85"/>
          <p:cNvGrpSpPr/>
          <p:nvPr/>
        </p:nvGrpSpPr>
        <p:grpSpPr>
          <a:xfrm>
            <a:off x="1912621" y="3029725"/>
            <a:ext cx="1712829" cy="825995"/>
            <a:chOff x="1912621" y="3029725"/>
            <a:chExt cx="1712829" cy="825995"/>
          </a:xfrm>
        </p:grpSpPr>
        <p:sp>
          <p:nvSpPr>
            <p:cNvPr id="24" name="SMARTInkShape-813"/>
            <p:cNvSpPr/>
            <p:nvPr/>
          </p:nvSpPr>
          <p:spPr>
            <a:xfrm>
              <a:off x="1944217" y="3291840"/>
              <a:ext cx="14124" cy="266701"/>
            </a:xfrm>
            <a:custGeom>
              <a:avLst/>
              <a:gdLst/>
              <a:ahLst/>
              <a:cxnLst/>
              <a:rect l="0" t="0" r="0" b="0"/>
              <a:pathLst>
                <a:path w="14124" h="266701">
                  <a:moveTo>
                    <a:pt x="14123" y="0"/>
                  </a:moveTo>
                  <a:lnTo>
                    <a:pt x="8039" y="6929"/>
                  </a:lnTo>
                  <a:lnTo>
                    <a:pt x="3517" y="14651"/>
                  </a:lnTo>
                  <a:lnTo>
                    <a:pt x="255" y="32563"/>
                  </a:lnTo>
                  <a:lnTo>
                    <a:pt x="0" y="69995"/>
                  </a:lnTo>
                  <a:lnTo>
                    <a:pt x="3048" y="99124"/>
                  </a:lnTo>
                  <a:lnTo>
                    <a:pt x="4967" y="131826"/>
                  </a:lnTo>
                  <a:lnTo>
                    <a:pt x="5820" y="165269"/>
                  </a:lnTo>
                  <a:lnTo>
                    <a:pt x="6199" y="197066"/>
                  </a:lnTo>
                  <a:lnTo>
                    <a:pt x="6368" y="225873"/>
                  </a:lnTo>
                  <a:lnTo>
                    <a:pt x="6503" y="266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814"/>
            <p:cNvSpPr/>
            <p:nvPr/>
          </p:nvSpPr>
          <p:spPr>
            <a:xfrm>
              <a:off x="1935479" y="3810000"/>
              <a:ext cx="22862" cy="45720"/>
            </a:xfrm>
            <a:custGeom>
              <a:avLst/>
              <a:gdLst/>
              <a:ahLst/>
              <a:cxnLst/>
              <a:rect l="0" t="0" r="0" b="0"/>
              <a:pathLst>
                <a:path w="22862" h="45720">
                  <a:moveTo>
                    <a:pt x="22861" y="0"/>
                  </a:moveTo>
                  <a:lnTo>
                    <a:pt x="22861" y="4045"/>
                  </a:lnTo>
                  <a:lnTo>
                    <a:pt x="15100" y="27321"/>
                  </a:lnTo>
                  <a:lnTo>
                    <a:pt x="0" y="45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815"/>
            <p:cNvSpPr/>
            <p:nvPr/>
          </p:nvSpPr>
          <p:spPr>
            <a:xfrm>
              <a:off x="2103120" y="3505200"/>
              <a:ext cx="7621" cy="289560"/>
            </a:xfrm>
            <a:custGeom>
              <a:avLst/>
              <a:gdLst/>
              <a:ahLst/>
              <a:cxnLst/>
              <a:rect l="0" t="0" r="0" b="0"/>
              <a:pathLst>
                <a:path w="7621" h="289560">
                  <a:moveTo>
                    <a:pt x="7620" y="0"/>
                  </a:moveTo>
                  <a:lnTo>
                    <a:pt x="7620" y="10605"/>
                  </a:lnTo>
                  <a:lnTo>
                    <a:pt x="1059" y="44135"/>
                  </a:lnTo>
                  <a:lnTo>
                    <a:pt x="313" y="76200"/>
                  </a:lnTo>
                  <a:lnTo>
                    <a:pt x="93" y="112512"/>
                  </a:lnTo>
                  <a:lnTo>
                    <a:pt x="4072" y="150083"/>
                  </a:lnTo>
                  <a:lnTo>
                    <a:pt x="3785" y="177616"/>
                  </a:lnTo>
                  <a:lnTo>
                    <a:pt x="1682" y="205094"/>
                  </a:lnTo>
                  <a:lnTo>
                    <a:pt x="498" y="238756"/>
                  </a:lnTo>
                  <a:lnTo>
                    <a:pt x="98" y="271058"/>
                  </a:lnTo>
                  <a:lnTo>
                    <a:pt x="0" y="2895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816"/>
            <p:cNvSpPr/>
            <p:nvPr/>
          </p:nvSpPr>
          <p:spPr>
            <a:xfrm>
              <a:off x="2156459" y="3352800"/>
              <a:ext cx="7621" cy="7620"/>
            </a:xfrm>
            <a:custGeom>
              <a:avLst/>
              <a:gdLst/>
              <a:ahLst/>
              <a:cxnLst/>
              <a:rect l="0" t="0" r="0" b="0"/>
              <a:pathLst>
                <a:path w="7621" h="7620">
                  <a:moveTo>
                    <a:pt x="762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17"/>
            <p:cNvSpPr/>
            <p:nvPr/>
          </p:nvSpPr>
          <p:spPr>
            <a:xfrm>
              <a:off x="2225040" y="3422569"/>
              <a:ext cx="396241" cy="415880"/>
            </a:xfrm>
            <a:custGeom>
              <a:avLst/>
              <a:gdLst/>
              <a:ahLst/>
              <a:cxnLst/>
              <a:rect l="0" t="0" r="0" b="0"/>
              <a:pathLst>
                <a:path w="396241" h="415880">
                  <a:moveTo>
                    <a:pt x="0" y="158831"/>
                  </a:moveTo>
                  <a:lnTo>
                    <a:pt x="15438" y="176526"/>
                  </a:lnTo>
                  <a:lnTo>
                    <a:pt x="22918" y="194554"/>
                  </a:lnTo>
                  <a:lnTo>
                    <a:pt x="33031" y="230986"/>
                  </a:lnTo>
                  <a:lnTo>
                    <a:pt x="40643" y="260737"/>
                  </a:lnTo>
                  <a:lnTo>
                    <a:pt x="44215" y="295047"/>
                  </a:lnTo>
                  <a:lnTo>
                    <a:pt x="45274" y="327978"/>
                  </a:lnTo>
                  <a:lnTo>
                    <a:pt x="41542" y="359185"/>
                  </a:lnTo>
                  <a:lnTo>
                    <a:pt x="32522" y="393672"/>
                  </a:lnTo>
                  <a:lnTo>
                    <a:pt x="30541" y="403751"/>
                  </a:lnTo>
                  <a:lnTo>
                    <a:pt x="24038" y="415879"/>
                  </a:lnTo>
                  <a:lnTo>
                    <a:pt x="23645" y="415709"/>
                  </a:lnTo>
                  <a:lnTo>
                    <a:pt x="22246" y="411426"/>
                  </a:lnTo>
                  <a:lnTo>
                    <a:pt x="18918" y="407126"/>
                  </a:lnTo>
                  <a:lnTo>
                    <a:pt x="16874" y="400136"/>
                  </a:lnTo>
                  <a:lnTo>
                    <a:pt x="15455" y="363923"/>
                  </a:lnTo>
                  <a:lnTo>
                    <a:pt x="15303" y="328160"/>
                  </a:lnTo>
                  <a:lnTo>
                    <a:pt x="15268" y="297306"/>
                  </a:lnTo>
                  <a:lnTo>
                    <a:pt x="17510" y="263837"/>
                  </a:lnTo>
                  <a:lnTo>
                    <a:pt x="21329" y="230053"/>
                  </a:lnTo>
                  <a:lnTo>
                    <a:pt x="25848" y="198105"/>
                  </a:lnTo>
                  <a:lnTo>
                    <a:pt x="35194" y="166973"/>
                  </a:lnTo>
                  <a:lnTo>
                    <a:pt x="46968" y="137896"/>
                  </a:lnTo>
                  <a:lnTo>
                    <a:pt x="63964" y="103333"/>
                  </a:lnTo>
                  <a:lnTo>
                    <a:pt x="83863" y="78322"/>
                  </a:lnTo>
                  <a:lnTo>
                    <a:pt x="111431" y="58336"/>
                  </a:lnTo>
                  <a:lnTo>
                    <a:pt x="124031" y="57157"/>
                  </a:lnTo>
                  <a:lnTo>
                    <a:pt x="144726" y="59254"/>
                  </a:lnTo>
                  <a:lnTo>
                    <a:pt x="153505" y="64056"/>
                  </a:lnTo>
                  <a:lnTo>
                    <a:pt x="158216" y="67708"/>
                  </a:lnTo>
                  <a:lnTo>
                    <a:pt x="176945" y="98916"/>
                  </a:lnTo>
                  <a:lnTo>
                    <a:pt x="188741" y="123298"/>
                  </a:lnTo>
                  <a:lnTo>
                    <a:pt x="197598" y="154229"/>
                  </a:lnTo>
                  <a:lnTo>
                    <a:pt x="203327" y="187947"/>
                  </a:lnTo>
                  <a:lnTo>
                    <a:pt x="205025" y="219386"/>
                  </a:lnTo>
                  <a:lnTo>
                    <a:pt x="203270" y="247893"/>
                  </a:lnTo>
                  <a:lnTo>
                    <a:pt x="199137" y="280281"/>
                  </a:lnTo>
                  <a:lnTo>
                    <a:pt x="196314" y="291266"/>
                  </a:lnTo>
                  <a:lnTo>
                    <a:pt x="189965" y="302211"/>
                  </a:lnTo>
                  <a:lnTo>
                    <a:pt x="184279" y="309448"/>
                  </a:lnTo>
                  <a:lnTo>
                    <a:pt x="181244" y="310438"/>
                  </a:lnTo>
                  <a:lnTo>
                    <a:pt x="179249" y="310702"/>
                  </a:lnTo>
                  <a:lnTo>
                    <a:pt x="177919" y="310032"/>
                  </a:lnTo>
                  <a:lnTo>
                    <a:pt x="177033" y="308738"/>
                  </a:lnTo>
                  <a:lnTo>
                    <a:pt x="176047" y="304196"/>
                  </a:lnTo>
                  <a:lnTo>
                    <a:pt x="175329" y="270039"/>
                  </a:lnTo>
                  <a:lnTo>
                    <a:pt x="176127" y="236843"/>
                  </a:lnTo>
                  <a:lnTo>
                    <a:pt x="179314" y="209589"/>
                  </a:lnTo>
                  <a:lnTo>
                    <a:pt x="188068" y="178286"/>
                  </a:lnTo>
                  <a:lnTo>
                    <a:pt x="199579" y="144617"/>
                  </a:lnTo>
                  <a:lnTo>
                    <a:pt x="210339" y="109898"/>
                  </a:lnTo>
                  <a:lnTo>
                    <a:pt x="220766" y="81485"/>
                  </a:lnTo>
                  <a:lnTo>
                    <a:pt x="238414" y="46449"/>
                  </a:lnTo>
                  <a:lnTo>
                    <a:pt x="254128" y="26756"/>
                  </a:lnTo>
                  <a:lnTo>
                    <a:pt x="284235" y="7844"/>
                  </a:lnTo>
                  <a:lnTo>
                    <a:pt x="310866" y="595"/>
                  </a:lnTo>
                  <a:lnTo>
                    <a:pt x="316464" y="0"/>
                  </a:lnTo>
                  <a:lnTo>
                    <a:pt x="320196" y="450"/>
                  </a:lnTo>
                  <a:lnTo>
                    <a:pt x="322684" y="1597"/>
                  </a:lnTo>
                  <a:lnTo>
                    <a:pt x="327141" y="5129"/>
                  </a:lnTo>
                  <a:lnTo>
                    <a:pt x="339171" y="13571"/>
                  </a:lnTo>
                  <a:lnTo>
                    <a:pt x="352613" y="31406"/>
                  </a:lnTo>
                  <a:lnTo>
                    <a:pt x="359352" y="45471"/>
                  </a:lnTo>
                  <a:lnTo>
                    <a:pt x="363861" y="75760"/>
                  </a:lnTo>
                  <a:lnTo>
                    <a:pt x="365197" y="111545"/>
                  </a:lnTo>
                  <a:lnTo>
                    <a:pt x="365593" y="148959"/>
                  </a:lnTo>
                  <a:lnTo>
                    <a:pt x="365710" y="186856"/>
                  </a:lnTo>
                  <a:lnTo>
                    <a:pt x="369790" y="220851"/>
                  </a:lnTo>
                  <a:lnTo>
                    <a:pt x="372670" y="255748"/>
                  </a:lnTo>
                  <a:lnTo>
                    <a:pt x="374016" y="273436"/>
                  </a:lnTo>
                  <a:lnTo>
                    <a:pt x="377331" y="281169"/>
                  </a:lnTo>
                  <a:lnTo>
                    <a:pt x="379401" y="283569"/>
                  </a:lnTo>
                  <a:lnTo>
                    <a:pt x="396240" y="2959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818"/>
            <p:cNvSpPr/>
            <p:nvPr/>
          </p:nvSpPr>
          <p:spPr>
            <a:xfrm>
              <a:off x="2758440" y="3467100"/>
              <a:ext cx="38101" cy="227933"/>
            </a:xfrm>
            <a:custGeom>
              <a:avLst/>
              <a:gdLst/>
              <a:ahLst/>
              <a:cxnLst/>
              <a:rect l="0" t="0" r="0" b="0"/>
              <a:pathLst>
                <a:path w="38101" h="227933">
                  <a:moveTo>
                    <a:pt x="38100" y="0"/>
                  </a:moveTo>
                  <a:lnTo>
                    <a:pt x="34055" y="0"/>
                  </a:lnTo>
                  <a:lnTo>
                    <a:pt x="32863" y="1693"/>
                  </a:lnTo>
                  <a:lnTo>
                    <a:pt x="22330" y="35391"/>
                  </a:lnTo>
                  <a:lnTo>
                    <a:pt x="17340" y="64673"/>
                  </a:lnTo>
                  <a:lnTo>
                    <a:pt x="13604" y="100160"/>
                  </a:lnTo>
                  <a:lnTo>
                    <a:pt x="9392" y="137485"/>
                  </a:lnTo>
                  <a:lnTo>
                    <a:pt x="5887" y="173098"/>
                  </a:lnTo>
                  <a:lnTo>
                    <a:pt x="1163" y="207382"/>
                  </a:lnTo>
                  <a:lnTo>
                    <a:pt x="30" y="227932"/>
                  </a:lnTo>
                  <a:lnTo>
                    <a:pt x="0"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819"/>
            <p:cNvSpPr/>
            <p:nvPr/>
          </p:nvSpPr>
          <p:spPr>
            <a:xfrm>
              <a:off x="2766059" y="3215640"/>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820"/>
            <p:cNvSpPr/>
            <p:nvPr/>
          </p:nvSpPr>
          <p:spPr>
            <a:xfrm>
              <a:off x="2918943" y="3093719"/>
              <a:ext cx="22377" cy="525782"/>
            </a:xfrm>
            <a:custGeom>
              <a:avLst/>
              <a:gdLst/>
              <a:ahLst/>
              <a:cxnLst/>
              <a:rect l="0" t="0" r="0" b="0"/>
              <a:pathLst>
                <a:path w="22377" h="525782">
                  <a:moveTo>
                    <a:pt x="22376" y="0"/>
                  </a:moveTo>
                  <a:lnTo>
                    <a:pt x="21530" y="32925"/>
                  </a:lnTo>
                  <a:lnTo>
                    <a:pt x="17140" y="60744"/>
                  </a:lnTo>
                  <a:lnTo>
                    <a:pt x="15463" y="95421"/>
                  </a:lnTo>
                  <a:lnTo>
                    <a:pt x="14119" y="133354"/>
                  </a:lnTo>
                  <a:lnTo>
                    <a:pt x="10804" y="161716"/>
                  </a:lnTo>
                  <a:lnTo>
                    <a:pt x="8767" y="193512"/>
                  </a:lnTo>
                  <a:lnTo>
                    <a:pt x="7861" y="228246"/>
                  </a:lnTo>
                  <a:lnTo>
                    <a:pt x="7458" y="266261"/>
                  </a:lnTo>
                  <a:lnTo>
                    <a:pt x="5022" y="303476"/>
                  </a:lnTo>
                  <a:lnTo>
                    <a:pt x="1963" y="339772"/>
                  </a:lnTo>
                  <a:lnTo>
                    <a:pt x="604" y="375659"/>
                  </a:lnTo>
                  <a:lnTo>
                    <a:pt x="0" y="409106"/>
                  </a:lnTo>
                  <a:lnTo>
                    <a:pt x="578" y="439212"/>
                  </a:lnTo>
                  <a:lnTo>
                    <a:pt x="4817" y="474354"/>
                  </a:lnTo>
                  <a:lnTo>
                    <a:pt x="8936" y="504898"/>
                  </a:lnTo>
                  <a:lnTo>
                    <a:pt x="13032" y="516489"/>
                  </a:lnTo>
                  <a:lnTo>
                    <a:pt x="14757" y="525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21"/>
            <p:cNvSpPr/>
            <p:nvPr/>
          </p:nvSpPr>
          <p:spPr>
            <a:xfrm>
              <a:off x="2865119" y="3436619"/>
              <a:ext cx="106682" cy="22862"/>
            </a:xfrm>
            <a:custGeom>
              <a:avLst/>
              <a:gdLst/>
              <a:ahLst/>
              <a:cxnLst/>
              <a:rect l="0" t="0" r="0" b="0"/>
              <a:pathLst>
                <a:path w="106682" h="22862">
                  <a:moveTo>
                    <a:pt x="0" y="22861"/>
                  </a:moveTo>
                  <a:lnTo>
                    <a:pt x="12167" y="17624"/>
                  </a:lnTo>
                  <a:lnTo>
                    <a:pt x="46900" y="14603"/>
                  </a:lnTo>
                  <a:lnTo>
                    <a:pt x="78691" y="6993"/>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22"/>
            <p:cNvSpPr/>
            <p:nvPr/>
          </p:nvSpPr>
          <p:spPr>
            <a:xfrm>
              <a:off x="3091095" y="3346724"/>
              <a:ext cx="206280" cy="248358"/>
            </a:xfrm>
            <a:custGeom>
              <a:avLst/>
              <a:gdLst/>
              <a:ahLst/>
              <a:cxnLst/>
              <a:rect l="0" t="0" r="0" b="0"/>
              <a:pathLst>
                <a:path w="206280" h="248358">
                  <a:moveTo>
                    <a:pt x="25485" y="97516"/>
                  </a:moveTo>
                  <a:lnTo>
                    <a:pt x="44565" y="98362"/>
                  </a:lnTo>
                  <a:lnTo>
                    <a:pt x="54002" y="101561"/>
                  </a:lnTo>
                  <a:lnTo>
                    <a:pt x="66099" y="101289"/>
                  </a:lnTo>
                  <a:lnTo>
                    <a:pt x="98607" y="98261"/>
                  </a:lnTo>
                  <a:lnTo>
                    <a:pt x="131557" y="91579"/>
                  </a:lnTo>
                  <a:lnTo>
                    <a:pt x="162525" y="79849"/>
                  </a:lnTo>
                  <a:lnTo>
                    <a:pt x="189056" y="61476"/>
                  </a:lnTo>
                  <a:lnTo>
                    <a:pt x="201326" y="46573"/>
                  </a:lnTo>
                  <a:lnTo>
                    <a:pt x="205236" y="36493"/>
                  </a:lnTo>
                  <a:lnTo>
                    <a:pt x="206279" y="31434"/>
                  </a:lnTo>
                  <a:lnTo>
                    <a:pt x="205180" y="23555"/>
                  </a:lnTo>
                  <a:lnTo>
                    <a:pt x="199801" y="14359"/>
                  </a:lnTo>
                  <a:lnTo>
                    <a:pt x="194399" y="8910"/>
                  </a:lnTo>
                  <a:lnTo>
                    <a:pt x="186353" y="3667"/>
                  </a:lnTo>
                  <a:lnTo>
                    <a:pt x="172304" y="0"/>
                  </a:lnTo>
                  <a:lnTo>
                    <a:pt x="136792" y="6948"/>
                  </a:lnTo>
                  <a:lnTo>
                    <a:pt x="110675" y="16212"/>
                  </a:lnTo>
                  <a:lnTo>
                    <a:pt x="75050" y="38558"/>
                  </a:lnTo>
                  <a:lnTo>
                    <a:pt x="45874" y="68278"/>
                  </a:lnTo>
                  <a:lnTo>
                    <a:pt x="21460" y="96096"/>
                  </a:lnTo>
                  <a:lnTo>
                    <a:pt x="4338" y="133579"/>
                  </a:lnTo>
                  <a:lnTo>
                    <a:pt x="0" y="150797"/>
                  </a:lnTo>
                  <a:lnTo>
                    <a:pt x="4113" y="187188"/>
                  </a:lnTo>
                  <a:lnTo>
                    <a:pt x="9213" y="202563"/>
                  </a:lnTo>
                  <a:lnTo>
                    <a:pt x="17124" y="215041"/>
                  </a:lnTo>
                  <a:lnTo>
                    <a:pt x="28542" y="223973"/>
                  </a:lnTo>
                  <a:lnTo>
                    <a:pt x="60614" y="236607"/>
                  </a:lnTo>
                  <a:lnTo>
                    <a:pt x="89610" y="244655"/>
                  </a:lnTo>
                  <a:lnTo>
                    <a:pt x="115605" y="248357"/>
                  </a:lnTo>
                  <a:lnTo>
                    <a:pt x="147405" y="24229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23"/>
            <p:cNvSpPr/>
            <p:nvPr/>
          </p:nvSpPr>
          <p:spPr>
            <a:xfrm>
              <a:off x="3340784" y="3029725"/>
              <a:ext cx="284666" cy="572440"/>
            </a:xfrm>
            <a:custGeom>
              <a:avLst/>
              <a:gdLst/>
              <a:ahLst/>
              <a:cxnLst/>
              <a:rect l="0" t="0" r="0" b="0"/>
              <a:pathLst>
                <a:path w="284666" h="572440">
                  <a:moveTo>
                    <a:pt x="202516" y="323075"/>
                  </a:moveTo>
                  <a:lnTo>
                    <a:pt x="202516" y="312469"/>
                  </a:lnTo>
                  <a:lnTo>
                    <a:pt x="200258" y="307636"/>
                  </a:lnTo>
                  <a:lnTo>
                    <a:pt x="178043" y="283482"/>
                  </a:lnTo>
                  <a:lnTo>
                    <a:pt x="170190" y="280078"/>
                  </a:lnTo>
                  <a:lnTo>
                    <a:pt x="147306" y="277892"/>
                  </a:lnTo>
                  <a:lnTo>
                    <a:pt x="135362" y="282109"/>
                  </a:lnTo>
                  <a:lnTo>
                    <a:pt x="102640" y="305074"/>
                  </a:lnTo>
                  <a:lnTo>
                    <a:pt x="72815" y="339776"/>
                  </a:lnTo>
                  <a:lnTo>
                    <a:pt x="47810" y="371485"/>
                  </a:lnTo>
                  <a:lnTo>
                    <a:pt x="23468" y="407692"/>
                  </a:lnTo>
                  <a:lnTo>
                    <a:pt x="7789" y="442973"/>
                  </a:lnTo>
                  <a:lnTo>
                    <a:pt x="39" y="474875"/>
                  </a:lnTo>
                  <a:lnTo>
                    <a:pt x="0" y="503519"/>
                  </a:lnTo>
                  <a:lnTo>
                    <a:pt x="4135" y="520112"/>
                  </a:lnTo>
                  <a:lnTo>
                    <a:pt x="11617" y="535954"/>
                  </a:lnTo>
                  <a:lnTo>
                    <a:pt x="29395" y="555107"/>
                  </a:lnTo>
                  <a:lnTo>
                    <a:pt x="54795" y="567461"/>
                  </a:lnTo>
                  <a:lnTo>
                    <a:pt x="83769" y="572439"/>
                  </a:lnTo>
                  <a:lnTo>
                    <a:pt x="113803" y="569868"/>
                  </a:lnTo>
                  <a:lnTo>
                    <a:pt x="144151" y="559699"/>
                  </a:lnTo>
                  <a:lnTo>
                    <a:pt x="179510" y="534162"/>
                  </a:lnTo>
                  <a:lnTo>
                    <a:pt x="206611" y="506222"/>
                  </a:lnTo>
                  <a:lnTo>
                    <a:pt x="226966" y="471508"/>
                  </a:lnTo>
                  <a:lnTo>
                    <a:pt x="241322" y="446901"/>
                  </a:lnTo>
                  <a:lnTo>
                    <a:pt x="253912" y="417337"/>
                  </a:lnTo>
                  <a:lnTo>
                    <a:pt x="264305" y="385289"/>
                  </a:lnTo>
                  <a:lnTo>
                    <a:pt x="271746" y="354112"/>
                  </a:lnTo>
                  <a:lnTo>
                    <a:pt x="277876" y="321065"/>
                  </a:lnTo>
                  <a:lnTo>
                    <a:pt x="282576" y="288315"/>
                  </a:lnTo>
                  <a:lnTo>
                    <a:pt x="284665" y="259648"/>
                  </a:lnTo>
                  <a:lnTo>
                    <a:pt x="283335" y="230538"/>
                  </a:lnTo>
                  <a:lnTo>
                    <a:pt x="279922" y="200667"/>
                  </a:lnTo>
                  <a:lnTo>
                    <a:pt x="275582" y="170458"/>
                  </a:lnTo>
                  <a:lnTo>
                    <a:pt x="270832" y="142356"/>
                  </a:lnTo>
                  <a:lnTo>
                    <a:pt x="263397" y="104993"/>
                  </a:lnTo>
                  <a:lnTo>
                    <a:pt x="253574" y="72473"/>
                  </a:lnTo>
                  <a:lnTo>
                    <a:pt x="239130" y="39234"/>
                  </a:lnTo>
                  <a:lnTo>
                    <a:pt x="212905" y="3827"/>
                  </a:lnTo>
                  <a:lnTo>
                    <a:pt x="211982" y="1023"/>
                  </a:lnTo>
                  <a:lnTo>
                    <a:pt x="210520" y="0"/>
                  </a:lnTo>
                  <a:lnTo>
                    <a:pt x="208698" y="165"/>
                  </a:lnTo>
                  <a:lnTo>
                    <a:pt x="206638" y="1121"/>
                  </a:lnTo>
                  <a:lnTo>
                    <a:pt x="206110" y="3453"/>
                  </a:lnTo>
                  <a:lnTo>
                    <a:pt x="209670" y="35847"/>
                  </a:lnTo>
                  <a:lnTo>
                    <a:pt x="209998" y="63745"/>
                  </a:lnTo>
                  <a:lnTo>
                    <a:pt x="210941" y="99292"/>
                  </a:lnTo>
                  <a:lnTo>
                    <a:pt x="214163" y="127096"/>
                  </a:lnTo>
                  <a:lnTo>
                    <a:pt x="218416" y="156386"/>
                  </a:lnTo>
                  <a:lnTo>
                    <a:pt x="223129" y="187184"/>
                  </a:lnTo>
                  <a:lnTo>
                    <a:pt x="228046" y="220628"/>
                  </a:lnTo>
                  <a:lnTo>
                    <a:pt x="235312" y="252989"/>
                  </a:lnTo>
                  <a:lnTo>
                    <a:pt x="243338" y="285152"/>
                  </a:lnTo>
                  <a:lnTo>
                    <a:pt x="249728" y="319202"/>
                  </a:lnTo>
                  <a:lnTo>
                    <a:pt x="257648" y="349576"/>
                  </a:lnTo>
                  <a:lnTo>
                    <a:pt x="267111" y="385960"/>
                  </a:lnTo>
                  <a:lnTo>
                    <a:pt x="271096" y="41451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24"/>
            <p:cNvSpPr/>
            <p:nvPr/>
          </p:nvSpPr>
          <p:spPr>
            <a:xfrm>
              <a:off x="1912621" y="3329940"/>
              <a:ext cx="22859" cy="457201"/>
            </a:xfrm>
            <a:custGeom>
              <a:avLst/>
              <a:gdLst/>
              <a:ahLst/>
              <a:cxnLst/>
              <a:rect l="0" t="0" r="0" b="0"/>
              <a:pathLst>
                <a:path w="22859" h="457201">
                  <a:moveTo>
                    <a:pt x="22858" y="0"/>
                  </a:moveTo>
                  <a:lnTo>
                    <a:pt x="22858" y="34251"/>
                  </a:lnTo>
                  <a:lnTo>
                    <a:pt x="22858" y="69076"/>
                  </a:lnTo>
                  <a:lnTo>
                    <a:pt x="12385" y="100004"/>
                  </a:lnTo>
                  <a:lnTo>
                    <a:pt x="8560" y="137848"/>
                  </a:lnTo>
                  <a:lnTo>
                    <a:pt x="5640" y="170101"/>
                  </a:lnTo>
                  <a:lnTo>
                    <a:pt x="1670" y="204211"/>
                  </a:lnTo>
                  <a:lnTo>
                    <a:pt x="494" y="238025"/>
                  </a:lnTo>
                  <a:lnTo>
                    <a:pt x="145" y="272596"/>
                  </a:lnTo>
                  <a:lnTo>
                    <a:pt x="42" y="304289"/>
                  </a:lnTo>
                  <a:lnTo>
                    <a:pt x="7" y="341294"/>
                  </a:lnTo>
                  <a:lnTo>
                    <a:pt x="0" y="378530"/>
                  </a:lnTo>
                  <a:lnTo>
                    <a:pt x="845" y="411311"/>
                  </a:lnTo>
                  <a:lnTo>
                    <a:pt x="7479" y="449334"/>
                  </a:lnTo>
                  <a:lnTo>
                    <a:pt x="7619"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 from="(-#ppt_w/2)" to="(#ppt_x)" calcmode="lin" valueType="num">
                                      <p:cBhvr>
                                        <p:cTn id="7" dur="600" fill="hold">
                                          <p:stCondLst>
                                            <p:cond delay="0"/>
                                          </p:stCondLst>
                                        </p:cTn>
                                        <p:tgtEl>
                                          <p:spTgt spid="83971"/>
                                        </p:tgtEl>
                                        <p:attrNameLst>
                                          <p:attrName>ppt_x</p:attrName>
                                        </p:attrNameLst>
                                      </p:cBhvr>
                                    </p:anim>
                                    <p:anim from="0" to="-1.0" calcmode="lin" valueType="num">
                                      <p:cBhvr>
                                        <p:cTn id="8" dur="200" decel="50000" autoRev="1" fill="hold">
                                          <p:stCondLst>
                                            <p:cond delay="600"/>
                                          </p:stCondLst>
                                        </p:cTn>
                                        <p:tgtEl>
                                          <p:spTgt spid="83971"/>
                                        </p:tgtEl>
                                        <p:attrNameLst>
                                          <p:attrName>xshear</p:attrName>
                                        </p:attrNameLst>
                                      </p:cBhvr>
                                    </p:anim>
                                    <p:animScale>
                                      <p:cBhvr>
                                        <p:cTn id="9" dur="200" decel="100000" autoRev="1" fill="hold">
                                          <p:stCondLst>
                                            <p:cond delay="600"/>
                                          </p:stCondLst>
                                        </p:cTn>
                                        <p:tgtEl>
                                          <p:spTgt spid="83971"/>
                                        </p:tgtEl>
                                      </p:cBhvr>
                                      <p:from x="100000" y="100000"/>
                                      <p:to x="80000" y="100000"/>
                                    </p:animScale>
                                    <p:anim by="(#ppt_h/3+#ppt_w*0.1)" calcmode="lin" valueType="num">
                                      <p:cBhvr additive="sum">
                                        <p:cTn id="10" dur="200" decel="100000" autoRev="1" fill="hold">
                                          <p:stCondLst>
                                            <p:cond delay="600"/>
                                          </p:stCondLst>
                                        </p:cTn>
                                        <p:tgtEl>
                                          <p:spTgt spid="8397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3976"/>
                                        </p:tgtEl>
                                        <p:attrNameLst>
                                          <p:attrName>style.visibility</p:attrName>
                                        </p:attrNameLst>
                                      </p:cBhvr>
                                      <p:to>
                                        <p:strVal val="visible"/>
                                      </p:to>
                                    </p:set>
                                    <p:animEffect transition="in" filter="checkerboard(across)">
                                      <p:cBhvr>
                                        <p:cTn id="15" dur="500"/>
                                        <p:tgtEl>
                                          <p:spTgt spid="83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WordArt 2"/>
          <p:cNvSpPr>
            <a:spLocks noChangeArrowheads="1" noChangeShapeType="1" noTextEdit="1"/>
          </p:cNvSpPr>
          <p:nvPr/>
        </p:nvSpPr>
        <p:spPr bwMode="auto">
          <a:xfrm>
            <a:off x="228600" y="2286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#3</a:t>
            </a:r>
          </a:p>
        </p:txBody>
      </p:sp>
      <p:sp>
        <p:nvSpPr>
          <p:cNvPr id="89091" name="Text Box 3"/>
          <p:cNvSpPr txBox="1">
            <a:spLocks noChangeArrowheads="1"/>
          </p:cNvSpPr>
          <p:nvPr/>
        </p:nvSpPr>
        <p:spPr bwMode="auto">
          <a:xfrm>
            <a:off x="381000" y="1295400"/>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VARIATION</a:t>
            </a:r>
          </a:p>
        </p:txBody>
      </p:sp>
      <p:pic>
        <p:nvPicPr>
          <p:cNvPr id="89093" name="Picture 5" descr="http://museum.utep.edu/archive/museums/pmicecolors1.jpg"/>
          <p:cNvPicPr>
            <a:picLocks noChangeAspect="1" noChangeArrowheads="1"/>
          </p:cNvPicPr>
          <p:nvPr/>
        </p:nvPicPr>
        <p:blipFill>
          <a:blip r:embed="rId2" r:link="rId3" cstate="print"/>
          <a:srcRect/>
          <a:stretch>
            <a:fillRect/>
          </a:stretch>
        </p:blipFill>
        <p:spPr bwMode="auto">
          <a:xfrm>
            <a:off x="5249863" y="2057400"/>
            <a:ext cx="3894137" cy="4800600"/>
          </a:xfrm>
          <a:prstGeom prst="rect">
            <a:avLst/>
          </a:prstGeom>
          <a:noFill/>
          <a:ln w="9525">
            <a:noFill/>
            <a:miter lim="800000"/>
            <a:headEnd/>
            <a:tailEnd/>
          </a:ln>
        </p:spPr>
      </p:pic>
      <p:pic>
        <p:nvPicPr>
          <p:cNvPr id="95236" name="Picture 9" descr="71216_lions_jpg"/>
          <p:cNvPicPr>
            <a:picLocks noChangeAspect="1" noChangeArrowheads="1"/>
          </p:cNvPicPr>
          <p:nvPr/>
        </p:nvPicPr>
        <p:blipFill>
          <a:blip r:embed="rId4" cstate="print"/>
          <a:srcRect/>
          <a:stretch>
            <a:fillRect/>
          </a:stretch>
        </p:blipFill>
        <p:spPr bwMode="auto">
          <a:xfrm>
            <a:off x="381000" y="2057400"/>
            <a:ext cx="2727325" cy="4800600"/>
          </a:xfrm>
          <a:prstGeom prst="rect">
            <a:avLst/>
          </a:prstGeom>
          <a:noFill/>
          <a:ln w="9525">
            <a:noFill/>
            <a:miter lim="800000"/>
            <a:headEnd/>
            <a:tailEnd/>
          </a:ln>
        </p:spPr>
      </p:pic>
      <p:grpSp>
        <p:nvGrpSpPr>
          <p:cNvPr id="20" name="SMARTInkShape-Group86"/>
          <p:cNvGrpSpPr/>
          <p:nvPr/>
        </p:nvGrpSpPr>
        <p:grpSpPr>
          <a:xfrm>
            <a:off x="3590653" y="1981200"/>
            <a:ext cx="2581548" cy="990233"/>
            <a:chOff x="3590653" y="1981200"/>
            <a:chExt cx="2581548" cy="990233"/>
          </a:xfrm>
        </p:grpSpPr>
        <p:sp>
          <p:nvSpPr>
            <p:cNvPr id="6" name="SMARTInkShape-825"/>
            <p:cNvSpPr/>
            <p:nvPr/>
          </p:nvSpPr>
          <p:spPr>
            <a:xfrm>
              <a:off x="5907716" y="2354869"/>
              <a:ext cx="264485" cy="394302"/>
            </a:xfrm>
            <a:custGeom>
              <a:avLst/>
              <a:gdLst/>
              <a:ahLst/>
              <a:cxnLst/>
              <a:rect l="0" t="0" r="0" b="0"/>
              <a:pathLst>
                <a:path w="264485" h="394302">
                  <a:moveTo>
                    <a:pt x="165423" y="243550"/>
                  </a:moveTo>
                  <a:lnTo>
                    <a:pt x="161378" y="239505"/>
                  </a:lnTo>
                  <a:lnTo>
                    <a:pt x="159391" y="235262"/>
                  </a:lnTo>
                  <a:lnTo>
                    <a:pt x="158863" y="232945"/>
                  </a:lnTo>
                  <a:lnTo>
                    <a:pt x="154072" y="225638"/>
                  </a:lnTo>
                  <a:lnTo>
                    <a:pt x="136567" y="207983"/>
                  </a:lnTo>
                  <a:lnTo>
                    <a:pt x="128327" y="202907"/>
                  </a:lnTo>
                  <a:lnTo>
                    <a:pt x="123760" y="202062"/>
                  </a:lnTo>
                  <a:lnTo>
                    <a:pt x="108393" y="204917"/>
                  </a:lnTo>
                  <a:lnTo>
                    <a:pt x="80875" y="215724"/>
                  </a:lnTo>
                  <a:lnTo>
                    <a:pt x="66886" y="225257"/>
                  </a:lnTo>
                  <a:lnTo>
                    <a:pt x="34782" y="259392"/>
                  </a:lnTo>
                  <a:lnTo>
                    <a:pt x="12116" y="294626"/>
                  </a:lnTo>
                  <a:lnTo>
                    <a:pt x="2406" y="319079"/>
                  </a:lnTo>
                  <a:lnTo>
                    <a:pt x="0" y="341565"/>
                  </a:lnTo>
                  <a:lnTo>
                    <a:pt x="2437" y="353717"/>
                  </a:lnTo>
                  <a:lnTo>
                    <a:pt x="12615" y="370079"/>
                  </a:lnTo>
                  <a:lnTo>
                    <a:pt x="26355" y="381605"/>
                  </a:lnTo>
                  <a:lnTo>
                    <a:pt x="45196" y="390383"/>
                  </a:lnTo>
                  <a:lnTo>
                    <a:pt x="70910" y="394301"/>
                  </a:lnTo>
                  <a:lnTo>
                    <a:pt x="91888" y="391416"/>
                  </a:lnTo>
                  <a:lnTo>
                    <a:pt x="116918" y="381155"/>
                  </a:lnTo>
                  <a:lnTo>
                    <a:pt x="131447" y="367643"/>
                  </a:lnTo>
                  <a:lnTo>
                    <a:pt x="154573" y="331374"/>
                  </a:lnTo>
                  <a:lnTo>
                    <a:pt x="170299" y="297606"/>
                  </a:lnTo>
                  <a:lnTo>
                    <a:pt x="180572" y="270962"/>
                  </a:lnTo>
                  <a:lnTo>
                    <a:pt x="189936" y="242187"/>
                  </a:lnTo>
                  <a:lnTo>
                    <a:pt x="196921" y="212464"/>
                  </a:lnTo>
                  <a:lnTo>
                    <a:pt x="202847" y="182321"/>
                  </a:lnTo>
                  <a:lnTo>
                    <a:pt x="207456" y="151991"/>
                  </a:lnTo>
                  <a:lnTo>
                    <a:pt x="209505" y="121577"/>
                  </a:lnTo>
                  <a:lnTo>
                    <a:pt x="210658" y="83985"/>
                  </a:lnTo>
                  <a:lnTo>
                    <a:pt x="211000" y="51398"/>
                  </a:lnTo>
                  <a:lnTo>
                    <a:pt x="211125" y="16405"/>
                  </a:lnTo>
                  <a:lnTo>
                    <a:pt x="211143" y="0"/>
                  </a:lnTo>
                  <a:lnTo>
                    <a:pt x="213402" y="37371"/>
                  </a:lnTo>
                  <a:lnTo>
                    <a:pt x="217176" y="70418"/>
                  </a:lnTo>
                  <a:lnTo>
                    <a:pt x="218058" y="95483"/>
                  </a:lnTo>
                  <a:lnTo>
                    <a:pt x="218450" y="123556"/>
                  </a:lnTo>
                  <a:lnTo>
                    <a:pt x="218624" y="152966"/>
                  </a:lnTo>
                  <a:lnTo>
                    <a:pt x="218701" y="182124"/>
                  </a:lnTo>
                  <a:lnTo>
                    <a:pt x="218736" y="209194"/>
                  </a:lnTo>
                  <a:lnTo>
                    <a:pt x="222801" y="244189"/>
                  </a:lnTo>
                  <a:lnTo>
                    <a:pt x="229367" y="280053"/>
                  </a:lnTo>
                  <a:lnTo>
                    <a:pt x="244408" y="316236"/>
                  </a:lnTo>
                  <a:lnTo>
                    <a:pt x="264484" y="35023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826"/>
            <p:cNvSpPr/>
            <p:nvPr/>
          </p:nvSpPr>
          <p:spPr>
            <a:xfrm>
              <a:off x="5555948" y="2577430"/>
              <a:ext cx="218013" cy="249590"/>
            </a:xfrm>
            <a:custGeom>
              <a:avLst/>
              <a:gdLst/>
              <a:ahLst/>
              <a:cxnLst/>
              <a:rect l="0" t="0" r="0" b="0"/>
              <a:pathLst>
                <a:path w="218013" h="249590">
                  <a:moveTo>
                    <a:pt x="21891" y="66710"/>
                  </a:moveTo>
                  <a:lnTo>
                    <a:pt x="21891" y="70755"/>
                  </a:lnTo>
                  <a:lnTo>
                    <a:pt x="22738" y="71947"/>
                  </a:lnTo>
                  <a:lnTo>
                    <a:pt x="24149" y="72741"/>
                  </a:lnTo>
                  <a:lnTo>
                    <a:pt x="32438" y="73859"/>
                  </a:lnTo>
                  <a:lnTo>
                    <a:pt x="70282" y="74311"/>
                  </a:lnTo>
                  <a:lnTo>
                    <a:pt x="104483" y="74326"/>
                  </a:lnTo>
                  <a:lnTo>
                    <a:pt x="139994" y="70283"/>
                  </a:lnTo>
                  <a:lnTo>
                    <a:pt x="172691" y="60485"/>
                  </a:lnTo>
                  <a:lnTo>
                    <a:pt x="206101" y="38603"/>
                  </a:lnTo>
                  <a:lnTo>
                    <a:pt x="215514" y="26114"/>
                  </a:lnTo>
                  <a:lnTo>
                    <a:pt x="218012" y="19598"/>
                  </a:lnTo>
                  <a:lnTo>
                    <a:pt x="217832" y="16675"/>
                  </a:lnTo>
                  <a:lnTo>
                    <a:pt x="215374" y="11170"/>
                  </a:lnTo>
                  <a:lnTo>
                    <a:pt x="209230" y="3310"/>
                  </a:lnTo>
                  <a:lnTo>
                    <a:pt x="199980" y="432"/>
                  </a:lnTo>
                  <a:lnTo>
                    <a:pt x="187402" y="0"/>
                  </a:lnTo>
                  <a:lnTo>
                    <a:pt x="156373" y="6620"/>
                  </a:lnTo>
                  <a:lnTo>
                    <a:pt x="127778" y="15885"/>
                  </a:lnTo>
                  <a:lnTo>
                    <a:pt x="91820" y="34186"/>
                  </a:lnTo>
                  <a:lnTo>
                    <a:pt x="59411" y="60191"/>
                  </a:lnTo>
                  <a:lnTo>
                    <a:pt x="32820" y="83123"/>
                  </a:lnTo>
                  <a:lnTo>
                    <a:pt x="10064" y="118525"/>
                  </a:lnTo>
                  <a:lnTo>
                    <a:pt x="3935" y="135459"/>
                  </a:lnTo>
                  <a:lnTo>
                    <a:pt x="0" y="171667"/>
                  </a:lnTo>
                  <a:lnTo>
                    <a:pt x="1155" y="187864"/>
                  </a:lnTo>
                  <a:lnTo>
                    <a:pt x="11326" y="210416"/>
                  </a:lnTo>
                  <a:lnTo>
                    <a:pt x="20300" y="222583"/>
                  </a:lnTo>
                  <a:lnTo>
                    <a:pt x="34449" y="231378"/>
                  </a:lnTo>
                  <a:lnTo>
                    <a:pt x="67082" y="243922"/>
                  </a:lnTo>
                  <a:lnTo>
                    <a:pt x="104917" y="248470"/>
                  </a:lnTo>
                  <a:lnTo>
                    <a:pt x="138308" y="249258"/>
                  </a:lnTo>
                  <a:lnTo>
                    <a:pt x="173204" y="249524"/>
                  </a:lnTo>
                  <a:lnTo>
                    <a:pt x="197152" y="2495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827"/>
            <p:cNvSpPr/>
            <p:nvPr/>
          </p:nvSpPr>
          <p:spPr>
            <a:xfrm>
              <a:off x="5356860" y="2636519"/>
              <a:ext cx="152401" cy="60962"/>
            </a:xfrm>
            <a:custGeom>
              <a:avLst/>
              <a:gdLst/>
              <a:ahLst/>
              <a:cxnLst/>
              <a:rect l="0" t="0" r="0" b="0"/>
              <a:pathLst>
                <a:path w="152401" h="60962">
                  <a:moveTo>
                    <a:pt x="0" y="60961"/>
                  </a:moveTo>
                  <a:lnTo>
                    <a:pt x="0" y="56915"/>
                  </a:lnTo>
                  <a:lnTo>
                    <a:pt x="4515" y="52672"/>
                  </a:lnTo>
                  <a:lnTo>
                    <a:pt x="39869" y="35521"/>
                  </a:lnTo>
                  <a:lnTo>
                    <a:pt x="75013" y="25393"/>
                  </a:lnTo>
                  <a:lnTo>
                    <a:pt x="105387" y="16932"/>
                  </a:lnTo>
                  <a:lnTo>
                    <a:pt x="141859" y="3847"/>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28"/>
            <p:cNvSpPr/>
            <p:nvPr/>
          </p:nvSpPr>
          <p:spPr>
            <a:xfrm>
              <a:off x="5372100" y="2423159"/>
              <a:ext cx="22861" cy="441961"/>
            </a:xfrm>
            <a:custGeom>
              <a:avLst/>
              <a:gdLst/>
              <a:ahLst/>
              <a:cxnLst/>
              <a:rect l="0" t="0" r="0" b="0"/>
              <a:pathLst>
                <a:path w="22861" h="441961">
                  <a:moveTo>
                    <a:pt x="0" y="0"/>
                  </a:moveTo>
                  <a:lnTo>
                    <a:pt x="4045" y="0"/>
                  </a:lnTo>
                  <a:lnTo>
                    <a:pt x="5236" y="847"/>
                  </a:lnTo>
                  <a:lnTo>
                    <a:pt x="6031" y="2258"/>
                  </a:lnTo>
                  <a:lnTo>
                    <a:pt x="14153" y="40091"/>
                  </a:lnTo>
                  <a:lnTo>
                    <a:pt x="18963" y="69641"/>
                  </a:lnTo>
                  <a:lnTo>
                    <a:pt x="21705" y="105207"/>
                  </a:lnTo>
                  <a:lnTo>
                    <a:pt x="22518" y="142557"/>
                  </a:lnTo>
                  <a:lnTo>
                    <a:pt x="22707" y="172297"/>
                  </a:lnTo>
                  <a:lnTo>
                    <a:pt x="22792" y="204423"/>
                  </a:lnTo>
                  <a:lnTo>
                    <a:pt x="22830" y="235635"/>
                  </a:lnTo>
                  <a:lnTo>
                    <a:pt x="22846" y="268698"/>
                  </a:lnTo>
                  <a:lnTo>
                    <a:pt x="22853" y="302302"/>
                  </a:lnTo>
                  <a:lnTo>
                    <a:pt x="22857" y="334170"/>
                  </a:lnTo>
                  <a:lnTo>
                    <a:pt x="20601" y="360751"/>
                  </a:lnTo>
                  <a:lnTo>
                    <a:pt x="16828" y="392498"/>
                  </a:lnTo>
                  <a:lnTo>
                    <a:pt x="16295" y="426918"/>
                  </a:lnTo>
                  <a:lnTo>
                    <a:pt x="22860" y="4419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29"/>
            <p:cNvSpPr/>
            <p:nvPr/>
          </p:nvSpPr>
          <p:spPr>
            <a:xfrm>
              <a:off x="5242560" y="2499359"/>
              <a:ext cx="7621" cy="15242"/>
            </a:xfrm>
            <a:custGeom>
              <a:avLst/>
              <a:gdLst/>
              <a:ahLst/>
              <a:cxnLst/>
              <a:rect l="0" t="0" r="0" b="0"/>
              <a:pathLst>
                <a:path w="7621" h="15242">
                  <a:moveTo>
                    <a:pt x="7620" y="15241"/>
                  </a:moveTo>
                  <a:lnTo>
                    <a:pt x="3574" y="11195"/>
                  </a:lnTo>
                  <a:lnTo>
                    <a:pt x="1588" y="695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30"/>
            <p:cNvSpPr/>
            <p:nvPr/>
          </p:nvSpPr>
          <p:spPr>
            <a:xfrm>
              <a:off x="5189219" y="2697480"/>
              <a:ext cx="11639" cy="205205"/>
            </a:xfrm>
            <a:custGeom>
              <a:avLst/>
              <a:gdLst/>
              <a:ahLst/>
              <a:cxnLst/>
              <a:rect l="0" t="0" r="0" b="0"/>
              <a:pathLst>
                <a:path w="11639" h="205205">
                  <a:moveTo>
                    <a:pt x="0" y="0"/>
                  </a:moveTo>
                  <a:lnTo>
                    <a:pt x="0" y="4045"/>
                  </a:lnTo>
                  <a:lnTo>
                    <a:pt x="2258" y="8288"/>
                  </a:lnTo>
                  <a:lnTo>
                    <a:pt x="4046" y="10605"/>
                  </a:lnTo>
                  <a:lnTo>
                    <a:pt x="6032" y="17695"/>
                  </a:lnTo>
                  <a:lnTo>
                    <a:pt x="7481" y="54224"/>
                  </a:lnTo>
                  <a:lnTo>
                    <a:pt x="11638" y="88040"/>
                  </a:lnTo>
                  <a:lnTo>
                    <a:pt x="10128" y="117337"/>
                  </a:lnTo>
                  <a:lnTo>
                    <a:pt x="8364" y="147467"/>
                  </a:lnTo>
                  <a:lnTo>
                    <a:pt x="7718" y="185334"/>
                  </a:lnTo>
                  <a:lnTo>
                    <a:pt x="7622" y="205204"/>
                  </a:lnTo>
                  <a:lnTo>
                    <a:pt x="7620"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31"/>
            <p:cNvSpPr/>
            <p:nvPr/>
          </p:nvSpPr>
          <p:spPr>
            <a:xfrm>
              <a:off x="4854452" y="2720340"/>
              <a:ext cx="230935" cy="197522"/>
            </a:xfrm>
            <a:custGeom>
              <a:avLst/>
              <a:gdLst/>
              <a:ahLst/>
              <a:cxnLst/>
              <a:rect l="0" t="0" r="0" b="0"/>
              <a:pathLst>
                <a:path w="230935" h="197522">
                  <a:moveTo>
                    <a:pt x="14728" y="0"/>
                  </a:moveTo>
                  <a:lnTo>
                    <a:pt x="13881" y="27338"/>
                  </a:lnTo>
                  <a:lnTo>
                    <a:pt x="8167" y="61549"/>
                  </a:lnTo>
                  <a:lnTo>
                    <a:pt x="2080" y="96793"/>
                  </a:lnTo>
                  <a:lnTo>
                    <a:pt x="0" y="131349"/>
                  </a:lnTo>
                  <a:lnTo>
                    <a:pt x="1897" y="156040"/>
                  </a:lnTo>
                  <a:lnTo>
                    <a:pt x="10123" y="179553"/>
                  </a:lnTo>
                  <a:lnTo>
                    <a:pt x="17197" y="187892"/>
                  </a:lnTo>
                  <a:lnTo>
                    <a:pt x="21454" y="191301"/>
                  </a:lnTo>
                  <a:lnTo>
                    <a:pt x="32957" y="195089"/>
                  </a:lnTo>
                  <a:lnTo>
                    <a:pt x="61038" y="197521"/>
                  </a:lnTo>
                  <a:lnTo>
                    <a:pt x="97128" y="191918"/>
                  </a:lnTo>
                  <a:lnTo>
                    <a:pt x="134611" y="180400"/>
                  </a:lnTo>
                  <a:lnTo>
                    <a:pt x="158904" y="164647"/>
                  </a:lnTo>
                  <a:lnTo>
                    <a:pt x="196681" y="129145"/>
                  </a:lnTo>
                  <a:lnTo>
                    <a:pt x="217525" y="98982"/>
                  </a:lnTo>
                  <a:lnTo>
                    <a:pt x="230046" y="68564"/>
                  </a:lnTo>
                  <a:lnTo>
                    <a:pt x="230934" y="55590"/>
                  </a:lnTo>
                  <a:lnTo>
                    <a:pt x="228650" y="37509"/>
                  </a:lnTo>
                  <a:lnTo>
                    <a:pt x="227616" y="35166"/>
                  </a:lnTo>
                  <a:lnTo>
                    <a:pt x="226080" y="33604"/>
                  </a:lnTo>
                  <a:lnTo>
                    <a:pt x="222115" y="31868"/>
                  </a:lnTo>
                  <a:lnTo>
                    <a:pt x="212848" y="304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32"/>
            <p:cNvSpPr/>
            <p:nvPr/>
          </p:nvSpPr>
          <p:spPr>
            <a:xfrm>
              <a:off x="4477863" y="2689859"/>
              <a:ext cx="309211" cy="281574"/>
            </a:xfrm>
            <a:custGeom>
              <a:avLst/>
              <a:gdLst/>
              <a:ahLst/>
              <a:cxnLst/>
              <a:rect l="0" t="0" r="0" b="0"/>
              <a:pathLst>
                <a:path w="309211" h="281574">
                  <a:moveTo>
                    <a:pt x="261777" y="0"/>
                  </a:moveTo>
                  <a:lnTo>
                    <a:pt x="229698" y="847"/>
                  </a:lnTo>
                  <a:lnTo>
                    <a:pt x="198243" y="8289"/>
                  </a:lnTo>
                  <a:lnTo>
                    <a:pt x="167316" y="15439"/>
                  </a:lnTo>
                  <a:lnTo>
                    <a:pt x="131342" y="22919"/>
                  </a:lnTo>
                  <a:lnTo>
                    <a:pt x="96129" y="32756"/>
                  </a:lnTo>
                  <a:lnTo>
                    <a:pt x="64247" y="46395"/>
                  </a:lnTo>
                  <a:lnTo>
                    <a:pt x="27178" y="62129"/>
                  </a:lnTo>
                  <a:lnTo>
                    <a:pt x="15553" y="70228"/>
                  </a:lnTo>
                  <a:lnTo>
                    <a:pt x="1191" y="85181"/>
                  </a:lnTo>
                  <a:lnTo>
                    <a:pt x="0" y="88114"/>
                  </a:lnTo>
                  <a:lnTo>
                    <a:pt x="52" y="90917"/>
                  </a:lnTo>
                  <a:lnTo>
                    <a:pt x="934" y="93631"/>
                  </a:lnTo>
                  <a:lnTo>
                    <a:pt x="6429" y="98905"/>
                  </a:lnTo>
                  <a:lnTo>
                    <a:pt x="27799" y="109190"/>
                  </a:lnTo>
                  <a:lnTo>
                    <a:pt x="63410" y="119374"/>
                  </a:lnTo>
                  <a:lnTo>
                    <a:pt x="98109" y="126999"/>
                  </a:lnTo>
                  <a:lnTo>
                    <a:pt x="136047" y="135466"/>
                  </a:lnTo>
                  <a:lnTo>
                    <a:pt x="164410" y="143745"/>
                  </a:lnTo>
                  <a:lnTo>
                    <a:pt x="200848" y="157927"/>
                  </a:lnTo>
                  <a:lnTo>
                    <a:pt x="237138" y="172853"/>
                  </a:lnTo>
                  <a:lnTo>
                    <a:pt x="270657" y="192045"/>
                  </a:lnTo>
                  <a:lnTo>
                    <a:pt x="299310" y="215202"/>
                  </a:lnTo>
                  <a:lnTo>
                    <a:pt x="307527" y="225750"/>
                  </a:lnTo>
                  <a:lnTo>
                    <a:pt x="309210" y="230934"/>
                  </a:lnTo>
                  <a:lnTo>
                    <a:pt x="308823" y="241209"/>
                  </a:lnTo>
                  <a:lnTo>
                    <a:pt x="306687" y="245473"/>
                  </a:lnTo>
                  <a:lnTo>
                    <a:pt x="294745" y="256366"/>
                  </a:lnTo>
                  <a:lnTo>
                    <a:pt x="261101" y="275667"/>
                  </a:lnTo>
                  <a:lnTo>
                    <a:pt x="224233" y="280701"/>
                  </a:lnTo>
                  <a:lnTo>
                    <a:pt x="191009" y="281573"/>
                  </a:lnTo>
                  <a:lnTo>
                    <a:pt x="153912" y="279610"/>
                  </a:lnTo>
                  <a:lnTo>
                    <a:pt x="116308" y="268934"/>
                  </a:lnTo>
                  <a:lnTo>
                    <a:pt x="94137" y="259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33"/>
            <p:cNvSpPr/>
            <p:nvPr/>
          </p:nvSpPr>
          <p:spPr>
            <a:xfrm>
              <a:off x="4640580" y="2156459"/>
              <a:ext cx="266701" cy="68582"/>
            </a:xfrm>
            <a:custGeom>
              <a:avLst/>
              <a:gdLst/>
              <a:ahLst/>
              <a:cxnLst/>
              <a:rect l="0" t="0" r="0" b="0"/>
              <a:pathLst>
                <a:path w="266701" h="68582">
                  <a:moveTo>
                    <a:pt x="0" y="68581"/>
                  </a:moveTo>
                  <a:lnTo>
                    <a:pt x="0" y="64535"/>
                  </a:lnTo>
                  <a:lnTo>
                    <a:pt x="6773" y="60292"/>
                  </a:lnTo>
                  <a:lnTo>
                    <a:pt x="41532" y="42089"/>
                  </a:lnTo>
                  <a:lnTo>
                    <a:pt x="65872" y="32535"/>
                  </a:lnTo>
                  <a:lnTo>
                    <a:pt x="95880" y="24903"/>
                  </a:lnTo>
                  <a:lnTo>
                    <a:pt x="128973" y="18688"/>
                  </a:lnTo>
                  <a:lnTo>
                    <a:pt x="163437" y="13104"/>
                  </a:lnTo>
                  <a:lnTo>
                    <a:pt x="196251" y="10057"/>
                  </a:lnTo>
                  <a:lnTo>
                    <a:pt x="225229" y="7857"/>
                  </a:lnTo>
                  <a:lnTo>
                    <a:pt x="2667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34"/>
            <p:cNvSpPr/>
            <p:nvPr/>
          </p:nvSpPr>
          <p:spPr>
            <a:xfrm>
              <a:off x="4717839" y="1981200"/>
              <a:ext cx="59902" cy="457201"/>
            </a:xfrm>
            <a:custGeom>
              <a:avLst/>
              <a:gdLst/>
              <a:ahLst/>
              <a:cxnLst/>
              <a:rect l="0" t="0" r="0" b="0"/>
              <a:pathLst>
                <a:path w="59902" h="457201">
                  <a:moveTo>
                    <a:pt x="6561" y="0"/>
                  </a:moveTo>
                  <a:lnTo>
                    <a:pt x="6561" y="10605"/>
                  </a:lnTo>
                  <a:lnTo>
                    <a:pt x="0" y="44135"/>
                  </a:lnTo>
                  <a:lnTo>
                    <a:pt x="3299" y="76200"/>
                  </a:lnTo>
                  <a:lnTo>
                    <a:pt x="5111" y="102447"/>
                  </a:lnTo>
                  <a:lnTo>
                    <a:pt x="6763" y="131045"/>
                  </a:lnTo>
                  <a:lnTo>
                    <a:pt x="10320" y="160689"/>
                  </a:lnTo>
                  <a:lnTo>
                    <a:pt x="12464" y="193055"/>
                  </a:lnTo>
                  <a:lnTo>
                    <a:pt x="14264" y="227195"/>
                  </a:lnTo>
                  <a:lnTo>
                    <a:pt x="17887" y="262124"/>
                  </a:lnTo>
                  <a:lnTo>
                    <a:pt x="20061" y="295146"/>
                  </a:lnTo>
                  <a:lnTo>
                    <a:pt x="21874" y="326756"/>
                  </a:lnTo>
                  <a:lnTo>
                    <a:pt x="25502" y="357738"/>
                  </a:lnTo>
                  <a:lnTo>
                    <a:pt x="32305" y="395650"/>
                  </a:lnTo>
                  <a:lnTo>
                    <a:pt x="42189" y="431025"/>
                  </a:lnTo>
                  <a:lnTo>
                    <a:pt x="52294" y="447921"/>
                  </a:lnTo>
                  <a:lnTo>
                    <a:pt x="59901"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35"/>
            <p:cNvSpPr/>
            <p:nvPr/>
          </p:nvSpPr>
          <p:spPr>
            <a:xfrm>
              <a:off x="4333009" y="2255520"/>
              <a:ext cx="260684" cy="243113"/>
            </a:xfrm>
            <a:custGeom>
              <a:avLst/>
              <a:gdLst/>
              <a:ahLst/>
              <a:cxnLst/>
              <a:rect l="0" t="0" r="0" b="0"/>
              <a:pathLst>
                <a:path w="260684" h="243113">
                  <a:moveTo>
                    <a:pt x="155171" y="0"/>
                  </a:moveTo>
                  <a:lnTo>
                    <a:pt x="151125" y="0"/>
                  </a:lnTo>
                  <a:lnTo>
                    <a:pt x="126652" y="6560"/>
                  </a:lnTo>
                  <a:lnTo>
                    <a:pt x="94630" y="8257"/>
                  </a:lnTo>
                  <a:lnTo>
                    <a:pt x="57949" y="15867"/>
                  </a:lnTo>
                  <a:lnTo>
                    <a:pt x="25993" y="25524"/>
                  </a:lnTo>
                  <a:lnTo>
                    <a:pt x="15068" y="32792"/>
                  </a:lnTo>
                  <a:lnTo>
                    <a:pt x="1155" y="47211"/>
                  </a:lnTo>
                  <a:lnTo>
                    <a:pt x="0" y="49254"/>
                  </a:lnTo>
                  <a:lnTo>
                    <a:pt x="76" y="50616"/>
                  </a:lnTo>
                  <a:lnTo>
                    <a:pt x="974" y="51524"/>
                  </a:lnTo>
                  <a:lnTo>
                    <a:pt x="35590" y="71467"/>
                  </a:lnTo>
                  <a:lnTo>
                    <a:pt x="63483" y="80630"/>
                  </a:lnTo>
                  <a:lnTo>
                    <a:pt x="98182" y="88707"/>
                  </a:lnTo>
                  <a:lnTo>
                    <a:pt x="135275" y="97309"/>
                  </a:lnTo>
                  <a:lnTo>
                    <a:pt x="172229" y="109359"/>
                  </a:lnTo>
                  <a:lnTo>
                    <a:pt x="205004" y="119515"/>
                  </a:lnTo>
                  <a:lnTo>
                    <a:pt x="241904" y="137688"/>
                  </a:lnTo>
                  <a:lnTo>
                    <a:pt x="252986" y="147555"/>
                  </a:lnTo>
                  <a:lnTo>
                    <a:pt x="257910" y="157584"/>
                  </a:lnTo>
                  <a:lnTo>
                    <a:pt x="260683" y="172750"/>
                  </a:lnTo>
                  <a:lnTo>
                    <a:pt x="256816" y="182893"/>
                  </a:lnTo>
                  <a:lnTo>
                    <a:pt x="253414" y="187969"/>
                  </a:lnTo>
                  <a:lnTo>
                    <a:pt x="223621" y="208281"/>
                  </a:lnTo>
                  <a:lnTo>
                    <a:pt x="195020" y="222673"/>
                  </a:lnTo>
                  <a:lnTo>
                    <a:pt x="164249" y="232676"/>
                  </a:lnTo>
                  <a:lnTo>
                    <a:pt x="130391" y="240156"/>
                  </a:lnTo>
                  <a:lnTo>
                    <a:pt x="93079" y="243112"/>
                  </a:lnTo>
                  <a:lnTo>
                    <a:pt x="65653" y="241366"/>
                  </a:lnTo>
                  <a:lnTo>
                    <a:pt x="37676" y="233191"/>
                  </a:lnTo>
                  <a:lnTo>
                    <a:pt x="30984" y="228383"/>
                  </a:lnTo>
                  <a:lnTo>
                    <a:pt x="25631" y="2209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36"/>
            <p:cNvSpPr/>
            <p:nvPr/>
          </p:nvSpPr>
          <p:spPr>
            <a:xfrm>
              <a:off x="4004201" y="2280047"/>
              <a:ext cx="223157" cy="271680"/>
            </a:xfrm>
            <a:custGeom>
              <a:avLst/>
              <a:gdLst/>
              <a:ahLst/>
              <a:cxnLst/>
              <a:rect l="0" t="0" r="0" b="0"/>
              <a:pathLst>
                <a:path w="223157" h="271680">
                  <a:moveTo>
                    <a:pt x="11539" y="150732"/>
                  </a:moveTo>
                  <a:lnTo>
                    <a:pt x="15584" y="150732"/>
                  </a:lnTo>
                  <a:lnTo>
                    <a:pt x="16775" y="151579"/>
                  </a:lnTo>
                  <a:lnTo>
                    <a:pt x="17570" y="152990"/>
                  </a:lnTo>
                  <a:lnTo>
                    <a:pt x="18099" y="154778"/>
                  </a:lnTo>
                  <a:lnTo>
                    <a:pt x="20145" y="155969"/>
                  </a:lnTo>
                  <a:lnTo>
                    <a:pt x="37855" y="157882"/>
                  </a:lnTo>
                  <a:lnTo>
                    <a:pt x="50328" y="157297"/>
                  </a:lnTo>
                  <a:lnTo>
                    <a:pt x="81380" y="147719"/>
                  </a:lnTo>
                  <a:lnTo>
                    <a:pt x="116085" y="137092"/>
                  </a:lnTo>
                  <a:lnTo>
                    <a:pt x="148277" y="119565"/>
                  </a:lnTo>
                  <a:lnTo>
                    <a:pt x="181506" y="93915"/>
                  </a:lnTo>
                  <a:lnTo>
                    <a:pt x="209494" y="62880"/>
                  </a:lnTo>
                  <a:lnTo>
                    <a:pt x="220978" y="36483"/>
                  </a:lnTo>
                  <a:lnTo>
                    <a:pt x="223156" y="24884"/>
                  </a:lnTo>
                  <a:lnTo>
                    <a:pt x="221866" y="16342"/>
                  </a:lnTo>
                  <a:lnTo>
                    <a:pt x="220337" y="12879"/>
                  </a:lnTo>
                  <a:lnTo>
                    <a:pt x="214122" y="6773"/>
                  </a:lnTo>
                  <a:lnTo>
                    <a:pt x="210094" y="3960"/>
                  </a:lnTo>
                  <a:lnTo>
                    <a:pt x="192290" y="0"/>
                  </a:lnTo>
                  <a:lnTo>
                    <a:pt x="156588" y="9982"/>
                  </a:lnTo>
                  <a:lnTo>
                    <a:pt x="122720" y="20035"/>
                  </a:lnTo>
                  <a:lnTo>
                    <a:pt x="91706" y="39194"/>
                  </a:lnTo>
                  <a:lnTo>
                    <a:pt x="55785" y="75580"/>
                  </a:lnTo>
                  <a:lnTo>
                    <a:pt x="30857" y="107581"/>
                  </a:lnTo>
                  <a:lnTo>
                    <a:pt x="12747" y="143874"/>
                  </a:lnTo>
                  <a:lnTo>
                    <a:pt x="1172" y="179180"/>
                  </a:lnTo>
                  <a:lnTo>
                    <a:pt x="0" y="211090"/>
                  </a:lnTo>
                  <a:lnTo>
                    <a:pt x="3871" y="230052"/>
                  </a:lnTo>
                  <a:lnTo>
                    <a:pt x="11235" y="244123"/>
                  </a:lnTo>
                  <a:lnTo>
                    <a:pt x="32992" y="261565"/>
                  </a:lnTo>
                  <a:lnTo>
                    <a:pt x="60887" y="269367"/>
                  </a:lnTo>
                  <a:lnTo>
                    <a:pt x="94646" y="271679"/>
                  </a:lnTo>
                  <a:lnTo>
                    <a:pt x="131813" y="271614"/>
                  </a:lnTo>
                  <a:lnTo>
                    <a:pt x="163939" y="26503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837"/>
            <p:cNvSpPr/>
            <p:nvPr/>
          </p:nvSpPr>
          <p:spPr>
            <a:xfrm>
              <a:off x="3590653" y="2134930"/>
              <a:ext cx="383806" cy="552982"/>
            </a:xfrm>
            <a:custGeom>
              <a:avLst/>
              <a:gdLst/>
              <a:ahLst/>
              <a:cxnLst/>
              <a:rect l="0" t="0" r="0" b="0"/>
              <a:pathLst>
                <a:path w="383806" h="552982">
                  <a:moveTo>
                    <a:pt x="21227" y="204410"/>
                  </a:moveTo>
                  <a:lnTo>
                    <a:pt x="10620" y="193804"/>
                  </a:lnTo>
                  <a:lnTo>
                    <a:pt x="8046" y="186714"/>
                  </a:lnTo>
                  <a:lnTo>
                    <a:pt x="136" y="150185"/>
                  </a:lnTo>
                  <a:lnTo>
                    <a:pt x="0" y="135436"/>
                  </a:lnTo>
                  <a:lnTo>
                    <a:pt x="2761" y="120415"/>
                  </a:lnTo>
                  <a:lnTo>
                    <a:pt x="13121" y="101723"/>
                  </a:lnTo>
                  <a:lnTo>
                    <a:pt x="37876" y="68916"/>
                  </a:lnTo>
                  <a:lnTo>
                    <a:pt x="61438" y="45730"/>
                  </a:lnTo>
                  <a:lnTo>
                    <a:pt x="93630" y="27759"/>
                  </a:lnTo>
                  <a:lnTo>
                    <a:pt x="124995" y="12557"/>
                  </a:lnTo>
                  <a:lnTo>
                    <a:pt x="156583" y="3161"/>
                  </a:lnTo>
                  <a:lnTo>
                    <a:pt x="191531" y="0"/>
                  </a:lnTo>
                  <a:lnTo>
                    <a:pt x="223711" y="757"/>
                  </a:lnTo>
                  <a:lnTo>
                    <a:pt x="253848" y="10953"/>
                  </a:lnTo>
                  <a:lnTo>
                    <a:pt x="271087" y="19933"/>
                  </a:lnTo>
                  <a:lnTo>
                    <a:pt x="284958" y="34085"/>
                  </a:lnTo>
                  <a:lnTo>
                    <a:pt x="300029" y="61092"/>
                  </a:lnTo>
                  <a:lnTo>
                    <a:pt x="305159" y="80599"/>
                  </a:lnTo>
                  <a:lnTo>
                    <a:pt x="302440" y="111469"/>
                  </a:lnTo>
                  <a:lnTo>
                    <a:pt x="290439" y="147050"/>
                  </a:lnTo>
                  <a:lnTo>
                    <a:pt x="270326" y="183557"/>
                  </a:lnTo>
                  <a:lnTo>
                    <a:pt x="243295" y="215352"/>
                  </a:lnTo>
                  <a:lnTo>
                    <a:pt x="206078" y="249281"/>
                  </a:lnTo>
                  <a:lnTo>
                    <a:pt x="174016" y="276397"/>
                  </a:lnTo>
                  <a:lnTo>
                    <a:pt x="140094" y="298734"/>
                  </a:lnTo>
                  <a:lnTo>
                    <a:pt x="129260" y="304324"/>
                  </a:lnTo>
                  <a:lnTo>
                    <a:pt x="126268" y="306579"/>
                  </a:lnTo>
                  <a:lnTo>
                    <a:pt x="124275" y="307236"/>
                  </a:lnTo>
                  <a:lnTo>
                    <a:pt x="122945" y="306827"/>
                  </a:lnTo>
                  <a:lnTo>
                    <a:pt x="122059" y="305708"/>
                  </a:lnTo>
                  <a:lnTo>
                    <a:pt x="122315" y="304115"/>
                  </a:lnTo>
                  <a:lnTo>
                    <a:pt x="126720" y="297828"/>
                  </a:lnTo>
                  <a:lnTo>
                    <a:pt x="140309" y="285861"/>
                  </a:lnTo>
                  <a:lnTo>
                    <a:pt x="175103" y="262518"/>
                  </a:lnTo>
                  <a:lnTo>
                    <a:pt x="202756" y="249190"/>
                  </a:lnTo>
                  <a:lnTo>
                    <a:pt x="232399" y="244489"/>
                  </a:lnTo>
                  <a:lnTo>
                    <a:pt x="262631" y="243096"/>
                  </a:lnTo>
                  <a:lnTo>
                    <a:pt x="293038" y="243530"/>
                  </a:lnTo>
                  <a:lnTo>
                    <a:pt x="322649" y="249491"/>
                  </a:lnTo>
                  <a:lnTo>
                    <a:pt x="339766" y="257184"/>
                  </a:lnTo>
                  <a:lnTo>
                    <a:pt x="359636" y="275080"/>
                  </a:lnTo>
                  <a:lnTo>
                    <a:pt x="376249" y="300514"/>
                  </a:lnTo>
                  <a:lnTo>
                    <a:pt x="383805" y="329499"/>
                  </a:lnTo>
                  <a:lnTo>
                    <a:pt x="381999" y="363581"/>
                  </a:lnTo>
                  <a:lnTo>
                    <a:pt x="372056" y="400491"/>
                  </a:lnTo>
                  <a:lnTo>
                    <a:pt x="358386" y="434193"/>
                  </a:lnTo>
                  <a:lnTo>
                    <a:pt x="335520" y="465628"/>
                  </a:lnTo>
                  <a:lnTo>
                    <a:pt x="302690" y="499660"/>
                  </a:lnTo>
                  <a:lnTo>
                    <a:pt x="273486" y="518045"/>
                  </a:lnTo>
                  <a:lnTo>
                    <a:pt x="239245" y="533371"/>
                  </a:lnTo>
                  <a:lnTo>
                    <a:pt x="207274" y="543650"/>
                  </a:lnTo>
                  <a:lnTo>
                    <a:pt x="177199" y="551211"/>
                  </a:lnTo>
                  <a:lnTo>
                    <a:pt x="152672" y="552981"/>
                  </a:lnTo>
                  <a:lnTo>
                    <a:pt x="112666" y="5473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38"/>
            <p:cNvSpPr/>
            <p:nvPr/>
          </p:nvSpPr>
          <p:spPr>
            <a:xfrm>
              <a:off x="3672840" y="2255520"/>
              <a:ext cx="22861" cy="434340"/>
            </a:xfrm>
            <a:custGeom>
              <a:avLst/>
              <a:gdLst/>
              <a:ahLst/>
              <a:cxnLst/>
              <a:rect l="0" t="0" r="0" b="0"/>
              <a:pathLst>
                <a:path w="22861" h="434340">
                  <a:moveTo>
                    <a:pt x="0" y="0"/>
                  </a:moveTo>
                  <a:lnTo>
                    <a:pt x="846" y="27338"/>
                  </a:lnTo>
                  <a:lnTo>
                    <a:pt x="6031" y="56482"/>
                  </a:lnTo>
                  <a:lnTo>
                    <a:pt x="9406" y="87008"/>
                  </a:lnTo>
                  <a:lnTo>
                    <a:pt x="12647" y="111483"/>
                  </a:lnTo>
                  <a:lnTo>
                    <a:pt x="14087" y="139295"/>
                  </a:lnTo>
                  <a:lnTo>
                    <a:pt x="14727" y="166331"/>
                  </a:lnTo>
                  <a:lnTo>
                    <a:pt x="15012" y="193304"/>
                  </a:lnTo>
                  <a:lnTo>
                    <a:pt x="15138" y="222226"/>
                  </a:lnTo>
                  <a:lnTo>
                    <a:pt x="12937" y="252014"/>
                  </a:lnTo>
                  <a:lnTo>
                    <a:pt x="9983" y="281339"/>
                  </a:lnTo>
                  <a:lnTo>
                    <a:pt x="8670" y="308484"/>
                  </a:lnTo>
                  <a:lnTo>
                    <a:pt x="7931" y="343521"/>
                  </a:lnTo>
                  <a:lnTo>
                    <a:pt x="7712" y="375351"/>
                  </a:lnTo>
                  <a:lnTo>
                    <a:pt x="7647" y="398141"/>
                  </a:lnTo>
                  <a:lnTo>
                    <a:pt x="12147" y="410067"/>
                  </a:lnTo>
                  <a:lnTo>
                    <a:pt x="19685" y="424043"/>
                  </a:lnTo>
                  <a:lnTo>
                    <a:pt x="22860" y="4343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SMARTInkShape-Group87"/>
          <p:cNvGrpSpPr/>
          <p:nvPr/>
        </p:nvGrpSpPr>
        <p:grpSpPr>
          <a:xfrm>
            <a:off x="6568439" y="2164344"/>
            <a:ext cx="937262" cy="472176"/>
            <a:chOff x="6568439" y="2164344"/>
            <a:chExt cx="937262" cy="472176"/>
          </a:xfrm>
        </p:grpSpPr>
        <p:sp>
          <p:nvSpPr>
            <p:cNvPr id="21" name="SMARTInkShape-839"/>
            <p:cNvSpPr/>
            <p:nvPr/>
          </p:nvSpPr>
          <p:spPr>
            <a:xfrm>
              <a:off x="7185660" y="2348221"/>
              <a:ext cx="320041" cy="234342"/>
            </a:xfrm>
            <a:custGeom>
              <a:avLst/>
              <a:gdLst/>
              <a:ahLst/>
              <a:cxnLst/>
              <a:rect l="0" t="0" r="0" b="0"/>
              <a:pathLst>
                <a:path w="320041" h="234342">
                  <a:moveTo>
                    <a:pt x="0" y="59699"/>
                  </a:moveTo>
                  <a:lnTo>
                    <a:pt x="0" y="63744"/>
                  </a:lnTo>
                  <a:lnTo>
                    <a:pt x="847" y="64935"/>
                  </a:lnTo>
                  <a:lnTo>
                    <a:pt x="2257" y="65730"/>
                  </a:lnTo>
                  <a:lnTo>
                    <a:pt x="4045" y="66259"/>
                  </a:lnTo>
                  <a:lnTo>
                    <a:pt x="5237" y="68306"/>
                  </a:lnTo>
                  <a:lnTo>
                    <a:pt x="15768" y="100412"/>
                  </a:lnTo>
                  <a:lnTo>
                    <a:pt x="28009" y="136243"/>
                  </a:lnTo>
                  <a:lnTo>
                    <a:pt x="35855" y="166447"/>
                  </a:lnTo>
                  <a:lnTo>
                    <a:pt x="37804" y="203641"/>
                  </a:lnTo>
                  <a:lnTo>
                    <a:pt x="38096" y="234341"/>
                  </a:lnTo>
                  <a:lnTo>
                    <a:pt x="37253" y="220232"/>
                  </a:lnTo>
                  <a:lnTo>
                    <a:pt x="31539" y="184257"/>
                  </a:lnTo>
                  <a:lnTo>
                    <a:pt x="30794" y="155495"/>
                  </a:lnTo>
                  <a:lnTo>
                    <a:pt x="34617" y="121479"/>
                  </a:lnTo>
                  <a:lnTo>
                    <a:pt x="45159" y="88634"/>
                  </a:lnTo>
                  <a:lnTo>
                    <a:pt x="54961" y="61498"/>
                  </a:lnTo>
                  <a:lnTo>
                    <a:pt x="75363" y="37372"/>
                  </a:lnTo>
                  <a:lnTo>
                    <a:pt x="107361" y="13394"/>
                  </a:lnTo>
                  <a:lnTo>
                    <a:pt x="135574" y="3457"/>
                  </a:lnTo>
                  <a:lnTo>
                    <a:pt x="166229" y="137"/>
                  </a:lnTo>
                  <a:lnTo>
                    <a:pt x="200900" y="0"/>
                  </a:lnTo>
                  <a:lnTo>
                    <a:pt x="233845" y="4945"/>
                  </a:lnTo>
                  <a:lnTo>
                    <a:pt x="268348" y="12619"/>
                  </a:lnTo>
                  <a:lnTo>
                    <a:pt x="301362" y="25438"/>
                  </a:lnTo>
                  <a:lnTo>
                    <a:pt x="320040" y="292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40"/>
            <p:cNvSpPr/>
            <p:nvPr/>
          </p:nvSpPr>
          <p:spPr>
            <a:xfrm>
              <a:off x="6866973" y="2392679"/>
              <a:ext cx="211381" cy="223981"/>
            </a:xfrm>
            <a:custGeom>
              <a:avLst/>
              <a:gdLst/>
              <a:ahLst/>
              <a:cxnLst/>
              <a:rect l="0" t="0" r="0" b="0"/>
              <a:pathLst>
                <a:path w="211381" h="223981">
                  <a:moveTo>
                    <a:pt x="135807" y="0"/>
                  </a:moveTo>
                  <a:lnTo>
                    <a:pt x="125200" y="0"/>
                  </a:lnTo>
                  <a:lnTo>
                    <a:pt x="99761" y="10606"/>
                  </a:lnTo>
                  <a:lnTo>
                    <a:pt x="66494" y="33466"/>
                  </a:lnTo>
                  <a:lnTo>
                    <a:pt x="35114" y="68974"/>
                  </a:lnTo>
                  <a:lnTo>
                    <a:pt x="14065" y="101396"/>
                  </a:lnTo>
                  <a:lnTo>
                    <a:pt x="5499" y="119572"/>
                  </a:lnTo>
                  <a:lnTo>
                    <a:pt x="0" y="151937"/>
                  </a:lnTo>
                  <a:lnTo>
                    <a:pt x="1306" y="175123"/>
                  </a:lnTo>
                  <a:lnTo>
                    <a:pt x="2959" y="182789"/>
                  </a:lnTo>
                  <a:lnTo>
                    <a:pt x="11570" y="195822"/>
                  </a:lnTo>
                  <a:lnTo>
                    <a:pt x="23863" y="206412"/>
                  </a:lnTo>
                  <a:lnTo>
                    <a:pt x="54709" y="220110"/>
                  </a:lnTo>
                  <a:lnTo>
                    <a:pt x="73517" y="223980"/>
                  </a:lnTo>
                  <a:lnTo>
                    <a:pt x="110928" y="219566"/>
                  </a:lnTo>
                  <a:lnTo>
                    <a:pt x="147073" y="210541"/>
                  </a:lnTo>
                  <a:lnTo>
                    <a:pt x="179895" y="194522"/>
                  </a:lnTo>
                  <a:lnTo>
                    <a:pt x="192372" y="184950"/>
                  </a:lnTo>
                  <a:lnTo>
                    <a:pt x="201305" y="170536"/>
                  </a:lnTo>
                  <a:lnTo>
                    <a:pt x="208836" y="145638"/>
                  </a:lnTo>
                  <a:lnTo>
                    <a:pt x="211380" y="114470"/>
                  </a:lnTo>
                  <a:lnTo>
                    <a:pt x="207213" y="99136"/>
                  </a:lnTo>
                  <a:lnTo>
                    <a:pt x="195346" y="78481"/>
                  </a:lnTo>
                  <a:lnTo>
                    <a:pt x="176166" y="56331"/>
                  </a:lnTo>
                  <a:lnTo>
                    <a:pt x="139382" y="36046"/>
                  </a:lnTo>
                  <a:lnTo>
                    <a:pt x="112946" y="228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841"/>
            <p:cNvSpPr/>
            <p:nvPr/>
          </p:nvSpPr>
          <p:spPr>
            <a:xfrm>
              <a:off x="6568439" y="2468880"/>
              <a:ext cx="220981" cy="68580"/>
            </a:xfrm>
            <a:custGeom>
              <a:avLst/>
              <a:gdLst/>
              <a:ahLst/>
              <a:cxnLst/>
              <a:rect l="0" t="0" r="0" b="0"/>
              <a:pathLst>
                <a:path w="220981" h="68580">
                  <a:moveTo>
                    <a:pt x="0" y="68579"/>
                  </a:moveTo>
                  <a:lnTo>
                    <a:pt x="4046" y="68579"/>
                  </a:lnTo>
                  <a:lnTo>
                    <a:pt x="35946" y="55582"/>
                  </a:lnTo>
                  <a:lnTo>
                    <a:pt x="66625" y="47325"/>
                  </a:lnTo>
                  <a:lnTo>
                    <a:pt x="103373" y="34530"/>
                  </a:lnTo>
                  <a:lnTo>
                    <a:pt x="131457" y="24942"/>
                  </a:lnTo>
                  <a:lnTo>
                    <a:pt x="158615" y="17294"/>
                  </a:lnTo>
                  <a:lnTo>
                    <a:pt x="193188" y="8228"/>
                  </a:lnTo>
                  <a:lnTo>
                    <a:pt x="2209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842"/>
            <p:cNvSpPr/>
            <p:nvPr/>
          </p:nvSpPr>
          <p:spPr>
            <a:xfrm>
              <a:off x="6697980" y="2164344"/>
              <a:ext cx="335281" cy="472176"/>
            </a:xfrm>
            <a:custGeom>
              <a:avLst/>
              <a:gdLst/>
              <a:ahLst/>
              <a:cxnLst/>
              <a:rect l="0" t="0" r="0" b="0"/>
              <a:pathLst>
                <a:path w="335281" h="472176">
                  <a:moveTo>
                    <a:pt x="335280" y="68315"/>
                  </a:moveTo>
                  <a:lnTo>
                    <a:pt x="335280" y="60225"/>
                  </a:lnTo>
                  <a:lnTo>
                    <a:pt x="333586" y="56995"/>
                  </a:lnTo>
                  <a:lnTo>
                    <a:pt x="302145" y="23596"/>
                  </a:lnTo>
                  <a:lnTo>
                    <a:pt x="281153" y="9910"/>
                  </a:lnTo>
                  <a:lnTo>
                    <a:pt x="266350" y="4257"/>
                  </a:lnTo>
                  <a:lnTo>
                    <a:pt x="231635" y="629"/>
                  </a:lnTo>
                  <a:lnTo>
                    <a:pt x="199019" y="0"/>
                  </a:lnTo>
                  <a:lnTo>
                    <a:pt x="167906" y="2072"/>
                  </a:lnTo>
                  <a:lnTo>
                    <a:pt x="137238" y="10306"/>
                  </a:lnTo>
                  <a:lnTo>
                    <a:pt x="108961" y="25727"/>
                  </a:lnTo>
                  <a:lnTo>
                    <a:pt x="74963" y="55871"/>
                  </a:lnTo>
                  <a:lnTo>
                    <a:pt x="59652" y="77611"/>
                  </a:lnTo>
                  <a:lnTo>
                    <a:pt x="46464" y="114868"/>
                  </a:lnTo>
                  <a:lnTo>
                    <a:pt x="40579" y="147020"/>
                  </a:lnTo>
                  <a:lnTo>
                    <a:pt x="41092" y="183358"/>
                  </a:lnTo>
                  <a:lnTo>
                    <a:pt x="44349" y="218678"/>
                  </a:lnTo>
                  <a:lnTo>
                    <a:pt x="45313" y="252849"/>
                  </a:lnTo>
                  <a:lnTo>
                    <a:pt x="45600" y="289786"/>
                  </a:lnTo>
                  <a:lnTo>
                    <a:pt x="45684" y="327541"/>
                  </a:lnTo>
                  <a:lnTo>
                    <a:pt x="45709" y="363281"/>
                  </a:lnTo>
                  <a:lnTo>
                    <a:pt x="45716" y="395319"/>
                  </a:lnTo>
                  <a:lnTo>
                    <a:pt x="43461" y="421746"/>
                  </a:lnTo>
                  <a:lnTo>
                    <a:pt x="35114" y="445845"/>
                  </a:lnTo>
                  <a:lnTo>
                    <a:pt x="23762" y="461740"/>
                  </a:lnTo>
                  <a:lnTo>
                    <a:pt x="14512" y="467537"/>
                  </a:lnTo>
                  <a:lnTo>
                    <a:pt x="0" y="4721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SMARTInkShape-Group88"/>
          <p:cNvGrpSpPr/>
          <p:nvPr/>
        </p:nvGrpSpPr>
        <p:grpSpPr>
          <a:xfrm>
            <a:off x="4008119" y="3342862"/>
            <a:ext cx="891542" cy="484660"/>
            <a:chOff x="4008119" y="3342862"/>
            <a:chExt cx="891542" cy="484660"/>
          </a:xfrm>
        </p:grpSpPr>
        <p:sp>
          <p:nvSpPr>
            <p:cNvPr id="26" name="SMARTInkShape-843"/>
            <p:cNvSpPr/>
            <p:nvPr/>
          </p:nvSpPr>
          <p:spPr>
            <a:xfrm>
              <a:off x="4118302" y="3368040"/>
              <a:ext cx="34599" cy="426720"/>
            </a:xfrm>
            <a:custGeom>
              <a:avLst/>
              <a:gdLst/>
              <a:ahLst/>
              <a:cxnLst/>
              <a:rect l="0" t="0" r="0" b="0"/>
              <a:pathLst>
                <a:path w="34599" h="426720">
                  <a:moveTo>
                    <a:pt x="26978" y="0"/>
                  </a:moveTo>
                  <a:lnTo>
                    <a:pt x="22932" y="0"/>
                  </a:lnTo>
                  <a:lnTo>
                    <a:pt x="21741" y="846"/>
                  </a:lnTo>
                  <a:lnTo>
                    <a:pt x="20946" y="2257"/>
                  </a:lnTo>
                  <a:lnTo>
                    <a:pt x="13336" y="33421"/>
                  </a:lnTo>
                  <a:lnTo>
                    <a:pt x="7226" y="60891"/>
                  </a:lnTo>
                  <a:lnTo>
                    <a:pt x="4192" y="95464"/>
                  </a:lnTo>
                  <a:lnTo>
                    <a:pt x="0" y="133366"/>
                  </a:lnTo>
                  <a:lnTo>
                    <a:pt x="1724" y="161720"/>
                  </a:lnTo>
                  <a:lnTo>
                    <a:pt x="3054" y="191255"/>
                  </a:lnTo>
                  <a:lnTo>
                    <a:pt x="4491" y="221316"/>
                  </a:lnTo>
                  <a:lnTo>
                    <a:pt x="7953" y="251609"/>
                  </a:lnTo>
                  <a:lnTo>
                    <a:pt x="12313" y="279748"/>
                  </a:lnTo>
                  <a:lnTo>
                    <a:pt x="16227" y="306365"/>
                  </a:lnTo>
                  <a:lnTo>
                    <a:pt x="18430" y="344304"/>
                  </a:lnTo>
                  <a:lnTo>
                    <a:pt x="19929" y="376524"/>
                  </a:lnTo>
                  <a:lnTo>
                    <a:pt x="27094" y="414160"/>
                  </a:lnTo>
                  <a:lnTo>
                    <a:pt x="34598"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844"/>
            <p:cNvSpPr/>
            <p:nvPr/>
          </p:nvSpPr>
          <p:spPr>
            <a:xfrm>
              <a:off x="4008119" y="3342862"/>
              <a:ext cx="579122" cy="484660"/>
            </a:xfrm>
            <a:custGeom>
              <a:avLst/>
              <a:gdLst/>
              <a:ahLst/>
              <a:cxnLst/>
              <a:rect l="0" t="0" r="0" b="0"/>
              <a:pathLst>
                <a:path w="579122" h="484660">
                  <a:moveTo>
                    <a:pt x="0" y="253778"/>
                  </a:moveTo>
                  <a:lnTo>
                    <a:pt x="0" y="265129"/>
                  </a:lnTo>
                  <a:lnTo>
                    <a:pt x="2258" y="269547"/>
                  </a:lnTo>
                  <a:lnTo>
                    <a:pt x="10607" y="279282"/>
                  </a:lnTo>
                  <a:lnTo>
                    <a:pt x="26003" y="286829"/>
                  </a:lnTo>
                  <a:lnTo>
                    <a:pt x="46652" y="290382"/>
                  </a:lnTo>
                  <a:lnTo>
                    <a:pt x="83314" y="285499"/>
                  </a:lnTo>
                  <a:lnTo>
                    <a:pt x="117349" y="277946"/>
                  </a:lnTo>
                  <a:lnTo>
                    <a:pt x="149259" y="264513"/>
                  </a:lnTo>
                  <a:lnTo>
                    <a:pt x="180162" y="244823"/>
                  </a:lnTo>
                  <a:lnTo>
                    <a:pt x="209921" y="222902"/>
                  </a:lnTo>
                  <a:lnTo>
                    <a:pt x="245419" y="188224"/>
                  </a:lnTo>
                  <a:lnTo>
                    <a:pt x="270273" y="155614"/>
                  </a:lnTo>
                  <a:lnTo>
                    <a:pt x="288361" y="124503"/>
                  </a:lnTo>
                  <a:lnTo>
                    <a:pt x="304445" y="93836"/>
                  </a:lnTo>
                  <a:lnTo>
                    <a:pt x="317678" y="63301"/>
                  </a:lnTo>
                  <a:lnTo>
                    <a:pt x="329734" y="30732"/>
                  </a:lnTo>
                  <a:lnTo>
                    <a:pt x="334956" y="111"/>
                  </a:lnTo>
                  <a:lnTo>
                    <a:pt x="335064" y="0"/>
                  </a:lnTo>
                  <a:lnTo>
                    <a:pt x="335238" y="1860"/>
                  </a:lnTo>
                  <a:lnTo>
                    <a:pt x="339313" y="10272"/>
                  </a:lnTo>
                  <a:lnTo>
                    <a:pt x="343039" y="40452"/>
                  </a:lnTo>
                  <a:lnTo>
                    <a:pt x="347927" y="70814"/>
                  </a:lnTo>
                  <a:lnTo>
                    <a:pt x="349368" y="97107"/>
                  </a:lnTo>
                  <a:lnTo>
                    <a:pt x="352266" y="125726"/>
                  </a:lnTo>
                  <a:lnTo>
                    <a:pt x="355530" y="156225"/>
                  </a:lnTo>
                  <a:lnTo>
                    <a:pt x="356980" y="189537"/>
                  </a:lnTo>
                  <a:lnTo>
                    <a:pt x="359882" y="224097"/>
                  </a:lnTo>
                  <a:lnTo>
                    <a:pt x="363148" y="259213"/>
                  </a:lnTo>
                  <a:lnTo>
                    <a:pt x="364599" y="294575"/>
                  </a:lnTo>
                  <a:lnTo>
                    <a:pt x="365245" y="327789"/>
                  </a:lnTo>
                  <a:lnTo>
                    <a:pt x="364685" y="359485"/>
                  </a:lnTo>
                  <a:lnTo>
                    <a:pt x="361613" y="390505"/>
                  </a:lnTo>
                  <a:lnTo>
                    <a:pt x="359170" y="428439"/>
                  </a:lnTo>
                  <a:lnTo>
                    <a:pt x="354400" y="453037"/>
                  </a:lnTo>
                  <a:lnTo>
                    <a:pt x="336920" y="484530"/>
                  </a:lnTo>
                  <a:lnTo>
                    <a:pt x="336373" y="484659"/>
                  </a:lnTo>
                  <a:lnTo>
                    <a:pt x="330187" y="469664"/>
                  </a:lnTo>
                  <a:lnTo>
                    <a:pt x="328159" y="438756"/>
                  </a:lnTo>
                  <a:lnTo>
                    <a:pt x="330066" y="402284"/>
                  </a:lnTo>
                  <a:lnTo>
                    <a:pt x="333810" y="374814"/>
                  </a:lnTo>
                  <a:lnTo>
                    <a:pt x="338296" y="348494"/>
                  </a:lnTo>
                  <a:lnTo>
                    <a:pt x="345369" y="322684"/>
                  </a:lnTo>
                  <a:lnTo>
                    <a:pt x="361130" y="286612"/>
                  </a:lnTo>
                  <a:lnTo>
                    <a:pt x="381886" y="256733"/>
                  </a:lnTo>
                  <a:lnTo>
                    <a:pt x="396634" y="241544"/>
                  </a:lnTo>
                  <a:lnTo>
                    <a:pt x="430347" y="217778"/>
                  </a:lnTo>
                  <a:lnTo>
                    <a:pt x="443572" y="212377"/>
                  </a:lnTo>
                  <a:lnTo>
                    <a:pt x="457070" y="210824"/>
                  </a:lnTo>
                  <a:lnTo>
                    <a:pt x="474189" y="214710"/>
                  </a:lnTo>
                  <a:lnTo>
                    <a:pt x="489986" y="222070"/>
                  </a:lnTo>
                  <a:lnTo>
                    <a:pt x="515590" y="244125"/>
                  </a:lnTo>
                  <a:lnTo>
                    <a:pt x="526806" y="267098"/>
                  </a:lnTo>
                  <a:lnTo>
                    <a:pt x="535492" y="295354"/>
                  </a:lnTo>
                  <a:lnTo>
                    <a:pt x="543427" y="325175"/>
                  </a:lnTo>
                  <a:lnTo>
                    <a:pt x="551141" y="355460"/>
                  </a:lnTo>
                  <a:lnTo>
                    <a:pt x="554743" y="385882"/>
                  </a:lnTo>
                  <a:lnTo>
                    <a:pt x="561198" y="419572"/>
                  </a:lnTo>
                  <a:lnTo>
                    <a:pt x="563527" y="444735"/>
                  </a:lnTo>
                  <a:lnTo>
                    <a:pt x="564491" y="447122"/>
                  </a:lnTo>
                  <a:lnTo>
                    <a:pt x="565981" y="448714"/>
                  </a:lnTo>
                  <a:lnTo>
                    <a:pt x="569894" y="450483"/>
                  </a:lnTo>
                  <a:lnTo>
                    <a:pt x="579121" y="4518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45"/>
            <p:cNvSpPr/>
            <p:nvPr/>
          </p:nvSpPr>
          <p:spPr>
            <a:xfrm>
              <a:off x="4678680" y="3517545"/>
              <a:ext cx="220981" cy="290406"/>
            </a:xfrm>
            <a:custGeom>
              <a:avLst/>
              <a:gdLst/>
              <a:ahLst/>
              <a:cxnLst/>
              <a:rect l="0" t="0" r="0" b="0"/>
              <a:pathLst>
                <a:path w="220981" h="290406">
                  <a:moveTo>
                    <a:pt x="0" y="86714"/>
                  </a:moveTo>
                  <a:lnTo>
                    <a:pt x="0" y="98066"/>
                  </a:lnTo>
                  <a:lnTo>
                    <a:pt x="4045" y="108893"/>
                  </a:lnTo>
                  <a:lnTo>
                    <a:pt x="10605" y="118780"/>
                  </a:lnTo>
                  <a:lnTo>
                    <a:pt x="21957" y="127072"/>
                  </a:lnTo>
                  <a:lnTo>
                    <a:pt x="47047" y="136612"/>
                  </a:lnTo>
                  <a:lnTo>
                    <a:pt x="68973" y="138188"/>
                  </a:lnTo>
                  <a:lnTo>
                    <a:pt x="106731" y="129314"/>
                  </a:lnTo>
                  <a:lnTo>
                    <a:pt x="142528" y="117118"/>
                  </a:lnTo>
                  <a:lnTo>
                    <a:pt x="159353" y="107294"/>
                  </a:lnTo>
                  <a:lnTo>
                    <a:pt x="184485" y="83874"/>
                  </a:lnTo>
                  <a:lnTo>
                    <a:pt x="191495" y="73881"/>
                  </a:lnTo>
                  <a:lnTo>
                    <a:pt x="196157" y="54690"/>
                  </a:lnTo>
                  <a:lnTo>
                    <a:pt x="194989" y="42566"/>
                  </a:lnTo>
                  <a:lnTo>
                    <a:pt x="190802" y="31533"/>
                  </a:lnTo>
                  <a:lnTo>
                    <a:pt x="178924" y="16648"/>
                  </a:lnTo>
                  <a:lnTo>
                    <a:pt x="154753" y="828"/>
                  </a:lnTo>
                  <a:lnTo>
                    <a:pt x="142439" y="0"/>
                  </a:lnTo>
                  <a:lnTo>
                    <a:pt x="128499" y="3302"/>
                  </a:lnTo>
                  <a:lnTo>
                    <a:pt x="106371" y="15527"/>
                  </a:lnTo>
                  <a:lnTo>
                    <a:pt x="84575" y="35706"/>
                  </a:lnTo>
                  <a:lnTo>
                    <a:pt x="61611" y="72437"/>
                  </a:lnTo>
                  <a:lnTo>
                    <a:pt x="45913" y="102240"/>
                  </a:lnTo>
                  <a:lnTo>
                    <a:pt x="37339" y="122401"/>
                  </a:lnTo>
                  <a:lnTo>
                    <a:pt x="32512" y="152792"/>
                  </a:lnTo>
                  <a:lnTo>
                    <a:pt x="31928" y="183246"/>
                  </a:lnTo>
                  <a:lnTo>
                    <a:pt x="34792" y="203559"/>
                  </a:lnTo>
                  <a:lnTo>
                    <a:pt x="43403" y="221619"/>
                  </a:lnTo>
                  <a:lnTo>
                    <a:pt x="69627" y="253909"/>
                  </a:lnTo>
                  <a:lnTo>
                    <a:pt x="91750" y="273037"/>
                  </a:lnTo>
                  <a:lnTo>
                    <a:pt x="109075" y="279591"/>
                  </a:lnTo>
                  <a:lnTo>
                    <a:pt x="140127" y="285539"/>
                  </a:lnTo>
                  <a:lnTo>
                    <a:pt x="173881" y="290405"/>
                  </a:lnTo>
                  <a:lnTo>
                    <a:pt x="200815" y="289590"/>
                  </a:lnTo>
                  <a:lnTo>
                    <a:pt x="220980" y="2848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SMARTInkShape-Group89"/>
          <p:cNvGrpSpPr/>
          <p:nvPr/>
        </p:nvGrpSpPr>
        <p:grpSpPr>
          <a:xfrm>
            <a:off x="5448300" y="2590800"/>
            <a:ext cx="3390901" cy="1099109"/>
            <a:chOff x="5448300" y="2590800"/>
            <a:chExt cx="3390901" cy="1099109"/>
          </a:xfrm>
        </p:grpSpPr>
        <p:sp>
          <p:nvSpPr>
            <p:cNvPr id="30" name="SMARTInkShape-846"/>
            <p:cNvSpPr/>
            <p:nvPr/>
          </p:nvSpPr>
          <p:spPr>
            <a:xfrm>
              <a:off x="5448300" y="3368356"/>
              <a:ext cx="655320" cy="321553"/>
            </a:xfrm>
            <a:custGeom>
              <a:avLst/>
              <a:gdLst/>
              <a:ahLst/>
              <a:cxnLst/>
              <a:rect l="0" t="0" r="0" b="0"/>
              <a:pathLst>
                <a:path w="655320" h="321553">
                  <a:moveTo>
                    <a:pt x="0" y="190184"/>
                  </a:moveTo>
                  <a:lnTo>
                    <a:pt x="4045" y="194229"/>
                  </a:lnTo>
                  <a:lnTo>
                    <a:pt x="10546" y="196215"/>
                  </a:lnTo>
                  <a:lnTo>
                    <a:pt x="47396" y="197711"/>
                  </a:lnTo>
                  <a:lnTo>
                    <a:pt x="77377" y="191702"/>
                  </a:lnTo>
                  <a:lnTo>
                    <a:pt x="110518" y="182362"/>
                  </a:lnTo>
                  <a:lnTo>
                    <a:pt x="141963" y="168318"/>
                  </a:lnTo>
                  <a:lnTo>
                    <a:pt x="173856" y="153628"/>
                  </a:lnTo>
                  <a:lnTo>
                    <a:pt x="206725" y="124849"/>
                  </a:lnTo>
                  <a:lnTo>
                    <a:pt x="220801" y="109112"/>
                  </a:lnTo>
                  <a:lnTo>
                    <a:pt x="232296" y="78151"/>
                  </a:lnTo>
                  <a:lnTo>
                    <a:pt x="234476" y="65320"/>
                  </a:lnTo>
                  <a:lnTo>
                    <a:pt x="233186" y="53973"/>
                  </a:lnTo>
                  <a:lnTo>
                    <a:pt x="231657" y="48576"/>
                  </a:lnTo>
                  <a:lnTo>
                    <a:pt x="225443" y="40323"/>
                  </a:lnTo>
                  <a:lnTo>
                    <a:pt x="221415" y="36936"/>
                  </a:lnTo>
                  <a:lnTo>
                    <a:pt x="210167" y="33174"/>
                  </a:lnTo>
                  <a:lnTo>
                    <a:pt x="182249" y="30758"/>
                  </a:lnTo>
                  <a:lnTo>
                    <a:pt x="155787" y="38430"/>
                  </a:lnTo>
                  <a:lnTo>
                    <a:pt x="126498" y="55473"/>
                  </a:lnTo>
                  <a:lnTo>
                    <a:pt x="96371" y="76609"/>
                  </a:lnTo>
                  <a:lnTo>
                    <a:pt x="61934" y="112590"/>
                  </a:lnTo>
                  <a:lnTo>
                    <a:pt x="39235" y="142263"/>
                  </a:lnTo>
                  <a:lnTo>
                    <a:pt x="22255" y="173351"/>
                  </a:lnTo>
                  <a:lnTo>
                    <a:pt x="12332" y="208150"/>
                  </a:lnTo>
                  <a:lnTo>
                    <a:pt x="9863" y="239440"/>
                  </a:lnTo>
                  <a:lnTo>
                    <a:pt x="12286" y="256949"/>
                  </a:lnTo>
                  <a:lnTo>
                    <a:pt x="18442" y="270939"/>
                  </a:lnTo>
                  <a:lnTo>
                    <a:pt x="40237" y="297763"/>
                  </a:lnTo>
                  <a:lnTo>
                    <a:pt x="65638" y="311900"/>
                  </a:lnTo>
                  <a:lnTo>
                    <a:pt x="94613" y="321450"/>
                  </a:lnTo>
                  <a:lnTo>
                    <a:pt x="128693" y="321552"/>
                  </a:lnTo>
                  <a:lnTo>
                    <a:pt x="165601" y="316220"/>
                  </a:lnTo>
                  <a:lnTo>
                    <a:pt x="203348" y="309278"/>
                  </a:lnTo>
                  <a:lnTo>
                    <a:pt x="241344" y="293768"/>
                  </a:lnTo>
                  <a:lnTo>
                    <a:pt x="275368" y="273087"/>
                  </a:lnTo>
                  <a:lnTo>
                    <a:pt x="306898" y="250872"/>
                  </a:lnTo>
                  <a:lnTo>
                    <a:pt x="337689" y="224158"/>
                  </a:lnTo>
                  <a:lnTo>
                    <a:pt x="368261" y="194793"/>
                  </a:lnTo>
                  <a:lnTo>
                    <a:pt x="394723" y="164645"/>
                  </a:lnTo>
                  <a:lnTo>
                    <a:pt x="419489" y="130199"/>
                  </a:lnTo>
                  <a:lnTo>
                    <a:pt x="440307" y="95297"/>
                  </a:lnTo>
                  <a:lnTo>
                    <a:pt x="445458" y="84230"/>
                  </a:lnTo>
                  <a:lnTo>
                    <a:pt x="449508" y="68540"/>
                  </a:lnTo>
                  <a:lnTo>
                    <a:pt x="448719" y="80485"/>
                  </a:lnTo>
                  <a:lnTo>
                    <a:pt x="438972" y="112185"/>
                  </a:lnTo>
                  <a:lnTo>
                    <a:pt x="430018" y="144955"/>
                  </a:lnTo>
                  <a:lnTo>
                    <a:pt x="426850" y="173302"/>
                  </a:lnTo>
                  <a:lnTo>
                    <a:pt x="420926" y="203150"/>
                  </a:lnTo>
                  <a:lnTo>
                    <a:pt x="411338" y="239060"/>
                  </a:lnTo>
                  <a:lnTo>
                    <a:pt x="404845" y="262253"/>
                  </a:lnTo>
                  <a:lnTo>
                    <a:pt x="403946" y="277250"/>
                  </a:lnTo>
                  <a:lnTo>
                    <a:pt x="403860" y="248053"/>
                  </a:lnTo>
                  <a:lnTo>
                    <a:pt x="410790" y="213970"/>
                  </a:lnTo>
                  <a:lnTo>
                    <a:pt x="422094" y="183779"/>
                  </a:lnTo>
                  <a:lnTo>
                    <a:pt x="432875" y="148398"/>
                  </a:lnTo>
                  <a:lnTo>
                    <a:pt x="450557" y="111951"/>
                  </a:lnTo>
                  <a:lnTo>
                    <a:pt x="467743" y="79326"/>
                  </a:lnTo>
                  <a:lnTo>
                    <a:pt x="488546" y="49057"/>
                  </a:lnTo>
                  <a:lnTo>
                    <a:pt x="511643" y="24473"/>
                  </a:lnTo>
                  <a:lnTo>
                    <a:pt x="538712" y="7781"/>
                  </a:lnTo>
                  <a:lnTo>
                    <a:pt x="571044" y="1283"/>
                  </a:lnTo>
                  <a:lnTo>
                    <a:pt x="597844" y="0"/>
                  </a:lnTo>
                  <a:lnTo>
                    <a:pt x="608891" y="4340"/>
                  </a:lnTo>
                  <a:lnTo>
                    <a:pt x="614207" y="7868"/>
                  </a:lnTo>
                  <a:lnTo>
                    <a:pt x="622372" y="18561"/>
                  </a:lnTo>
                  <a:lnTo>
                    <a:pt x="641605" y="54349"/>
                  </a:lnTo>
                  <a:lnTo>
                    <a:pt x="646496" y="91887"/>
                  </a:lnTo>
                  <a:lnTo>
                    <a:pt x="647343" y="124088"/>
                  </a:lnTo>
                  <a:lnTo>
                    <a:pt x="647594" y="155924"/>
                  </a:lnTo>
                  <a:lnTo>
                    <a:pt x="647679" y="189437"/>
                  </a:lnTo>
                  <a:lnTo>
                    <a:pt x="647698" y="221187"/>
                  </a:lnTo>
                  <a:lnTo>
                    <a:pt x="649957" y="227387"/>
                  </a:lnTo>
                  <a:lnTo>
                    <a:pt x="651745" y="230226"/>
                  </a:lnTo>
                  <a:lnTo>
                    <a:pt x="652936" y="231272"/>
                  </a:lnTo>
                  <a:lnTo>
                    <a:pt x="653731" y="231122"/>
                  </a:lnTo>
                  <a:lnTo>
                    <a:pt x="655319" y="22828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847"/>
            <p:cNvSpPr/>
            <p:nvPr/>
          </p:nvSpPr>
          <p:spPr>
            <a:xfrm>
              <a:off x="6217919" y="3284219"/>
              <a:ext cx="205742" cy="266205"/>
            </a:xfrm>
            <a:custGeom>
              <a:avLst/>
              <a:gdLst/>
              <a:ahLst/>
              <a:cxnLst/>
              <a:rect l="0" t="0" r="0" b="0"/>
              <a:pathLst>
                <a:path w="205742" h="266205">
                  <a:moveTo>
                    <a:pt x="0" y="68581"/>
                  </a:moveTo>
                  <a:lnTo>
                    <a:pt x="6032" y="82901"/>
                  </a:lnTo>
                  <a:lnTo>
                    <a:pt x="15770" y="115557"/>
                  </a:lnTo>
                  <a:lnTo>
                    <a:pt x="29550" y="149074"/>
                  </a:lnTo>
                  <a:lnTo>
                    <a:pt x="48578" y="182224"/>
                  </a:lnTo>
                  <a:lnTo>
                    <a:pt x="68643" y="213231"/>
                  </a:lnTo>
                  <a:lnTo>
                    <a:pt x="90778" y="248522"/>
                  </a:lnTo>
                  <a:lnTo>
                    <a:pt x="101469" y="261040"/>
                  </a:lnTo>
                  <a:lnTo>
                    <a:pt x="106622" y="264185"/>
                  </a:lnTo>
                  <a:lnTo>
                    <a:pt x="116829" y="266204"/>
                  </a:lnTo>
                  <a:lnTo>
                    <a:pt x="119373" y="264676"/>
                  </a:lnTo>
                  <a:lnTo>
                    <a:pt x="124457" y="258463"/>
                  </a:lnTo>
                  <a:lnTo>
                    <a:pt x="127282" y="252315"/>
                  </a:lnTo>
                  <a:lnTo>
                    <a:pt x="130229" y="245067"/>
                  </a:lnTo>
                  <a:lnTo>
                    <a:pt x="146575" y="208474"/>
                  </a:lnTo>
                  <a:lnTo>
                    <a:pt x="154719" y="175600"/>
                  </a:lnTo>
                  <a:lnTo>
                    <a:pt x="162495" y="139048"/>
                  </a:lnTo>
                  <a:lnTo>
                    <a:pt x="170161" y="105453"/>
                  </a:lnTo>
                  <a:lnTo>
                    <a:pt x="177795" y="74049"/>
                  </a:lnTo>
                  <a:lnTo>
                    <a:pt x="187959" y="40028"/>
                  </a:lnTo>
                  <a:lnTo>
                    <a:pt x="204737" y="2123"/>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48"/>
            <p:cNvSpPr/>
            <p:nvPr/>
          </p:nvSpPr>
          <p:spPr>
            <a:xfrm>
              <a:off x="6507480" y="3314700"/>
              <a:ext cx="14919" cy="185254"/>
            </a:xfrm>
            <a:custGeom>
              <a:avLst/>
              <a:gdLst/>
              <a:ahLst/>
              <a:cxnLst/>
              <a:rect l="0" t="0" r="0" b="0"/>
              <a:pathLst>
                <a:path w="14919" h="185254">
                  <a:moveTo>
                    <a:pt x="0" y="0"/>
                  </a:moveTo>
                  <a:lnTo>
                    <a:pt x="846" y="12167"/>
                  </a:lnTo>
                  <a:lnTo>
                    <a:pt x="6031" y="33134"/>
                  </a:lnTo>
                  <a:lnTo>
                    <a:pt x="8257" y="69776"/>
                  </a:lnTo>
                  <a:lnTo>
                    <a:pt x="13609" y="105160"/>
                  </a:lnTo>
                  <a:lnTo>
                    <a:pt x="14918" y="136859"/>
                  </a:lnTo>
                  <a:lnTo>
                    <a:pt x="8650" y="172247"/>
                  </a:lnTo>
                  <a:lnTo>
                    <a:pt x="7823" y="185169"/>
                  </a:lnTo>
                  <a:lnTo>
                    <a:pt x="7755" y="185253"/>
                  </a:lnTo>
                  <a:lnTo>
                    <a:pt x="762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49"/>
            <p:cNvSpPr/>
            <p:nvPr/>
          </p:nvSpPr>
          <p:spPr>
            <a:xfrm>
              <a:off x="6545580" y="3162300"/>
              <a:ext cx="1" cy="7620"/>
            </a:xfrm>
            <a:custGeom>
              <a:avLst/>
              <a:gdLst/>
              <a:ahLst/>
              <a:cxnLst/>
              <a:rect l="0" t="0" r="0" b="0"/>
              <a:pathLst>
                <a:path w="1" h="7620">
                  <a:moveTo>
                    <a:pt x="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50"/>
            <p:cNvSpPr/>
            <p:nvPr/>
          </p:nvSpPr>
          <p:spPr>
            <a:xfrm>
              <a:off x="8496300" y="2720340"/>
              <a:ext cx="342901" cy="83820"/>
            </a:xfrm>
            <a:custGeom>
              <a:avLst/>
              <a:gdLst/>
              <a:ahLst/>
              <a:cxnLst/>
              <a:rect l="0" t="0" r="0" b="0"/>
              <a:pathLst>
                <a:path w="342901" h="83820">
                  <a:moveTo>
                    <a:pt x="0" y="83819"/>
                  </a:moveTo>
                  <a:lnTo>
                    <a:pt x="6930" y="77736"/>
                  </a:lnTo>
                  <a:lnTo>
                    <a:pt x="44725" y="58175"/>
                  </a:lnTo>
                  <a:lnTo>
                    <a:pt x="82776" y="46173"/>
                  </a:lnTo>
                  <a:lnTo>
                    <a:pt x="109603" y="40841"/>
                  </a:lnTo>
                  <a:lnTo>
                    <a:pt x="138458" y="35649"/>
                  </a:lnTo>
                  <a:lnTo>
                    <a:pt x="170474" y="30519"/>
                  </a:lnTo>
                  <a:lnTo>
                    <a:pt x="202766" y="25417"/>
                  </a:lnTo>
                  <a:lnTo>
                    <a:pt x="231230" y="20327"/>
                  </a:lnTo>
                  <a:lnTo>
                    <a:pt x="257991" y="15243"/>
                  </a:lnTo>
                  <a:lnTo>
                    <a:pt x="294599" y="7621"/>
                  </a:lnTo>
                  <a:lnTo>
                    <a:pt x="329220" y="1505"/>
                  </a:lnTo>
                  <a:lnTo>
                    <a:pt x="3429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51"/>
            <p:cNvSpPr/>
            <p:nvPr/>
          </p:nvSpPr>
          <p:spPr>
            <a:xfrm>
              <a:off x="8625839" y="2590800"/>
              <a:ext cx="45722" cy="426720"/>
            </a:xfrm>
            <a:custGeom>
              <a:avLst/>
              <a:gdLst/>
              <a:ahLst/>
              <a:cxnLst/>
              <a:rect l="0" t="0" r="0" b="0"/>
              <a:pathLst>
                <a:path w="45722" h="426720">
                  <a:moveTo>
                    <a:pt x="0" y="0"/>
                  </a:moveTo>
                  <a:lnTo>
                    <a:pt x="0" y="4045"/>
                  </a:lnTo>
                  <a:lnTo>
                    <a:pt x="4390" y="19927"/>
                  </a:lnTo>
                  <a:lnTo>
                    <a:pt x="746" y="58002"/>
                  </a:lnTo>
                  <a:lnTo>
                    <a:pt x="222" y="91033"/>
                  </a:lnTo>
                  <a:lnTo>
                    <a:pt x="99" y="117506"/>
                  </a:lnTo>
                  <a:lnTo>
                    <a:pt x="45" y="145358"/>
                  </a:lnTo>
                  <a:lnTo>
                    <a:pt x="20" y="171848"/>
                  </a:lnTo>
                  <a:lnTo>
                    <a:pt x="9" y="199990"/>
                  </a:lnTo>
                  <a:lnTo>
                    <a:pt x="5" y="228584"/>
                  </a:lnTo>
                  <a:lnTo>
                    <a:pt x="2" y="255404"/>
                  </a:lnTo>
                  <a:lnTo>
                    <a:pt x="1" y="281435"/>
                  </a:lnTo>
                  <a:lnTo>
                    <a:pt x="847" y="307115"/>
                  </a:lnTo>
                  <a:lnTo>
                    <a:pt x="6084" y="343680"/>
                  </a:lnTo>
                  <a:lnTo>
                    <a:pt x="15439" y="379648"/>
                  </a:lnTo>
                  <a:lnTo>
                    <a:pt x="27966" y="411991"/>
                  </a:lnTo>
                  <a:lnTo>
                    <a:pt x="36599" y="424613"/>
                  </a:lnTo>
                  <a:lnTo>
                    <a:pt x="39691" y="425783"/>
                  </a:lnTo>
                  <a:lnTo>
                    <a:pt x="45721"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852"/>
            <p:cNvSpPr/>
            <p:nvPr/>
          </p:nvSpPr>
          <p:spPr>
            <a:xfrm>
              <a:off x="7970519" y="2873673"/>
              <a:ext cx="502921" cy="256839"/>
            </a:xfrm>
            <a:custGeom>
              <a:avLst/>
              <a:gdLst/>
              <a:ahLst/>
              <a:cxnLst/>
              <a:rect l="0" t="0" r="0" b="0"/>
              <a:pathLst>
                <a:path w="502921" h="256839">
                  <a:moveTo>
                    <a:pt x="0" y="159086"/>
                  </a:moveTo>
                  <a:lnTo>
                    <a:pt x="14692" y="159933"/>
                  </a:lnTo>
                  <a:lnTo>
                    <a:pt x="48724" y="166000"/>
                  </a:lnTo>
                  <a:lnTo>
                    <a:pt x="79051" y="166567"/>
                  </a:lnTo>
                  <a:lnTo>
                    <a:pt x="113358" y="162634"/>
                  </a:lnTo>
                  <a:lnTo>
                    <a:pt x="146246" y="151265"/>
                  </a:lnTo>
                  <a:lnTo>
                    <a:pt x="176989" y="137893"/>
                  </a:lnTo>
                  <a:lnTo>
                    <a:pt x="191954" y="125055"/>
                  </a:lnTo>
                  <a:lnTo>
                    <a:pt x="199049" y="115457"/>
                  </a:lnTo>
                  <a:lnTo>
                    <a:pt x="202766" y="105547"/>
                  </a:lnTo>
                  <a:lnTo>
                    <a:pt x="205566" y="74220"/>
                  </a:lnTo>
                  <a:lnTo>
                    <a:pt x="203931" y="71182"/>
                  </a:lnTo>
                  <a:lnTo>
                    <a:pt x="197599" y="65549"/>
                  </a:lnTo>
                  <a:lnTo>
                    <a:pt x="191398" y="62481"/>
                  </a:lnTo>
                  <a:lnTo>
                    <a:pt x="188558" y="61663"/>
                  </a:lnTo>
                  <a:lnTo>
                    <a:pt x="180888" y="63012"/>
                  </a:lnTo>
                  <a:lnTo>
                    <a:pt x="143937" y="77786"/>
                  </a:lnTo>
                  <a:lnTo>
                    <a:pt x="114134" y="100129"/>
                  </a:lnTo>
                  <a:lnTo>
                    <a:pt x="84468" y="136490"/>
                  </a:lnTo>
                  <a:lnTo>
                    <a:pt x="60199" y="174361"/>
                  </a:lnTo>
                  <a:lnTo>
                    <a:pt x="54244" y="208386"/>
                  </a:lnTo>
                  <a:lnTo>
                    <a:pt x="58258" y="219380"/>
                  </a:lnTo>
                  <a:lnTo>
                    <a:pt x="74632" y="240235"/>
                  </a:lnTo>
                  <a:lnTo>
                    <a:pt x="93233" y="251522"/>
                  </a:lnTo>
                  <a:lnTo>
                    <a:pt x="127512" y="256838"/>
                  </a:lnTo>
                  <a:lnTo>
                    <a:pt x="164136" y="255630"/>
                  </a:lnTo>
                  <a:lnTo>
                    <a:pt x="194824" y="249781"/>
                  </a:lnTo>
                  <a:lnTo>
                    <a:pt x="220004" y="240428"/>
                  </a:lnTo>
                  <a:lnTo>
                    <a:pt x="251268" y="218052"/>
                  </a:lnTo>
                  <a:lnTo>
                    <a:pt x="275819" y="188326"/>
                  </a:lnTo>
                  <a:lnTo>
                    <a:pt x="294717" y="152977"/>
                  </a:lnTo>
                  <a:lnTo>
                    <a:pt x="306854" y="117240"/>
                  </a:lnTo>
                  <a:lnTo>
                    <a:pt x="313945" y="84065"/>
                  </a:lnTo>
                  <a:lnTo>
                    <a:pt x="318837" y="66845"/>
                  </a:lnTo>
                  <a:lnTo>
                    <a:pt x="320009" y="52897"/>
                  </a:lnTo>
                  <a:lnTo>
                    <a:pt x="320031" y="56597"/>
                  </a:lnTo>
                  <a:lnTo>
                    <a:pt x="322294" y="60760"/>
                  </a:lnTo>
                  <a:lnTo>
                    <a:pt x="324083" y="63056"/>
                  </a:lnTo>
                  <a:lnTo>
                    <a:pt x="324428" y="66279"/>
                  </a:lnTo>
                  <a:lnTo>
                    <a:pt x="319691" y="99456"/>
                  </a:lnTo>
                  <a:lnTo>
                    <a:pt x="313545" y="136402"/>
                  </a:lnTo>
                  <a:lnTo>
                    <a:pt x="305958" y="173871"/>
                  </a:lnTo>
                  <a:lnTo>
                    <a:pt x="303058" y="180615"/>
                  </a:lnTo>
                  <a:lnTo>
                    <a:pt x="297282" y="189411"/>
                  </a:lnTo>
                  <a:lnTo>
                    <a:pt x="297211" y="185475"/>
                  </a:lnTo>
                  <a:lnTo>
                    <a:pt x="299452" y="181257"/>
                  </a:lnTo>
                  <a:lnTo>
                    <a:pt x="301235" y="178947"/>
                  </a:lnTo>
                  <a:lnTo>
                    <a:pt x="308533" y="142914"/>
                  </a:lnTo>
                  <a:lnTo>
                    <a:pt x="318582" y="112336"/>
                  </a:lnTo>
                  <a:lnTo>
                    <a:pt x="333739" y="76819"/>
                  </a:lnTo>
                  <a:lnTo>
                    <a:pt x="345136" y="45093"/>
                  </a:lnTo>
                  <a:lnTo>
                    <a:pt x="354900" y="31940"/>
                  </a:lnTo>
                  <a:lnTo>
                    <a:pt x="377876" y="6155"/>
                  </a:lnTo>
                  <a:lnTo>
                    <a:pt x="386950" y="2217"/>
                  </a:lnTo>
                  <a:lnTo>
                    <a:pt x="401578" y="0"/>
                  </a:lnTo>
                  <a:lnTo>
                    <a:pt x="416637" y="3388"/>
                  </a:lnTo>
                  <a:lnTo>
                    <a:pt x="424497" y="9736"/>
                  </a:lnTo>
                  <a:lnTo>
                    <a:pt x="450931" y="42425"/>
                  </a:lnTo>
                  <a:lnTo>
                    <a:pt x="466435" y="69532"/>
                  </a:lnTo>
                  <a:lnTo>
                    <a:pt x="473512" y="104363"/>
                  </a:lnTo>
                  <a:lnTo>
                    <a:pt x="482813" y="135953"/>
                  </a:lnTo>
                  <a:lnTo>
                    <a:pt x="487253" y="171317"/>
                  </a:lnTo>
                  <a:lnTo>
                    <a:pt x="487643" y="185058"/>
                  </a:lnTo>
                  <a:lnTo>
                    <a:pt x="488502" y="185715"/>
                  </a:lnTo>
                  <a:lnTo>
                    <a:pt x="489922" y="185305"/>
                  </a:lnTo>
                  <a:lnTo>
                    <a:pt x="491714" y="184186"/>
                  </a:lnTo>
                  <a:lnTo>
                    <a:pt x="502920" y="1667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853"/>
            <p:cNvSpPr/>
            <p:nvPr/>
          </p:nvSpPr>
          <p:spPr>
            <a:xfrm>
              <a:off x="7612380" y="2995604"/>
              <a:ext cx="320040" cy="249210"/>
            </a:xfrm>
            <a:custGeom>
              <a:avLst/>
              <a:gdLst/>
              <a:ahLst/>
              <a:cxnLst/>
              <a:rect l="0" t="0" r="0" b="0"/>
              <a:pathLst>
                <a:path w="320040" h="249210">
                  <a:moveTo>
                    <a:pt x="0" y="105736"/>
                  </a:moveTo>
                  <a:lnTo>
                    <a:pt x="846" y="134898"/>
                  </a:lnTo>
                  <a:lnTo>
                    <a:pt x="6914" y="169632"/>
                  </a:lnTo>
                  <a:lnTo>
                    <a:pt x="7526" y="205182"/>
                  </a:lnTo>
                  <a:lnTo>
                    <a:pt x="7612" y="233383"/>
                  </a:lnTo>
                  <a:lnTo>
                    <a:pt x="6767" y="236553"/>
                  </a:lnTo>
                  <a:lnTo>
                    <a:pt x="5358" y="238667"/>
                  </a:lnTo>
                  <a:lnTo>
                    <a:pt x="3572" y="240077"/>
                  </a:lnTo>
                  <a:lnTo>
                    <a:pt x="1587" y="243900"/>
                  </a:lnTo>
                  <a:lnTo>
                    <a:pt x="313" y="249209"/>
                  </a:lnTo>
                  <a:lnTo>
                    <a:pt x="93" y="246083"/>
                  </a:lnTo>
                  <a:lnTo>
                    <a:pt x="27" y="239795"/>
                  </a:lnTo>
                  <a:lnTo>
                    <a:pt x="7762" y="202615"/>
                  </a:lnTo>
                  <a:lnTo>
                    <a:pt x="13494" y="174610"/>
                  </a:lnTo>
                  <a:lnTo>
                    <a:pt x="21402" y="140724"/>
                  </a:lnTo>
                  <a:lnTo>
                    <a:pt x="34093" y="108859"/>
                  </a:lnTo>
                  <a:lnTo>
                    <a:pt x="48577" y="78815"/>
                  </a:lnTo>
                  <a:lnTo>
                    <a:pt x="73702" y="41669"/>
                  </a:lnTo>
                  <a:lnTo>
                    <a:pt x="88912" y="29086"/>
                  </a:lnTo>
                  <a:lnTo>
                    <a:pt x="93988" y="27542"/>
                  </a:lnTo>
                  <a:lnTo>
                    <a:pt x="119381" y="29106"/>
                  </a:lnTo>
                  <a:lnTo>
                    <a:pt x="123614" y="30942"/>
                  </a:lnTo>
                  <a:lnTo>
                    <a:pt x="130575" y="37498"/>
                  </a:lnTo>
                  <a:lnTo>
                    <a:pt x="151232" y="69394"/>
                  </a:lnTo>
                  <a:lnTo>
                    <a:pt x="159130" y="104546"/>
                  </a:lnTo>
                  <a:lnTo>
                    <a:pt x="164742" y="134076"/>
                  </a:lnTo>
                  <a:lnTo>
                    <a:pt x="165934" y="163427"/>
                  </a:lnTo>
                  <a:lnTo>
                    <a:pt x="160965" y="200320"/>
                  </a:lnTo>
                  <a:lnTo>
                    <a:pt x="160044" y="219407"/>
                  </a:lnTo>
                  <a:lnTo>
                    <a:pt x="160867" y="186603"/>
                  </a:lnTo>
                  <a:lnTo>
                    <a:pt x="166051" y="150371"/>
                  </a:lnTo>
                  <a:lnTo>
                    <a:pt x="169427" y="118396"/>
                  </a:lnTo>
                  <a:lnTo>
                    <a:pt x="175789" y="84369"/>
                  </a:lnTo>
                  <a:lnTo>
                    <a:pt x="185294" y="55096"/>
                  </a:lnTo>
                  <a:lnTo>
                    <a:pt x="207751" y="20735"/>
                  </a:lnTo>
                  <a:lnTo>
                    <a:pt x="214536" y="9820"/>
                  </a:lnTo>
                  <a:lnTo>
                    <a:pt x="218377" y="6231"/>
                  </a:lnTo>
                  <a:lnTo>
                    <a:pt x="227161" y="2245"/>
                  </a:lnTo>
                  <a:lnTo>
                    <a:pt x="237581" y="0"/>
                  </a:lnTo>
                  <a:lnTo>
                    <a:pt x="240514" y="532"/>
                  </a:lnTo>
                  <a:lnTo>
                    <a:pt x="246030" y="3380"/>
                  </a:lnTo>
                  <a:lnTo>
                    <a:pt x="253896" y="9744"/>
                  </a:lnTo>
                  <a:lnTo>
                    <a:pt x="269230" y="45714"/>
                  </a:lnTo>
                  <a:lnTo>
                    <a:pt x="284634" y="81524"/>
                  </a:lnTo>
                  <a:lnTo>
                    <a:pt x="293087" y="111168"/>
                  </a:lnTo>
                  <a:lnTo>
                    <a:pt x="296813" y="141400"/>
                  </a:lnTo>
                  <a:lnTo>
                    <a:pt x="302057" y="170960"/>
                  </a:lnTo>
                  <a:lnTo>
                    <a:pt x="304439" y="207928"/>
                  </a:lnTo>
                  <a:lnTo>
                    <a:pt x="306897" y="216913"/>
                  </a:lnTo>
                  <a:lnTo>
                    <a:pt x="311329" y="225533"/>
                  </a:lnTo>
                  <a:lnTo>
                    <a:pt x="312539" y="226241"/>
                  </a:lnTo>
                  <a:lnTo>
                    <a:pt x="316142" y="227027"/>
                  </a:lnTo>
                  <a:lnTo>
                    <a:pt x="317441" y="226390"/>
                  </a:lnTo>
                  <a:lnTo>
                    <a:pt x="318308" y="225118"/>
                  </a:lnTo>
                  <a:lnTo>
                    <a:pt x="320039" y="2200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54"/>
            <p:cNvSpPr/>
            <p:nvPr/>
          </p:nvSpPr>
          <p:spPr>
            <a:xfrm>
              <a:off x="7284728" y="3117304"/>
              <a:ext cx="197430" cy="271920"/>
            </a:xfrm>
            <a:custGeom>
              <a:avLst/>
              <a:gdLst/>
              <a:ahLst/>
              <a:cxnLst/>
              <a:rect l="0" t="0" r="0" b="0"/>
              <a:pathLst>
                <a:path w="197430" h="271920">
                  <a:moveTo>
                    <a:pt x="30472" y="98336"/>
                  </a:moveTo>
                  <a:lnTo>
                    <a:pt x="29625" y="125674"/>
                  </a:lnTo>
                  <a:lnTo>
                    <a:pt x="19866" y="159885"/>
                  </a:lnTo>
                  <a:lnTo>
                    <a:pt x="9811" y="197473"/>
                  </a:lnTo>
                  <a:lnTo>
                    <a:pt x="2664" y="234659"/>
                  </a:lnTo>
                  <a:lnTo>
                    <a:pt x="22" y="271919"/>
                  </a:lnTo>
                  <a:lnTo>
                    <a:pt x="0" y="269054"/>
                  </a:lnTo>
                  <a:lnTo>
                    <a:pt x="2253" y="265086"/>
                  </a:lnTo>
                  <a:lnTo>
                    <a:pt x="18227" y="240991"/>
                  </a:lnTo>
                  <a:lnTo>
                    <a:pt x="30060" y="209958"/>
                  </a:lnTo>
                  <a:lnTo>
                    <a:pt x="37969" y="181362"/>
                  </a:lnTo>
                  <a:lnTo>
                    <a:pt x="45675" y="151441"/>
                  </a:lnTo>
                  <a:lnTo>
                    <a:pt x="53320" y="118868"/>
                  </a:lnTo>
                  <a:lnTo>
                    <a:pt x="63206" y="84663"/>
                  </a:lnTo>
                  <a:lnTo>
                    <a:pt x="81716" y="46811"/>
                  </a:lnTo>
                  <a:lnTo>
                    <a:pt x="101680" y="16567"/>
                  </a:lnTo>
                  <a:lnTo>
                    <a:pt x="111791" y="7525"/>
                  </a:lnTo>
                  <a:lnTo>
                    <a:pt x="121929" y="2942"/>
                  </a:lnTo>
                  <a:lnTo>
                    <a:pt x="142235" y="0"/>
                  </a:lnTo>
                  <a:lnTo>
                    <a:pt x="146468" y="1452"/>
                  </a:lnTo>
                  <a:lnTo>
                    <a:pt x="166151" y="20551"/>
                  </a:lnTo>
                  <a:lnTo>
                    <a:pt x="179538" y="40951"/>
                  </a:lnTo>
                  <a:lnTo>
                    <a:pt x="190335" y="70820"/>
                  </a:lnTo>
                  <a:lnTo>
                    <a:pt x="195807" y="99214"/>
                  </a:lnTo>
                  <a:lnTo>
                    <a:pt x="197429" y="129076"/>
                  </a:lnTo>
                  <a:lnTo>
                    <a:pt x="195651" y="157115"/>
                  </a:lnTo>
                  <a:lnTo>
                    <a:pt x="191171" y="191025"/>
                  </a:lnTo>
                  <a:lnTo>
                    <a:pt x="190491" y="2126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55"/>
            <p:cNvSpPr/>
            <p:nvPr/>
          </p:nvSpPr>
          <p:spPr>
            <a:xfrm>
              <a:off x="6960210" y="3208019"/>
              <a:ext cx="220873" cy="239279"/>
            </a:xfrm>
            <a:custGeom>
              <a:avLst/>
              <a:gdLst/>
              <a:ahLst/>
              <a:cxnLst/>
              <a:rect l="0" t="0" r="0" b="0"/>
              <a:pathLst>
                <a:path w="220873" h="239279">
                  <a:moveTo>
                    <a:pt x="187350" y="0"/>
                  </a:moveTo>
                  <a:lnTo>
                    <a:pt x="183304" y="4046"/>
                  </a:lnTo>
                  <a:lnTo>
                    <a:pt x="179061" y="6032"/>
                  </a:lnTo>
                  <a:lnTo>
                    <a:pt x="147853" y="15770"/>
                  </a:lnTo>
                  <a:lnTo>
                    <a:pt x="110119" y="34094"/>
                  </a:lnTo>
                  <a:lnTo>
                    <a:pt x="74603" y="55810"/>
                  </a:lnTo>
                  <a:lnTo>
                    <a:pt x="42876" y="84308"/>
                  </a:lnTo>
                  <a:lnTo>
                    <a:pt x="12799" y="121985"/>
                  </a:lnTo>
                  <a:lnTo>
                    <a:pt x="3938" y="138036"/>
                  </a:lnTo>
                  <a:lnTo>
                    <a:pt x="0" y="156458"/>
                  </a:lnTo>
                  <a:lnTo>
                    <a:pt x="2766" y="173677"/>
                  </a:lnTo>
                  <a:lnTo>
                    <a:pt x="10486" y="188950"/>
                  </a:lnTo>
                  <a:lnTo>
                    <a:pt x="29959" y="207069"/>
                  </a:lnTo>
                  <a:lnTo>
                    <a:pt x="66451" y="226103"/>
                  </a:lnTo>
                  <a:lnTo>
                    <a:pt x="96212" y="235480"/>
                  </a:lnTo>
                  <a:lnTo>
                    <a:pt x="115517" y="239278"/>
                  </a:lnTo>
                  <a:lnTo>
                    <a:pt x="150866" y="234818"/>
                  </a:lnTo>
                  <a:lnTo>
                    <a:pt x="168595" y="229670"/>
                  </a:lnTo>
                  <a:lnTo>
                    <a:pt x="193773" y="212569"/>
                  </a:lnTo>
                  <a:lnTo>
                    <a:pt x="203751" y="202002"/>
                  </a:lnTo>
                  <a:lnTo>
                    <a:pt x="217055" y="172264"/>
                  </a:lnTo>
                  <a:lnTo>
                    <a:pt x="220872" y="154455"/>
                  </a:lnTo>
                  <a:lnTo>
                    <a:pt x="216424" y="120069"/>
                  </a:lnTo>
                  <a:lnTo>
                    <a:pt x="207536" y="93150"/>
                  </a:lnTo>
                  <a:lnTo>
                    <a:pt x="189361" y="61298"/>
                  </a:lnTo>
                  <a:lnTo>
                    <a:pt x="159363" y="25876"/>
                  </a:lnTo>
                  <a:lnTo>
                    <a:pt x="134009"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856"/>
            <p:cNvSpPr/>
            <p:nvPr/>
          </p:nvSpPr>
          <p:spPr>
            <a:xfrm>
              <a:off x="6705600" y="3215640"/>
              <a:ext cx="167640" cy="270461"/>
            </a:xfrm>
            <a:custGeom>
              <a:avLst/>
              <a:gdLst/>
              <a:ahLst/>
              <a:cxnLst/>
              <a:rect l="0" t="0" r="0" b="0"/>
              <a:pathLst>
                <a:path w="167640" h="270461">
                  <a:moveTo>
                    <a:pt x="0" y="45719"/>
                  </a:moveTo>
                  <a:lnTo>
                    <a:pt x="846" y="64800"/>
                  </a:lnTo>
                  <a:lnTo>
                    <a:pt x="6031" y="88592"/>
                  </a:lnTo>
                  <a:lnTo>
                    <a:pt x="11351" y="125402"/>
                  </a:lnTo>
                  <a:lnTo>
                    <a:pt x="18132" y="159264"/>
                  </a:lnTo>
                  <a:lnTo>
                    <a:pt x="25504" y="192063"/>
                  </a:lnTo>
                  <a:lnTo>
                    <a:pt x="30343" y="226556"/>
                  </a:lnTo>
                  <a:lnTo>
                    <a:pt x="37748" y="263510"/>
                  </a:lnTo>
                  <a:lnTo>
                    <a:pt x="38031" y="270460"/>
                  </a:lnTo>
                  <a:lnTo>
                    <a:pt x="42144" y="234194"/>
                  </a:lnTo>
                  <a:lnTo>
                    <a:pt x="45013" y="198409"/>
                  </a:lnTo>
                  <a:lnTo>
                    <a:pt x="46357" y="164527"/>
                  </a:lnTo>
                  <a:lnTo>
                    <a:pt x="51741" y="131816"/>
                  </a:lnTo>
                  <a:lnTo>
                    <a:pt x="58698" y="97382"/>
                  </a:lnTo>
                  <a:lnTo>
                    <a:pt x="66969" y="71187"/>
                  </a:lnTo>
                  <a:lnTo>
                    <a:pt x="89356" y="41317"/>
                  </a:lnTo>
                  <a:lnTo>
                    <a:pt x="125980" y="14264"/>
                  </a:lnTo>
                  <a:lnTo>
                    <a:pt x="162483" y="2772"/>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from="(-#ppt_w/2)" to="(#ppt_x)" calcmode="lin" valueType="num">
                                      <p:cBhvr>
                                        <p:cTn id="7" dur="600" fill="hold">
                                          <p:stCondLst>
                                            <p:cond delay="0"/>
                                          </p:stCondLst>
                                        </p:cTn>
                                        <p:tgtEl>
                                          <p:spTgt spid="89091"/>
                                        </p:tgtEl>
                                        <p:attrNameLst>
                                          <p:attrName>ppt_x</p:attrName>
                                        </p:attrNameLst>
                                      </p:cBhvr>
                                    </p:anim>
                                    <p:anim from="0" to="-1.0" calcmode="lin" valueType="num">
                                      <p:cBhvr>
                                        <p:cTn id="8" dur="200" decel="50000" autoRev="1" fill="hold">
                                          <p:stCondLst>
                                            <p:cond delay="600"/>
                                          </p:stCondLst>
                                        </p:cTn>
                                        <p:tgtEl>
                                          <p:spTgt spid="89091"/>
                                        </p:tgtEl>
                                        <p:attrNameLst>
                                          <p:attrName>xshear</p:attrName>
                                        </p:attrNameLst>
                                      </p:cBhvr>
                                    </p:anim>
                                    <p:animScale>
                                      <p:cBhvr>
                                        <p:cTn id="9" dur="200" decel="100000" autoRev="1" fill="hold">
                                          <p:stCondLst>
                                            <p:cond delay="600"/>
                                          </p:stCondLst>
                                        </p:cTn>
                                        <p:tgtEl>
                                          <p:spTgt spid="89091"/>
                                        </p:tgtEl>
                                      </p:cBhvr>
                                      <p:from x="100000" y="100000"/>
                                      <p:to x="80000" y="100000"/>
                                    </p:animScale>
                                    <p:anim by="(#ppt_h/3+#ppt_w*0.1)" calcmode="lin" valueType="num">
                                      <p:cBhvr additive="sum">
                                        <p:cTn id="10" dur="200" decel="100000" autoRev="1" fill="hold">
                                          <p:stCondLst>
                                            <p:cond delay="600"/>
                                          </p:stCondLst>
                                        </p:cTn>
                                        <p:tgtEl>
                                          <p:spTgt spid="8909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9093"/>
                                        </p:tgtEl>
                                        <p:attrNameLst>
                                          <p:attrName>style.visibility</p:attrName>
                                        </p:attrNameLst>
                                      </p:cBhvr>
                                      <p:to>
                                        <p:strVal val="visible"/>
                                      </p:to>
                                    </p:set>
                                    <p:animEffect transition="in" filter="checkerboard(across)">
                                      <p:cBhvr>
                                        <p:cTn id="15"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population"/>
          <p:cNvPicPr>
            <a:picLocks noChangeAspect="1" noChangeArrowheads="1"/>
          </p:cNvPicPr>
          <p:nvPr/>
        </p:nvPicPr>
        <p:blipFill>
          <a:blip r:embed="rId2" cstate="print"/>
          <a:srcRect/>
          <a:stretch>
            <a:fillRect/>
          </a:stretch>
        </p:blipFill>
        <p:spPr bwMode="auto">
          <a:xfrm>
            <a:off x="0" y="0"/>
            <a:ext cx="3810000" cy="2924175"/>
          </a:xfrm>
          <a:prstGeom prst="rect">
            <a:avLst/>
          </a:prstGeom>
          <a:noFill/>
          <a:ln w="9525">
            <a:noFill/>
            <a:miter lim="800000"/>
            <a:headEnd/>
            <a:tailEnd/>
          </a:ln>
        </p:spPr>
      </p:pic>
      <p:pic>
        <p:nvPicPr>
          <p:cNvPr id="90119" name="Picture 7" descr="grizzly_variation"/>
          <p:cNvPicPr>
            <a:picLocks noChangeAspect="1" noChangeArrowheads="1"/>
          </p:cNvPicPr>
          <p:nvPr/>
        </p:nvPicPr>
        <p:blipFill>
          <a:blip r:embed="rId3" cstate="print"/>
          <a:srcRect/>
          <a:stretch>
            <a:fillRect/>
          </a:stretch>
        </p:blipFill>
        <p:spPr bwMode="auto">
          <a:xfrm>
            <a:off x="4800600" y="3600450"/>
            <a:ext cx="4343400" cy="3257550"/>
          </a:xfrm>
          <a:prstGeom prst="rect">
            <a:avLst/>
          </a:prstGeom>
          <a:noFill/>
          <a:ln w="9525">
            <a:noFill/>
            <a:miter lim="800000"/>
            <a:headEnd/>
            <a:tailEnd/>
          </a:ln>
        </p:spPr>
      </p:pic>
      <p:pic>
        <p:nvPicPr>
          <p:cNvPr id="90120" name="Picture 8" descr="http://www.marietta.edu/~biol/biomes/images/shores/piaster_ochraceus_color_variation_5673_800.jpg"/>
          <p:cNvPicPr>
            <a:picLocks noChangeAspect="1" noChangeArrowheads="1"/>
          </p:cNvPicPr>
          <p:nvPr/>
        </p:nvPicPr>
        <p:blipFill>
          <a:blip r:embed="rId4" r:link="rId5" cstate="print"/>
          <a:srcRect/>
          <a:stretch>
            <a:fillRect/>
          </a:stretch>
        </p:blipFill>
        <p:spPr bwMode="auto">
          <a:xfrm>
            <a:off x="0" y="3810000"/>
            <a:ext cx="4648200" cy="3095625"/>
          </a:xfrm>
          <a:prstGeom prst="rect">
            <a:avLst/>
          </a:prstGeom>
          <a:noFill/>
          <a:ln w="9525">
            <a:noFill/>
            <a:miter lim="800000"/>
            <a:headEnd/>
            <a:tailEnd/>
          </a:ln>
        </p:spPr>
      </p:pic>
      <p:pic>
        <p:nvPicPr>
          <p:cNvPr id="96260" name="Picture 9" descr="http://pages.cthome.net/jbair/finches.gif"/>
          <p:cNvPicPr>
            <a:picLocks noChangeAspect="1" noChangeArrowheads="1"/>
          </p:cNvPicPr>
          <p:nvPr/>
        </p:nvPicPr>
        <p:blipFill>
          <a:blip r:embed="rId6" r:link="rId7" cstate="print"/>
          <a:srcRect/>
          <a:stretch>
            <a:fillRect/>
          </a:stretch>
        </p:blipFill>
        <p:spPr bwMode="auto">
          <a:xfrm>
            <a:off x="5334000" y="0"/>
            <a:ext cx="3810000" cy="30861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checkerboard(across)">
                                      <p:cBhvr>
                                        <p:cTn id="7" dur="500"/>
                                        <p:tgtEl>
                                          <p:spTgt spid="901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checkerboard(across)">
                                      <p:cBhvr>
                                        <p:cTn id="12" dur="500"/>
                                        <p:tgtEl>
                                          <p:spTgt spid="901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checkerboard(across)">
                                      <p:cBhvr>
                                        <p:cTn id="17"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685800" y="1295400"/>
            <a:ext cx="8534400" cy="13112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Variation exists and is inheritable.</a:t>
            </a:r>
          </a:p>
        </p:txBody>
      </p:sp>
      <p:pic>
        <p:nvPicPr>
          <p:cNvPr id="97282" name="Picture 7" descr="genes_f1"/>
          <p:cNvPicPr>
            <a:picLocks noChangeAspect="1" noChangeArrowheads="1"/>
          </p:cNvPicPr>
          <p:nvPr/>
        </p:nvPicPr>
        <p:blipFill>
          <a:blip r:embed="rId2" cstate="print"/>
          <a:srcRect/>
          <a:stretch>
            <a:fillRect/>
          </a:stretch>
        </p:blipFill>
        <p:spPr bwMode="auto">
          <a:xfrm>
            <a:off x="695325" y="2828925"/>
            <a:ext cx="7686675" cy="3114675"/>
          </a:xfrm>
          <a:prstGeom prst="rect">
            <a:avLst/>
          </a:prstGeom>
          <a:noFill/>
          <a:ln w="9525">
            <a:noFill/>
            <a:miter lim="800000"/>
            <a:headEnd/>
            <a:tailEnd/>
          </a:ln>
        </p:spPr>
      </p:pic>
      <p:sp>
        <p:nvSpPr>
          <p:cNvPr id="97283" name="WordArt 2"/>
          <p:cNvSpPr>
            <a:spLocks noChangeArrowheads="1" noChangeShapeType="1" noTextEdit="1"/>
          </p:cNvSpPr>
          <p:nvPr/>
        </p:nvSpPr>
        <p:spPr bwMode="auto">
          <a:xfrm>
            <a:off x="304800" y="4572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 from="(-#ppt_w/2)" to="(#ppt_x)" calcmode="lin" valueType="num">
                                      <p:cBhvr>
                                        <p:cTn id="7" dur="600" fill="hold">
                                          <p:stCondLst>
                                            <p:cond delay="0"/>
                                          </p:stCondLst>
                                        </p:cTn>
                                        <p:tgtEl>
                                          <p:spTgt spid="91139"/>
                                        </p:tgtEl>
                                        <p:attrNameLst>
                                          <p:attrName>ppt_x</p:attrName>
                                        </p:attrNameLst>
                                      </p:cBhvr>
                                    </p:anim>
                                    <p:anim from="0" to="-1.0" calcmode="lin" valueType="num">
                                      <p:cBhvr>
                                        <p:cTn id="8" dur="200" decel="50000" autoRev="1" fill="hold">
                                          <p:stCondLst>
                                            <p:cond delay="600"/>
                                          </p:stCondLst>
                                        </p:cTn>
                                        <p:tgtEl>
                                          <p:spTgt spid="91139"/>
                                        </p:tgtEl>
                                        <p:attrNameLst>
                                          <p:attrName>xshear</p:attrName>
                                        </p:attrNameLst>
                                      </p:cBhvr>
                                    </p:anim>
                                    <p:animScale>
                                      <p:cBhvr>
                                        <p:cTn id="9" dur="200" decel="100000" autoRev="1" fill="hold">
                                          <p:stCondLst>
                                            <p:cond delay="600"/>
                                          </p:stCondLst>
                                        </p:cTn>
                                        <p:tgtEl>
                                          <p:spTgt spid="91139"/>
                                        </p:tgtEl>
                                      </p:cBhvr>
                                      <p:from x="100000" y="100000"/>
                                      <p:to x="80000" y="100000"/>
                                    </p:animScale>
                                    <p:anim by="(#ppt_h/3+#ppt_w*0.1)" calcmode="lin" valueType="num">
                                      <p:cBhvr additive="sum">
                                        <p:cTn id="10" dur="200" decel="100000" autoRev="1" fill="hold">
                                          <p:stCondLst>
                                            <p:cond delay="600"/>
                                          </p:stCondLst>
                                        </p:cTn>
                                        <p:tgtEl>
                                          <p:spTgt spid="9113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WordArt 2"/>
          <p:cNvSpPr>
            <a:spLocks noChangeArrowheads="1" noChangeShapeType="1" noTextEdit="1"/>
          </p:cNvSpPr>
          <p:nvPr/>
        </p:nvSpPr>
        <p:spPr bwMode="auto">
          <a:xfrm>
            <a:off x="228600" y="228600"/>
            <a:ext cx="2819400" cy="762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D60093"/>
                    </a:gs>
                    <a:gs pos="50000">
                      <a:srgbClr val="FF0000"/>
                    </a:gs>
                    <a:gs pos="100000">
                      <a:srgbClr val="D60093"/>
                    </a:gs>
                  </a:gsLst>
                  <a:lin ang="2700000" scaled="1"/>
                </a:gradFill>
                <a:latin typeface="Algerian"/>
              </a:rPr>
              <a:t>Part #4</a:t>
            </a:r>
          </a:p>
        </p:txBody>
      </p:sp>
      <p:sp>
        <p:nvSpPr>
          <p:cNvPr id="92163" name="Text Box 3"/>
          <p:cNvSpPr txBox="1">
            <a:spLocks noChangeArrowheads="1"/>
          </p:cNvSpPr>
          <p:nvPr/>
        </p:nvSpPr>
        <p:spPr bwMode="auto">
          <a:xfrm>
            <a:off x="381000" y="1295400"/>
            <a:ext cx="8534400" cy="7016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SURVIVAL OF THE FITTEST</a:t>
            </a:r>
          </a:p>
        </p:txBody>
      </p:sp>
      <p:grpSp>
        <p:nvGrpSpPr>
          <p:cNvPr id="98307" name="Group 7"/>
          <p:cNvGrpSpPr>
            <a:grpSpLocks/>
          </p:cNvGrpSpPr>
          <p:nvPr/>
        </p:nvGrpSpPr>
        <p:grpSpPr bwMode="auto">
          <a:xfrm>
            <a:off x="0" y="3821113"/>
            <a:ext cx="9144000" cy="3036887"/>
            <a:chOff x="0" y="2407"/>
            <a:chExt cx="5760" cy="1913"/>
          </a:xfrm>
        </p:grpSpPr>
        <p:pic>
          <p:nvPicPr>
            <p:cNvPr id="98309" name="Picture 8"/>
            <p:cNvPicPr>
              <a:picLocks noChangeAspect="1" noChangeArrowheads="1"/>
            </p:cNvPicPr>
            <p:nvPr/>
          </p:nvPicPr>
          <p:blipFill>
            <a:blip r:embed="rId2" cstate="print"/>
            <a:srcRect/>
            <a:stretch>
              <a:fillRect/>
            </a:stretch>
          </p:blipFill>
          <p:spPr bwMode="auto">
            <a:xfrm>
              <a:off x="3216" y="2407"/>
              <a:ext cx="2544" cy="1913"/>
            </a:xfrm>
            <a:prstGeom prst="rect">
              <a:avLst/>
            </a:prstGeom>
            <a:noFill/>
            <a:ln w="9525" algn="ctr">
              <a:noFill/>
              <a:miter lim="800000"/>
              <a:headEnd/>
              <a:tailEnd/>
            </a:ln>
          </p:spPr>
        </p:pic>
        <p:pic>
          <p:nvPicPr>
            <p:cNvPr id="98310" name="Picture 9"/>
            <p:cNvPicPr>
              <a:picLocks noChangeAspect="1" noChangeArrowheads="1"/>
            </p:cNvPicPr>
            <p:nvPr/>
          </p:nvPicPr>
          <p:blipFill>
            <a:blip r:embed="rId3" cstate="print"/>
            <a:srcRect/>
            <a:stretch>
              <a:fillRect/>
            </a:stretch>
          </p:blipFill>
          <p:spPr bwMode="auto">
            <a:xfrm>
              <a:off x="0" y="2411"/>
              <a:ext cx="2880" cy="1909"/>
            </a:xfrm>
            <a:prstGeom prst="rect">
              <a:avLst/>
            </a:prstGeom>
            <a:noFill/>
            <a:ln w="9525" algn="ctr">
              <a:noFill/>
              <a:miter lim="800000"/>
              <a:headEnd/>
              <a:tailEnd/>
            </a:ln>
          </p:spPr>
        </p:pic>
      </p:grpSp>
      <p:pic>
        <p:nvPicPr>
          <p:cNvPr id="92166" name="Picture 6" descr="urkel"/>
          <p:cNvPicPr>
            <a:picLocks noChangeAspect="1" noChangeArrowheads="1"/>
          </p:cNvPicPr>
          <p:nvPr/>
        </p:nvPicPr>
        <p:blipFill>
          <a:blip r:embed="rId4" cstate="print"/>
          <a:srcRect/>
          <a:stretch>
            <a:fillRect/>
          </a:stretch>
        </p:blipFill>
        <p:spPr bwMode="auto">
          <a:xfrm>
            <a:off x="2438400" y="2352675"/>
            <a:ext cx="4800600" cy="397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 from="(-#ppt_w/2)" to="(#ppt_x)" calcmode="lin" valueType="num">
                                      <p:cBhvr>
                                        <p:cTn id="7" dur="600" fill="hold">
                                          <p:stCondLst>
                                            <p:cond delay="0"/>
                                          </p:stCondLst>
                                        </p:cTn>
                                        <p:tgtEl>
                                          <p:spTgt spid="92163"/>
                                        </p:tgtEl>
                                        <p:attrNameLst>
                                          <p:attrName>ppt_x</p:attrName>
                                        </p:attrNameLst>
                                      </p:cBhvr>
                                    </p:anim>
                                    <p:anim from="0" to="-1.0" calcmode="lin" valueType="num">
                                      <p:cBhvr>
                                        <p:cTn id="8" dur="200" decel="50000" autoRev="1" fill="hold">
                                          <p:stCondLst>
                                            <p:cond delay="600"/>
                                          </p:stCondLst>
                                        </p:cTn>
                                        <p:tgtEl>
                                          <p:spTgt spid="92163"/>
                                        </p:tgtEl>
                                        <p:attrNameLst>
                                          <p:attrName>xshear</p:attrName>
                                        </p:attrNameLst>
                                      </p:cBhvr>
                                    </p:anim>
                                    <p:animScale>
                                      <p:cBhvr>
                                        <p:cTn id="9" dur="200" decel="100000" autoRev="1" fill="hold">
                                          <p:stCondLst>
                                            <p:cond delay="600"/>
                                          </p:stCondLst>
                                        </p:cTn>
                                        <p:tgtEl>
                                          <p:spTgt spid="92163"/>
                                        </p:tgtEl>
                                      </p:cBhvr>
                                      <p:from x="100000" y="100000"/>
                                      <p:to x="80000" y="100000"/>
                                    </p:animScale>
                                    <p:anim by="(#ppt_h/3+#ppt_w*0.1)" calcmode="lin" valueType="num">
                                      <p:cBhvr additive="sum">
                                        <p:cTn id="10" dur="200" decel="100000" autoRev="1" fill="hold">
                                          <p:stCondLst>
                                            <p:cond delay="600"/>
                                          </p:stCondLst>
                                        </p:cTn>
                                        <p:tgtEl>
                                          <p:spTgt spid="92163"/>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2166"/>
                                        </p:tgtEl>
                                        <p:attrNameLst>
                                          <p:attrName>style.visibility</p:attrName>
                                        </p:attrNameLst>
                                      </p:cBhvr>
                                      <p:to>
                                        <p:strVal val="visible"/>
                                      </p:to>
                                    </p:set>
                                    <p:animEffect transition="in" filter="checkerboard(across)">
                                      <p:cBhvr>
                                        <p:cTn id="15" dur="5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cstate="print"/>
          <a:srcRect/>
          <a:stretch>
            <a:fillRect/>
          </a:stretch>
        </p:blipFill>
        <p:spPr bwMode="auto">
          <a:xfrm>
            <a:off x="0" y="0"/>
            <a:ext cx="4762500" cy="3571875"/>
          </a:xfrm>
          <a:prstGeom prst="rect">
            <a:avLst/>
          </a:prstGeom>
          <a:noFill/>
          <a:ln w="9525" algn="ctr">
            <a:noFill/>
            <a:miter lim="800000"/>
            <a:headEnd/>
            <a:tailEnd/>
          </a:ln>
        </p:spPr>
      </p:pic>
      <p:pic>
        <p:nvPicPr>
          <p:cNvPr id="21506" name="Picture 3"/>
          <p:cNvPicPr>
            <a:picLocks noChangeAspect="1" noChangeArrowheads="1"/>
          </p:cNvPicPr>
          <p:nvPr/>
        </p:nvPicPr>
        <p:blipFill>
          <a:blip r:embed="rId3" cstate="print"/>
          <a:srcRect/>
          <a:stretch>
            <a:fillRect/>
          </a:stretch>
        </p:blipFill>
        <p:spPr bwMode="auto">
          <a:xfrm>
            <a:off x="3581400" y="3141663"/>
            <a:ext cx="5562600" cy="371633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7" descr="Young-Bill-Gates-showing-Windows"/>
          <p:cNvPicPr>
            <a:picLocks noChangeAspect="1" noChangeArrowheads="1"/>
          </p:cNvPicPr>
          <p:nvPr/>
        </p:nvPicPr>
        <p:blipFill>
          <a:blip r:embed="rId2" cstate="print"/>
          <a:srcRect/>
          <a:stretch>
            <a:fillRect/>
          </a:stretch>
        </p:blipFill>
        <p:spPr bwMode="auto">
          <a:xfrm>
            <a:off x="0" y="0"/>
            <a:ext cx="3219450" cy="3200400"/>
          </a:xfrm>
          <a:prstGeom prst="rect">
            <a:avLst/>
          </a:prstGeom>
          <a:noFill/>
          <a:ln w="9525">
            <a:noFill/>
            <a:miter lim="800000"/>
            <a:headEnd/>
            <a:tailEnd/>
          </a:ln>
        </p:spPr>
      </p:pic>
      <p:pic>
        <p:nvPicPr>
          <p:cNvPr id="99330" name="Picture 9" descr="larry-page-sergey-brin"/>
          <p:cNvPicPr>
            <a:picLocks noChangeAspect="1" noChangeArrowheads="1"/>
          </p:cNvPicPr>
          <p:nvPr/>
        </p:nvPicPr>
        <p:blipFill>
          <a:blip r:embed="rId3" cstate="print"/>
          <a:srcRect/>
          <a:stretch>
            <a:fillRect/>
          </a:stretch>
        </p:blipFill>
        <p:spPr bwMode="auto">
          <a:xfrm>
            <a:off x="4114800" y="0"/>
            <a:ext cx="5029200" cy="3281363"/>
          </a:xfrm>
          <a:prstGeom prst="rect">
            <a:avLst/>
          </a:prstGeom>
          <a:noFill/>
          <a:ln w="9525">
            <a:noFill/>
            <a:miter lim="800000"/>
            <a:headEnd/>
            <a:tailEnd/>
          </a:ln>
        </p:spPr>
      </p:pic>
      <p:sp>
        <p:nvSpPr>
          <p:cNvPr id="92163" name="Text Box 3"/>
          <p:cNvSpPr txBox="1">
            <a:spLocks noChangeArrowheads="1"/>
          </p:cNvSpPr>
          <p:nvPr/>
        </p:nvSpPr>
        <p:spPr bwMode="auto">
          <a:xfrm>
            <a:off x="304800" y="4038600"/>
            <a:ext cx="8534400" cy="1311275"/>
          </a:xfrm>
          <a:prstGeom prst="rect">
            <a:avLst/>
          </a:prstGeom>
          <a:noFill/>
          <a:ln w="9525">
            <a:noFill/>
            <a:miter lim="800000"/>
            <a:headEnd/>
            <a:tailEnd/>
          </a:ln>
        </p:spPr>
        <p:txBody>
          <a:bodyPr>
            <a:spAutoFit/>
          </a:bodyPr>
          <a:lstStyle/>
          <a:p>
            <a:pPr>
              <a:spcBef>
                <a:spcPct val="50000"/>
              </a:spcBef>
            </a:pPr>
            <a:r>
              <a:rPr lang="en-US" sz="4000">
                <a:latin typeface="Cooper Black" pitchFamily="18" charset="0"/>
              </a:rPr>
              <a:t>Those best adapted survive and reproduce.</a:t>
            </a:r>
          </a:p>
        </p:txBody>
      </p:sp>
      <p:sp>
        <p:nvSpPr>
          <p:cNvPr id="99332" name="WordArt 2"/>
          <p:cNvSpPr>
            <a:spLocks noChangeArrowheads="1" noChangeShapeType="1" noTextEdit="1"/>
          </p:cNvSpPr>
          <p:nvPr/>
        </p:nvSpPr>
        <p:spPr bwMode="auto">
          <a:xfrm>
            <a:off x="381000" y="3429000"/>
            <a:ext cx="5562600" cy="381000"/>
          </a:xfrm>
          <a:prstGeom prst="rect">
            <a:avLst/>
          </a:prstGeom>
        </p:spPr>
        <p:txBody>
          <a:bodyPr wrap="none" fromWordArt="1">
            <a:prstTxWarp prst="textPlain">
              <a:avLst>
                <a:gd name="adj" fmla="val 50000"/>
              </a:avLst>
            </a:prstTxWarp>
          </a:bodyPr>
          <a:lstStyle/>
          <a:p>
            <a:pPr algn="ctr"/>
            <a:r>
              <a:rPr lang="en-US" sz="3600" kern="10">
                <a:ln w="31750">
                  <a:solidFill>
                    <a:srgbClr val="000000"/>
                  </a:solidFill>
                  <a:round/>
                  <a:headEnd/>
                  <a:tailEnd/>
                </a:ln>
                <a:solidFill>
                  <a:srgbClr val="3366FF"/>
                </a:solidFill>
                <a:latin typeface="Cooper Black"/>
              </a:rPr>
              <a:t>Additional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 from="(-#ppt_w/2)" to="(#ppt_x)" calcmode="lin" valueType="num">
                                      <p:cBhvr>
                                        <p:cTn id="7" dur="600" fill="hold">
                                          <p:stCondLst>
                                            <p:cond delay="0"/>
                                          </p:stCondLst>
                                        </p:cTn>
                                        <p:tgtEl>
                                          <p:spTgt spid="92163"/>
                                        </p:tgtEl>
                                        <p:attrNameLst>
                                          <p:attrName>ppt_x</p:attrName>
                                        </p:attrNameLst>
                                      </p:cBhvr>
                                    </p:anim>
                                    <p:anim from="0" to="-1.0" calcmode="lin" valueType="num">
                                      <p:cBhvr>
                                        <p:cTn id="8" dur="200" decel="50000" autoRev="1" fill="hold">
                                          <p:stCondLst>
                                            <p:cond delay="600"/>
                                          </p:stCondLst>
                                        </p:cTn>
                                        <p:tgtEl>
                                          <p:spTgt spid="92163"/>
                                        </p:tgtEl>
                                        <p:attrNameLst>
                                          <p:attrName>xshear</p:attrName>
                                        </p:attrNameLst>
                                      </p:cBhvr>
                                    </p:anim>
                                    <p:animScale>
                                      <p:cBhvr>
                                        <p:cTn id="9" dur="200" decel="100000" autoRev="1" fill="hold">
                                          <p:stCondLst>
                                            <p:cond delay="600"/>
                                          </p:stCondLst>
                                        </p:cTn>
                                        <p:tgtEl>
                                          <p:spTgt spid="92163"/>
                                        </p:tgtEl>
                                      </p:cBhvr>
                                      <p:from x="100000" y="100000"/>
                                      <p:to x="80000" y="100000"/>
                                    </p:animScale>
                                    <p:anim by="(#ppt_h/3+#ppt_w*0.1)" calcmode="lin" valueType="num">
                                      <p:cBhvr additive="sum">
                                        <p:cTn id="10" dur="200" decel="100000" autoRev="1" fill="hold">
                                          <p:stCondLst>
                                            <p:cond delay="600"/>
                                          </p:stCondLst>
                                        </p:cTn>
                                        <p:tgtEl>
                                          <p:spTgt spid="9216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381000" y="381000"/>
            <a:ext cx="8534400" cy="2246313"/>
          </a:xfrm>
          <a:prstGeom prst="rect">
            <a:avLst/>
          </a:prstGeom>
          <a:noFill/>
          <a:ln w="9525">
            <a:noFill/>
            <a:miter lim="800000"/>
            <a:headEnd/>
            <a:tailEnd/>
          </a:ln>
        </p:spPr>
        <p:txBody>
          <a:bodyPr>
            <a:spAutoFit/>
          </a:bodyPr>
          <a:lstStyle/>
          <a:p>
            <a:pPr>
              <a:spcBef>
                <a:spcPct val="50000"/>
              </a:spcBef>
            </a:pPr>
            <a:r>
              <a:rPr lang="en-US" sz="4000" dirty="0">
                <a:latin typeface="Cooper Black" pitchFamily="18" charset="0"/>
              </a:rPr>
              <a:t>Evolution occurs as… </a:t>
            </a:r>
          </a:p>
          <a:p>
            <a:pPr>
              <a:spcBef>
                <a:spcPct val="50000"/>
              </a:spcBef>
            </a:pPr>
            <a:r>
              <a:rPr lang="en-US" sz="4000" dirty="0">
                <a:latin typeface="Cooper Black" pitchFamily="18" charset="0"/>
              </a:rPr>
              <a:t>favorable traits accumulate in a population.</a:t>
            </a:r>
          </a:p>
        </p:txBody>
      </p:sp>
      <p:pic>
        <p:nvPicPr>
          <p:cNvPr id="100354" name="Picture 13" descr="SqHZoTWKZgawz9ljA0O6aPhFo1_500"/>
          <p:cNvPicPr>
            <a:picLocks noChangeAspect="1" noChangeArrowheads="1"/>
          </p:cNvPicPr>
          <p:nvPr/>
        </p:nvPicPr>
        <p:blipFill>
          <a:blip r:embed="rId2" cstate="print"/>
          <a:srcRect/>
          <a:stretch>
            <a:fillRect/>
          </a:stretch>
        </p:blipFill>
        <p:spPr bwMode="auto">
          <a:xfrm>
            <a:off x="6381750" y="1981200"/>
            <a:ext cx="2576513" cy="4876800"/>
          </a:xfrm>
          <a:prstGeom prst="rect">
            <a:avLst/>
          </a:prstGeom>
          <a:noFill/>
          <a:ln w="9525">
            <a:noFill/>
            <a:miter lim="800000"/>
            <a:headEnd/>
            <a:tailEnd/>
          </a:ln>
        </p:spPr>
      </p:pic>
      <p:pic>
        <p:nvPicPr>
          <p:cNvPr id="93199" name="Picture 15" descr="the_evolution_of_man_More_funny_Evolution_pics-s675x274-51751"/>
          <p:cNvPicPr>
            <a:picLocks noChangeAspect="1" noChangeArrowheads="1"/>
          </p:cNvPicPr>
          <p:nvPr/>
        </p:nvPicPr>
        <p:blipFill>
          <a:blip r:embed="rId3" cstate="print"/>
          <a:srcRect/>
          <a:stretch>
            <a:fillRect/>
          </a:stretch>
        </p:blipFill>
        <p:spPr bwMode="auto">
          <a:xfrm>
            <a:off x="0" y="4248150"/>
            <a:ext cx="6429375" cy="2609850"/>
          </a:xfrm>
          <a:prstGeom prst="rect">
            <a:avLst/>
          </a:prstGeom>
          <a:noFill/>
          <a:ln w="9525">
            <a:noFill/>
            <a:miter lim="800000"/>
            <a:headEnd/>
            <a:tailEnd/>
          </a:ln>
        </p:spPr>
      </p:pic>
      <p:pic>
        <p:nvPicPr>
          <p:cNvPr id="93200" name="Picture 16"/>
          <p:cNvPicPr>
            <a:picLocks noChangeAspect="1" noChangeArrowheads="1"/>
          </p:cNvPicPr>
          <p:nvPr/>
        </p:nvPicPr>
        <p:blipFill>
          <a:blip r:embed="rId4" cstate="print"/>
          <a:srcRect/>
          <a:stretch>
            <a:fillRect/>
          </a:stretch>
        </p:blipFill>
        <p:spPr bwMode="auto">
          <a:xfrm>
            <a:off x="228600" y="3201988"/>
            <a:ext cx="8763000" cy="2894012"/>
          </a:xfrm>
          <a:prstGeom prst="rect">
            <a:avLst/>
          </a:prstGeom>
          <a:noFill/>
          <a:ln w="38100">
            <a:solidFill>
              <a:schemeClr val="tx1"/>
            </a:solidFill>
            <a:miter lim="800000"/>
            <a:headEnd/>
            <a:tailEnd/>
          </a:ln>
        </p:spPr>
      </p:pic>
      <p:sp>
        <p:nvSpPr>
          <p:cNvPr id="6" name="Rectangle 5"/>
          <p:cNvSpPr/>
          <p:nvPr/>
        </p:nvSpPr>
        <p:spPr>
          <a:xfrm>
            <a:off x="3810000" y="0"/>
            <a:ext cx="5334000" cy="369332"/>
          </a:xfrm>
          <a:prstGeom prst="rect">
            <a:avLst/>
          </a:prstGeom>
        </p:spPr>
        <p:txBody>
          <a:bodyPr wrap="square">
            <a:spAutoFit/>
          </a:bodyPr>
          <a:lstStyle/>
          <a:p>
            <a:r>
              <a:rPr lang="en-US" dirty="0" smtClean="0">
                <a:hlinkClick r:id="rId5"/>
              </a:rPr>
              <a:t>https://www.youtube.com/watch?v=xpo8SdY1JSw</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3199"/>
                                        </p:tgtEl>
                                        <p:attrNameLst>
                                          <p:attrName>style.visibility</p:attrName>
                                        </p:attrNameLst>
                                      </p:cBhvr>
                                      <p:to>
                                        <p:strVal val="visible"/>
                                      </p:to>
                                    </p:set>
                                    <p:animEffect transition="in" filter="checkerboard(across)">
                                      <p:cBhvr>
                                        <p:cTn id="7" dur="500"/>
                                        <p:tgtEl>
                                          <p:spTgt spid="93199"/>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93187"/>
                                        </p:tgtEl>
                                        <p:attrNameLst>
                                          <p:attrName>style.visibility</p:attrName>
                                        </p:attrNameLst>
                                      </p:cBhvr>
                                      <p:to>
                                        <p:strVal val="visible"/>
                                      </p:to>
                                    </p:set>
                                    <p:anim from="(-#ppt_w/2)" to="(#ppt_x)" calcmode="lin" valueType="num">
                                      <p:cBhvr>
                                        <p:cTn id="12" dur="600" fill="hold">
                                          <p:stCondLst>
                                            <p:cond delay="0"/>
                                          </p:stCondLst>
                                        </p:cTn>
                                        <p:tgtEl>
                                          <p:spTgt spid="93187"/>
                                        </p:tgtEl>
                                        <p:attrNameLst>
                                          <p:attrName>ppt_x</p:attrName>
                                        </p:attrNameLst>
                                      </p:cBhvr>
                                    </p:anim>
                                    <p:anim from="0" to="-1.0" calcmode="lin" valueType="num">
                                      <p:cBhvr>
                                        <p:cTn id="13" dur="200" decel="50000" autoRev="1" fill="hold">
                                          <p:stCondLst>
                                            <p:cond delay="600"/>
                                          </p:stCondLst>
                                        </p:cTn>
                                        <p:tgtEl>
                                          <p:spTgt spid="93187"/>
                                        </p:tgtEl>
                                        <p:attrNameLst>
                                          <p:attrName>xshear</p:attrName>
                                        </p:attrNameLst>
                                      </p:cBhvr>
                                    </p:anim>
                                    <p:animScale>
                                      <p:cBhvr>
                                        <p:cTn id="14" dur="200" decel="100000" autoRev="1" fill="hold">
                                          <p:stCondLst>
                                            <p:cond delay="600"/>
                                          </p:stCondLst>
                                        </p:cTn>
                                        <p:tgtEl>
                                          <p:spTgt spid="93187"/>
                                        </p:tgtEl>
                                      </p:cBhvr>
                                      <p:from x="100000" y="100000"/>
                                      <p:to x="80000" y="100000"/>
                                    </p:animScale>
                                    <p:anim by="(#ppt_h/3+#ppt_w*0.1)" calcmode="lin" valueType="num">
                                      <p:cBhvr additive="sum">
                                        <p:cTn id="15" dur="200" decel="100000" autoRev="1" fill="hold">
                                          <p:stCondLst>
                                            <p:cond delay="600"/>
                                          </p:stCondLst>
                                        </p:cTn>
                                        <p:tgtEl>
                                          <p:spTgt spid="93187"/>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3200"/>
                                        </p:tgtEl>
                                        <p:attrNameLst>
                                          <p:attrName>style.visibility</p:attrName>
                                        </p:attrNameLst>
                                      </p:cBhvr>
                                      <p:to>
                                        <p:strVal val="visible"/>
                                      </p:to>
                                    </p:set>
                                    <p:animEffect transition="in" filter="checkerboard(across)">
                                      <p:cBhvr>
                                        <p:cTn id="20" dur="500"/>
                                        <p:tgtEl>
                                          <p:spTgt spid="93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cstate="print"/>
          <a:srcRect/>
          <a:stretch>
            <a:fillRect/>
          </a:stretch>
        </p:blipFill>
        <p:spPr bwMode="auto">
          <a:xfrm>
            <a:off x="228600" y="990600"/>
            <a:ext cx="8577263" cy="838200"/>
          </a:xfrm>
          <a:prstGeom prst="rect">
            <a:avLst/>
          </a:prstGeom>
          <a:noFill/>
          <a:ln w="9525">
            <a:noFill/>
            <a:miter lim="800000"/>
            <a:headEnd/>
            <a:tailEnd/>
          </a:ln>
        </p:spPr>
      </p:pic>
      <p:sp>
        <p:nvSpPr>
          <p:cNvPr id="45" name="SMARTInkShape-41"/>
          <p:cNvSpPr/>
          <p:nvPr/>
        </p:nvSpPr>
        <p:spPr>
          <a:xfrm>
            <a:off x="6494598" y="1981636"/>
            <a:ext cx="224340" cy="280468"/>
          </a:xfrm>
          <a:custGeom>
            <a:avLst/>
            <a:gdLst/>
            <a:ahLst/>
            <a:cxnLst/>
            <a:rect l="0" t="0" r="0" b="0"/>
            <a:pathLst>
              <a:path w="224340" h="280468">
                <a:moveTo>
                  <a:pt x="142420" y="30042"/>
                </a:moveTo>
                <a:lnTo>
                  <a:pt x="142420" y="23483"/>
                </a:lnTo>
                <a:lnTo>
                  <a:pt x="124508" y="4539"/>
                </a:lnTo>
                <a:lnTo>
                  <a:pt x="119502" y="1774"/>
                </a:lnTo>
                <a:lnTo>
                  <a:pt x="109390" y="0"/>
                </a:lnTo>
                <a:lnTo>
                  <a:pt x="93155" y="5733"/>
                </a:lnTo>
                <a:lnTo>
                  <a:pt x="78624" y="13432"/>
                </a:lnTo>
                <a:lnTo>
                  <a:pt x="58543" y="33034"/>
                </a:lnTo>
                <a:lnTo>
                  <a:pt x="28803" y="68536"/>
                </a:lnTo>
                <a:lnTo>
                  <a:pt x="14020" y="100958"/>
                </a:lnTo>
                <a:lnTo>
                  <a:pt x="5599" y="129795"/>
                </a:lnTo>
                <a:lnTo>
                  <a:pt x="0" y="159788"/>
                </a:lnTo>
                <a:lnTo>
                  <a:pt x="597" y="190124"/>
                </a:lnTo>
                <a:lnTo>
                  <a:pt x="8385" y="226669"/>
                </a:lnTo>
                <a:lnTo>
                  <a:pt x="24159" y="257501"/>
                </a:lnTo>
                <a:lnTo>
                  <a:pt x="33698" y="269707"/>
                </a:lnTo>
                <a:lnTo>
                  <a:pt x="45839" y="276261"/>
                </a:lnTo>
                <a:lnTo>
                  <a:pt x="74331" y="280467"/>
                </a:lnTo>
                <a:lnTo>
                  <a:pt x="96846" y="277152"/>
                </a:lnTo>
                <a:lnTo>
                  <a:pt x="134821" y="257736"/>
                </a:lnTo>
                <a:lnTo>
                  <a:pt x="172904" y="232276"/>
                </a:lnTo>
                <a:lnTo>
                  <a:pt x="194068" y="211884"/>
                </a:lnTo>
                <a:lnTo>
                  <a:pt x="212649" y="174687"/>
                </a:lnTo>
                <a:lnTo>
                  <a:pt x="223866" y="136706"/>
                </a:lnTo>
                <a:lnTo>
                  <a:pt x="224339" y="122322"/>
                </a:lnTo>
                <a:lnTo>
                  <a:pt x="215497" y="89942"/>
                </a:lnTo>
                <a:lnTo>
                  <a:pt x="208288" y="75919"/>
                </a:lnTo>
                <a:lnTo>
                  <a:pt x="196744" y="62357"/>
                </a:lnTo>
                <a:lnTo>
                  <a:pt x="178555" y="51660"/>
                </a:lnTo>
                <a:lnTo>
                  <a:pt x="141756" y="40420"/>
                </a:lnTo>
                <a:lnTo>
                  <a:pt x="136015" y="38480"/>
                </a:lnTo>
                <a:lnTo>
                  <a:pt x="127182" y="3766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SMARTInkShape-Group21"/>
          <p:cNvGrpSpPr/>
          <p:nvPr/>
        </p:nvGrpSpPr>
        <p:grpSpPr>
          <a:xfrm>
            <a:off x="5665541" y="1394458"/>
            <a:ext cx="2373518" cy="838018"/>
            <a:chOff x="5665541" y="1394458"/>
            <a:chExt cx="2373518" cy="838018"/>
          </a:xfrm>
        </p:grpSpPr>
        <p:sp>
          <p:nvSpPr>
            <p:cNvPr id="46" name="SMARTInkShape-42"/>
            <p:cNvSpPr/>
            <p:nvPr/>
          </p:nvSpPr>
          <p:spPr>
            <a:xfrm>
              <a:off x="5665541" y="1540399"/>
              <a:ext cx="194240" cy="207454"/>
            </a:xfrm>
            <a:custGeom>
              <a:avLst/>
              <a:gdLst/>
              <a:ahLst/>
              <a:cxnLst/>
              <a:rect l="0" t="0" r="0" b="0"/>
              <a:pathLst>
                <a:path w="194240" h="207454">
                  <a:moveTo>
                    <a:pt x="156139" y="21701"/>
                  </a:moveTo>
                  <a:lnTo>
                    <a:pt x="152093" y="17655"/>
                  </a:lnTo>
                  <a:lnTo>
                    <a:pt x="147849" y="15669"/>
                  </a:lnTo>
                  <a:lnTo>
                    <a:pt x="145531" y="15139"/>
                  </a:lnTo>
                  <a:lnTo>
                    <a:pt x="134884" y="9053"/>
                  </a:lnTo>
                  <a:lnTo>
                    <a:pt x="122935" y="6381"/>
                  </a:lnTo>
                  <a:lnTo>
                    <a:pt x="112810" y="1450"/>
                  </a:lnTo>
                  <a:lnTo>
                    <a:pt x="104144" y="0"/>
                  </a:lnTo>
                  <a:lnTo>
                    <a:pt x="89744" y="3230"/>
                  </a:lnTo>
                  <a:lnTo>
                    <a:pt x="74753" y="13592"/>
                  </a:lnTo>
                  <a:lnTo>
                    <a:pt x="45360" y="48914"/>
                  </a:lnTo>
                  <a:lnTo>
                    <a:pt x="20427" y="81764"/>
                  </a:lnTo>
                  <a:lnTo>
                    <a:pt x="11155" y="98349"/>
                  </a:lnTo>
                  <a:lnTo>
                    <a:pt x="5090" y="126725"/>
                  </a:lnTo>
                  <a:lnTo>
                    <a:pt x="0" y="154888"/>
                  </a:lnTo>
                  <a:lnTo>
                    <a:pt x="1513" y="168667"/>
                  </a:lnTo>
                  <a:lnTo>
                    <a:pt x="7265" y="180433"/>
                  </a:lnTo>
                  <a:lnTo>
                    <a:pt x="15466" y="190462"/>
                  </a:lnTo>
                  <a:lnTo>
                    <a:pt x="30449" y="200867"/>
                  </a:lnTo>
                  <a:lnTo>
                    <a:pt x="43550" y="206599"/>
                  </a:lnTo>
                  <a:lnTo>
                    <a:pt x="57839" y="207453"/>
                  </a:lnTo>
                  <a:lnTo>
                    <a:pt x="87707" y="201103"/>
                  </a:lnTo>
                  <a:lnTo>
                    <a:pt x="124152" y="190849"/>
                  </a:lnTo>
                  <a:lnTo>
                    <a:pt x="161704" y="173395"/>
                  </a:lnTo>
                  <a:lnTo>
                    <a:pt x="194239" y="151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3"/>
            <p:cNvSpPr/>
            <p:nvPr/>
          </p:nvSpPr>
          <p:spPr>
            <a:xfrm>
              <a:off x="5913118" y="1417320"/>
              <a:ext cx="220983" cy="312420"/>
            </a:xfrm>
            <a:custGeom>
              <a:avLst/>
              <a:gdLst/>
              <a:ahLst/>
              <a:cxnLst/>
              <a:rect l="0" t="0" r="0" b="0"/>
              <a:pathLst>
                <a:path w="220983" h="312420">
                  <a:moveTo>
                    <a:pt x="0" y="0"/>
                  </a:moveTo>
                  <a:lnTo>
                    <a:pt x="2258" y="35391"/>
                  </a:lnTo>
                  <a:lnTo>
                    <a:pt x="14653" y="72089"/>
                  </a:lnTo>
                  <a:lnTo>
                    <a:pt x="24473" y="105931"/>
                  </a:lnTo>
                  <a:lnTo>
                    <a:pt x="32745" y="142771"/>
                  </a:lnTo>
                  <a:lnTo>
                    <a:pt x="40559" y="180497"/>
                  </a:lnTo>
                  <a:lnTo>
                    <a:pt x="44192" y="218485"/>
                  </a:lnTo>
                  <a:lnTo>
                    <a:pt x="45267" y="248463"/>
                  </a:lnTo>
                  <a:lnTo>
                    <a:pt x="45661" y="284648"/>
                  </a:lnTo>
                  <a:lnTo>
                    <a:pt x="45721" y="304267"/>
                  </a:lnTo>
                  <a:lnTo>
                    <a:pt x="45721" y="300597"/>
                  </a:lnTo>
                  <a:lnTo>
                    <a:pt x="47979" y="296441"/>
                  </a:lnTo>
                  <a:lnTo>
                    <a:pt x="49766" y="294147"/>
                  </a:lnTo>
                  <a:lnTo>
                    <a:pt x="52281" y="278783"/>
                  </a:lnTo>
                  <a:lnTo>
                    <a:pt x="53202" y="243423"/>
                  </a:lnTo>
                  <a:lnTo>
                    <a:pt x="57358" y="209232"/>
                  </a:lnTo>
                  <a:lnTo>
                    <a:pt x="67180" y="171558"/>
                  </a:lnTo>
                  <a:lnTo>
                    <a:pt x="84549" y="146055"/>
                  </a:lnTo>
                  <a:lnTo>
                    <a:pt x="100239" y="128756"/>
                  </a:lnTo>
                  <a:lnTo>
                    <a:pt x="108333" y="124957"/>
                  </a:lnTo>
                  <a:lnTo>
                    <a:pt x="112863" y="123945"/>
                  </a:lnTo>
                  <a:lnTo>
                    <a:pt x="122410" y="125078"/>
                  </a:lnTo>
                  <a:lnTo>
                    <a:pt x="131453" y="128402"/>
                  </a:lnTo>
                  <a:lnTo>
                    <a:pt x="138292" y="132703"/>
                  </a:lnTo>
                  <a:lnTo>
                    <a:pt x="146903" y="143929"/>
                  </a:lnTo>
                  <a:lnTo>
                    <a:pt x="157399" y="174213"/>
                  </a:lnTo>
                  <a:lnTo>
                    <a:pt x="165367" y="207790"/>
                  </a:lnTo>
                  <a:lnTo>
                    <a:pt x="168323" y="226124"/>
                  </a:lnTo>
                  <a:lnTo>
                    <a:pt x="179504" y="258591"/>
                  </a:lnTo>
                  <a:lnTo>
                    <a:pt x="186260" y="285417"/>
                  </a:lnTo>
                  <a:lnTo>
                    <a:pt x="195747" y="300940"/>
                  </a:lnTo>
                  <a:lnTo>
                    <a:pt x="200735" y="306753"/>
                  </a:lnTo>
                  <a:lnTo>
                    <a:pt x="205774" y="309900"/>
                  </a:lnTo>
                  <a:lnTo>
                    <a:pt x="220982"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4"/>
            <p:cNvSpPr/>
            <p:nvPr/>
          </p:nvSpPr>
          <p:spPr>
            <a:xfrm>
              <a:off x="6173799" y="1512699"/>
              <a:ext cx="387020" cy="215043"/>
            </a:xfrm>
            <a:custGeom>
              <a:avLst/>
              <a:gdLst/>
              <a:ahLst/>
              <a:cxnLst/>
              <a:rect l="0" t="0" r="0" b="0"/>
              <a:pathLst>
                <a:path w="387020" h="215043">
                  <a:moveTo>
                    <a:pt x="82219" y="34159"/>
                  </a:moveTo>
                  <a:lnTo>
                    <a:pt x="71615" y="34159"/>
                  </a:lnTo>
                  <a:lnTo>
                    <a:pt x="60263" y="38206"/>
                  </a:lnTo>
                  <a:lnTo>
                    <a:pt x="53270" y="44706"/>
                  </a:lnTo>
                  <a:lnTo>
                    <a:pt x="41882" y="62678"/>
                  </a:lnTo>
                  <a:lnTo>
                    <a:pt x="30633" y="93854"/>
                  </a:lnTo>
                  <a:lnTo>
                    <a:pt x="15241" y="127608"/>
                  </a:lnTo>
                  <a:lnTo>
                    <a:pt x="3797" y="162591"/>
                  </a:lnTo>
                  <a:lnTo>
                    <a:pt x="0" y="182187"/>
                  </a:lnTo>
                  <a:lnTo>
                    <a:pt x="1369" y="193366"/>
                  </a:lnTo>
                  <a:lnTo>
                    <a:pt x="2920" y="198717"/>
                  </a:lnTo>
                  <a:lnTo>
                    <a:pt x="9156" y="206921"/>
                  </a:lnTo>
                  <a:lnTo>
                    <a:pt x="16728" y="212542"/>
                  </a:lnTo>
                  <a:lnTo>
                    <a:pt x="22915" y="215042"/>
                  </a:lnTo>
                  <a:lnTo>
                    <a:pt x="25749" y="214861"/>
                  </a:lnTo>
                  <a:lnTo>
                    <a:pt x="38641" y="210745"/>
                  </a:lnTo>
                  <a:lnTo>
                    <a:pt x="46766" y="209162"/>
                  </a:lnTo>
                  <a:lnTo>
                    <a:pt x="56945" y="202665"/>
                  </a:lnTo>
                  <a:lnTo>
                    <a:pt x="72869" y="185727"/>
                  </a:lnTo>
                  <a:lnTo>
                    <a:pt x="84419" y="162030"/>
                  </a:lnTo>
                  <a:lnTo>
                    <a:pt x="89126" y="127638"/>
                  </a:lnTo>
                  <a:lnTo>
                    <a:pt x="89812" y="91123"/>
                  </a:lnTo>
                  <a:lnTo>
                    <a:pt x="89838" y="76589"/>
                  </a:lnTo>
                  <a:lnTo>
                    <a:pt x="90686" y="98843"/>
                  </a:lnTo>
                  <a:lnTo>
                    <a:pt x="101505" y="135546"/>
                  </a:lnTo>
                  <a:lnTo>
                    <a:pt x="126107" y="173512"/>
                  </a:lnTo>
                  <a:lnTo>
                    <a:pt x="134464" y="180197"/>
                  </a:lnTo>
                  <a:lnTo>
                    <a:pt x="143821" y="183731"/>
                  </a:lnTo>
                  <a:lnTo>
                    <a:pt x="178777" y="186394"/>
                  </a:lnTo>
                  <a:lnTo>
                    <a:pt x="186658" y="184229"/>
                  </a:lnTo>
                  <a:lnTo>
                    <a:pt x="198113" y="175991"/>
                  </a:lnTo>
                  <a:lnTo>
                    <a:pt x="221283" y="152304"/>
                  </a:lnTo>
                  <a:lnTo>
                    <a:pt x="230293" y="132101"/>
                  </a:lnTo>
                  <a:lnTo>
                    <a:pt x="236024" y="100262"/>
                  </a:lnTo>
                  <a:lnTo>
                    <a:pt x="241012" y="65656"/>
                  </a:lnTo>
                  <a:lnTo>
                    <a:pt x="248693" y="29615"/>
                  </a:lnTo>
                  <a:lnTo>
                    <a:pt x="249758" y="19859"/>
                  </a:lnTo>
                  <a:lnTo>
                    <a:pt x="249829" y="23244"/>
                  </a:lnTo>
                  <a:lnTo>
                    <a:pt x="252104" y="27332"/>
                  </a:lnTo>
                  <a:lnTo>
                    <a:pt x="253897" y="29608"/>
                  </a:lnTo>
                  <a:lnTo>
                    <a:pt x="255886" y="36653"/>
                  </a:lnTo>
                  <a:lnTo>
                    <a:pt x="265630" y="73148"/>
                  </a:lnTo>
                  <a:lnTo>
                    <a:pt x="271320" y="102916"/>
                  </a:lnTo>
                  <a:lnTo>
                    <a:pt x="272536" y="140864"/>
                  </a:lnTo>
                  <a:lnTo>
                    <a:pt x="272704" y="176015"/>
                  </a:lnTo>
                  <a:lnTo>
                    <a:pt x="272719" y="200245"/>
                  </a:lnTo>
                  <a:lnTo>
                    <a:pt x="273567" y="167522"/>
                  </a:lnTo>
                  <a:lnTo>
                    <a:pt x="278752" y="135575"/>
                  </a:lnTo>
                  <a:lnTo>
                    <a:pt x="282127" y="103438"/>
                  </a:lnTo>
                  <a:lnTo>
                    <a:pt x="288489" y="72467"/>
                  </a:lnTo>
                  <a:lnTo>
                    <a:pt x="298225" y="35706"/>
                  </a:lnTo>
                  <a:lnTo>
                    <a:pt x="309816" y="15804"/>
                  </a:lnTo>
                  <a:lnTo>
                    <a:pt x="316866" y="9068"/>
                  </a:lnTo>
                  <a:lnTo>
                    <a:pt x="328290" y="700"/>
                  </a:lnTo>
                  <a:lnTo>
                    <a:pt x="330932" y="0"/>
                  </a:lnTo>
                  <a:lnTo>
                    <a:pt x="333541" y="379"/>
                  </a:lnTo>
                  <a:lnTo>
                    <a:pt x="341259" y="2702"/>
                  </a:lnTo>
                  <a:lnTo>
                    <a:pt x="343814" y="3029"/>
                  </a:lnTo>
                  <a:lnTo>
                    <a:pt x="348908" y="7906"/>
                  </a:lnTo>
                  <a:lnTo>
                    <a:pt x="364160" y="36788"/>
                  </a:lnTo>
                  <a:lnTo>
                    <a:pt x="368393" y="51415"/>
                  </a:lnTo>
                  <a:lnTo>
                    <a:pt x="371110" y="86141"/>
                  </a:lnTo>
                  <a:lnTo>
                    <a:pt x="375694" y="117711"/>
                  </a:lnTo>
                  <a:lnTo>
                    <a:pt x="379074" y="153071"/>
                  </a:lnTo>
                  <a:lnTo>
                    <a:pt x="379304" y="164595"/>
                  </a:lnTo>
                  <a:lnTo>
                    <a:pt x="380183" y="166838"/>
                  </a:lnTo>
                  <a:lnTo>
                    <a:pt x="381616" y="168331"/>
                  </a:lnTo>
                  <a:lnTo>
                    <a:pt x="387019" y="171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5"/>
            <p:cNvSpPr/>
            <p:nvPr/>
          </p:nvSpPr>
          <p:spPr>
            <a:xfrm>
              <a:off x="6633633" y="1524312"/>
              <a:ext cx="169513" cy="274009"/>
            </a:xfrm>
            <a:custGeom>
              <a:avLst/>
              <a:gdLst/>
              <a:ahLst/>
              <a:cxnLst/>
              <a:rect l="0" t="0" r="0" b="0"/>
              <a:pathLst>
                <a:path w="169513" h="274009">
                  <a:moveTo>
                    <a:pt x="56726" y="7308"/>
                  </a:moveTo>
                  <a:lnTo>
                    <a:pt x="56726" y="0"/>
                  </a:lnTo>
                  <a:lnTo>
                    <a:pt x="50642" y="4986"/>
                  </a:lnTo>
                  <a:lnTo>
                    <a:pt x="43729" y="7466"/>
                  </a:lnTo>
                  <a:lnTo>
                    <a:pt x="38813" y="11046"/>
                  </a:lnTo>
                  <a:lnTo>
                    <a:pt x="23694" y="35798"/>
                  </a:lnTo>
                  <a:lnTo>
                    <a:pt x="11004" y="69008"/>
                  </a:lnTo>
                  <a:lnTo>
                    <a:pt x="0" y="105618"/>
                  </a:lnTo>
                  <a:lnTo>
                    <a:pt x="2772" y="133873"/>
                  </a:lnTo>
                  <a:lnTo>
                    <a:pt x="3823" y="137404"/>
                  </a:lnTo>
                  <a:lnTo>
                    <a:pt x="5371" y="139760"/>
                  </a:lnTo>
                  <a:lnTo>
                    <a:pt x="16347" y="149083"/>
                  </a:lnTo>
                  <a:lnTo>
                    <a:pt x="21283" y="150753"/>
                  </a:lnTo>
                  <a:lnTo>
                    <a:pt x="36911" y="147646"/>
                  </a:lnTo>
                  <a:lnTo>
                    <a:pt x="62686" y="134141"/>
                  </a:lnTo>
                  <a:lnTo>
                    <a:pt x="70099" y="126895"/>
                  </a:lnTo>
                  <a:lnTo>
                    <a:pt x="89638" y="100092"/>
                  </a:lnTo>
                  <a:lnTo>
                    <a:pt x="93288" y="85693"/>
                  </a:lnTo>
                  <a:lnTo>
                    <a:pt x="94798" y="48238"/>
                  </a:lnTo>
                  <a:lnTo>
                    <a:pt x="94826" y="37923"/>
                  </a:lnTo>
                  <a:lnTo>
                    <a:pt x="95674" y="57368"/>
                  </a:lnTo>
                  <a:lnTo>
                    <a:pt x="107822" y="85359"/>
                  </a:lnTo>
                  <a:lnTo>
                    <a:pt x="131903" y="119388"/>
                  </a:lnTo>
                  <a:lnTo>
                    <a:pt x="153038" y="154645"/>
                  </a:lnTo>
                  <a:lnTo>
                    <a:pt x="167621" y="190345"/>
                  </a:lnTo>
                  <a:lnTo>
                    <a:pt x="169512" y="201828"/>
                  </a:lnTo>
                  <a:lnTo>
                    <a:pt x="168096" y="212576"/>
                  </a:lnTo>
                  <a:lnTo>
                    <a:pt x="162538" y="225890"/>
                  </a:lnTo>
                  <a:lnTo>
                    <a:pt x="141530" y="249972"/>
                  </a:lnTo>
                  <a:lnTo>
                    <a:pt x="127386" y="260206"/>
                  </a:lnTo>
                  <a:lnTo>
                    <a:pt x="94096" y="267830"/>
                  </a:lnTo>
                  <a:lnTo>
                    <a:pt x="57332" y="273465"/>
                  </a:lnTo>
                  <a:lnTo>
                    <a:pt x="18626" y="2740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6"/>
            <p:cNvSpPr/>
            <p:nvPr/>
          </p:nvSpPr>
          <p:spPr>
            <a:xfrm>
              <a:off x="6867786" y="1524140"/>
              <a:ext cx="157854" cy="211342"/>
            </a:xfrm>
            <a:custGeom>
              <a:avLst/>
              <a:gdLst/>
              <a:ahLst/>
              <a:cxnLst/>
              <a:rect l="0" t="0" r="0" b="0"/>
              <a:pathLst>
                <a:path w="157854" h="211342">
                  <a:moveTo>
                    <a:pt x="20694" y="106538"/>
                  </a:moveTo>
                  <a:lnTo>
                    <a:pt x="27255" y="106538"/>
                  </a:lnTo>
                  <a:lnTo>
                    <a:pt x="34188" y="101303"/>
                  </a:lnTo>
                  <a:lnTo>
                    <a:pt x="68396" y="88407"/>
                  </a:lnTo>
                  <a:lnTo>
                    <a:pt x="91200" y="77682"/>
                  </a:lnTo>
                  <a:lnTo>
                    <a:pt x="125080" y="51408"/>
                  </a:lnTo>
                  <a:lnTo>
                    <a:pt x="130588" y="43090"/>
                  </a:lnTo>
                  <a:lnTo>
                    <a:pt x="138459" y="24096"/>
                  </a:lnTo>
                  <a:lnTo>
                    <a:pt x="138997" y="20250"/>
                  </a:lnTo>
                  <a:lnTo>
                    <a:pt x="135688" y="5283"/>
                  </a:lnTo>
                  <a:lnTo>
                    <a:pt x="133764" y="3475"/>
                  </a:lnTo>
                  <a:lnTo>
                    <a:pt x="127108" y="1467"/>
                  </a:lnTo>
                  <a:lnTo>
                    <a:pt x="99187" y="0"/>
                  </a:lnTo>
                  <a:lnTo>
                    <a:pt x="84120" y="3945"/>
                  </a:lnTo>
                  <a:lnTo>
                    <a:pt x="63011" y="19795"/>
                  </a:lnTo>
                  <a:lnTo>
                    <a:pt x="31910" y="53818"/>
                  </a:lnTo>
                  <a:lnTo>
                    <a:pt x="7850" y="91380"/>
                  </a:lnTo>
                  <a:lnTo>
                    <a:pt x="801" y="114184"/>
                  </a:lnTo>
                  <a:lnTo>
                    <a:pt x="0" y="129410"/>
                  </a:lnTo>
                  <a:lnTo>
                    <a:pt x="6382" y="157624"/>
                  </a:lnTo>
                  <a:lnTo>
                    <a:pt x="11793" y="169037"/>
                  </a:lnTo>
                  <a:lnTo>
                    <a:pt x="24359" y="184135"/>
                  </a:lnTo>
                  <a:lnTo>
                    <a:pt x="33894" y="191262"/>
                  </a:lnTo>
                  <a:lnTo>
                    <a:pt x="65132" y="202735"/>
                  </a:lnTo>
                  <a:lnTo>
                    <a:pt x="96640" y="210898"/>
                  </a:lnTo>
                  <a:lnTo>
                    <a:pt x="112022" y="211341"/>
                  </a:lnTo>
                  <a:lnTo>
                    <a:pt x="150067" y="206215"/>
                  </a:lnTo>
                  <a:lnTo>
                    <a:pt x="157853" y="2055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7"/>
            <p:cNvSpPr/>
            <p:nvPr/>
          </p:nvSpPr>
          <p:spPr>
            <a:xfrm>
              <a:off x="7400794" y="1569720"/>
              <a:ext cx="313218" cy="196441"/>
            </a:xfrm>
            <a:custGeom>
              <a:avLst/>
              <a:gdLst/>
              <a:ahLst/>
              <a:cxnLst/>
              <a:rect l="0" t="0" r="0" b="0"/>
              <a:pathLst>
                <a:path w="313218" h="196441">
                  <a:moveTo>
                    <a:pt x="13465" y="7619"/>
                  </a:moveTo>
                  <a:lnTo>
                    <a:pt x="14313" y="39347"/>
                  </a:lnTo>
                  <a:lnTo>
                    <a:pt x="17856" y="57189"/>
                  </a:lnTo>
                  <a:lnTo>
                    <a:pt x="14582" y="92701"/>
                  </a:lnTo>
                  <a:lnTo>
                    <a:pt x="9641" y="128283"/>
                  </a:lnTo>
                  <a:lnTo>
                    <a:pt x="313" y="165215"/>
                  </a:lnTo>
                  <a:lnTo>
                    <a:pt x="0" y="175875"/>
                  </a:lnTo>
                  <a:lnTo>
                    <a:pt x="2682" y="183435"/>
                  </a:lnTo>
                  <a:lnTo>
                    <a:pt x="8953" y="192452"/>
                  </a:lnTo>
                  <a:lnTo>
                    <a:pt x="13716" y="195599"/>
                  </a:lnTo>
                  <a:lnTo>
                    <a:pt x="16174" y="196440"/>
                  </a:lnTo>
                  <a:lnTo>
                    <a:pt x="18657" y="196153"/>
                  </a:lnTo>
                  <a:lnTo>
                    <a:pt x="39878" y="184177"/>
                  </a:lnTo>
                  <a:lnTo>
                    <a:pt x="74486" y="149919"/>
                  </a:lnTo>
                  <a:lnTo>
                    <a:pt x="98880" y="112493"/>
                  </a:lnTo>
                  <a:lnTo>
                    <a:pt x="117358" y="84998"/>
                  </a:lnTo>
                  <a:lnTo>
                    <a:pt x="119753" y="79264"/>
                  </a:lnTo>
                  <a:lnTo>
                    <a:pt x="126544" y="70153"/>
                  </a:lnTo>
                  <a:lnTo>
                    <a:pt x="126951" y="70476"/>
                  </a:lnTo>
                  <a:lnTo>
                    <a:pt x="127603" y="77075"/>
                  </a:lnTo>
                  <a:lnTo>
                    <a:pt x="127734" y="86532"/>
                  </a:lnTo>
                  <a:lnTo>
                    <a:pt x="136369" y="117146"/>
                  </a:lnTo>
                  <a:lnTo>
                    <a:pt x="166220" y="152417"/>
                  </a:lnTo>
                  <a:lnTo>
                    <a:pt x="186256" y="168677"/>
                  </a:lnTo>
                  <a:lnTo>
                    <a:pt x="205492" y="173310"/>
                  </a:lnTo>
                  <a:lnTo>
                    <a:pt x="217626" y="172134"/>
                  </a:lnTo>
                  <a:lnTo>
                    <a:pt x="255578" y="159744"/>
                  </a:lnTo>
                  <a:lnTo>
                    <a:pt x="272033" y="150059"/>
                  </a:lnTo>
                  <a:lnTo>
                    <a:pt x="281630" y="140352"/>
                  </a:lnTo>
                  <a:lnTo>
                    <a:pt x="305404" y="103908"/>
                  </a:lnTo>
                  <a:lnTo>
                    <a:pt x="311984" y="90207"/>
                  </a:lnTo>
                  <a:lnTo>
                    <a:pt x="313217" y="75652"/>
                  </a:lnTo>
                  <a:lnTo>
                    <a:pt x="310984" y="39721"/>
                  </a:lnTo>
                  <a:lnTo>
                    <a:pt x="310795" y="30917"/>
                  </a:lnTo>
                  <a:lnTo>
                    <a:pt x="306196" y="21924"/>
                  </a:lnTo>
                  <a:lnTo>
                    <a:pt x="298602" y="9600"/>
                  </a:lnTo>
                  <a:lnTo>
                    <a:pt x="297536" y="6399"/>
                  </a:lnTo>
                  <a:lnTo>
                    <a:pt x="295980" y="4266"/>
                  </a:lnTo>
                  <a:lnTo>
                    <a:pt x="287786"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8"/>
            <p:cNvSpPr/>
            <p:nvPr/>
          </p:nvSpPr>
          <p:spPr>
            <a:xfrm>
              <a:off x="7810500" y="1630678"/>
              <a:ext cx="15240" cy="106539"/>
            </a:xfrm>
            <a:custGeom>
              <a:avLst/>
              <a:gdLst/>
              <a:ahLst/>
              <a:cxnLst/>
              <a:rect l="0" t="0" r="0" b="0"/>
              <a:pathLst>
                <a:path w="15240" h="106539">
                  <a:moveTo>
                    <a:pt x="15239" y="0"/>
                  </a:moveTo>
                  <a:lnTo>
                    <a:pt x="15239" y="33531"/>
                  </a:lnTo>
                  <a:lnTo>
                    <a:pt x="8325" y="71003"/>
                  </a:lnTo>
                  <a:lnTo>
                    <a:pt x="6981" y="85480"/>
                  </a:lnTo>
                  <a:lnTo>
                    <a:pt x="27" y="106538"/>
                  </a:lnTo>
                  <a:lnTo>
                    <a:pt x="0" y="99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9"/>
            <p:cNvSpPr/>
            <p:nvPr/>
          </p:nvSpPr>
          <p:spPr>
            <a:xfrm>
              <a:off x="7848600" y="1432558"/>
              <a:ext cx="7619" cy="1"/>
            </a:xfrm>
            <a:custGeom>
              <a:avLst/>
              <a:gdLst/>
              <a:ahLst/>
              <a:cxnLst/>
              <a:rect l="0" t="0" r="0" b="0"/>
              <a:pathLst>
                <a:path w="7619" h="1">
                  <a:moveTo>
                    <a:pt x="7618"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50"/>
            <p:cNvSpPr/>
            <p:nvPr/>
          </p:nvSpPr>
          <p:spPr>
            <a:xfrm>
              <a:off x="7711439" y="1920239"/>
              <a:ext cx="220980" cy="288004"/>
            </a:xfrm>
            <a:custGeom>
              <a:avLst/>
              <a:gdLst/>
              <a:ahLst/>
              <a:cxnLst/>
              <a:rect l="0" t="0" r="0" b="0"/>
              <a:pathLst>
                <a:path w="220980" h="288004">
                  <a:moveTo>
                    <a:pt x="0" y="83820"/>
                  </a:moveTo>
                  <a:lnTo>
                    <a:pt x="4045" y="91911"/>
                  </a:lnTo>
                  <a:lnTo>
                    <a:pt x="9406" y="122986"/>
                  </a:lnTo>
                  <a:lnTo>
                    <a:pt x="18134" y="156655"/>
                  </a:lnTo>
                  <a:lnTo>
                    <a:pt x="25505" y="185928"/>
                  </a:lnTo>
                  <a:lnTo>
                    <a:pt x="35581" y="220077"/>
                  </a:lnTo>
                  <a:lnTo>
                    <a:pt x="44217" y="254916"/>
                  </a:lnTo>
                  <a:lnTo>
                    <a:pt x="47310" y="263720"/>
                  </a:lnTo>
                  <a:lnTo>
                    <a:pt x="50660" y="270455"/>
                  </a:lnTo>
                  <a:lnTo>
                    <a:pt x="53104" y="286057"/>
                  </a:lnTo>
                  <a:lnTo>
                    <a:pt x="53235" y="288003"/>
                  </a:lnTo>
                  <a:lnTo>
                    <a:pt x="52424" y="287676"/>
                  </a:lnTo>
                  <a:lnTo>
                    <a:pt x="49264" y="285053"/>
                  </a:lnTo>
                  <a:lnTo>
                    <a:pt x="47295" y="281065"/>
                  </a:lnTo>
                  <a:lnTo>
                    <a:pt x="43600" y="250045"/>
                  </a:lnTo>
                  <a:lnTo>
                    <a:pt x="35141" y="220701"/>
                  </a:lnTo>
                  <a:lnTo>
                    <a:pt x="31862" y="189946"/>
                  </a:lnTo>
                  <a:lnTo>
                    <a:pt x="30889" y="158069"/>
                  </a:lnTo>
                  <a:lnTo>
                    <a:pt x="30601" y="127174"/>
                  </a:lnTo>
                  <a:lnTo>
                    <a:pt x="35050" y="109016"/>
                  </a:lnTo>
                  <a:lnTo>
                    <a:pt x="47657" y="72617"/>
                  </a:lnTo>
                  <a:lnTo>
                    <a:pt x="57588" y="57392"/>
                  </a:lnTo>
                  <a:lnTo>
                    <a:pt x="86763" y="29321"/>
                  </a:lnTo>
                  <a:lnTo>
                    <a:pt x="122307" y="13217"/>
                  </a:lnTo>
                  <a:lnTo>
                    <a:pt x="157814" y="2326"/>
                  </a:lnTo>
                  <a:lnTo>
                    <a:pt x="194080" y="205"/>
                  </a:lnTo>
                  <a:lnTo>
                    <a:pt x="2209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51"/>
            <p:cNvSpPr/>
            <p:nvPr/>
          </p:nvSpPr>
          <p:spPr>
            <a:xfrm>
              <a:off x="7345725" y="1988820"/>
              <a:ext cx="236176" cy="242087"/>
            </a:xfrm>
            <a:custGeom>
              <a:avLst/>
              <a:gdLst/>
              <a:ahLst/>
              <a:cxnLst/>
              <a:rect l="0" t="0" r="0" b="0"/>
              <a:pathLst>
                <a:path w="236176" h="242087">
                  <a:moveTo>
                    <a:pt x="22814" y="0"/>
                  </a:moveTo>
                  <a:lnTo>
                    <a:pt x="22814" y="6559"/>
                  </a:lnTo>
                  <a:lnTo>
                    <a:pt x="18768" y="11350"/>
                  </a:lnTo>
                  <a:lnTo>
                    <a:pt x="16782" y="18027"/>
                  </a:lnTo>
                  <a:lnTo>
                    <a:pt x="9302" y="54252"/>
                  </a:lnTo>
                  <a:lnTo>
                    <a:pt x="3871" y="83999"/>
                  </a:lnTo>
                  <a:lnTo>
                    <a:pt x="728" y="120419"/>
                  </a:lnTo>
                  <a:lnTo>
                    <a:pt x="183" y="150167"/>
                  </a:lnTo>
                  <a:lnTo>
                    <a:pt x="0" y="186044"/>
                  </a:lnTo>
                  <a:lnTo>
                    <a:pt x="2225" y="206676"/>
                  </a:lnTo>
                  <a:lnTo>
                    <a:pt x="4009" y="213985"/>
                  </a:lnTo>
                  <a:lnTo>
                    <a:pt x="10505" y="224361"/>
                  </a:lnTo>
                  <a:lnTo>
                    <a:pt x="28472" y="237921"/>
                  </a:lnTo>
                  <a:lnTo>
                    <a:pt x="43306" y="242086"/>
                  </a:lnTo>
                  <a:lnTo>
                    <a:pt x="69571" y="237410"/>
                  </a:lnTo>
                  <a:lnTo>
                    <a:pt x="106772" y="225882"/>
                  </a:lnTo>
                  <a:lnTo>
                    <a:pt x="144752" y="199016"/>
                  </a:lnTo>
                  <a:lnTo>
                    <a:pt x="175219" y="173930"/>
                  </a:lnTo>
                  <a:lnTo>
                    <a:pt x="194376" y="139279"/>
                  </a:lnTo>
                  <a:lnTo>
                    <a:pt x="213588" y="107097"/>
                  </a:lnTo>
                  <a:lnTo>
                    <a:pt x="221903" y="91626"/>
                  </a:lnTo>
                  <a:lnTo>
                    <a:pt x="231724" y="57408"/>
                  </a:lnTo>
                  <a:lnTo>
                    <a:pt x="236175"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52"/>
            <p:cNvSpPr/>
            <p:nvPr/>
          </p:nvSpPr>
          <p:spPr>
            <a:xfrm>
              <a:off x="7072996" y="1959399"/>
              <a:ext cx="120285" cy="272930"/>
            </a:xfrm>
            <a:custGeom>
              <a:avLst/>
              <a:gdLst/>
              <a:ahLst/>
              <a:cxnLst/>
              <a:rect l="0" t="0" r="0" b="0"/>
              <a:pathLst>
                <a:path w="120285" h="272930">
                  <a:moveTo>
                    <a:pt x="112663" y="6560"/>
                  </a:moveTo>
                  <a:lnTo>
                    <a:pt x="108618" y="2514"/>
                  </a:lnTo>
                  <a:lnTo>
                    <a:pt x="104375" y="529"/>
                  </a:lnTo>
                  <a:lnTo>
                    <a:pt x="102056" y="0"/>
                  </a:lnTo>
                  <a:lnTo>
                    <a:pt x="90707" y="3299"/>
                  </a:lnTo>
                  <a:lnTo>
                    <a:pt x="83713" y="9626"/>
                  </a:lnTo>
                  <a:lnTo>
                    <a:pt x="53886" y="42299"/>
                  </a:lnTo>
                  <a:lnTo>
                    <a:pt x="33853" y="74642"/>
                  </a:lnTo>
                  <a:lnTo>
                    <a:pt x="15848" y="111386"/>
                  </a:lnTo>
                  <a:lnTo>
                    <a:pt x="3885" y="147398"/>
                  </a:lnTo>
                  <a:lnTo>
                    <a:pt x="0" y="177077"/>
                  </a:lnTo>
                  <a:lnTo>
                    <a:pt x="4769" y="211364"/>
                  </a:lnTo>
                  <a:lnTo>
                    <a:pt x="16317" y="246232"/>
                  </a:lnTo>
                  <a:lnTo>
                    <a:pt x="23559" y="255039"/>
                  </a:lnTo>
                  <a:lnTo>
                    <a:pt x="33268" y="261774"/>
                  </a:lnTo>
                  <a:lnTo>
                    <a:pt x="52168" y="269481"/>
                  </a:lnTo>
                  <a:lnTo>
                    <a:pt x="88931" y="272929"/>
                  </a:lnTo>
                  <a:lnTo>
                    <a:pt x="101587" y="272315"/>
                  </a:lnTo>
                  <a:lnTo>
                    <a:pt x="120284" y="265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3"/>
            <p:cNvSpPr/>
            <p:nvPr/>
          </p:nvSpPr>
          <p:spPr>
            <a:xfrm>
              <a:off x="6806397" y="1965959"/>
              <a:ext cx="196384" cy="266517"/>
            </a:xfrm>
            <a:custGeom>
              <a:avLst/>
              <a:gdLst/>
              <a:ahLst/>
              <a:cxnLst/>
              <a:rect l="0" t="0" r="0" b="0"/>
              <a:pathLst>
                <a:path w="196384" h="266517">
                  <a:moveTo>
                    <a:pt x="135421" y="0"/>
                  </a:moveTo>
                  <a:lnTo>
                    <a:pt x="135421" y="4045"/>
                  </a:lnTo>
                  <a:lnTo>
                    <a:pt x="134576" y="5236"/>
                  </a:lnTo>
                  <a:lnTo>
                    <a:pt x="133163" y="6032"/>
                  </a:lnTo>
                  <a:lnTo>
                    <a:pt x="128861" y="7306"/>
                  </a:lnTo>
                  <a:lnTo>
                    <a:pt x="121081" y="18878"/>
                  </a:lnTo>
                  <a:lnTo>
                    <a:pt x="89458" y="48562"/>
                  </a:lnTo>
                  <a:lnTo>
                    <a:pt x="59032" y="84194"/>
                  </a:lnTo>
                  <a:lnTo>
                    <a:pt x="27547" y="121969"/>
                  </a:lnTo>
                  <a:lnTo>
                    <a:pt x="13619" y="148840"/>
                  </a:lnTo>
                  <a:lnTo>
                    <a:pt x="4129" y="178251"/>
                  </a:lnTo>
                  <a:lnTo>
                    <a:pt x="0" y="204368"/>
                  </a:lnTo>
                  <a:lnTo>
                    <a:pt x="2823" y="228194"/>
                  </a:lnTo>
                  <a:lnTo>
                    <a:pt x="9038" y="241402"/>
                  </a:lnTo>
                  <a:lnTo>
                    <a:pt x="13067" y="247295"/>
                  </a:lnTo>
                  <a:lnTo>
                    <a:pt x="24316" y="256099"/>
                  </a:lnTo>
                  <a:lnTo>
                    <a:pt x="38627" y="261988"/>
                  </a:lnTo>
                  <a:lnTo>
                    <a:pt x="73152" y="265770"/>
                  </a:lnTo>
                  <a:lnTo>
                    <a:pt x="108728" y="266516"/>
                  </a:lnTo>
                  <a:lnTo>
                    <a:pt x="138331" y="262601"/>
                  </a:lnTo>
                  <a:lnTo>
                    <a:pt x="172597" y="252032"/>
                  </a:lnTo>
                  <a:lnTo>
                    <a:pt x="196383" y="2438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4"/>
            <p:cNvSpPr/>
            <p:nvPr/>
          </p:nvSpPr>
          <p:spPr>
            <a:xfrm>
              <a:off x="8023859" y="1394458"/>
              <a:ext cx="15200" cy="396243"/>
            </a:xfrm>
            <a:custGeom>
              <a:avLst/>
              <a:gdLst/>
              <a:ahLst/>
              <a:cxnLst/>
              <a:rect l="0" t="0" r="0" b="0"/>
              <a:pathLst>
                <a:path w="15200" h="396243">
                  <a:moveTo>
                    <a:pt x="7621" y="0"/>
                  </a:moveTo>
                  <a:lnTo>
                    <a:pt x="8466" y="27339"/>
                  </a:lnTo>
                  <a:lnTo>
                    <a:pt x="13651" y="56483"/>
                  </a:lnTo>
                  <a:lnTo>
                    <a:pt x="14769" y="87010"/>
                  </a:lnTo>
                  <a:lnTo>
                    <a:pt x="15030" y="111484"/>
                  </a:lnTo>
                  <a:lnTo>
                    <a:pt x="15147" y="139297"/>
                  </a:lnTo>
                  <a:lnTo>
                    <a:pt x="15199" y="170848"/>
                  </a:lnTo>
                  <a:lnTo>
                    <a:pt x="14375" y="203780"/>
                  </a:lnTo>
                  <a:lnTo>
                    <a:pt x="11186" y="235350"/>
                  </a:lnTo>
                  <a:lnTo>
                    <a:pt x="9204" y="264056"/>
                  </a:lnTo>
                  <a:lnTo>
                    <a:pt x="8325" y="290925"/>
                  </a:lnTo>
                  <a:lnTo>
                    <a:pt x="6981" y="328159"/>
                  </a:lnTo>
                  <a:lnTo>
                    <a:pt x="2445" y="356877"/>
                  </a:lnTo>
                  <a:lnTo>
                    <a:pt x="0" y="39624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5"/>
            <p:cNvSpPr/>
            <p:nvPr/>
          </p:nvSpPr>
          <p:spPr>
            <a:xfrm>
              <a:off x="7932418" y="1417320"/>
              <a:ext cx="7613" cy="315596"/>
            </a:xfrm>
            <a:custGeom>
              <a:avLst/>
              <a:gdLst/>
              <a:ahLst/>
              <a:cxnLst/>
              <a:rect l="0" t="0" r="0" b="0"/>
              <a:pathLst>
                <a:path w="7613" h="315596">
                  <a:moveTo>
                    <a:pt x="0" y="0"/>
                  </a:moveTo>
                  <a:lnTo>
                    <a:pt x="848" y="14689"/>
                  </a:lnTo>
                  <a:lnTo>
                    <a:pt x="6563" y="50696"/>
                  </a:lnTo>
                  <a:lnTo>
                    <a:pt x="7308" y="79461"/>
                  </a:lnTo>
                  <a:lnTo>
                    <a:pt x="7528" y="109433"/>
                  </a:lnTo>
                  <a:lnTo>
                    <a:pt x="7594" y="143807"/>
                  </a:lnTo>
                  <a:lnTo>
                    <a:pt x="7612" y="180803"/>
                  </a:lnTo>
                  <a:lnTo>
                    <a:pt x="3574" y="218577"/>
                  </a:lnTo>
                  <a:lnTo>
                    <a:pt x="1059" y="252535"/>
                  </a:lnTo>
                  <a:lnTo>
                    <a:pt x="210" y="286574"/>
                  </a:lnTo>
                  <a:lnTo>
                    <a:pt x="7" y="315595"/>
                  </a:lnTo>
                  <a:lnTo>
                    <a:pt x="0"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SMARTInkShape-Group22"/>
          <p:cNvGrpSpPr/>
          <p:nvPr/>
        </p:nvGrpSpPr>
        <p:grpSpPr>
          <a:xfrm>
            <a:off x="4884732" y="1600200"/>
            <a:ext cx="432487" cy="196572"/>
            <a:chOff x="4884732" y="1600200"/>
            <a:chExt cx="432487" cy="196572"/>
          </a:xfrm>
        </p:grpSpPr>
        <p:sp>
          <p:nvSpPr>
            <p:cNvPr id="61" name="SMARTInkShape-56"/>
            <p:cNvSpPr/>
            <p:nvPr/>
          </p:nvSpPr>
          <p:spPr>
            <a:xfrm>
              <a:off x="4884732" y="1600799"/>
              <a:ext cx="228287" cy="195973"/>
            </a:xfrm>
            <a:custGeom>
              <a:avLst/>
              <a:gdLst/>
              <a:ahLst/>
              <a:cxnLst/>
              <a:rect l="0" t="0" r="0" b="0"/>
              <a:pathLst>
                <a:path w="228287" h="195973">
                  <a:moveTo>
                    <a:pt x="7307" y="60360"/>
                  </a:moveTo>
                  <a:lnTo>
                    <a:pt x="747" y="60360"/>
                  </a:lnTo>
                  <a:lnTo>
                    <a:pt x="393" y="61206"/>
                  </a:lnTo>
                  <a:lnTo>
                    <a:pt x="0" y="64405"/>
                  </a:lnTo>
                  <a:lnTo>
                    <a:pt x="9107" y="100975"/>
                  </a:lnTo>
                  <a:lnTo>
                    <a:pt x="20244" y="136044"/>
                  </a:lnTo>
                  <a:lnTo>
                    <a:pt x="27957" y="158817"/>
                  </a:lnTo>
                  <a:lnTo>
                    <a:pt x="30157" y="195972"/>
                  </a:lnTo>
                  <a:lnTo>
                    <a:pt x="30168" y="163978"/>
                  </a:lnTo>
                  <a:lnTo>
                    <a:pt x="36199" y="126280"/>
                  </a:lnTo>
                  <a:lnTo>
                    <a:pt x="39575" y="97671"/>
                  </a:lnTo>
                  <a:lnTo>
                    <a:pt x="45937" y="67747"/>
                  </a:lnTo>
                  <a:lnTo>
                    <a:pt x="55671" y="35385"/>
                  </a:lnTo>
                  <a:lnTo>
                    <a:pt x="67264" y="18058"/>
                  </a:lnTo>
                  <a:lnTo>
                    <a:pt x="81423" y="6246"/>
                  </a:lnTo>
                  <a:lnTo>
                    <a:pt x="91330" y="2442"/>
                  </a:lnTo>
                  <a:lnTo>
                    <a:pt x="111487" y="0"/>
                  </a:lnTo>
                  <a:lnTo>
                    <a:pt x="121624" y="4182"/>
                  </a:lnTo>
                  <a:lnTo>
                    <a:pt x="141930" y="20665"/>
                  </a:lnTo>
                  <a:lnTo>
                    <a:pt x="161296" y="55791"/>
                  </a:lnTo>
                  <a:lnTo>
                    <a:pt x="180341" y="89937"/>
                  </a:lnTo>
                  <a:lnTo>
                    <a:pt x="197179" y="126563"/>
                  </a:lnTo>
                  <a:lnTo>
                    <a:pt x="210734" y="159211"/>
                  </a:lnTo>
                  <a:lnTo>
                    <a:pt x="212866" y="168641"/>
                  </a:lnTo>
                  <a:lnTo>
                    <a:pt x="219473" y="180317"/>
                  </a:lnTo>
                  <a:lnTo>
                    <a:pt x="220717" y="180972"/>
                  </a:lnTo>
                  <a:lnTo>
                    <a:pt x="228286" y="1822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7"/>
            <p:cNvSpPr/>
            <p:nvPr/>
          </p:nvSpPr>
          <p:spPr>
            <a:xfrm>
              <a:off x="5182675" y="1600200"/>
              <a:ext cx="134544" cy="167051"/>
            </a:xfrm>
            <a:custGeom>
              <a:avLst/>
              <a:gdLst/>
              <a:ahLst/>
              <a:cxnLst/>
              <a:rect l="0" t="0" r="0" b="0"/>
              <a:pathLst>
                <a:path w="134544" h="167051">
                  <a:moveTo>
                    <a:pt x="21784" y="0"/>
                  </a:moveTo>
                  <a:lnTo>
                    <a:pt x="17740" y="0"/>
                  </a:lnTo>
                  <a:lnTo>
                    <a:pt x="16547" y="846"/>
                  </a:lnTo>
                  <a:lnTo>
                    <a:pt x="15753" y="2257"/>
                  </a:lnTo>
                  <a:lnTo>
                    <a:pt x="15224" y="4044"/>
                  </a:lnTo>
                  <a:lnTo>
                    <a:pt x="9137" y="13844"/>
                  </a:lnTo>
                  <a:lnTo>
                    <a:pt x="84" y="50943"/>
                  </a:lnTo>
                  <a:lnTo>
                    <a:pt x="0" y="77230"/>
                  </a:lnTo>
                  <a:lnTo>
                    <a:pt x="9560" y="114435"/>
                  </a:lnTo>
                  <a:lnTo>
                    <a:pt x="24366" y="149424"/>
                  </a:lnTo>
                  <a:lnTo>
                    <a:pt x="31681" y="157569"/>
                  </a:lnTo>
                  <a:lnTo>
                    <a:pt x="39730" y="163164"/>
                  </a:lnTo>
                  <a:lnTo>
                    <a:pt x="46129" y="165649"/>
                  </a:lnTo>
                  <a:lnTo>
                    <a:pt x="62582" y="167050"/>
                  </a:lnTo>
                  <a:lnTo>
                    <a:pt x="71808" y="165119"/>
                  </a:lnTo>
                  <a:lnTo>
                    <a:pt x="103317" y="149711"/>
                  </a:lnTo>
                  <a:lnTo>
                    <a:pt x="111079" y="142456"/>
                  </a:lnTo>
                  <a:lnTo>
                    <a:pt x="130878" y="109084"/>
                  </a:lnTo>
                  <a:lnTo>
                    <a:pt x="134543" y="93939"/>
                  </a:lnTo>
                  <a:lnTo>
                    <a:pt x="131583" y="74682"/>
                  </a:lnTo>
                  <a:lnTo>
                    <a:pt x="125344" y="56935"/>
                  </a:lnTo>
                  <a:lnTo>
                    <a:pt x="101197" y="26465"/>
                  </a:lnTo>
                  <a:lnTo>
                    <a:pt x="95743" y="20793"/>
                  </a:lnTo>
                  <a:lnTo>
                    <a:pt x="88238" y="17708"/>
                  </a:lnTo>
                  <a:lnTo>
                    <a:pt x="80106" y="15490"/>
                  </a:lnTo>
                  <a:lnTo>
                    <a:pt x="67987" y="9425"/>
                  </a:lnTo>
                  <a:lnTo>
                    <a:pt x="59884"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6" name="SMARTInkShape-Group23"/>
          <p:cNvGrpSpPr/>
          <p:nvPr/>
        </p:nvGrpSpPr>
        <p:grpSpPr>
          <a:xfrm>
            <a:off x="5091221" y="883919"/>
            <a:ext cx="3949177" cy="467184"/>
            <a:chOff x="5091221" y="883919"/>
            <a:chExt cx="3949177" cy="467184"/>
          </a:xfrm>
        </p:grpSpPr>
        <p:sp>
          <p:nvSpPr>
            <p:cNvPr id="64" name="SMARTInkShape-58"/>
            <p:cNvSpPr/>
            <p:nvPr/>
          </p:nvSpPr>
          <p:spPr>
            <a:xfrm>
              <a:off x="7328126" y="1000197"/>
              <a:ext cx="124092" cy="257104"/>
            </a:xfrm>
            <a:custGeom>
              <a:avLst/>
              <a:gdLst/>
              <a:ahLst/>
              <a:cxnLst/>
              <a:rect l="0" t="0" r="0" b="0"/>
              <a:pathLst>
                <a:path w="124092" h="257104">
                  <a:moveTo>
                    <a:pt x="25174" y="127563"/>
                  </a:moveTo>
                  <a:lnTo>
                    <a:pt x="29217" y="131608"/>
                  </a:lnTo>
                  <a:lnTo>
                    <a:pt x="33462" y="133593"/>
                  </a:lnTo>
                  <a:lnTo>
                    <a:pt x="43086" y="134868"/>
                  </a:lnTo>
                  <a:lnTo>
                    <a:pt x="78128" y="126556"/>
                  </a:lnTo>
                  <a:lnTo>
                    <a:pt x="103590" y="106864"/>
                  </a:lnTo>
                  <a:lnTo>
                    <a:pt x="118776" y="83997"/>
                  </a:lnTo>
                  <a:lnTo>
                    <a:pt x="122616" y="69029"/>
                  </a:lnTo>
                  <a:lnTo>
                    <a:pt x="124091" y="32092"/>
                  </a:lnTo>
                  <a:lnTo>
                    <a:pt x="120145" y="16112"/>
                  </a:lnTo>
                  <a:lnTo>
                    <a:pt x="113615" y="4699"/>
                  </a:lnTo>
                  <a:lnTo>
                    <a:pt x="108789" y="990"/>
                  </a:lnTo>
                  <a:lnTo>
                    <a:pt x="106317" y="0"/>
                  </a:lnTo>
                  <a:lnTo>
                    <a:pt x="103822" y="187"/>
                  </a:lnTo>
                  <a:lnTo>
                    <a:pt x="83110" y="12846"/>
                  </a:lnTo>
                  <a:lnTo>
                    <a:pt x="66424" y="30636"/>
                  </a:lnTo>
                  <a:lnTo>
                    <a:pt x="44768" y="65487"/>
                  </a:lnTo>
                  <a:lnTo>
                    <a:pt x="21423" y="102725"/>
                  </a:lnTo>
                  <a:lnTo>
                    <a:pt x="8157" y="138836"/>
                  </a:lnTo>
                  <a:lnTo>
                    <a:pt x="0" y="168533"/>
                  </a:lnTo>
                  <a:lnTo>
                    <a:pt x="311" y="194735"/>
                  </a:lnTo>
                  <a:lnTo>
                    <a:pt x="12742" y="231132"/>
                  </a:lnTo>
                  <a:lnTo>
                    <a:pt x="22188" y="239351"/>
                  </a:lnTo>
                  <a:lnTo>
                    <a:pt x="48949" y="251526"/>
                  </a:lnTo>
                  <a:lnTo>
                    <a:pt x="86627" y="256001"/>
                  </a:lnTo>
                  <a:lnTo>
                    <a:pt x="101374" y="25710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59"/>
            <p:cNvSpPr/>
            <p:nvPr/>
          </p:nvSpPr>
          <p:spPr>
            <a:xfrm>
              <a:off x="7712015" y="1028700"/>
              <a:ext cx="180629" cy="242130"/>
            </a:xfrm>
            <a:custGeom>
              <a:avLst/>
              <a:gdLst/>
              <a:ahLst/>
              <a:cxnLst/>
              <a:rect l="0" t="0" r="0" b="0"/>
              <a:pathLst>
                <a:path w="180629" h="242130">
                  <a:moveTo>
                    <a:pt x="90865" y="0"/>
                  </a:moveTo>
                  <a:lnTo>
                    <a:pt x="80258" y="0"/>
                  </a:lnTo>
                  <a:lnTo>
                    <a:pt x="68906" y="4045"/>
                  </a:lnTo>
                  <a:lnTo>
                    <a:pt x="55138" y="13844"/>
                  </a:lnTo>
                  <a:lnTo>
                    <a:pt x="17099" y="46898"/>
                  </a:lnTo>
                  <a:lnTo>
                    <a:pt x="5979" y="55475"/>
                  </a:lnTo>
                  <a:lnTo>
                    <a:pt x="2338" y="63038"/>
                  </a:lnTo>
                  <a:lnTo>
                    <a:pt x="0" y="73599"/>
                  </a:lnTo>
                  <a:lnTo>
                    <a:pt x="1938" y="77301"/>
                  </a:lnTo>
                  <a:lnTo>
                    <a:pt x="3641" y="79474"/>
                  </a:lnTo>
                  <a:lnTo>
                    <a:pt x="27956" y="94043"/>
                  </a:lnTo>
                  <a:lnTo>
                    <a:pt x="61130" y="100657"/>
                  </a:lnTo>
                  <a:lnTo>
                    <a:pt x="98582" y="111970"/>
                  </a:lnTo>
                  <a:lnTo>
                    <a:pt x="136596" y="124486"/>
                  </a:lnTo>
                  <a:lnTo>
                    <a:pt x="155404" y="136132"/>
                  </a:lnTo>
                  <a:lnTo>
                    <a:pt x="164139" y="147709"/>
                  </a:lnTo>
                  <a:lnTo>
                    <a:pt x="178532" y="177182"/>
                  </a:lnTo>
                  <a:lnTo>
                    <a:pt x="180628" y="187684"/>
                  </a:lnTo>
                  <a:lnTo>
                    <a:pt x="179300" y="197997"/>
                  </a:lnTo>
                  <a:lnTo>
                    <a:pt x="175890" y="207379"/>
                  </a:lnTo>
                  <a:lnTo>
                    <a:pt x="164542" y="222558"/>
                  </a:lnTo>
                  <a:lnTo>
                    <a:pt x="160303" y="227112"/>
                  </a:lnTo>
                  <a:lnTo>
                    <a:pt x="148819" y="232172"/>
                  </a:lnTo>
                  <a:lnTo>
                    <a:pt x="113329" y="240922"/>
                  </a:lnTo>
                  <a:lnTo>
                    <a:pt x="91593" y="242129"/>
                  </a:lnTo>
                  <a:lnTo>
                    <a:pt x="52765" y="2286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60"/>
            <p:cNvSpPr/>
            <p:nvPr/>
          </p:nvSpPr>
          <p:spPr>
            <a:xfrm>
              <a:off x="7981390" y="1051560"/>
              <a:ext cx="141480" cy="197872"/>
            </a:xfrm>
            <a:custGeom>
              <a:avLst/>
              <a:gdLst/>
              <a:ahLst/>
              <a:cxnLst/>
              <a:rect l="0" t="0" r="0" b="0"/>
              <a:pathLst>
                <a:path w="141480" h="197872">
                  <a:moveTo>
                    <a:pt x="19610" y="0"/>
                  </a:moveTo>
                  <a:lnTo>
                    <a:pt x="19610" y="4045"/>
                  </a:lnTo>
                  <a:lnTo>
                    <a:pt x="17351" y="8288"/>
                  </a:lnTo>
                  <a:lnTo>
                    <a:pt x="15565" y="10605"/>
                  </a:lnTo>
                  <a:lnTo>
                    <a:pt x="13577" y="17694"/>
                  </a:lnTo>
                  <a:lnTo>
                    <a:pt x="6096" y="54223"/>
                  </a:lnTo>
                  <a:lnTo>
                    <a:pt x="4710" y="88039"/>
                  </a:lnTo>
                  <a:lnTo>
                    <a:pt x="3590" y="121247"/>
                  </a:lnTo>
                  <a:lnTo>
                    <a:pt x="0" y="144581"/>
                  </a:lnTo>
                  <a:lnTo>
                    <a:pt x="4720" y="179161"/>
                  </a:lnTo>
                  <a:lnTo>
                    <a:pt x="8195" y="188565"/>
                  </a:lnTo>
                  <a:lnTo>
                    <a:pt x="10305" y="191749"/>
                  </a:lnTo>
                  <a:lnTo>
                    <a:pt x="14911" y="195289"/>
                  </a:lnTo>
                  <a:lnTo>
                    <a:pt x="30848" y="197559"/>
                  </a:lnTo>
                  <a:lnTo>
                    <a:pt x="40408" y="197871"/>
                  </a:lnTo>
                  <a:lnTo>
                    <a:pt x="50302" y="193494"/>
                  </a:lnTo>
                  <a:lnTo>
                    <a:pt x="86619" y="171007"/>
                  </a:lnTo>
                  <a:lnTo>
                    <a:pt x="118531" y="132939"/>
                  </a:lnTo>
                  <a:lnTo>
                    <a:pt x="134916" y="99730"/>
                  </a:lnTo>
                  <a:lnTo>
                    <a:pt x="140224" y="68712"/>
                  </a:lnTo>
                  <a:lnTo>
                    <a:pt x="141356" y="34542"/>
                  </a:lnTo>
                  <a:lnTo>
                    <a:pt x="141479" y="22276"/>
                  </a:lnTo>
                  <a:lnTo>
                    <a:pt x="139249" y="16109"/>
                  </a:lnTo>
                  <a:lnTo>
                    <a:pt x="133910" y="76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61"/>
            <p:cNvSpPr/>
            <p:nvPr/>
          </p:nvSpPr>
          <p:spPr>
            <a:xfrm>
              <a:off x="8161477" y="1043938"/>
              <a:ext cx="121463" cy="201910"/>
            </a:xfrm>
            <a:custGeom>
              <a:avLst/>
              <a:gdLst/>
              <a:ahLst/>
              <a:cxnLst/>
              <a:rect l="0" t="0" r="0" b="0"/>
              <a:pathLst>
                <a:path w="121463" h="201910">
                  <a:moveTo>
                    <a:pt x="106223" y="0"/>
                  </a:moveTo>
                  <a:lnTo>
                    <a:pt x="99662" y="0"/>
                  </a:lnTo>
                  <a:lnTo>
                    <a:pt x="80430" y="13845"/>
                  </a:lnTo>
                  <a:lnTo>
                    <a:pt x="52338" y="48195"/>
                  </a:lnTo>
                  <a:lnTo>
                    <a:pt x="24611" y="85628"/>
                  </a:lnTo>
                  <a:lnTo>
                    <a:pt x="9993" y="122159"/>
                  </a:lnTo>
                  <a:lnTo>
                    <a:pt x="1086" y="156008"/>
                  </a:lnTo>
                  <a:lnTo>
                    <a:pt x="0" y="172284"/>
                  </a:lnTo>
                  <a:lnTo>
                    <a:pt x="3723" y="187831"/>
                  </a:lnTo>
                  <a:lnTo>
                    <a:pt x="5715" y="191261"/>
                  </a:lnTo>
                  <a:lnTo>
                    <a:pt x="7891" y="193547"/>
                  </a:lnTo>
                  <a:lnTo>
                    <a:pt x="19515" y="199024"/>
                  </a:lnTo>
                  <a:lnTo>
                    <a:pt x="30433" y="201909"/>
                  </a:lnTo>
                  <a:lnTo>
                    <a:pt x="61252" y="196872"/>
                  </a:lnTo>
                  <a:lnTo>
                    <a:pt x="97756" y="173013"/>
                  </a:lnTo>
                  <a:lnTo>
                    <a:pt x="121462"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62"/>
            <p:cNvSpPr/>
            <p:nvPr/>
          </p:nvSpPr>
          <p:spPr>
            <a:xfrm>
              <a:off x="8363694" y="1074419"/>
              <a:ext cx="86887" cy="167640"/>
            </a:xfrm>
            <a:custGeom>
              <a:avLst/>
              <a:gdLst/>
              <a:ahLst/>
              <a:cxnLst/>
              <a:rect l="0" t="0" r="0" b="0"/>
              <a:pathLst>
                <a:path w="86887" h="167640">
                  <a:moveTo>
                    <a:pt x="48786" y="0"/>
                  </a:moveTo>
                  <a:lnTo>
                    <a:pt x="26827" y="26002"/>
                  </a:lnTo>
                  <a:lnTo>
                    <a:pt x="11138" y="61373"/>
                  </a:lnTo>
                  <a:lnTo>
                    <a:pt x="614" y="91522"/>
                  </a:lnTo>
                  <a:lnTo>
                    <a:pt x="0" y="106717"/>
                  </a:lnTo>
                  <a:lnTo>
                    <a:pt x="4354" y="138702"/>
                  </a:lnTo>
                  <a:lnTo>
                    <a:pt x="10976" y="149416"/>
                  </a:lnTo>
                  <a:lnTo>
                    <a:pt x="24225" y="160924"/>
                  </a:lnTo>
                  <a:lnTo>
                    <a:pt x="34829" y="165649"/>
                  </a:lnTo>
                  <a:lnTo>
                    <a:pt x="72856" y="167523"/>
                  </a:lnTo>
                  <a:lnTo>
                    <a:pt x="86886" y="1676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3"/>
            <p:cNvSpPr/>
            <p:nvPr/>
          </p:nvSpPr>
          <p:spPr>
            <a:xfrm>
              <a:off x="8511854" y="1002538"/>
              <a:ext cx="129227" cy="224107"/>
            </a:xfrm>
            <a:custGeom>
              <a:avLst/>
              <a:gdLst/>
              <a:ahLst/>
              <a:cxnLst/>
              <a:rect l="0" t="0" r="0" b="0"/>
              <a:pathLst>
                <a:path w="129227" h="224107">
                  <a:moveTo>
                    <a:pt x="7305" y="87122"/>
                  </a:moveTo>
                  <a:lnTo>
                    <a:pt x="0" y="87122"/>
                  </a:lnTo>
                  <a:lnTo>
                    <a:pt x="10318" y="97727"/>
                  </a:lnTo>
                  <a:lnTo>
                    <a:pt x="15136" y="100302"/>
                  </a:lnTo>
                  <a:lnTo>
                    <a:pt x="29171" y="101955"/>
                  </a:lnTo>
                  <a:lnTo>
                    <a:pt x="39279" y="102240"/>
                  </a:lnTo>
                  <a:lnTo>
                    <a:pt x="51679" y="98281"/>
                  </a:lnTo>
                  <a:lnTo>
                    <a:pt x="84884" y="76921"/>
                  </a:lnTo>
                  <a:lnTo>
                    <a:pt x="95977" y="65946"/>
                  </a:lnTo>
                  <a:lnTo>
                    <a:pt x="101183" y="57672"/>
                  </a:lnTo>
                  <a:lnTo>
                    <a:pt x="104830" y="43493"/>
                  </a:lnTo>
                  <a:lnTo>
                    <a:pt x="106230" y="17466"/>
                  </a:lnTo>
                  <a:lnTo>
                    <a:pt x="104048" y="11572"/>
                  </a:lnTo>
                  <a:lnTo>
                    <a:pt x="95746" y="889"/>
                  </a:lnTo>
                  <a:lnTo>
                    <a:pt x="93361" y="0"/>
                  </a:lnTo>
                  <a:lnTo>
                    <a:pt x="90921" y="253"/>
                  </a:lnTo>
                  <a:lnTo>
                    <a:pt x="83446" y="2399"/>
                  </a:lnTo>
                  <a:lnTo>
                    <a:pt x="80925" y="2699"/>
                  </a:lnTo>
                  <a:lnTo>
                    <a:pt x="75866" y="7548"/>
                  </a:lnTo>
                  <a:lnTo>
                    <a:pt x="54058" y="39110"/>
                  </a:lnTo>
                  <a:lnTo>
                    <a:pt x="41030" y="70550"/>
                  </a:lnTo>
                  <a:lnTo>
                    <a:pt x="32561" y="104355"/>
                  </a:lnTo>
                  <a:lnTo>
                    <a:pt x="28617" y="133432"/>
                  </a:lnTo>
                  <a:lnTo>
                    <a:pt x="23745" y="169552"/>
                  </a:lnTo>
                  <a:lnTo>
                    <a:pt x="27593" y="183306"/>
                  </a:lnTo>
                  <a:lnTo>
                    <a:pt x="43374" y="210355"/>
                  </a:lnTo>
                  <a:lnTo>
                    <a:pt x="55622" y="219778"/>
                  </a:lnTo>
                  <a:lnTo>
                    <a:pt x="62082" y="222281"/>
                  </a:lnTo>
                  <a:lnTo>
                    <a:pt x="88934" y="224106"/>
                  </a:lnTo>
                  <a:lnTo>
                    <a:pt x="129226" y="2166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64"/>
            <p:cNvSpPr/>
            <p:nvPr/>
          </p:nvSpPr>
          <p:spPr>
            <a:xfrm>
              <a:off x="8717443" y="1005838"/>
              <a:ext cx="106375" cy="182879"/>
            </a:xfrm>
            <a:custGeom>
              <a:avLst/>
              <a:gdLst/>
              <a:ahLst/>
              <a:cxnLst/>
              <a:rect l="0" t="0" r="0" b="0"/>
              <a:pathLst>
                <a:path w="106375" h="182879">
                  <a:moveTo>
                    <a:pt x="83657" y="0"/>
                  </a:moveTo>
                  <a:lnTo>
                    <a:pt x="79612" y="0"/>
                  </a:lnTo>
                  <a:lnTo>
                    <a:pt x="75366" y="2258"/>
                  </a:lnTo>
                  <a:lnTo>
                    <a:pt x="39273" y="29486"/>
                  </a:lnTo>
                  <a:lnTo>
                    <a:pt x="20949" y="45255"/>
                  </a:lnTo>
                  <a:lnTo>
                    <a:pt x="6077" y="55790"/>
                  </a:lnTo>
                  <a:lnTo>
                    <a:pt x="2610" y="60921"/>
                  </a:lnTo>
                  <a:lnTo>
                    <a:pt x="0" y="68132"/>
                  </a:lnTo>
                  <a:lnTo>
                    <a:pt x="35938" y="68575"/>
                  </a:lnTo>
                  <a:lnTo>
                    <a:pt x="72853" y="69427"/>
                  </a:lnTo>
                  <a:lnTo>
                    <a:pt x="85911" y="74665"/>
                  </a:lnTo>
                  <a:lnTo>
                    <a:pt x="92561" y="79186"/>
                  </a:lnTo>
                  <a:lnTo>
                    <a:pt x="101063" y="90538"/>
                  </a:lnTo>
                  <a:lnTo>
                    <a:pt x="104900" y="100580"/>
                  </a:lnTo>
                  <a:lnTo>
                    <a:pt x="106374" y="123313"/>
                  </a:lnTo>
                  <a:lnTo>
                    <a:pt x="102428" y="135786"/>
                  </a:lnTo>
                  <a:lnTo>
                    <a:pt x="95898" y="146160"/>
                  </a:lnTo>
                  <a:lnTo>
                    <a:pt x="58301" y="172701"/>
                  </a:lnTo>
                  <a:lnTo>
                    <a:pt x="48862" y="179488"/>
                  </a:lnTo>
                  <a:lnTo>
                    <a:pt x="40703" y="181876"/>
                  </a:lnTo>
                  <a:lnTo>
                    <a:pt x="16268" y="182878"/>
                  </a:lnTo>
                  <a:lnTo>
                    <a:pt x="15871" y="182033"/>
                  </a:lnTo>
                  <a:lnTo>
                    <a:pt x="15430" y="178835"/>
                  </a:lnTo>
                  <a:lnTo>
                    <a:pt x="14465" y="177644"/>
                  </a:lnTo>
                  <a:lnTo>
                    <a:pt x="8546" y="175574"/>
                  </a:lnTo>
                  <a:lnTo>
                    <a:pt x="7940" y="173143"/>
                  </a:lnTo>
                  <a:lnTo>
                    <a:pt x="7457" y="167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5"/>
            <p:cNvSpPr/>
            <p:nvPr/>
          </p:nvSpPr>
          <p:spPr>
            <a:xfrm>
              <a:off x="8862059" y="944878"/>
              <a:ext cx="178339" cy="304801"/>
            </a:xfrm>
            <a:custGeom>
              <a:avLst/>
              <a:gdLst/>
              <a:ahLst/>
              <a:cxnLst/>
              <a:rect l="0" t="0" r="0" b="0"/>
              <a:pathLst>
                <a:path w="178339" h="304801">
                  <a:moveTo>
                    <a:pt x="137159" y="0"/>
                  </a:moveTo>
                  <a:lnTo>
                    <a:pt x="133115" y="4047"/>
                  </a:lnTo>
                  <a:lnTo>
                    <a:pt x="126614" y="6033"/>
                  </a:lnTo>
                  <a:lnTo>
                    <a:pt x="122508" y="6561"/>
                  </a:lnTo>
                  <a:lnTo>
                    <a:pt x="118926" y="8608"/>
                  </a:lnTo>
                  <a:lnTo>
                    <a:pt x="81037" y="42351"/>
                  </a:lnTo>
                  <a:lnTo>
                    <a:pt x="56016" y="78111"/>
                  </a:lnTo>
                  <a:lnTo>
                    <a:pt x="27730" y="108320"/>
                  </a:lnTo>
                  <a:lnTo>
                    <a:pt x="13485" y="117515"/>
                  </a:lnTo>
                  <a:lnTo>
                    <a:pt x="4371" y="121463"/>
                  </a:lnTo>
                  <a:lnTo>
                    <a:pt x="2914" y="123309"/>
                  </a:lnTo>
                  <a:lnTo>
                    <a:pt x="576" y="128309"/>
                  </a:lnTo>
                  <a:lnTo>
                    <a:pt x="383" y="127873"/>
                  </a:lnTo>
                  <a:lnTo>
                    <a:pt x="171" y="125131"/>
                  </a:lnTo>
                  <a:lnTo>
                    <a:pt x="1806" y="124061"/>
                  </a:lnTo>
                  <a:lnTo>
                    <a:pt x="39875" y="111398"/>
                  </a:lnTo>
                  <a:lnTo>
                    <a:pt x="70402" y="101272"/>
                  </a:lnTo>
                  <a:lnTo>
                    <a:pt x="107511" y="99497"/>
                  </a:lnTo>
                  <a:lnTo>
                    <a:pt x="145474" y="107407"/>
                  </a:lnTo>
                  <a:lnTo>
                    <a:pt x="158636" y="112930"/>
                  </a:lnTo>
                  <a:lnTo>
                    <a:pt x="167306" y="121030"/>
                  </a:lnTo>
                  <a:lnTo>
                    <a:pt x="171726" y="132532"/>
                  </a:lnTo>
                  <a:lnTo>
                    <a:pt x="178338" y="162797"/>
                  </a:lnTo>
                  <a:lnTo>
                    <a:pt x="169870" y="183703"/>
                  </a:lnTo>
                  <a:lnTo>
                    <a:pt x="142899" y="221089"/>
                  </a:lnTo>
                  <a:lnTo>
                    <a:pt x="113083" y="246246"/>
                  </a:lnTo>
                  <a:lnTo>
                    <a:pt x="75458" y="272538"/>
                  </a:lnTo>
                  <a:lnTo>
                    <a:pt x="40985" y="289033"/>
                  </a:lnTo>
                  <a:lnTo>
                    <a:pt x="0" y="3048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6"/>
            <p:cNvSpPr/>
            <p:nvPr/>
          </p:nvSpPr>
          <p:spPr>
            <a:xfrm>
              <a:off x="7094218" y="1021078"/>
              <a:ext cx="152401" cy="243252"/>
            </a:xfrm>
            <a:custGeom>
              <a:avLst/>
              <a:gdLst/>
              <a:ahLst/>
              <a:cxnLst/>
              <a:rect l="0" t="0" r="0" b="0"/>
              <a:pathLst>
                <a:path w="152401" h="243252">
                  <a:moveTo>
                    <a:pt x="0" y="83822"/>
                  </a:moveTo>
                  <a:lnTo>
                    <a:pt x="15440" y="101517"/>
                  </a:lnTo>
                  <a:lnTo>
                    <a:pt x="36531" y="138046"/>
                  </a:lnTo>
                  <a:lnTo>
                    <a:pt x="51441" y="175378"/>
                  </a:lnTo>
                  <a:lnTo>
                    <a:pt x="74080" y="209331"/>
                  </a:lnTo>
                  <a:lnTo>
                    <a:pt x="97435" y="241852"/>
                  </a:lnTo>
                  <a:lnTo>
                    <a:pt x="100596" y="242956"/>
                  </a:lnTo>
                  <a:lnTo>
                    <a:pt x="102624" y="243251"/>
                  </a:lnTo>
                  <a:lnTo>
                    <a:pt x="107136" y="241321"/>
                  </a:lnTo>
                  <a:lnTo>
                    <a:pt x="116930" y="233184"/>
                  </a:lnTo>
                  <a:lnTo>
                    <a:pt x="124487" y="217823"/>
                  </a:lnTo>
                  <a:lnTo>
                    <a:pt x="128544" y="182948"/>
                  </a:lnTo>
                  <a:lnTo>
                    <a:pt x="130092" y="148376"/>
                  </a:lnTo>
                  <a:lnTo>
                    <a:pt x="134691" y="112168"/>
                  </a:lnTo>
                  <a:lnTo>
                    <a:pt x="136429" y="79614"/>
                  </a:lnTo>
                  <a:lnTo>
                    <a:pt x="136945" y="49367"/>
                  </a:lnTo>
                  <a:lnTo>
                    <a:pt x="137943" y="25635"/>
                  </a:lnTo>
                  <a:lnTo>
                    <a:pt x="143713" y="6115"/>
                  </a:lnTo>
                  <a:lnTo>
                    <a:pt x="144916" y="4078"/>
                  </a:lnTo>
                  <a:lnTo>
                    <a:pt x="146564" y="2719"/>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7"/>
            <p:cNvSpPr/>
            <p:nvPr/>
          </p:nvSpPr>
          <p:spPr>
            <a:xfrm>
              <a:off x="6979918" y="967738"/>
              <a:ext cx="7622" cy="7623"/>
            </a:xfrm>
            <a:custGeom>
              <a:avLst/>
              <a:gdLst/>
              <a:ahLst/>
              <a:cxnLst/>
              <a:rect l="0" t="0" r="0" b="0"/>
              <a:pathLst>
                <a:path w="7622" h="7623">
                  <a:moveTo>
                    <a:pt x="7621" y="0"/>
                  </a:moveTo>
                  <a:lnTo>
                    <a:pt x="3575" y="0"/>
                  </a:lnTo>
                  <a:lnTo>
                    <a:pt x="2383" y="848"/>
                  </a:lnTo>
                  <a:lnTo>
                    <a:pt x="1589" y="2258"/>
                  </a:lnTo>
                  <a:lnTo>
                    <a:pt x="0" y="762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68"/>
            <p:cNvSpPr/>
            <p:nvPr/>
          </p:nvSpPr>
          <p:spPr>
            <a:xfrm>
              <a:off x="7002780" y="1104900"/>
              <a:ext cx="22860" cy="144779"/>
            </a:xfrm>
            <a:custGeom>
              <a:avLst/>
              <a:gdLst/>
              <a:ahLst/>
              <a:cxnLst/>
              <a:rect l="0" t="0" r="0" b="0"/>
              <a:pathLst>
                <a:path w="22860" h="144779">
                  <a:moveTo>
                    <a:pt x="0" y="0"/>
                  </a:moveTo>
                  <a:lnTo>
                    <a:pt x="0" y="33465"/>
                  </a:lnTo>
                  <a:lnTo>
                    <a:pt x="0" y="68973"/>
                  </a:lnTo>
                  <a:lnTo>
                    <a:pt x="2258" y="99136"/>
                  </a:lnTo>
                  <a:lnTo>
                    <a:pt x="9405" y="134239"/>
                  </a:lnTo>
                  <a:lnTo>
                    <a:pt x="14087" y="142697"/>
                  </a:lnTo>
                  <a:lnTo>
                    <a:pt x="15317" y="143392"/>
                  </a:lnTo>
                  <a:lnTo>
                    <a:pt x="22859" y="14477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69"/>
            <p:cNvSpPr/>
            <p:nvPr/>
          </p:nvSpPr>
          <p:spPr>
            <a:xfrm>
              <a:off x="6812280" y="1082038"/>
              <a:ext cx="99060" cy="38101"/>
            </a:xfrm>
            <a:custGeom>
              <a:avLst/>
              <a:gdLst/>
              <a:ahLst/>
              <a:cxnLst/>
              <a:rect l="0" t="0" r="0" b="0"/>
              <a:pathLst>
                <a:path w="99060" h="38101">
                  <a:moveTo>
                    <a:pt x="0" y="38100"/>
                  </a:moveTo>
                  <a:lnTo>
                    <a:pt x="4045" y="38100"/>
                  </a:lnTo>
                  <a:lnTo>
                    <a:pt x="14651" y="34055"/>
                  </a:lnTo>
                  <a:lnTo>
                    <a:pt x="47543" y="17693"/>
                  </a:lnTo>
                  <a:lnTo>
                    <a:pt x="84060" y="5069"/>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70"/>
            <p:cNvSpPr/>
            <p:nvPr/>
          </p:nvSpPr>
          <p:spPr>
            <a:xfrm>
              <a:off x="6850380" y="883919"/>
              <a:ext cx="30480" cy="373382"/>
            </a:xfrm>
            <a:custGeom>
              <a:avLst/>
              <a:gdLst/>
              <a:ahLst/>
              <a:cxnLst/>
              <a:rect l="0" t="0" r="0" b="0"/>
              <a:pathLst>
                <a:path w="30480" h="373382">
                  <a:moveTo>
                    <a:pt x="0" y="0"/>
                  </a:moveTo>
                  <a:lnTo>
                    <a:pt x="0" y="32564"/>
                  </a:lnTo>
                  <a:lnTo>
                    <a:pt x="0" y="62047"/>
                  </a:lnTo>
                  <a:lnTo>
                    <a:pt x="0" y="97595"/>
                  </a:lnTo>
                  <a:lnTo>
                    <a:pt x="4045" y="134938"/>
                  </a:lnTo>
                  <a:lnTo>
                    <a:pt x="6030" y="162420"/>
                  </a:lnTo>
                  <a:lnTo>
                    <a:pt x="7761" y="191567"/>
                  </a:lnTo>
                  <a:lnTo>
                    <a:pt x="11350" y="221455"/>
                  </a:lnTo>
                  <a:lnTo>
                    <a:pt x="14087" y="258750"/>
                  </a:lnTo>
                  <a:lnTo>
                    <a:pt x="14897" y="291249"/>
                  </a:lnTo>
                  <a:lnTo>
                    <a:pt x="16018" y="325641"/>
                  </a:lnTo>
                  <a:lnTo>
                    <a:pt x="22543" y="362571"/>
                  </a:lnTo>
                  <a:lnTo>
                    <a:pt x="22766" y="368861"/>
                  </a:lnTo>
                  <a:lnTo>
                    <a:pt x="23643" y="370368"/>
                  </a:lnTo>
                  <a:lnTo>
                    <a:pt x="25076" y="371372"/>
                  </a:lnTo>
                  <a:lnTo>
                    <a:pt x="30479"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71"/>
            <p:cNvSpPr/>
            <p:nvPr/>
          </p:nvSpPr>
          <p:spPr>
            <a:xfrm>
              <a:off x="6653486" y="1062408"/>
              <a:ext cx="158795" cy="192997"/>
            </a:xfrm>
            <a:custGeom>
              <a:avLst/>
              <a:gdLst/>
              <a:ahLst/>
              <a:cxnLst/>
              <a:rect l="0" t="0" r="0" b="0"/>
              <a:pathLst>
                <a:path w="158795" h="192997">
                  <a:moveTo>
                    <a:pt x="67353" y="4392"/>
                  </a:moveTo>
                  <a:lnTo>
                    <a:pt x="71398" y="346"/>
                  </a:lnTo>
                  <a:lnTo>
                    <a:pt x="72590" y="0"/>
                  </a:lnTo>
                  <a:lnTo>
                    <a:pt x="73384" y="618"/>
                  </a:lnTo>
                  <a:lnTo>
                    <a:pt x="73914" y="1875"/>
                  </a:lnTo>
                  <a:lnTo>
                    <a:pt x="73421" y="2714"/>
                  </a:lnTo>
                  <a:lnTo>
                    <a:pt x="70615" y="3646"/>
                  </a:lnTo>
                  <a:lnTo>
                    <a:pt x="69527" y="4741"/>
                  </a:lnTo>
                  <a:lnTo>
                    <a:pt x="65524" y="12582"/>
                  </a:lnTo>
                  <a:lnTo>
                    <a:pt x="33308" y="46041"/>
                  </a:lnTo>
                  <a:lnTo>
                    <a:pt x="12844" y="70564"/>
                  </a:lnTo>
                  <a:lnTo>
                    <a:pt x="2914" y="107483"/>
                  </a:lnTo>
                  <a:lnTo>
                    <a:pt x="0" y="127505"/>
                  </a:lnTo>
                  <a:lnTo>
                    <a:pt x="3182" y="149525"/>
                  </a:lnTo>
                  <a:lnTo>
                    <a:pt x="9487" y="164046"/>
                  </a:lnTo>
                  <a:lnTo>
                    <a:pt x="25286" y="181774"/>
                  </a:lnTo>
                  <a:lnTo>
                    <a:pt x="34828" y="188497"/>
                  </a:lnTo>
                  <a:lnTo>
                    <a:pt x="49720" y="192996"/>
                  </a:lnTo>
                  <a:lnTo>
                    <a:pt x="59798" y="191791"/>
                  </a:lnTo>
                  <a:lnTo>
                    <a:pt x="90379" y="180937"/>
                  </a:lnTo>
                  <a:lnTo>
                    <a:pt x="128262" y="153918"/>
                  </a:lnTo>
                  <a:lnTo>
                    <a:pt x="158794" y="1263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72"/>
            <p:cNvSpPr/>
            <p:nvPr/>
          </p:nvSpPr>
          <p:spPr>
            <a:xfrm>
              <a:off x="6431280" y="1082038"/>
              <a:ext cx="151575" cy="167470"/>
            </a:xfrm>
            <a:custGeom>
              <a:avLst/>
              <a:gdLst/>
              <a:ahLst/>
              <a:cxnLst/>
              <a:rect l="0" t="0" r="0" b="0"/>
              <a:pathLst>
                <a:path w="151575" h="167470">
                  <a:moveTo>
                    <a:pt x="0" y="15240"/>
                  </a:moveTo>
                  <a:lnTo>
                    <a:pt x="0" y="30637"/>
                  </a:lnTo>
                  <a:lnTo>
                    <a:pt x="2258" y="37042"/>
                  </a:lnTo>
                  <a:lnTo>
                    <a:pt x="4045" y="39934"/>
                  </a:lnTo>
                  <a:lnTo>
                    <a:pt x="11351" y="77032"/>
                  </a:lnTo>
                  <a:lnTo>
                    <a:pt x="23017" y="112152"/>
                  </a:lnTo>
                  <a:lnTo>
                    <a:pt x="28269" y="128905"/>
                  </a:lnTo>
                  <a:lnTo>
                    <a:pt x="29005" y="134196"/>
                  </a:lnTo>
                  <a:lnTo>
                    <a:pt x="34340" y="144593"/>
                  </a:lnTo>
                  <a:lnTo>
                    <a:pt x="47516" y="161018"/>
                  </a:lnTo>
                  <a:lnTo>
                    <a:pt x="55267" y="164697"/>
                  </a:lnTo>
                  <a:lnTo>
                    <a:pt x="82451" y="167469"/>
                  </a:lnTo>
                  <a:lnTo>
                    <a:pt x="91959" y="163048"/>
                  </a:lnTo>
                  <a:lnTo>
                    <a:pt x="111863" y="146413"/>
                  </a:lnTo>
                  <a:lnTo>
                    <a:pt x="131141" y="113512"/>
                  </a:lnTo>
                  <a:lnTo>
                    <a:pt x="146130" y="83666"/>
                  </a:lnTo>
                  <a:lnTo>
                    <a:pt x="151574" y="45701"/>
                  </a:lnTo>
                  <a:lnTo>
                    <a:pt x="151185" y="32165"/>
                  </a:lnTo>
                  <a:lnTo>
                    <a:pt x="148192" y="23327"/>
                  </a:lnTo>
                  <a:lnTo>
                    <a:pt x="136940" y="8016"/>
                  </a:lnTo>
                  <a:lnTo>
                    <a:pt x="131982" y="3563"/>
                  </a:lnTo>
                  <a:lnTo>
                    <a:pt x="123412" y="471"/>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73"/>
            <p:cNvSpPr/>
            <p:nvPr/>
          </p:nvSpPr>
          <p:spPr>
            <a:xfrm>
              <a:off x="5091221" y="952500"/>
              <a:ext cx="181819" cy="304729"/>
            </a:xfrm>
            <a:custGeom>
              <a:avLst/>
              <a:gdLst/>
              <a:ahLst/>
              <a:cxnLst/>
              <a:rect l="0" t="0" r="0" b="0"/>
              <a:pathLst>
                <a:path w="181819" h="304729">
                  <a:moveTo>
                    <a:pt x="21797" y="121919"/>
                  </a:moveTo>
                  <a:lnTo>
                    <a:pt x="21797" y="125964"/>
                  </a:lnTo>
                  <a:lnTo>
                    <a:pt x="19540" y="130209"/>
                  </a:lnTo>
                  <a:lnTo>
                    <a:pt x="17752" y="132526"/>
                  </a:lnTo>
                  <a:lnTo>
                    <a:pt x="15768" y="139615"/>
                  </a:lnTo>
                  <a:lnTo>
                    <a:pt x="8287" y="173885"/>
                  </a:lnTo>
                  <a:lnTo>
                    <a:pt x="7632" y="206562"/>
                  </a:lnTo>
                  <a:lnTo>
                    <a:pt x="13148" y="239902"/>
                  </a:lnTo>
                  <a:lnTo>
                    <a:pt x="18365" y="261344"/>
                  </a:lnTo>
                  <a:lnTo>
                    <a:pt x="13473" y="298724"/>
                  </a:lnTo>
                  <a:lnTo>
                    <a:pt x="12015" y="300749"/>
                  </a:lnTo>
                  <a:lnTo>
                    <a:pt x="10196" y="302099"/>
                  </a:lnTo>
                  <a:lnTo>
                    <a:pt x="9831" y="302999"/>
                  </a:lnTo>
                  <a:lnTo>
                    <a:pt x="10433" y="303599"/>
                  </a:lnTo>
                  <a:lnTo>
                    <a:pt x="11682" y="303999"/>
                  </a:lnTo>
                  <a:lnTo>
                    <a:pt x="11666" y="304266"/>
                  </a:lnTo>
                  <a:lnTo>
                    <a:pt x="7399" y="304728"/>
                  </a:lnTo>
                  <a:lnTo>
                    <a:pt x="6591" y="271662"/>
                  </a:lnTo>
                  <a:lnTo>
                    <a:pt x="2520" y="239269"/>
                  </a:lnTo>
                  <a:lnTo>
                    <a:pt x="0" y="206172"/>
                  </a:lnTo>
                  <a:lnTo>
                    <a:pt x="3299" y="173599"/>
                  </a:lnTo>
                  <a:lnTo>
                    <a:pt x="9638" y="142500"/>
                  </a:lnTo>
                  <a:lnTo>
                    <a:pt x="16878" y="111836"/>
                  </a:lnTo>
                  <a:lnTo>
                    <a:pt x="32994" y="78065"/>
                  </a:lnTo>
                  <a:lnTo>
                    <a:pt x="48352" y="59725"/>
                  </a:lnTo>
                  <a:lnTo>
                    <a:pt x="85466" y="28901"/>
                  </a:lnTo>
                  <a:lnTo>
                    <a:pt x="121215" y="13161"/>
                  </a:lnTo>
                  <a:lnTo>
                    <a:pt x="156747" y="2317"/>
                  </a:lnTo>
                  <a:lnTo>
                    <a:pt x="18181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4"/>
            <p:cNvSpPr/>
            <p:nvPr/>
          </p:nvSpPr>
          <p:spPr>
            <a:xfrm>
              <a:off x="5281332" y="1015280"/>
              <a:ext cx="174587" cy="241228"/>
            </a:xfrm>
            <a:custGeom>
              <a:avLst/>
              <a:gdLst/>
              <a:ahLst/>
              <a:cxnLst/>
              <a:rect l="0" t="0" r="0" b="0"/>
              <a:pathLst>
                <a:path w="174587" h="241228">
                  <a:moveTo>
                    <a:pt x="22186" y="74380"/>
                  </a:moveTo>
                  <a:lnTo>
                    <a:pt x="22186" y="78425"/>
                  </a:lnTo>
                  <a:lnTo>
                    <a:pt x="23034" y="79615"/>
                  </a:lnTo>
                  <a:lnTo>
                    <a:pt x="24444" y="80410"/>
                  </a:lnTo>
                  <a:lnTo>
                    <a:pt x="32794" y="81685"/>
                  </a:lnTo>
                  <a:lnTo>
                    <a:pt x="40100" y="81906"/>
                  </a:lnTo>
                  <a:lnTo>
                    <a:pt x="45106" y="79699"/>
                  </a:lnTo>
                  <a:lnTo>
                    <a:pt x="47627" y="77927"/>
                  </a:lnTo>
                  <a:lnTo>
                    <a:pt x="84466" y="66228"/>
                  </a:lnTo>
                  <a:lnTo>
                    <a:pt x="93046" y="60596"/>
                  </a:lnTo>
                  <a:lnTo>
                    <a:pt x="117788" y="31403"/>
                  </a:lnTo>
                  <a:lnTo>
                    <a:pt x="119709" y="26210"/>
                  </a:lnTo>
                  <a:lnTo>
                    <a:pt x="118307" y="18821"/>
                  </a:lnTo>
                  <a:lnTo>
                    <a:pt x="112756" y="7400"/>
                  </a:lnTo>
                  <a:lnTo>
                    <a:pt x="108159" y="2278"/>
                  </a:lnTo>
                  <a:lnTo>
                    <a:pt x="103295" y="0"/>
                  </a:lnTo>
                  <a:lnTo>
                    <a:pt x="96052" y="1247"/>
                  </a:lnTo>
                  <a:lnTo>
                    <a:pt x="73560" y="12990"/>
                  </a:lnTo>
                  <a:lnTo>
                    <a:pt x="50743" y="37700"/>
                  </a:lnTo>
                  <a:lnTo>
                    <a:pt x="20764" y="74567"/>
                  </a:lnTo>
                  <a:lnTo>
                    <a:pt x="6995" y="101340"/>
                  </a:lnTo>
                  <a:lnTo>
                    <a:pt x="1600" y="130722"/>
                  </a:lnTo>
                  <a:lnTo>
                    <a:pt x="0" y="160876"/>
                  </a:lnTo>
                  <a:lnTo>
                    <a:pt x="3572" y="187215"/>
                  </a:lnTo>
                  <a:lnTo>
                    <a:pt x="14038" y="211105"/>
                  </a:lnTo>
                  <a:lnTo>
                    <a:pt x="23080" y="222071"/>
                  </a:lnTo>
                  <a:lnTo>
                    <a:pt x="33590" y="229766"/>
                  </a:lnTo>
                  <a:lnTo>
                    <a:pt x="54636" y="238012"/>
                  </a:lnTo>
                  <a:lnTo>
                    <a:pt x="89399" y="241227"/>
                  </a:lnTo>
                  <a:lnTo>
                    <a:pt x="106246" y="239974"/>
                  </a:lnTo>
                  <a:lnTo>
                    <a:pt x="134771" y="229747"/>
                  </a:lnTo>
                  <a:lnTo>
                    <a:pt x="174586" y="2115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5"/>
            <p:cNvSpPr/>
            <p:nvPr/>
          </p:nvSpPr>
          <p:spPr>
            <a:xfrm>
              <a:off x="5555008" y="1059178"/>
              <a:ext cx="15211" cy="291925"/>
            </a:xfrm>
            <a:custGeom>
              <a:avLst/>
              <a:gdLst/>
              <a:ahLst/>
              <a:cxnLst/>
              <a:rect l="0" t="0" r="0" b="0"/>
              <a:pathLst>
                <a:path w="15211" h="291925">
                  <a:moveTo>
                    <a:pt x="15210" y="0"/>
                  </a:moveTo>
                  <a:lnTo>
                    <a:pt x="15210" y="4047"/>
                  </a:lnTo>
                  <a:lnTo>
                    <a:pt x="12953" y="8289"/>
                  </a:lnTo>
                  <a:lnTo>
                    <a:pt x="11165" y="10607"/>
                  </a:lnTo>
                  <a:lnTo>
                    <a:pt x="9181" y="17696"/>
                  </a:lnTo>
                  <a:lnTo>
                    <a:pt x="2563" y="53132"/>
                  </a:lnTo>
                  <a:lnTo>
                    <a:pt x="740" y="82818"/>
                  </a:lnTo>
                  <a:lnTo>
                    <a:pt x="198" y="118048"/>
                  </a:lnTo>
                  <a:lnTo>
                    <a:pt x="38" y="156145"/>
                  </a:lnTo>
                  <a:lnTo>
                    <a:pt x="0" y="184545"/>
                  </a:lnTo>
                  <a:lnTo>
                    <a:pt x="2242" y="214100"/>
                  </a:lnTo>
                  <a:lnTo>
                    <a:pt x="5213" y="243324"/>
                  </a:lnTo>
                  <a:lnTo>
                    <a:pt x="6535" y="270423"/>
                  </a:lnTo>
                  <a:lnTo>
                    <a:pt x="7018" y="2919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6"/>
            <p:cNvSpPr/>
            <p:nvPr/>
          </p:nvSpPr>
          <p:spPr>
            <a:xfrm>
              <a:off x="5539739" y="1021251"/>
              <a:ext cx="189101" cy="266032"/>
            </a:xfrm>
            <a:custGeom>
              <a:avLst/>
              <a:gdLst/>
              <a:ahLst/>
              <a:cxnLst/>
              <a:rect l="0" t="0" r="0" b="0"/>
              <a:pathLst>
                <a:path w="189101" h="266032">
                  <a:moveTo>
                    <a:pt x="0" y="114127"/>
                  </a:moveTo>
                  <a:lnTo>
                    <a:pt x="846" y="87637"/>
                  </a:lnTo>
                  <a:lnTo>
                    <a:pt x="10607" y="63185"/>
                  </a:lnTo>
                  <a:lnTo>
                    <a:pt x="35726" y="27759"/>
                  </a:lnTo>
                  <a:lnTo>
                    <a:pt x="49062" y="13372"/>
                  </a:lnTo>
                  <a:lnTo>
                    <a:pt x="58776" y="6413"/>
                  </a:lnTo>
                  <a:lnTo>
                    <a:pt x="68738" y="2755"/>
                  </a:lnTo>
                  <a:lnTo>
                    <a:pt x="100084" y="213"/>
                  </a:lnTo>
                  <a:lnTo>
                    <a:pt x="114756" y="0"/>
                  </a:lnTo>
                  <a:lnTo>
                    <a:pt x="127484" y="4420"/>
                  </a:lnTo>
                  <a:lnTo>
                    <a:pt x="153500" y="21056"/>
                  </a:lnTo>
                  <a:lnTo>
                    <a:pt x="163614" y="32968"/>
                  </a:lnTo>
                  <a:lnTo>
                    <a:pt x="181050" y="65359"/>
                  </a:lnTo>
                  <a:lnTo>
                    <a:pt x="187700" y="90364"/>
                  </a:lnTo>
                  <a:lnTo>
                    <a:pt x="189100" y="127653"/>
                  </a:lnTo>
                  <a:lnTo>
                    <a:pt x="183407" y="156705"/>
                  </a:lnTo>
                  <a:lnTo>
                    <a:pt x="166741" y="189708"/>
                  </a:lnTo>
                  <a:lnTo>
                    <a:pt x="143097" y="220685"/>
                  </a:lnTo>
                  <a:lnTo>
                    <a:pt x="108730" y="244333"/>
                  </a:lnTo>
                  <a:lnTo>
                    <a:pt x="76605" y="258036"/>
                  </a:lnTo>
                  <a:lnTo>
                    <a:pt x="53459" y="264012"/>
                  </a:lnTo>
                  <a:lnTo>
                    <a:pt x="30975" y="266031"/>
                  </a:lnTo>
                  <a:lnTo>
                    <a:pt x="24208" y="264050"/>
                  </a:lnTo>
                  <a:lnTo>
                    <a:pt x="15241" y="2589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77"/>
            <p:cNvSpPr/>
            <p:nvPr/>
          </p:nvSpPr>
          <p:spPr>
            <a:xfrm>
              <a:off x="5814059" y="1021078"/>
              <a:ext cx="160022" cy="257421"/>
            </a:xfrm>
            <a:custGeom>
              <a:avLst/>
              <a:gdLst/>
              <a:ahLst/>
              <a:cxnLst/>
              <a:rect l="0" t="0" r="0" b="0"/>
              <a:pathLst>
                <a:path w="160022" h="257421">
                  <a:moveTo>
                    <a:pt x="0" y="60960"/>
                  </a:moveTo>
                  <a:lnTo>
                    <a:pt x="4045" y="60960"/>
                  </a:lnTo>
                  <a:lnTo>
                    <a:pt x="5236" y="61808"/>
                  </a:lnTo>
                  <a:lnTo>
                    <a:pt x="6031" y="63218"/>
                  </a:lnTo>
                  <a:lnTo>
                    <a:pt x="19708" y="95214"/>
                  </a:lnTo>
                  <a:lnTo>
                    <a:pt x="22237" y="124924"/>
                  </a:lnTo>
                  <a:lnTo>
                    <a:pt x="22676" y="153291"/>
                  </a:lnTo>
                  <a:lnTo>
                    <a:pt x="22806" y="183145"/>
                  </a:lnTo>
                  <a:lnTo>
                    <a:pt x="20587" y="208923"/>
                  </a:lnTo>
                  <a:lnTo>
                    <a:pt x="13451" y="241193"/>
                  </a:lnTo>
                  <a:lnTo>
                    <a:pt x="10211" y="247744"/>
                  </a:lnTo>
                  <a:lnTo>
                    <a:pt x="7961" y="257420"/>
                  </a:lnTo>
                  <a:lnTo>
                    <a:pt x="7001" y="257127"/>
                  </a:lnTo>
                  <a:lnTo>
                    <a:pt x="3677" y="254545"/>
                  </a:lnTo>
                  <a:lnTo>
                    <a:pt x="1634" y="248316"/>
                  </a:lnTo>
                  <a:lnTo>
                    <a:pt x="143" y="216189"/>
                  </a:lnTo>
                  <a:lnTo>
                    <a:pt x="43" y="186824"/>
                  </a:lnTo>
                  <a:lnTo>
                    <a:pt x="2270" y="149053"/>
                  </a:lnTo>
                  <a:lnTo>
                    <a:pt x="6936" y="122127"/>
                  </a:lnTo>
                  <a:lnTo>
                    <a:pt x="19083" y="87928"/>
                  </a:lnTo>
                  <a:lnTo>
                    <a:pt x="33406" y="57192"/>
                  </a:lnTo>
                  <a:lnTo>
                    <a:pt x="49221" y="32469"/>
                  </a:lnTo>
                  <a:lnTo>
                    <a:pt x="74635" y="10774"/>
                  </a:lnTo>
                  <a:lnTo>
                    <a:pt x="85665" y="4789"/>
                  </a:lnTo>
                  <a:lnTo>
                    <a:pt x="108801" y="947"/>
                  </a:lnTo>
                  <a:lnTo>
                    <a:pt x="145494" y="56"/>
                  </a:lnTo>
                  <a:lnTo>
                    <a:pt x="16002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78"/>
            <p:cNvSpPr/>
            <p:nvPr/>
          </p:nvSpPr>
          <p:spPr>
            <a:xfrm>
              <a:off x="5974648" y="1051652"/>
              <a:ext cx="195374" cy="226857"/>
            </a:xfrm>
            <a:custGeom>
              <a:avLst/>
              <a:gdLst/>
              <a:ahLst/>
              <a:cxnLst/>
              <a:rect l="0" t="0" r="0" b="0"/>
              <a:pathLst>
                <a:path w="195374" h="226857">
                  <a:moveTo>
                    <a:pt x="121352" y="7526"/>
                  </a:moveTo>
                  <a:lnTo>
                    <a:pt x="121352" y="3482"/>
                  </a:lnTo>
                  <a:lnTo>
                    <a:pt x="120504" y="2291"/>
                  </a:lnTo>
                  <a:lnTo>
                    <a:pt x="119092" y="1496"/>
                  </a:lnTo>
                  <a:lnTo>
                    <a:pt x="110746" y="221"/>
                  </a:lnTo>
                  <a:lnTo>
                    <a:pt x="99394" y="0"/>
                  </a:lnTo>
                  <a:lnTo>
                    <a:pt x="92401" y="2207"/>
                  </a:lnTo>
                  <a:lnTo>
                    <a:pt x="89352" y="3979"/>
                  </a:lnTo>
                  <a:lnTo>
                    <a:pt x="76679" y="18147"/>
                  </a:lnTo>
                  <a:lnTo>
                    <a:pt x="60137" y="28924"/>
                  </a:lnTo>
                  <a:lnTo>
                    <a:pt x="49122" y="47452"/>
                  </a:lnTo>
                  <a:lnTo>
                    <a:pt x="31135" y="83968"/>
                  </a:lnTo>
                  <a:lnTo>
                    <a:pt x="12717" y="120337"/>
                  </a:lnTo>
                  <a:lnTo>
                    <a:pt x="2306" y="157876"/>
                  </a:lnTo>
                  <a:lnTo>
                    <a:pt x="0" y="185956"/>
                  </a:lnTo>
                  <a:lnTo>
                    <a:pt x="3644" y="202541"/>
                  </a:lnTo>
                  <a:lnTo>
                    <a:pt x="7320" y="206964"/>
                  </a:lnTo>
                  <a:lnTo>
                    <a:pt x="34525" y="222932"/>
                  </a:lnTo>
                  <a:lnTo>
                    <a:pt x="54139" y="226856"/>
                  </a:lnTo>
                  <a:lnTo>
                    <a:pt x="68619" y="223257"/>
                  </a:lnTo>
                  <a:lnTo>
                    <a:pt x="101802" y="207652"/>
                  </a:lnTo>
                  <a:lnTo>
                    <a:pt x="135489" y="187543"/>
                  </a:lnTo>
                  <a:lnTo>
                    <a:pt x="162808" y="159361"/>
                  </a:lnTo>
                  <a:lnTo>
                    <a:pt x="187447" y="121753"/>
                  </a:lnTo>
                  <a:lnTo>
                    <a:pt x="193060" y="105707"/>
                  </a:lnTo>
                  <a:lnTo>
                    <a:pt x="195373" y="78480"/>
                  </a:lnTo>
                  <a:lnTo>
                    <a:pt x="188999" y="48354"/>
                  </a:lnTo>
                  <a:lnTo>
                    <a:pt x="186770" y="42365"/>
                  </a:lnTo>
                  <a:lnTo>
                    <a:pt x="179777" y="33452"/>
                  </a:lnTo>
                  <a:lnTo>
                    <a:pt x="175542" y="29890"/>
                  </a:lnTo>
                  <a:lnTo>
                    <a:pt x="164062" y="25933"/>
                  </a:lnTo>
                  <a:lnTo>
                    <a:pt x="128205" y="22953"/>
                  </a:lnTo>
                  <a:lnTo>
                    <a:pt x="115291" y="22822"/>
                  </a:lnTo>
                  <a:lnTo>
                    <a:pt x="112232" y="23650"/>
                  </a:lnTo>
                  <a:lnTo>
                    <a:pt x="110191" y="25050"/>
                  </a:lnTo>
                  <a:lnTo>
                    <a:pt x="108831" y="26828"/>
                  </a:lnTo>
                  <a:lnTo>
                    <a:pt x="107321" y="31063"/>
                  </a:lnTo>
                  <a:lnTo>
                    <a:pt x="106111" y="3800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79"/>
            <p:cNvSpPr/>
            <p:nvPr/>
          </p:nvSpPr>
          <p:spPr>
            <a:xfrm>
              <a:off x="6173647" y="884134"/>
              <a:ext cx="234772" cy="393926"/>
            </a:xfrm>
            <a:custGeom>
              <a:avLst/>
              <a:gdLst/>
              <a:ahLst/>
              <a:cxnLst/>
              <a:rect l="0" t="0" r="0" b="0"/>
              <a:pathLst>
                <a:path w="234772" h="393926">
                  <a:moveTo>
                    <a:pt x="189053" y="175044"/>
                  </a:moveTo>
                  <a:lnTo>
                    <a:pt x="189053" y="171000"/>
                  </a:lnTo>
                  <a:lnTo>
                    <a:pt x="188205" y="169809"/>
                  </a:lnTo>
                  <a:lnTo>
                    <a:pt x="186793" y="169014"/>
                  </a:lnTo>
                  <a:lnTo>
                    <a:pt x="176054" y="166787"/>
                  </a:lnTo>
                  <a:lnTo>
                    <a:pt x="171140" y="163472"/>
                  </a:lnTo>
                  <a:lnTo>
                    <a:pt x="167796" y="163097"/>
                  </a:lnTo>
                  <a:lnTo>
                    <a:pt x="134404" y="173016"/>
                  </a:lnTo>
                  <a:lnTo>
                    <a:pt x="97439" y="189318"/>
                  </a:lnTo>
                  <a:lnTo>
                    <a:pt x="65521" y="215610"/>
                  </a:lnTo>
                  <a:lnTo>
                    <a:pt x="46053" y="238993"/>
                  </a:lnTo>
                  <a:lnTo>
                    <a:pt x="24304" y="273190"/>
                  </a:lnTo>
                  <a:lnTo>
                    <a:pt x="8815" y="304784"/>
                  </a:lnTo>
                  <a:lnTo>
                    <a:pt x="580" y="341219"/>
                  </a:lnTo>
                  <a:lnTo>
                    <a:pt x="0" y="364264"/>
                  </a:lnTo>
                  <a:lnTo>
                    <a:pt x="2865" y="376546"/>
                  </a:lnTo>
                  <a:lnTo>
                    <a:pt x="9218" y="385392"/>
                  </a:lnTo>
                  <a:lnTo>
                    <a:pt x="13283" y="388936"/>
                  </a:lnTo>
                  <a:lnTo>
                    <a:pt x="24573" y="392874"/>
                  </a:lnTo>
                  <a:lnTo>
                    <a:pt x="31140" y="393925"/>
                  </a:lnTo>
                  <a:lnTo>
                    <a:pt x="45209" y="390575"/>
                  </a:lnTo>
                  <a:lnTo>
                    <a:pt x="65152" y="379171"/>
                  </a:lnTo>
                  <a:lnTo>
                    <a:pt x="102745" y="348242"/>
                  </a:lnTo>
                  <a:lnTo>
                    <a:pt x="127099" y="311296"/>
                  </a:lnTo>
                  <a:lnTo>
                    <a:pt x="143037" y="279197"/>
                  </a:lnTo>
                  <a:lnTo>
                    <a:pt x="158485" y="242876"/>
                  </a:lnTo>
                  <a:lnTo>
                    <a:pt x="167848" y="217045"/>
                  </a:lnTo>
                  <a:lnTo>
                    <a:pt x="174829" y="188632"/>
                  </a:lnTo>
                  <a:lnTo>
                    <a:pt x="180755" y="161329"/>
                  </a:lnTo>
                  <a:lnTo>
                    <a:pt x="185366" y="135081"/>
                  </a:lnTo>
                  <a:lnTo>
                    <a:pt x="187112" y="97352"/>
                  </a:lnTo>
                  <a:lnTo>
                    <a:pt x="183492" y="65194"/>
                  </a:lnTo>
                  <a:lnTo>
                    <a:pt x="179580" y="31144"/>
                  </a:lnTo>
                  <a:lnTo>
                    <a:pt x="173726" y="5295"/>
                  </a:lnTo>
                  <a:lnTo>
                    <a:pt x="172061" y="3458"/>
                  </a:lnTo>
                  <a:lnTo>
                    <a:pt x="167955" y="1417"/>
                  </a:lnTo>
                  <a:lnTo>
                    <a:pt x="155930" y="0"/>
                  </a:lnTo>
                  <a:lnTo>
                    <a:pt x="154270" y="776"/>
                  </a:lnTo>
                  <a:lnTo>
                    <a:pt x="153165" y="2139"/>
                  </a:lnTo>
                  <a:lnTo>
                    <a:pt x="152428" y="3893"/>
                  </a:lnTo>
                  <a:lnTo>
                    <a:pt x="151390" y="14456"/>
                  </a:lnTo>
                  <a:lnTo>
                    <a:pt x="156275" y="45361"/>
                  </a:lnTo>
                  <a:lnTo>
                    <a:pt x="158739" y="74154"/>
                  </a:lnTo>
                  <a:lnTo>
                    <a:pt x="163608" y="105829"/>
                  </a:lnTo>
                  <a:lnTo>
                    <a:pt x="165044" y="132429"/>
                  </a:lnTo>
                  <a:lnTo>
                    <a:pt x="167939" y="158927"/>
                  </a:lnTo>
                  <a:lnTo>
                    <a:pt x="172048" y="184814"/>
                  </a:lnTo>
                  <a:lnTo>
                    <a:pt x="176697" y="210432"/>
                  </a:lnTo>
                  <a:lnTo>
                    <a:pt x="181586" y="235927"/>
                  </a:lnTo>
                  <a:lnTo>
                    <a:pt x="186839" y="271824"/>
                  </a:lnTo>
                  <a:lnTo>
                    <a:pt x="189763" y="291719"/>
                  </a:lnTo>
                  <a:lnTo>
                    <a:pt x="208876" y="329302"/>
                  </a:lnTo>
                  <a:lnTo>
                    <a:pt x="222007" y="351250"/>
                  </a:lnTo>
                  <a:lnTo>
                    <a:pt x="227123" y="354958"/>
                  </a:lnTo>
                  <a:lnTo>
                    <a:pt x="234771" y="35792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giraffes_are_heartless_zoof"/>
          <p:cNvPicPr>
            <a:picLocks noChangeAspect="1" noChangeArrowheads="1"/>
          </p:cNvPicPr>
          <p:nvPr/>
        </p:nvPicPr>
        <p:blipFill>
          <a:blip r:embed="rId2" cstate="print"/>
          <a:srcRect/>
          <a:stretch>
            <a:fillRect/>
          </a:stretch>
        </p:blipFill>
        <p:spPr bwMode="auto">
          <a:xfrm>
            <a:off x="152400" y="200025"/>
            <a:ext cx="876300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2" cstate="print"/>
          <a:srcRect/>
          <a:stretch>
            <a:fillRect/>
          </a:stretch>
        </p:blipFill>
        <p:spPr bwMode="auto">
          <a:xfrm>
            <a:off x="0" y="0"/>
            <a:ext cx="4354513" cy="6096000"/>
          </a:xfrm>
          <a:prstGeom prst="rect">
            <a:avLst/>
          </a:prstGeom>
          <a:noFill/>
          <a:ln w="9525" algn="ctr">
            <a:noFill/>
            <a:miter lim="800000"/>
            <a:headEnd/>
            <a:tailEnd/>
          </a:ln>
        </p:spPr>
      </p:pic>
      <p:pic>
        <p:nvPicPr>
          <p:cNvPr id="94211" name="Picture 3"/>
          <p:cNvPicPr>
            <a:picLocks noChangeAspect="1" noChangeArrowheads="1"/>
          </p:cNvPicPr>
          <p:nvPr/>
        </p:nvPicPr>
        <p:blipFill>
          <a:blip r:embed="rId3" cstate="print"/>
          <a:srcRect/>
          <a:stretch>
            <a:fillRect/>
          </a:stretch>
        </p:blipFill>
        <p:spPr bwMode="auto">
          <a:xfrm>
            <a:off x="4343400" y="1724025"/>
            <a:ext cx="4800600" cy="3600450"/>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heckerboard(across)">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cstate="print"/>
          <a:srcRect/>
          <a:stretch>
            <a:fillRect/>
          </a:stretch>
        </p:blipFill>
        <p:spPr bwMode="auto">
          <a:xfrm>
            <a:off x="2555875" y="152400"/>
            <a:ext cx="4530725"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cstate="print"/>
          <a:srcRect/>
          <a:stretch>
            <a:fillRect/>
          </a:stretch>
        </p:blipFill>
        <p:spPr bwMode="auto">
          <a:xfrm>
            <a:off x="2209800" y="0"/>
            <a:ext cx="44799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ChangeAspect="1" noChangeArrowheads="1"/>
          </p:cNvPicPr>
          <p:nvPr/>
        </p:nvPicPr>
        <p:blipFill>
          <a:blip r:embed="rId2" cstate="print"/>
          <a:srcRect/>
          <a:stretch>
            <a:fillRect/>
          </a:stretch>
        </p:blipFill>
        <p:spPr bwMode="auto">
          <a:xfrm>
            <a:off x="914400" y="0"/>
            <a:ext cx="7239000" cy="578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2" cstate="print"/>
          <a:srcRect/>
          <a:stretch>
            <a:fillRect/>
          </a:stretch>
        </p:blipFill>
        <p:spPr bwMode="auto">
          <a:xfrm>
            <a:off x="1447800" y="0"/>
            <a:ext cx="6629400" cy="5303838"/>
          </a:xfrm>
          <a:prstGeom prst="rect">
            <a:avLst/>
          </a:prstGeom>
          <a:noFill/>
          <a:ln w="9525">
            <a:noFill/>
            <a:miter lim="800000"/>
            <a:headEnd/>
            <a:tailEnd/>
          </a:ln>
        </p:spPr>
      </p:pic>
      <p:sp>
        <p:nvSpPr>
          <p:cNvPr id="107522" name="Rectangle 3"/>
          <p:cNvSpPr>
            <a:spLocks noChangeArrowheads="1"/>
          </p:cNvSpPr>
          <p:nvPr/>
        </p:nvSpPr>
        <p:spPr bwMode="auto">
          <a:xfrm>
            <a:off x="1447800" y="4978400"/>
            <a:ext cx="1752600" cy="3683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2" cstate="print"/>
          <a:srcRect/>
          <a:stretch>
            <a:fillRect/>
          </a:stretch>
        </p:blipFill>
        <p:spPr bwMode="auto">
          <a:xfrm>
            <a:off x="685800" y="0"/>
            <a:ext cx="7391400" cy="5910263"/>
          </a:xfrm>
          <a:prstGeom prst="rect">
            <a:avLst/>
          </a:prstGeom>
          <a:noFill/>
          <a:ln w="9525" algn="ctr">
            <a:noFill/>
            <a:miter lim="800000"/>
            <a:headEnd/>
            <a:tailEnd/>
          </a:ln>
        </p:spPr>
      </p:pic>
      <p:sp>
        <p:nvSpPr>
          <p:cNvPr id="108546" name="Rectangle 3"/>
          <p:cNvSpPr>
            <a:spLocks noChangeArrowheads="1"/>
          </p:cNvSpPr>
          <p:nvPr/>
        </p:nvSpPr>
        <p:spPr bwMode="auto">
          <a:xfrm>
            <a:off x="5943600" y="5638800"/>
            <a:ext cx="2057400" cy="2286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cstate="print"/>
          <a:srcRect/>
          <a:stretch>
            <a:fillRect/>
          </a:stretch>
        </p:blipFill>
        <p:spPr bwMode="auto">
          <a:xfrm>
            <a:off x="990600" y="228600"/>
            <a:ext cx="3657600" cy="3657600"/>
          </a:xfrm>
          <a:prstGeom prst="rect">
            <a:avLst/>
          </a:prstGeom>
          <a:noFill/>
          <a:ln w="38100">
            <a:solidFill>
              <a:schemeClr val="tx1"/>
            </a:solidFill>
            <a:miter lim="800000"/>
            <a:headEnd/>
            <a:tailEnd/>
          </a:ln>
        </p:spPr>
      </p:pic>
      <p:pic>
        <p:nvPicPr>
          <p:cNvPr id="22530" name="Picture 3"/>
          <p:cNvPicPr>
            <a:picLocks noChangeAspect="1" noChangeArrowheads="1"/>
          </p:cNvPicPr>
          <p:nvPr/>
        </p:nvPicPr>
        <p:blipFill>
          <a:blip r:embed="rId3" cstate="print"/>
          <a:srcRect/>
          <a:stretch>
            <a:fillRect/>
          </a:stretch>
        </p:blipFill>
        <p:spPr bwMode="auto">
          <a:xfrm>
            <a:off x="6189663" y="3276600"/>
            <a:ext cx="2954337" cy="3581400"/>
          </a:xfrm>
          <a:prstGeom prst="rect">
            <a:avLst/>
          </a:prstGeom>
          <a:noFill/>
          <a:ln w="9525">
            <a:noFill/>
            <a:miter lim="800000"/>
            <a:headEnd/>
            <a:tailEnd/>
          </a:ln>
        </p:spPr>
      </p:pic>
      <p:pic>
        <p:nvPicPr>
          <p:cNvPr id="22531" name="Picture 4"/>
          <p:cNvPicPr>
            <a:picLocks noChangeAspect="1" noChangeArrowheads="1"/>
          </p:cNvPicPr>
          <p:nvPr/>
        </p:nvPicPr>
        <p:blipFill>
          <a:blip r:embed="rId4" cstate="print"/>
          <a:srcRect/>
          <a:stretch>
            <a:fillRect/>
          </a:stretch>
        </p:blipFill>
        <p:spPr bwMode="auto">
          <a:xfrm>
            <a:off x="914400" y="4191000"/>
            <a:ext cx="1795463" cy="2362200"/>
          </a:xfrm>
          <a:prstGeom prst="rect">
            <a:avLst/>
          </a:prstGeom>
          <a:noFill/>
          <a:ln w="38100">
            <a:solidFill>
              <a:schemeClr val="tx1"/>
            </a:solidFill>
            <a:miter lim="800000"/>
            <a:headEnd/>
            <a:tailEnd/>
          </a:ln>
        </p:spPr>
      </p:pic>
      <p:pic>
        <p:nvPicPr>
          <p:cNvPr id="22532" name="Picture 5"/>
          <p:cNvPicPr>
            <a:picLocks noChangeAspect="1" noChangeArrowheads="1"/>
          </p:cNvPicPr>
          <p:nvPr/>
        </p:nvPicPr>
        <p:blipFill>
          <a:blip r:embed="rId5" cstate="print"/>
          <a:srcRect/>
          <a:stretch>
            <a:fillRect/>
          </a:stretch>
        </p:blipFill>
        <p:spPr bwMode="auto">
          <a:xfrm>
            <a:off x="2895600" y="4114800"/>
            <a:ext cx="3048000" cy="2478088"/>
          </a:xfrm>
          <a:prstGeom prst="rect">
            <a:avLst/>
          </a:prstGeom>
          <a:noFill/>
          <a:ln w="38100">
            <a:solidFill>
              <a:schemeClr val="tx1"/>
            </a:solidFill>
            <a:miter lim="800000"/>
            <a:headEnd/>
            <a:tailEnd/>
          </a:ln>
        </p:spPr>
      </p:pic>
      <p:pic>
        <p:nvPicPr>
          <p:cNvPr id="22533" name="Picture 6"/>
          <p:cNvPicPr>
            <a:picLocks noChangeAspect="1" noChangeArrowheads="1"/>
          </p:cNvPicPr>
          <p:nvPr/>
        </p:nvPicPr>
        <p:blipFill>
          <a:blip r:embed="rId6" cstate="print"/>
          <a:srcRect/>
          <a:stretch>
            <a:fillRect/>
          </a:stretch>
        </p:blipFill>
        <p:spPr bwMode="auto">
          <a:xfrm>
            <a:off x="6096000" y="228600"/>
            <a:ext cx="2819400" cy="28194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2" cstate="print"/>
          <a:srcRect/>
          <a:stretch>
            <a:fillRect/>
          </a:stretch>
        </p:blipFill>
        <p:spPr bwMode="auto">
          <a:xfrm>
            <a:off x="685800" y="0"/>
            <a:ext cx="7620000" cy="6096000"/>
          </a:xfrm>
          <a:prstGeom prst="rect">
            <a:avLst/>
          </a:prstGeom>
          <a:noFill/>
          <a:ln w="9525" algn="ctr">
            <a:noFill/>
            <a:miter lim="800000"/>
            <a:headEnd/>
            <a:tailEnd/>
          </a:ln>
        </p:spPr>
      </p:pic>
      <p:sp>
        <p:nvSpPr>
          <p:cNvPr id="109570" name="Rectangle 3"/>
          <p:cNvSpPr>
            <a:spLocks noChangeArrowheads="1"/>
          </p:cNvSpPr>
          <p:nvPr/>
        </p:nvSpPr>
        <p:spPr bwMode="auto">
          <a:xfrm>
            <a:off x="6172200" y="5867400"/>
            <a:ext cx="2057400" cy="2286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2" cstate="print"/>
          <a:srcRect/>
          <a:stretch>
            <a:fillRect/>
          </a:stretch>
        </p:blipFill>
        <p:spPr bwMode="auto">
          <a:xfrm>
            <a:off x="533400" y="476250"/>
            <a:ext cx="8001000" cy="6000750"/>
          </a:xfrm>
          <a:prstGeom prst="rect">
            <a:avLst/>
          </a:prstGeom>
          <a:noFill/>
          <a:ln w="9525" algn="ctr">
            <a:noFill/>
            <a:miter lim="800000"/>
            <a:headEnd/>
            <a:tailEnd/>
          </a:ln>
        </p:spPr>
      </p:pic>
      <p:sp>
        <p:nvSpPr>
          <p:cNvPr id="110594" name="Rectangle 3"/>
          <p:cNvSpPr>
            <a:spLocks noChangeArrowheads="1"/>
          </p:cNvSpPr>
          <p:nvPr/>
        </p:nvSpPr>
        <p:spPr bwMode="auto">
          <a:xfrm>
            <a:off x="6324600" y="6096000"/>
            <a:ext cx="2057400" cy="304800"/>
          </a:xfrm>
          <a:prstGeom prst="rect">
            <a:avLst/>
          </a:prstGeom>
          <a:solidFill>
            <a:schemeClr val="tx1"/>
          </a:solidFill>
          <a:ln w="9525" algn="ctr">
            <a:solidFill>
              <a:schemeClr val="tx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2" cstate="print"/>
          <a:srcRect/>
          <a:stretch>
            <a:fillRect/>
          </a:stretch>
        </p:blipFill>
        <p:spPr bwMode="auto">
          <a:xfrm>
            <a:off x="1028700" y="0"/>
            <a:ext cx="7429500" cy="59436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cstate="print"/>
          <a:srcRect/>
          <a:stretch>
            <a:fillRect/>
          </a:stretch>
        </p:blipFill>
        <p:spPr bwMode="auto">
          <a:xfrm>
            <a:off x="990600" y="0"/>
            <a:ext cx="7315200" cy="58515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p:cNvPicPr>
            <a:picLocks noChangeAspect="1" noChangeArrowheads="1"/>
          </p:cNvPicPr>
          <p:nvPr/>
        </p:nvPicPr>
        <p:blipFill>
          <a:blip r:embed="rId2" cstate="print"/>
          <a:srcRect/>
          <a:stretch>
            <a:fillRect/>
          </a:stretch>
        </p:blipFill>
        <p:spPr bwMode="auto">
          <a:xfrm>
            <a:off x="0" y="0"/>
            <a:ext cx="9144000" cy="2116138"/>
          </a:xfrm>
          <a:prstGeom prst="rect">
            <a:avLst/>
          </a:prstGeom>
          <a:noFill/>
          <a:ln w="9525">
            <a:noFill/>
            <a:miter lim="800000"/>
            <a:headEnd/>
            <a:tailEnd/>
          </a:ln>
        </p:spPr>
      </p:pic>
      <p:grpSp>
        <p:nvGrpSpPr>
          <p:cNvPr id="113666" name="Group 7"/>
          <p:cNvGrpSpPr>
            <a:grpSpLocks/>
          </p:cNvGrpSpPr>
          <p:nvPr/>
        </p:nvGrpSpPr>
        <p:grpSpPr bwMode="auto">
          <a:xfrm>
            <a:off x="5105400" y="2133600"/>
            <a:ext cx="3570288" cy="4119563"/>
            <a:chOff x="1680" y="1392"/>
            <a:chExt cx="2249" cy="2595"/>
          </a:xfrm>
        </p:grpSpPr>
        <p:pic>
          <p:nvPicPr>
            <p:cNvPr id="113668" name="Picture 5"/>
            <p:cNvPicPr>
              <a:picLocks noChangeAspect="1" noChangeArrowheads="1"/>
            </p:cNvPicPr>
            <p:nvPr/>
          </p:nvPicPr>
          <p:blipFill>
            <a:blip r:embed="rId3" cstate="print"/>
            <a:srcRect/>
            <a:stretch>
              <a:fillRect/>
            </a:stretch>
          </p:blipFill>
          <p:spPr bwMode="auto">
            <a:xfrm rot="60000">
              <a:off x="1680" y="1392"/>
              <a:ext cx="2249" cy="2595"/>
            </a:xfrm>
            <a:prstGeom prst="rect">
              <a:avLst/>
            </a:prstGeom>
            <a:noFill/>
            <a:ln w="9525">
              <a:noFill/>
              <a:miter lim="800000"/>
              <a:headEnd/>
              <a:tailEnd/>
            </a:ln>
          </p:spPr>
        </p:pic>
        <p:sp>
          <p:nvSpPr>
            <p:cNvPr id="113669" name="Rectangle 6"/>
            <p:cNvSpPr>
              <a:spLocks noChangeArrowheads="1"/>
            </p:cNvSpPr>
            <p:nvPr/>
          </p:nvSpPr>
          <p:spPr bwMode="auto">
            <a:xfrm>
              <a:off x="1968" y="1872"/>
              <a:ext cx="1872" cy="1392"/>
            </a:xfrm>
            <a:prstGeom prst="rect">
              <a:avLst/>
            </a:prstGeom>
            <a:solidFill>
              <a:srgbClr val="FFFFFF"/>
            </a:solidFill>
            <a:ln w="9525">
              <a:noFill/>
              <a:miter lim="800000"/>
              <a:headEnd/>
              <a:tailEnd/>
            </a:ln>
          </p:spPr>
          <p:txBody>
            <a:bodyPr/>
            <a:lstStyle/>
            <a:p>
              <a:endParaRPr lang="en-US"/>
            </a:p>
          </p:txBody>
        </p:sp>
      </p:grpSp>
      <p:pic>
        <p:nvPicPr>
          <p:cNvPr id="113667" name="Picture 8"/>
          <p:cNvPicPr>
            <a:picLocks noChangeAspect="1" noChangeArrowheads="1"/>
          </p:cNvPicPr>
          <p:nvPr/>
        </p:nvPicPr>
        <p:blipFill>
          <a:blip r:embed="rId4" cstate="print"/>
          <a:srcRect/>
          <a:stretch>
            <a:fillRect/>
          </a:stretch>
        </p:blipFill>
        <p:spPr bwMode="auto">
          <a:xfrm rot="60000">
            <a:off x="3175" y="2155825"/>
            <a:ext cx="2517775" cy="806450"/>
          </a:xfrm>
          <a:prstGeom prst="rect">
            <a:avLst/>
          </a:prstGeom>
          <a:noFill/>
          <a:ln w="15875">
            <a:solidFill>
              <a:srgbClr val="000000"/>
            </a:solidFill>
            <a:miter lim="800000"/>
            <a:headEnd/>
            <a:tailEnd/>
          </a:ln>
        </p:spPr>
      </p:pic>
      <p:grpSp>
        <p:nvGrpSpPr>
          <p:cNvPr id="30" name="SMARTInkShape-Group24"/>
          <p:cNvGrpSpPr/>
          <p:nvPr/>
        </p:nvGrpSpPr>
        <p:grpSpPr>
          <a:xfrm>
            <a:off x="3269007" y="1005839"/>
            <a:ext cx="3786980" cy="421868"/>
            <a:chOff x="3269007" y="1005839"/>
            <a:chExt cx="3786980" cy="421868"/>
          </a:xfrm>
        </p:grpSpPr>
        <p:sp>
          <p:nvSpPr>
            <p:cNvPr id="7" name="SMARTInkShape-80"/>
            <p:cNvSpPr/>
            <p:nvPr/>
          </p:nvSpPr>
          <p:spPr>
            <a:xfrm>
              <a:off x="6880860" y="1144857"/>
              <a:ext cx="175127" cy="245479"/>
            </a:xfrm>
            <a:custGeom>
              <a:avLst/>
              <a:gdLst/>
              <a:ahLst/>
              <a:cxnLst/>
              <a:rect l="0" t="0" r="0" b="0"/>
              <a:pathLst>
                <a:path w="175127" h="245479">
                  <a:moveTo>
                    <a:pt x="0" y="120063"/>
                  </a:moveTo>
                  <a:lnTo>
                    <a:pt x="6560" y="120063"/>
                  </a:lnTo>
                  <a:lnTo>
                    <a:pt x="6914" y="120909"/>
                  </a:lnTo>
                  <a:lnTo>
                    <a:pt x="7306" y="124108"/>
                  </a:lnTo>
                  <a:lnTo>
                    <a:pt x="8257" y="125299"/>
                  </a:lnTo>
                  <a:lnTo>
                    <a:pt x="11572" y="126623"/>
                  </a:lnTo>
                  <a:lnTo>
                    <a:pt x="48582" y="127664"/>
                  </a:lnTo>
                  <a:lnTo>
                    <a:pt x="63595" y="126830"/>
                  </a:lnTo>
                  <a:lnTo>
                    <a:pt x="77921" y="121597"/>
                  </a:lnTo>
                  <a:lnTo>
                    <a:pt x="88751" y="115531"/>
                  </a:lnTo>
                  <a:lnTo>
                    <a:pt x="97582" y="113815"/>
                  </a:lnTo>
                  <a:lnTo>
                    <a:pt x="101461" y="111664"/>
                  </a:lnTo>
                  <a:lnTo>
                    <a:pt x="119144" y="91765"/>
                  </a:lnTo>
                  <a:lnTo>
                    <a:pt x="126082" y="78564"/>
                  </a:lnTo>
                  <a:lnTo>
                    <a:pt x="135369" y="43812"/>
                  </a:lnTo>
                  <a:lnTo>
                    <a:pt x="136806" y="27578"/>
                  </a:lnTo>
                  <a:lnTo>
                    <a:pt x="133010" y="14860"/>
                  </a:lnTo>
                  <a:lnTo>
                    <a:pt x="126523" y="4413"/>
                  </a:lnTo>
                  <a:lnTo>
                    <a:pt x="121708" y="929"/>
                  </a:lnTo>
                  <a:lnTo>
                    <a:pt x="119239" y="0"/>
                  </a:lnTo>
                  <a:lnTo>
                    <a:pt x="116746" y="228"/>
                  </a:lnTo>
                  <a:lnTo>
                    <a:pt x="85910" y="16103"/>
                  </a:lnTo>
                  <a:lnTo>
                    <a:pt x="55840" y="48345"/>
                  </a:lnTo>
                  <a:lnTo>
                    <a:pt x="36399" y="76075"/>
                  </a:lnTo>
                  <a:lnTo>
                    <a:pt x="23527" y="113286"/>
                  </a:lnTo>
                  <a:lnTo>
                    <a:pt x="16877" y="149204"/>
                  </a:lnTo>
                  <a:lnTo>
                    <a:pt x="16410" y="185995"/>
                  </a:lnTo>
                  <a:lnTo>
                    <a:pt x="19428" y="202706"/>
                  </a:lnTo>
                  <a:lnTo>
                    <a:pt x="28108" y="216342"/>
                  </a:lnTo>
                  <a:lnTo>
                    <a:pt x="50331" y="234848"/>
                  </a:lnTo>
                  <a:lnTo>
                    <a:pt x="85283" y="245401"/>
                  </a:lnTo>
                  <a:lnTo>
                    <a:pt x="97452" y="245478"/>
                  </a:lnTo>
                  <a:lnTo>
                    <a:pt x="132010" y="238142"/>
                  </a:lnTo>
                  <a:lnTo>
                    <a:pt x="145041" y="231437"/>
                  </a:lnTo>
                  <a:lnTo>
                    <a:pt x="173736" y="205385"/>
                  </a:lnTo>
                  <a:lnTo>
                    <a:pt x="174582" y="202292"/>
                  </a:lnTo>
                  <a:lnTo>
                    <a:pt x="175126" y="197454"/>
                  </a:lnTo>
                  <a:lnTo>
                    <a:pt x="167640" y="18864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81"/>
            <p:cNvSpPr/>
            <p:nvPr/>
          </p:nvSpPr>
          <p:spPr>
            <a:xfrm>
              <a:off x="6697980" y="1211579"/>
              <a:ext cx="152401" cy="60962"/>
            </a:xfrm>
            <a:custGeom>
              <a:avLst/>
              <a:gdLst/>
              <a:ahLst/>
              <a:cxnLst/>
              <a:rect l="0" t="0" r="0" b="0"/>
              <a:pathLst>
                <a:path w="152401" h="60962">
                  <a:moveTo>
                    <a:pt x="0" y="60961"/>
                  </a:moveTo>
                  <a:lnTo>
                    <a:pt x="4045" y="60961"/>
                  </a:lnTo>
                  <a:lnTo>
                    <a:pt x="5237" y="60114"/>
                  </a:lnTo>
                  <a:lnTo>
                    <a:pt x="6031" y="58703"/>
                  </a:lnTo>
                  <a:lnTo>
                    <a:pt x="6561" y="56915"/>
                  </a:lnTo>
                  <a:lnTo>
                    <a:pt x="11664" y="52672"/>
                  </a:lnTo>
                  <a:lnTo>
                    <a:pt x="19577" y="48810"/>
                  </a:lnTo>
                  <a:lnTo>
                    <a:pt x="53445" y="37612"/>
                  </a:lnTo>
                  <a:lnTo>
                    <a:pt x="84836" y="25336"/>
                  </a:lnTo>
                  <a:lnTo>
                    <a:pt x="122699" y="10155"/>
                  </a:lnTo>
                  <a:lnTo>
                    <a:pt x="134192" y="3385"/>
                  </a:lnTo>
                  <a:lnTo>
                    <a:pt x="1524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2"/>
            <p:cNvSpPr/>
            <p:nvPr/>
          </p:nvSpPr>
          <p:spPr>
            <a:xfrm>
              <a:off x="6713312" y="1074420"/>
              <a:ext cx="72792" cy="334656"/>
            </a:xfrm>
            <a:custGeom>
              <a:avLst/>
              <a:gdLst/>
              <a:ahLst/>
              <a:cxnLst/>
              <a:rect l="0" t="0" r="0" b="0"/>
              <a:pathLst>
                <a:path w="72792" h="334656">
                  <a:moveTo>
                    <a:pt x="7527" y="0"/>
                  </a:moveTo>
                  <a:lnTo>
                    <a:pt x="967" y="0"/>
                  </a:lnTo>
                  <a:lnTo>
                    <a:pt x="613" y="846"/>
                  </a:lnTo>
                  <a:lnTo>
                    <a:pt x="0" y="10606"/>
                  </a:lnTo>
                  <a:lnTo>
                    <a:pt x="12910" y="47893"/>
                  </a:lnTo>
                  <a:lnTo>
                    <a:pt x="22827" y="84751"/>
                  </a:lnTo>
                  <a:lnTo>
                    <a:pt x="30405" y="116833"/>
                  </a:lnTo>
                  <a:lnTo>
                    <a:pt x="38013" y="153150"/>
                  </a:lnTo>
                  <a:lnTo>
                    <a:pt x="43371" y="190722"/>
                  </a:lnTo>
                  <a:lnTo>
                    <a:pt x="47217" y="228665"/>
                  </a:lnTo>
                  <a:lnTo>
                    <a:pt x="53718" y="262203"/>
                  </a:lnTo>
                  <a:lnTo>
                    <a:pt x="63500" y="296291"/>
                  </a:lnTo>
                  <a:lnTo>
                    <a:pt x="69043" y="330540"/>
                  </a:lnTo>
                  <a:lnTo>
                    <a:pt x="70550" y="332120"/>
                  </a:lnTo>
                  <a:lnTo>
                    <a:pt x="72403" y="333173"/>
                  </a:lnTo>
                  <a:lnTo>
                    <a:pt x="72791" y="333875"/>
                  </a:lnTo>
                  <a:lnTo>
                    <a:pt x="72203" y="334343"/>
                  </a:lnTo>
                  <a:lnTo>
                    <a:pt x="70965" y="334655"/>
                  </a:lnTo>
                  <a:lnTo>
                    <a:pt x="70139" y="334017"/>
                  </a:lnTo>
                  <a:lnTo>
                    <a:pt x="68488" y="3276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3"/>
            <p:cNvSpPr/>
            <p:nvPr/>
          </p:nvSpPr>
          <p:spPr>
            <a:xfrm>
              <a:off x="6484659" y="1253139"/>
              <a:ext cx="198081" cy="162508"/>
            </a:xfrm>
            <a:custGeom>
              <a:avLst/>
              <a:gdLst/>
              <a:ahLst/>
              <a:cxnLst/>
              <a:rect l="0" t="0" r="0" b="0"/>
              <a:pathLst>
                <a:path w="198081" h="162508">
                  <a:moveTo>
                    <a:pt x="91401" y="27020"/>
                  </a:moveTo>
                  <a:lnTo>
                    <a:pt x="97961" y="27020"/>
                  </a:lnTo>
                  <a:lnTo>
                    <a:pt x="98315" y="26174"/>
                  </a:lnTo>
                  <a:lnTo>
                    <a:pt x="98928" y="20460"/>
                  </a:lnTo>
                  <a:lnTo>
                    <a:pt x="87666" y="8077"/>
                  </a:lnTo>
                  <a:lnTo>
                    <a:pt x="83250" y="5901"/>
                  </a:lnTo>
                  <a:lnTo>
                    <a:pt x="65774" y="0"/>
                  </a:lnTo>
                  <a:lnTo>
                    <a:pt x="59408" y="1747"/>
                  </a:lnTo>
                  <a:lnTo>
                    <a:pt x="39785" y="12132"/>
                  </a:lnTo>
                  <a:lnTo>
                    <a:pt x="33746" y="17863"/>
                  </a:lnTo>
                  <a:lnTo>
                    <a:pt x="17807" y="45958"/>
                  </a:lnTo>
                  <a:lnTo>
                    <a:pt x="3353" y="83068"/>
                  </a:lnTo>
                  <a:lnTo>
                    <a:pt x="407" y="118817"/>
                  </a:lnTo>
                  <a:lnTo>
                    <a:pt x="0" y="149561"/>
                  </a:lnTo>
                  <a:lnTo>
                    <a:pt x="2236" y="155707"/>
                  </a:lnTo>
                  <a:lnTo>
                    <a:pt x="4018" y="158532"/>
                  </a:lnTo>
                  <a:lnTo>
                    <a:pt x="6899" y="160415"/>
                  </a:lnTo>
                  <a:lnTo>
                    <a:pt x="14615" y="162507"/>
                  </a:lnTo>
                  <a:lnTo>
                    <a:pt x="18197" y="162218"/>
                  </a:lnTo>
                  <a:lnTo>
                    <a:pt x="36751" y="153428"/>
                  </a:lnTo>
                  <a:lnTo>
                    <a:pt x="59548" y="134683"/>
                  </a:lnTo>
                  <a:lnTo>
                    <a:pt x="69921" y="120539"/>
                  </a:lnTo>
                  <a:lnTo>
                    <a:pt x="86218" y="83919"/>
                  </a:lnTo>
                  <a:lnTo>
                    <a:pt x="90945" y="49994"/>
                  </a:lnTo>
                  <a:lnTo>
                    <a:pt x="91389" y="28595"/>
                  </a:lnTo>
                  <a:lnTo>
                    <a:pt x="91400" y="37765"/>
                  </a:lnTo>
                  <a:lnTo>
                    <a:pt x="100807" y="72962"/>
                  </a:lnTo>
                  <a:lnTo>
                    <a:pt x="116675" y="109271"/>
                  </a:lnTo>
                  <a:lnTo>
                    <a:pt x="125494" y="119456"/>
                  </a:lnTo>
                  <a:lnTo>
                    <a:pt x="149962" y="135703"/>
                  </a:lnTo>
                  <a:lnTo>
                    <a:pt x="161057" y="139656"/>
                  </a:lnTo>
                  <a:lnTo>
                    <a:pt x="177632" y="141174"/>
                  </a:lnTo>
                  <a:lnTo>
                    <a:pt x="198080" y="1337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4"/>
            <p:cNvSpPr/>
            <p:nvPr/>
          </p:nvSpPr>
          <p:spPr>
            <a:xfrm>
              <a:off x="6393180" y="1143000"/>
              <a:ext cx="7621" cy="22861"/>
            </a:xfrm>
            <a:custGeom>
              <a:avLst/>
              <a:gdLst/>
              <a:ahLst/>
              <a:cxnLst/>
              <a:rect l="0" t="0" r="0" b="0"/>
              <a:pathLst>
                <a:path w="7621" h="22861">
                  <a:moveTo>
                    <a:pt x="7620" y="0"/>
                  </a:moveTo>
                  <a:lnTo>
                    <a:pt x="7620" y="6560"/>
                  </a:lnTo>
                  <a:lnTo>
                    <a:pt x="1058" y="14087"/>
                  </a:lnTo>
                  <a:lnTo>
                    <a:pt x="0" y="228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5"/>
            <p:cNvSpPr/>
            <p:nvPr/>
          </p:nvSpPr>
          <p:spPr>
            <a:xfrm>
              <a:off x="6400800" y="1242059"/>
              <a:ext cx="15240" cy="152401"/>
            </a:xfrm>
            <a:custGeom>
              <a:avLst/>
              <a:gdLst/>
              <a:ahLst/>
              <a:cxnLst/>
              <a:rect l="0" t="0" r="0" b="0"/>
              <a:pathLst>
                <a:path w="15240" h="152401">
                  <a:moveTo>
                    <a:pt x="0" y="0"/>
                  </a:moveTo>
                  <a:lnTo>
                    <a:pt x="0" y="33466"/>
                  </a:lnTo>
                  <a:lnTo>
                    <a:pt x="0" y="65595"/>
                  </a:lnTo>
                  <a:lnTo>
                    <a:pt x="0" y="97624"/>
                  </a:lnTo>
                  <a:lnTo>
                    <a:pt x="846" y="115662"/>
                  </a:lnTo>
                  <a:lnTo>
                    <a:pt x="8257" y="148686"/>
                  </a:lnTo>
                  <a:lnTo>
                    <a:pt x="9738" y="149924"/>
                  </a:lnTo>
                  <a:lnTo>
                    <a:pt x="15239"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6"/>
            <p:cNvSpPr/>
            <p:nvPr/>
          </p:nvSpPr>
          <p:spPr>
            <a:xfrm>
              <a:off x="6188589" y="1061193"/>
              <a:ext cx="158872" cy="340887"/>
            </a:xfrm>
            <a:custGeom>
              <a:avLst/>
              <a:gdLst/>
              <a:ahLst/>
              <a:cxnLst/>
              <a:rect l="0" t="0" r="0" b="0"/>
              <a:pathLst>
                <a:path w="158872" h="340887">
                  <a:moveTo>
                    <a:pt x="97911" y="165627"/>
                  </a:moveTo>
                  <a:lnTo>
                    <a:pt x="87305" y="165627"/>
                  </a:lnTo>
                  <a:lnTo>
                    <a:pt x="82472" y="163369"/>
                  </a:lnTo>
                  <a:lnTo>
                    <a:pt x="77502" y="160390"/>
                  </a:lnTo>
                  <a:lnTo>
                    <a:pt x="67413" y="158477"/>
                  </a:lnTo>
                  <a:lnTo>
                    <a:pt x="64879" y="158320"/>
                  </a:lnTo>
                  <a:lnTo>
                    <a:pt x="53222" y="162145"/>
                  </a:lnTo>
                  <a:lnTo>
                    <a:pt x="46158" y="168595"/>
                  </a:lnTo>
                  <a:lnTo>
                    <a:pt x="20323" y="201360"/>
                  </a:lnTo>
                  <a:lnTo>
                    <a:pt x="9238" y="232861"/>
                  </a:lnTo>
                  <a:lnTo>
                    <a:pt x="1153" y="264421"/>
                  </a:lnTo>
                  <a:lnTo>
                    <a:pt x="0" y="301905"/>
                  </a:lnTo>
                  <a:lnTo>
                    <a:pt x="5024" y="318706"/>
                  </a:lnTo>
                  <a:lnTo>
                    <a:pt x="16774" y="335227"/>
                  </a:lnTo>
                  <a:lnTo>
                    <a:pt x="24032" y="338371"/>
                  </a:lnTo>
                  <a:lnTo>
                    <a:pt x="28339" y="339210"/>
                  </a:lnTo>
                  <a:lnTo>
                    <a:pt x="37639" y="337884"/>
                  </a:lnTo>
                  <a:lnTo>
                    <a:pt x="50137" y="332377"/>
                  </a:lnTo>
                  <a:lnTo>
                    <a:pt x="57204" y="326098"/>
                  </a:lnTo>
                  <a:lnTo>
                    <a:pt x="73281" y="301370"/>
                  </a:lnTo>
                  <a:lnTo>
                    <a:pt x="84861" y="267982"/>
                  </a:lnTo>
                  <a:lnTo>
                    <a:pt x="92727" y="234712"/>
                  </a:lnTo>
                  <a:lnTo>
                    <a:pt x="100420" y="198044"/>
                  </a:lnTo>
                  <a:lnTo>
                    <a:pt x="104016" y="160368"/>
                  </a:lnTo>
                  <a:lnTo>
                    <a:pt x="105081" y="122394"/>
                  </a:lnTo>
                  <a:lnTo>
                    <a:pt x="105398" y="84331"/>
                  </a:lnTo>
                  <a:lnTo>
                    <a:pt x="104658" y="46557"/>
                  </a:lnTo>
                  <a:lnTo>
                    <a:pt x="98614" y="12006"/>
                  </a:lnTo>
                  <a:lnTo>
                    <a:pt x="98003" y="0"/>
                  </a:lnTo>
                  <a:lnTo>
                    <a:pt x="97911" y="38092"/>
                  </a:lnTo>
                  <a:lnTo>
                    <a:pt x="103994" y="68656"/>
                  </a:lnTo>
                  <a:lnTo>
                    <a:pt x="110061" y="101711"/>
                  </a:lnTo>
                  <a:lnTo>
                    <a:pt x="113082" y="138316"/>
                  </a:lnTo>
                  <a:lnTo>
                    <a:pt x="116789" y="163366"/>
                  </a:lnTo>
                  <a:lnTo>
                    <a:pt x="119001" y="190869"/>
                  </a:lnTo>
                  <a:lnTo>
                    <a:pt x="120831" y="218332"/>
                  </a:lnTo>
                  <a:lnTo>
                    <a:pt x="126621" y="252833"/>
                  </a:lnTo>
                  <a:lnTo>
                    <a:pt x="136163" y="290316"/>
                  </a:lnTo>
                  <a:lnTo>
                    <a:pt x="151264" y="325221"/>
                  </a:lnTo>
                  <a:lnTo>
                    <a:pt x="158871" y="34088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87"/>
            <p:cNvSpPr/>
            <p:nvPr/>
          </p:nvSpPr>
          <p:spPr>
            <a:xfrm>
              <a:off x="6019800" y="1193248"/>
              <a:ext cx="121920" cy="208220"/>
            </a:xfrm>
            <a:custGeom>
              <a:avLst/>
              <a:gdLst/>
              <a:ahLst/>
              <a:cxnLst/>
              <a:rect l="0" t="0" r="0" b="0"/>
              <a:pathLst>
                <a:path w="121920" h="208220">
                  <a:moveTo>
                    <a:pt x="0" y="48811"/>
                  </a:moveTo>
                  <a:lnTo>
                    <a:pt x="0" y="74251"/>
                  </a:lnTo>
                  <a:lnTo>
                    <a:pt x="2258" y="79309"/>
                  </a:lnTo>
                  <a:lnTo>
                    <a:pt x="4045" y="81843"/>
                  </a:lnTo>
                  <a:lnTo>
                    <a:pt x="14651" y="89455"/>
                  </a:lnTo>
                  <a:lnTo>
                    <a:pt x="24472" y="93027"/>
                  </a:lnTo>
                  <a:lnTo>
                    <a:pt x="44603" y="94399"/>
                  </a:lnTo>
                  <a:lnTo>
                    <a:pt x="63780" y="88422"/>
                  </a:lnTo>
                  <a:lnTo>
                    <a:pt x="81618" y="79088"/>
                  </a:lnTo>
                  <a:lnTo>
                    <a:pt x="101467" y="60481"/>
                  </a:lnTo>
                  <a:lnTo>
                    <a:pt x="108032" y="50894"/>
                  </a:lnTo>
                  <a:lnTo>
                    <a:pt x="112443" y="35976"/>
                  </a:lnTo>
                  <a:lnTo>
                    <a:pt x="113750" y="20831"/>
                  </a:lnTo>
                  <a:lnTo>
                    <a:pt x="111797" y="12952"/>
                  </a:lnTo>
                  <a:lnTo>
                    <a:pt x="103645" y="994"/>
                  </a:lnTo>
                  <a:lnTo>
                    <a:pt x="101270" y="0"/>
                  </a:lnTo>
                  <a:lnTo>
                    <a:pt x="98839" y="184"/>
                  </a:lnTo>
                  <a:lnTo>
                    <a:pt x="80247" y="9639"/>
                  </a:lnTo>
                  <a:lnTo>
                    <a:pt x="70661" y="17573"/>
                  </a:lnTo>
                  <a:lnTo>
                    <a:pt x="47160" y="52989"/>
                  </a:lnTo>
                  <a:lnTo>
                    <a:pt x="36739" y="72909"/>
                  </a:lnTo>
                  <a:lnTo>
                    <a:pt x="30869" y="108479"/>
                  </a:lnTo>
                  <a:lnTo>
                    <a:pt x="26455" y="136388"/>
                  </a:lnTo>
                  <a:lnTo>
                    <a:pt x="29782" y="171393"/>
                  </a:lnTo>
                  <a:lnTo>
                    <a:pt x="34686" y="184008"/>
                  </a:lnTo>
                  <a:lnTo>
                    <a:pt x="47586" y="201858"/>
                  </a:lnTo>
                  <a:lnTo>
                    <a:pt x="57555" y="205732"/>
                  </a:lnTo>
                  <a:lnTo>
                    <a:pt x="80607" y="208219"/>
                  </a:lnTo>
                  <a:lnTo>
                    <a:pt x="118461" y="201882"/>
                  </a:lnTo>
                  <a:lnTo>
                    <a:pt x="121919" y="20121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88"/>
            <p:cNvSpPr/>
            <p:nvPr/>
          </p:nvSpPr>
          <p:spPr>
            <a:xfrm>
              <a:off x="5760719" y="1206146"/>
              <a:ext cx="220982" cy="210989"/>
            </a:xfrm>
            <a:custGeom>
              <a:avLst/>
              <a:gdLst/>
              <a:ahLst/>
              <a:cxnLst/>
              <a:rect l="0" t="0" r="0" b="0"/>
              <a:pathLst>
                <a:path w="220982" h="210989">
                  <a:moveTo>
                    <a:pt x="0" y="43533"/>
                  </a:moveTo>
                  <a:lnTo>
                    <a:pt x="847" y="72696"/>
                  </a:lnTo>
                  <a:lnTo>
                    <a:pt x="6914" y="107430"/>
                  </a:lnTo>
                  <a:lnTo>
                    <a:pt x="7481" y="137811"/>
                  </a:lnTo>
                  <a:lnTo>
                    <a:pt x="7593" y="172129"/>
                  </a:lnTo>
                  <a:lnTo>
                    <a:pt x="209" y="209768"/>
                  </a:lnTo>
                  <a:lnTo>
                    <a:pt x="28" y="210988"/>
                  </a:lnTo>
                  <a:lnTo>
                    <a:pt x="1" y="178595"/>
                  </a:lnTo>
                  <a:lnTo>
                    <a:pt x="2258" y="147541"/>
                  </a:lnTo>
                  <a:lnTo>
                    <a:pt x="6032" y="118942"/>
                  </a:lnTo>
                  <a:lnTo>
                    <a:pt x="11352" y="82982"/>
                  </a:lnTo>
                  <a:lnTo>
                    <a:pt x="25792" y="53113"/>
                  </a:lnTo>
                  <a:lnTo>
                    <a:pt x="35771" y="40539"/>
                  </a:lnTo>
                  <a:lnTo>
                    <a:pt x="44403" y="34301"/>
                  </a:lnTo>
                  <a:lnTo>
                    <a:pt x="48229" y="33145"/>
                  </a:lnTo>
                  <a:lnTo>
                    <a:pt x="51626" y="33221"/>
                  </a:lnTo>
                  <a:lnTo>
                    <a:pt x="65815" y="36406"/>
                  </a:lnTo>
                  <a:lnTo>
                    <a:pt x="71021" y="39801"/>
                  </a:lnTo>
                  <a:lnTo>
                    <a:pt x="83807" y="59620"/>
                  </a:lnTo>
                  <a:lnTo>
                    <a:pt x="93978" y="83306"/>
                  </a:lnTo>
                  <a:lnTo>
                    <a:pt x="98391" y="119954"/>
                  </a:lnTo>
                  <a:lnTo>
                    <a:pt x="98972" y="157016"/>
                  </a:lnTo>
                  <a:lnTo>
                    <a:pt x="99059" y="194257"/>
                  </a:lnTo>
                  <a:lnTo>
                    <a:pt x="99061" y="161652"/>
                  </a:lnTo>
                  <a:lnTo>
                    <a:pt x="101318" y="131965"/>
                  </a:lnTo>
                  <a:lnTo>
                    <a:pt x="107349" y="103602"/>
                  </a:lnTo>
                  <a:lnTo>
                    <a:pt x="116972" y="67723"/>
                  </a:lnTo>
                  <a:lnTo>
                    <a:pt x="132263" y="31786"/>
                  </a:lnTo>
                  <a:lnTo>
                    <a:pt x="142389" y="13147"/>
                  </a:lnTo>
                  <a:lnTo>
                    <a:pt x="151055" y="5193"/>
                  </a:lnTo>
                  <a:lnTo>
                    <a:pt x="158294" y="1093"/>
                  </a:lnTo>
                  <a:lnTo>
                    <a:pt x="161409" y="0"/>
                  </a:lnTo>
                  <a:lnTo>
                    <a:pt x="164333" y="118"/>
                  </a:lnTo>
                  <a:lnTo>
                    <a:pt x="169839" y="2507"/>
                  </a:lnTo>
                  <a:lnTo>
                    <a:pt x="177699" y="8612"/>
                  </a:lnTo>
                  <a:lnTo>
                    <a:pt x="185390" y="19828"/>
                  </a:lnTo>
                  <a:lnTo>
                    <a:pt x="192085" y="54304"/>
                  </a:lnTo>
                  <a:lnTo>
                    <a:pt x="196332" y="82567"/>
                  </a:lnTo>
                  <a:lnTo>
                    <a:pt x="199848" y="112390"/>
                  </a:lnTo>
                  <a:lnTo>
                    <a:pt x="204577" y="148763"/>
                  </a:lnTo>
                  <a:lnTo>
                    <a:pt x="206357" y="178714"/>
                  </a:lnTo>
                  <a:lnTo>
                    <a:pt x="213038" y="201773"/>
                  </a:lnTo>
                  <a:lnTo>
                    <a:pt x="213992" y="202366"/>
                  </a:lnTo>
                  <a:lnTo>
                    <a:pt x="220981" y="20355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9"/>
            <p:cNvSpPr/>
            <p:nvPr/>
          </p:nvSpPr>
          <p:spPr>
            <a:xfrm>
              <a:off x="5372100" y="1188720"/>
              <a:ext cx="289561" cy="197976"/>
            </a:xfrm>
            <a:custGeom>
              <a:avLst/>
              <a:gdLst/>
              <a:ahLst/>
              <a:cxnLst/>
              <a:rect l="0" t="0" r="0" b="0"/>
              <a:pathLst>
                <a:path w="289561" h="197976">
                  <a:moveTo>
                    <a:pt x="0" y="91439"/>
                  </a:moveTo>
                  <a:lnTo>
                    <a:pt x="6560" y="98000"/>
                  </a:lnTo>
                  <a:lnTo>
                    <a:pt x="11351" y="98746"/>
                  </a:lnTo>
                  <a:lnTo>
                    <a:pt x="18133" y="98966"/>
                  </a:lnTo>
                  <a:lnTo>
                    <a:pt x="43657" y="88445"/>
                  </a:lnTo>
                  <a:lnTo>
                    <a:pt x="77561" y="66028"/>
                  </a:lnTo>
                  <a:lnTo>
                    <a:pt x="81038" y="58697"/>
                  </a:lnTo>
                  <a:lnTo>
                    <a:pt x="83430" y="50640"/>
                  </a:lnTo>
                  <a:lnTo>
                    <a:pt x="89606" y="38570"/>
                  </a:lnTo>
                  <a:lnTo>
                    <a:pt x="90217" y="35873"/>
                  </a:lnTo>
                  <a:lnTo>
                    <a:pt x="89779" y="33229"/>
                  </a:lnTo>
                  <a:lnTo>
                    <a:pt x="87032" y="28032"/>
                  </a:lnTo>
                  <a:lnTo>
                    <a:pt x="85114" y="26308"/>
                  </a:lnTo>
                  <a:lnTo>
                    <a:pt x="80726" y="24392"/>
                  </a:lnTo>
                  <a:lnTo>
                    <a:pt x="61946" y="22994"/>
                  </a:lnTo>
                  <a:lnTo>
                    <a:pt x="58230" y="24643"/>
                  </a:lnTo>
                  <a:lnTo>
                    <a:pt x="25045" y="58687"/>
                  </a:lnTo>
                  <a:lnTo>
                    <a:pt x="11093" y="84876"/>
                  </a:lnTo>
                  <a:lnTo>
                    <a:pt x="2442" y="114508"/>
                  </a:lnTo>
                  <a:lnTo>
                    <a:pt x="482" y="140775"/>
                  </a:lnTo>
                  <a:lnTo>
                    <a:pt x="4188" y="157046"/>
                  </a:lnTo>
                  <a:lnTo>
                    <a:pt x="10648" y="172591"/>
                  </a:lnTo>
                  <a:lnTo>
                    <a:pt x="17714" y="180565"/>
                  </a:lnTo>
                  <a:lnTo>
                    <a:pt x="36048" y="192582"/>
                  </a:lnTo>
                  <a:lnTo>
                    <a:pt x="50944" y="196479"/>
                  </a:lnTo>
                  <a:lnTo>
                    <a:pt x="66083" y="197633"/>
                  </a:lnTo>
                  <a:lnTo>
                    <a:pt x="100569" y="187471"/>
                  </a:lnTo>
                  <a:lnTo>
                    <a:pt x="123754" y="176856"/>
                  </a:lnTo>
                  <a:lnTo>
                    <a:pt x="154031" y="149554"/>
                  </a:lnTo>
                  <a:lnTo>
                    <a:pt x="177665" y="113253"/>
                  </a:lnTo>
                  <a:lnTo>
                    <a:pt x="180562" y="107343"/>
                  </a:lnTo>
                  <a:lnTo>
                    <a:pt x="182574" y="94067"/>
                  </a:lnTo>
                  <a:lnTo>
                    <a:pt x="182840" y="85336"/>
                  </a:lnTo>
                  <a:lnTo>
                    <a:pt x="182878" y="95210"/>
                  </a:lnTo>
                  <a:lnTo>
                    <a:pt x="189793" y="125676"/>
                  </a:lnTo>
                  <a:lnTo>
                    <a:pt x="192618" y="150884"/>
                  </a:lnTo>
                  <a:lnTo>
                    <a:pt x="197033" y="172420"/>
                  </a:lnTo>
                  <a:lnTo>
                    <a:pt x="198091" y="196474"/>
                  </a:lnTo>
                  <a:lnTo>
                    <a:pt x="198947" y="197023"/>
                  </a:lnTo>
                  <a:lnTo>
                    <a:pt x="204678" y="197975"/>
                  </a:lnTo>
                  <a:lnTo>
                    <a:pt x="205032" y="197177"/>
                  </a:lnTo>
                  <a:lnTo>
                    <a:pt x="205712" y="165552"/>
                  </a:lnTo>
                  <a:lnTo>
                    <a:pt x="211818" y="130664"/>
                  </a:lnTo>
                  <a:lnTo>
                    <a:pt x="218735" y="101180"/>
                  </a:lnTo>
                  <a:lnTo>
                    <a:pt x="228658" y="63134"/>
                  </a:lnTo>
                  <a:lnTo>
                    <a:pt x="241307" y="30076"/>
                  </a:lnTo>
                  <a:lnTo>
                    <a:pt x="254001" y="13315"/>
                  </a:lnTo>
                  <a:lnTo>
                    <a:pt x="261338" y="10151"/>
                  </a:lnTo>
                  <a:lnTo>
                    <a:pt x="269396" y="7898"/>
                  </a:lnTo>
                  <a:lnTo>
                    <a:pt x="281468" y="1811"/>
                  </a:lnTo>
                  <a:lnTo>
                    <a:pt x="2895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90"/>
            <p:cNvSpPr/>
            <p:nvPr/>
          </p:nvSpPr>
          <p:spPr>
            <a:xfrm>
              <a:off x="5212080" y="1234440"/>
              <a:ext cx="99060" cy="45720"/>
            </a:xfrm>
            <a:custGeom>
              <a:avLst/>
              <a:gdLst/>
              <a:ahLst/>
              <a:cxnLst/>
              <a:rect l="0" t="0" r="0" b="0"/>
              <a:pathLst>
                <a:path w="99060" h="45720">
                  <a:moveTo>
                    <a:pt x="0" y="45719"/>
                  </a:moveTo>
                  <a:lnTo>
                    <a:pt x="0" y="41674"/>
                  </a:lnTo>
                  <a:lnTo>
                    <a:pt x="846" y="40483"/>
                  </a:lnTo>
                  <a:lnTo>
                    <a:pt x="2257" y="39688"/>
                  </a:lnTo>
                  <a:lnTo>
                    <a:pt x="39488" y="24318"/>
                  </a:lnTo>
                  <a:lnTo>
                    <a:pt x="66596" y="11420"/>
                  </a:lnTo>
                  <a:lnTo>
                    <a:pt x="990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91"/>
            <p:cNvSpPr/>
            <p:nvPr/>
          </p:nvSpPr>
          <p:spPr>
            <a:xfrm>
              <a:off x="5257800" y="1089660"/>
              <a:ext cx="22861" cy="304800"/>
            </a:xfrm>
            <a:custGeom>
              <a:avLst/>
              <a:gdLst/>
              <a:ahLst/>
              <a:cxnLst/>
              <a:rect l="0" t="0" r="0" b="0"/>
              <a:pathLst>
                <a:path w="22861" h="304800">
                  <a:moveTo>
                    <a:pt x="0" y="0"/>
                  </a:moveTo>
                  <a:lnTo>
                    <a:pt x="0" y="33308"/>
                  </a:lnTo>
                  <a:lnTo>
                    <a:pt x="5236" y="67602"/>
                  </a:lnTo>
                  <a:lnTo>
                    <a:pt x="7760" y="96982"/>
                  </a:lnTo>
                  <a:lnTo>
                    <a:pt x="13494" y="127983"/>
                  </a:lnTo>
                  <a:lnTo>
                    <a:pt x="19708" y="163604"/>
                  </a:lnTo>
                  <a:lnTo>
                    <a:pt x="21925" y="200122"/>
                  </a:lnTo>
                  <a:lnTo>
                    <a:pt x="22583" y="231921"/>
                  </a:lnTo>
                  <a:lnTo>
                    <a:pt x="22805" y="265851"/>
                  </a:lnTo>
                  <a:lnTo>
                    <a:pt x="22859" y="303610"/>
                  </a:lnTo>
                  <a:lnTo>
                    <a:pt x="22860" y="30479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92"/>
            <p:cNvSpPr/>
            <p:nvPr/>
          </p:nvSpPr>
          <p:spPr>
            <a:xfrm>
              <a:off x="5029293" y="1175601"/>
              <a:ext cx="137068" cy="226287"/>
            </a:xfrm>
            <a:custGeom>
              <a:avLst/>
              <a:gdLst/>
              <a:ahLst/>
              <a:cxnLst/>
              <a:rect l="0" t="0" r="0" b="0"/>
              <a:pathLst>
                <a:path w="137068" h="226287">
                  <a:moveTo>
                    <a:pt x="7526" y="74078"/>
                  </a:moveTo>
                  <a:lnTo>
                    <a:pt x="7526" y="107608"/>
                  </a:lnTo>
                  <a:lnTo>
                    <a:pt x="7526" y="143985"/>
                  </a:lnTo>
                  <a:lnTo>
                    <a:pt x="7526" y="181934"/>
                  </a:lnTo>
                  <a:lnTo>
                    <a:pt x="6680" y="204541"/>
                  </a:lnTo>
                  <a:lnTo>
                    <a:pt x="377" y="220204"/>
                  </a:lnTo>
                  <a:lnTo>
                    <a:pt x="116" y="222843"/>
                  </a:lnTo>
                  <a:lnTo>
                    <a:pt x="0" y="221194"/>
                  </a:lnTo>
                  <a:lnTo>
                    <a:pt x="815" y="220415"/>
                  </a:lnTo>
                  <a:lnTo>
                    <a:pt x="3979" y="219551"/>
                  </a:lnTo>
                  <a:lnTo>
                    <a:pt x="5161" y="217627"/>
                  </a:lnTo>
                  <a:lnTo>
                    <a:pt x="7060" y="202372"/>
                  </a:lnTo>
                  <a:lnTo>
                    <a:pt x="7465" y="171124"/>
                  </a:lnTo>
                  <a:lnTo>
                    <a:pt x="7515" y="134139"/>
                  </a:lnTo>
                  <a:lnTo>
                    <a:pt x="9781" y="104292"/>
                  </a:lnTo>
                  <a:lnTo>
                    <a:pt x="15815" y="74000"/>
                  </a:lnTo>
                  <a:lnTo>
                    <a:pt x="25222" y="45833"/>
                  </a:lnTo>
                  <a:lnTo>
                    <a:pt x="47643" y="12723"/>
                  </a:lnTo>
                  <a:lnTo>
                    <a:pt x="54425" y="5040"/>
                  </a:lnTo>
                  <a:lnTo>
                    <a:pt x="62520" y="1062"/>
                  </a:lnTo>
                  <a:lnTo>
                    <a:pt x="67048" y="0"/>
                  </a:lnTo>
                  <a:lnTo>
                    <a:pt x="76596" y="1079"/>
                  </a:lnTo>
                  <a:lnTo>
                    <a:pt x="81513" y="2552"/>
                  </a:lnTo>
                  <a:lnTo>
                    <a:pt x="89234" y="8705"/>
                  </a:lnTo>
                  <a:lnTo>
                    <a:pt x="112432" y="38518"/>
                  </a:lnTo>
                  <a:lnTo>
                    <a:pt x="117651" y="52347"/>
                  </a:lnTo>
                  <a:lnTo>
                    <a:pt x="123259" y="84179"/>
                  </a:lnTo>
                  <a:lnTo>
                    <a:pt x="129871" y="115171"/>
                  </a:lnTo>
                  <a:lnTo>
                    <a:pt x="134934" y="146650"/>
                  </a:lnTo>
                  <a:lnTo>
                    <a:pt x="136645" y="184087"/>
                  </a:lnTo>
                  <a:lnTo>
                    <a:pt x="137042" y="221540"/>
                  </a:lnTo>
                  <a:lnTo>
                    <a:pt x="137066" y="226286"/>
                  </a:lnTo>
                  <a:lnTo>
                    <a:pt x="137067" y="2188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93"/>
            <p:cNvSpPr/>
            <p:nvPr/>
          </p:nvSpPr>
          <p:spPr>
            <a:xfrm>
              <a:off x="4922519" y="1150620"/>
              <a:ext cx="7621" cy="7620"/>
            </a:xfrm>
            <a:custGeom>
              <a:avLst/>
              <a:gdLst/>
              <a:ahLst/>
              <a:cxnLst/>
              <a:rect l="0" t="0" r="0" b="0"/>
              <a:pathLst>
                <a:path w="7621" h="7620">
                  <a:moveTo>
                    <a:pt x="7620" y="761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94"/>
            <p:cNvSpPr/>
            <p:nvPr/>
          </p:nvSpPr>
          <p:spPr>
            <a:xfrm>
              <a:off x="4914900" y="1242059"/>
              <a:ext cx="15240" cy="165643"/>
            </a:xfrm>
            <a:custGeom>
              <a:avLst/>
              <a:gdLst/>
              <a:ahLst/>
              <a:cxnLst/>
              <a:rect l="0" t="0" r="0" b="0"/>
              <a:pathLst>
                <a:path w="15240" h="165643">
                  <a:moveTo>
                    <a:pt x="15239" y="0"/>
                  </a:moveTo>
                  <a:lnTo>
                    <a:pt x="15239" y="10606"/>
                  </a:lnTo>
                  <a:lnTo>
                    <a:pt x="8679" y="40091"/>
                  </a:lnTo>
                  <a:lnTo>
                    <a:pt x="13065" y="69820"/>
                  </a:lnTo>
                  <a:lnTo>
                    <a:pt x="14810" y="105169"/>
                  </a:lnTo>
                  <a:lnTo>
                    <a:pt x="15183" y="138498"/>
                  </a:lnTo>
                  <a:lnTo>
                    <a:pt x="14376" y="153738"/>
                  </a:lnTo>
                  <a:lnTo>
                    <a:pt x="8676" y="165642"/>
                  </a:lnTo>
                  <a:lnTo>
                    <a:pt x="7477" y="165462"/>
                  </a:lnTo>
                  <a:lnTo>
                    <a:pt x="0" y="1600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5"/>
            <p:cNvSpPr/>
            <p:nvPr/>
          </p:nvSpPr>
          <p:spPr>
            <a:xfrm>
              <a:off x="4427666" y="1188720"/>
              <a:ext cx="151377" cy="159913"/>
            </a:xfrm>
            <a:custGeom>
              <a:avLst/>
              <a:gdLst/>
              <a:ahLst/>
              <a:cxnLst/>
              <a:rect l="0" t="0" r="0" b="0"/>
              <a:pathLst>
                <a:path w="151377" h="159913">
                  <a:moveTo>
                    <a:pt x="68134" y="0"/>
                  </a:moveTo>
                  <a:lnTo>
                    <a:pt x="68134" y="4045"/>
                  </a:lnTo>
                  <a:lnTo>
                    <a:pt x="67287" y="5236"/>
                  </a:lnTo>
                  <a:lnTo>
                    <a:pt x="65876" y="6031"/>
                  </a:lnTo>
                  <a:lnTo>
                    <a:pt x="55136" y="8257"/>
                  </a:lnTo>
                  <a:lnTo>
                    <a:pt x="37636" y="20788"/>
                  </a:lnTo>
                  <a:lnTo>
                    <a:pt x="32566" y="22785"/>
                  </a:lnTo>
                  <a:lnTo>
                    <a:pt x="7174" y="43504"/>
                  </a:lnTo>
                  <a:lnTo>
                    <a:pt x="4634" y="44243"/>
                  </a:lnTo>
                  <a:lnTo>
                    <a:pt x="2940" y="45582"/>
                  </a:lnTo>
                  <a:lnTo>
                    <a:pt x="0" y="52151"/>
                  </a:lnTo>
                  <a:lnTo>
                    <a:pt x="697" y="52547"/>
                  </a:lnTo>
                  <a:lnTo>
                    <a:pt x="38342" y="53335"/>
                  </a:lnTo>
                  <a:lnTo>
                    <a:pt x="48119" y="54184"/>
                  </a:lnTo>
                  <a:lnTo>
                    <a:pt x="83391" y="62746"/>
                  </a:lnTo>
                  <a:lnTo>
                    <a:pt x="98619" y="66851"/>
                  </a:lnTo>
                  <a:lnTo>
                    <a:pt x="113855" y="70325"/>
                  </a:lnTo>
                  <a:lnTo>
                    <a:pt x="134174" y="79084"/>
                  </a:lnTo>
                  <a:lnTo>
                    <a:pt x="142076" y="86230"/>
                  </a:lnTo>
                  <a:lnTo>
                    <a:pt x="147564" y="94204"/>
                  </a:lnTo>
                  <a:lnTo>
                    <a:pt x="150002" y="100571"/>
                  </a:lnTo>
                  <a:lnTo>
                    <a:pt x="151376" y="112960"/>
                  </a:lnTo>
                  <a:lnTo>
                    <a:pt x="149439" y="120195"/>
                  </a:lnTo>
                  <a:lnTo>
                    <a:pt x="141331" y="131286"/>
                  </a:lnTo>
                  <a:lnTo>
                    <a:pt x="127466" y="146159"/>
                  </a:lnTo>
                  <a:lnTo>
                    <a:pt x="119621" y="149626"/>
                  </a:lnTo>
                  <a:lnTo>
                    <a:pt x="85805" y="158798"/>
                  </a:lnTo>
                  <a:lnTo>
                    <a:pt x="48863" y="159912"/>
                  </a:lnTo>
                  <a:lnTo>
                    <a:pt x="14793"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96"/>
            <p:cNvSpPr/>
            <p:nvPr/>
          </p:nvSpPr>
          <p:spPr>
            <a:xfrm>
              <a:off x="4198619" y="1203960"/>
              <a:ext cx="106682" cy="174802"/>
            </a:xfrm>
            <a:custGeom>
              <a:avLst/>
              <a:gdLst/>
              <a:ahLst/>
              <a:cxnLst/>
              <a:rect l="0" t="0" r="0" b="0"/>
              <a:pathLst>
                <a:path w="106682" h="174802">
                  <a:moveTo>
                    <a:pt x="0" y="60960"/>
                  </a:moveTo>
                  <a:lnTo>
                    <a:pt x="847" y="95708"/>
                  </a:lnTo>
                  <a:lnTo>
                    <a:pt x="6914" y="131451"/>
                  </a:lnTo>
                  <a:lnTo>
                    <a:pt x="7608" y="167430"/>
                  </a:lnTo>
                  <a:lnTo>
                    <a:pt x="7620" y="174801"/>
                  </a:lnTo>
                  <a:lnTo>
                    <a:pt x="6774" y="140999"/>
                  </a:lnTo>
                  <a:lnTo>
                    <a:pt x="3230" y="120800"/>
                  </a:lnTo>
                  <a:lnTo>
                    <a:pt x="6875" y="83672"/>
                  </a:lnTo>
                  <a:lnTo>
                    <a:pt x="11445" y="60916"/>
                  </a:lnTo>
                  <a:lnTo>
                    <a:pt x="22206" y="42132"/>
                  </a:lnTo>
                  <a:lnTo>
                    <a:pt x="48178" y="12870"/>
                  </a:lnTo>
                  <a:lnTo>
                    <a:pt x="55561" y="9953"/>
                  </a:lnTo>
                  <a:lnTo>
                    <a:pt x="93087" y="531"/>
                  </a:lnTo>
                  <a:lnTo>
                    <a:pt x="1066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97"/>
            <p:cNvSpPr/>
            <p:nvPr/>
          </p:nvSpPr>
          <p:spPr>
            <a:xfrm>
              <a:off x="3941053" y="1242469"/>
              <a:ext cx="126876" cy="180479"/>
            </a:xfrm>
            <a:custGeom>
              <a:avLst/>
              <a:gdLst/>
              <a:ahLst/>
              <a:cxnLst/>
              <a:rect l="0" t="0" r="0" b="0"/>
              <a:pathLst>
                <a:path w="126876" h="180479">
                  <a:moveTo>
                    <a:pt x="74687" y="22451"/>
                  </a:moveTo>
                  <a:lnTo>
                    <a:pt x="74687" y="15890"/>
                  </a:lnTo>
                  <a:lnTo>
                    <a:pt x="73840" y="15537"/>
                  </a:lnTo>
                  <a:lnTo>
                    <a:pt x="70642" y="15144"/>
                  </a:lnTo>
                  <a:lnTo>
                    <a:pt x="69450" y="14193"/>
                  </a:lnTo>
                  <a:lnTo>
                    <a:pt x="63335" y="4252"/>
                  </a:lnTo>
                  <a:lnTo>
                    <a:pt x="58917" y="1662"/>
                  </a:lnTo>
                  <a:lnTo>
                    <a:pt x="49182" y="0"/>
                  </a:lnTo>
                  <a:lnTo>
                    <a:pt x="37590" y="3757"/>
                  </a:lnTo>
                  <a:lnTo>
                    <a:pt x="27477" y="10232"/>
                  </a:lnTo>
                  <a:lnTo>
                    <a:pt x="16474" y="26089"/>
                  </a:lnTo>
                  <a:lnTo>
                    <a:pt x="3594" y="54580"/>
                  </a:lnTo>
                  <a:lnTo>
                    <a:pt x="0" y="80324"/>
                  </a:lnTo>
                  <a:lnTo>
                    <a:pt x="4869" y="113281"/>
                  </a:lnTo>
                  <a:lnTo>
                    <a:pt x="16438" y="147865"/>
                  </a:lnTo>
                  <a:lnTo>
                    <a:pt x="23937" y="164221"/>
                  </a:lnTo>
                  <a:lnTo>
                    <a:pt x="31247" y="172384"/>
                  </a:lnTo>
                  <a:lnTo>
                    <a:pt x="40140" y="177988"/>
                  </a:lnTo>
                  <a:lnTo>
                    <a:pt x="49737" y="180478"/>
                  </a:lnTo>
                  <a:lnTo>
                    <a:pt x="59646" y="179327"/>
                  </a:lnTo>
                  <a:lnTo>
                    <a:pt x="95018" y="164507"/>
                  </a:lnTo>
                  <a:lnTo>
                    <a:pt x="102914" y="155013"/>
                  </a:lnTo>
                  <a:lnTo>
                    <a:pt x="117570" y="120905"/>
                  </a:lnTo>
                  <a:lnTo>
                    <a:pt x="125710" y="90911"/>
                  </a:lnTo>
                  <a:lnTo>
                    <a:pt x="126875" y="54608"/>
                  </a:lnTo>
                  <a:lnTo>
                    <a:pt x="120239" y="28814"/>
                  </a:lnTo>
                  <a:lnTo>
                    <a:pt x="118602" y="26693"/>
                  </a:lnTo>
                  <a:lnTo>
                    <a:pt x="112787" y="2245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98"/>
            <p:cNvSpPr/>
            <p:nvPr/>
          </p:nvSpPr>
          <p:spPr>
            <a:xfrm>
              <a:off x="3741419" y="1206083"/>
              <a:ext cx="126784" cy="194110"/>
            </a:xfrm>
            <a:custGeom>
              <a:avLst/>
              <a:gdLst/>
              <a:ahLst/>
              <a:cxnLst/>
              <a:rect l="0" t="0" r="0" b="0"/>
              <a:pathLst>
                <a:path w="126784" h="194110">
                  <a:moveTo>
                    <a:pt x="0" y="81696"/>
                  </a:moveTo>
                  <a:lnTo>
                    <a:pt x="0" y="92303"/>
                  </a:lnTo>
                  <a:lnTo>
                    <a:pt x="2258" y="97135"/>
                  </a:lnTo>
                  <a:lnTo>
                    <a:pt x="6084" y="103798"/>
                  </a:lnTo>
                  <a:lnTo>
                    <a:pt x="21255" y="138022"/>
                  </a:lnTo>
                  <a:lnTo>
                    <a:pt x="34050" y="157088"/>
                  </a:lnTo>
                  <a:lnTo>
                    <a:pt x="65770" y="191751"/>
                  </a:lnTo>
                  <a:lnTo>
                    <a:pt x="71001" y="194109"/>
                  </a:lnTo>
                  <a:lnTo>
                    <a:pt x="73581" y="193892"/>
                  </a:lnTo>
                  <a:lnTo>
                    <a:pt x="90395" y="185225"/>
                  </a:lnTo>
                  <a:lnTo>
                    <a:pt x="97467" y="178227"/>
                  </a:lnTo>
                  <a:lnTo>
                    <a:pt x="100538" y="173990"/>
                  </a:lnTo>
                  <a:lnTo>
                    <a:pt x="103950" y="162509"/>
                  </a:lnTo>
                  <a:lnTo>
                    <a:pt x="110186" y="126352"/>
                  </a:lnTo>
                  <a:lnTo>
                    <a:pt x="117127" y="94834"/>
                  </a:lnTo>
                  <a:lnTo>
                    <a:pt x="120500" y="64046"/>
                  </a:lnTo>
                  <a:lnTo>
                    <a:pt x="126030" y="30232"/>
                  </a:lnTo>
                  <a:lnTo>
                    <a:pt x="124361" y="12731"/>
                  </a:lnTo>
                  <a:lnTo>
                    <a:pt x="126783" y="2654"/>
                  </a:lnTo>
                  <a:lnTo>
                    <a:pt x="126009" y="1062"/>
                  </a:lnTo>
                  <a:lnTo>
                    <a:pt x="124646" y="0"/>
                  </a:lnTo>
                  <a:lnTo>
                    <a:pt x="122891" y="139"/>
                  </a:lnTo>
                  <a:lnTo>
                    <a:pt x="114300" y="54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99"/>
            <p:cNvSpPr/>
            <p:nvPr/>
          </p:nvSpPr>
          <p:spPr>
            <a:xfrm>
              <a:off x="3513982" y="1219200"/>
              <a:ext cx="181719" cy="188861"/>
            </a:xfrm>
            <a:custGeom>
              <a:avLst/>
              <a:gdLst/>
              <a:ahLst/>
              <a:cxnLst/>
              <a:rect l="0" t="0" r="0" b="0"/>
              <a:pathLst>
                <a:path w="181719" h="188861">
                  <a:moveTo>
                    <a:pt x="90277" y="0"/>
                  </a:moveTo>
                  <a:lnTo>
                    <a:pt x="86232" y="0"/>
                  </a:lnTo>
                  <a:lnTo>
                    <a:pt x="53487" y="11351"/>
                  </a:lnTo>
                  <a:lnTo>
                    <a:pt x="43158" y="18133"/>
                  </a:lnTo>
                  <a:lnTo>
                    <a:pt x="22833" y="54262"/>
                  </a:lnTo>
                  <a:lnTo>
                    <a:pt x="9723" y="89239"/>
                  </a:lnTo>
                  <a:lnTo>
                    <a:pt x="1239" y="121485"/>
                  </a:lnTo>
                  <a:lnTo>
                    <a:pt x="0" y="158269"/>
                  </a:lnTo>
                  <a:lnTo>
                    <a:pt x="3023" y="167144"/>
                  </a:lnTo>
                  <a:lnTo>
                    <a:pt x="9485" y="176900"/>
                  </a:lnTo>
                  <a:lnTo>
                    <a:pt x="16552" y="180222"/>
                  </a:lnTo>
                  <a:lnTo>
                    <a:pt x="20807" y="181108"/>
                  </a:lnTo>
                  <a:lnTo>
                    <a:pt x="30051" y="179834"/>
                  </a:lnTo>
                  <a:lnTo>
                    <a:pt x="53967" y="174169"/>
                  </a:lnTo>
                  <a:lnTo>
                    <a:pt x="73569" y="158172"/>
                  </a:lnTo>
                  <a:lnTo>
                    <a:pt x="76599" y="153708"/>
                  </a:lnTo>
                  <a:lnTo>
                    <a:pt x="87362" y="118982"/>
                  </a:lnTo>
                  <a:lnTo>
                    <a:pt x="90164" y="82057"/>
                  </a:lnTo>
                  <a:lnTo>
                    <a:pt x="90268" y="70153"/>
                  </a:lnTo>
                  <a:lnTo>
                    <a:pt x="90277" y="79324"/>
                  </a:lnTo>
                  <a:lnTo>
                    <a:pt x="92535" y="84079"/>
                  </a:lnTo>
                  <a:lnTo>
                    <a:pt x="94322" y="86533"/>
                  </a:lnTo>
                  <a:lnTo>
                    <a:pt x="103772" y="122384"/>
                  </a:lnTo>
                  <a:lnTo>
                    <a:pt x="111680" y="139084"/>
                  </a:lnTo>
                  <a:lnTo>
                    <a:pt x="133935" y="165018"/>
                  </a:lnTo>
                  <a:lnTo>
                    <a:pt x="159934" y="184966"/>
                  </a:lnTo>
                  <a:lnTo>
                    <a:pt x="168085" y="188040"/>
                  </a:lnTo>
                  <a:lnTo>
                    <a:pt x="172629" y="188860"/>
                  </a:lnTo>
                  <a:lnTo>
                    <a:pt x="175659" y="188560"/>
                  </a:lnTo>
                  <a:lnTo>
                    <a:pt x="177678" y="187513"/>
                  </a:lnTo>
                  <a:lnTo>
                    <a:pt x="181718" y="1828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00"/>
            <p:cNvSpPr/>
            <p:nvPr/>
          </p:nvSpPr>
          <p:spPr>
            <a:xfrm>
              <a:off x="3329940" y="1219200"/>
              <a:ext cx="114301" cy="53341"/>
            </a:xfrm>
            <a:custGeom>
              <a:avLst/>
              <a:gdLst/>
              <a:ahLst/>
              <a:cxnLst/>
              <a:rect l="0" t="0" r="0" b="0"/>
              <a:pathLst>
                <a:path w="114301" h="53341">
                  <a:moveTo>
                    <a:pt x="0" y="53340"/>
                  </a:moveTo>
                  <a:lnTo>
                    <a:pt x="0" y="49294"/>
                  </a:lnTo>
                  <a:lnTo>
                    <a:pt x="846" y="48103"/>
                  </a:lnTo>
                  <a:lnTo>
                    <a:pt x="2257" y="47308"/>
                  </a:lnTo>
                  <a:lnTo>
                    <a:pt x="4045" y="46779"/>
                  </a:lnTo>
                  <a:lnTo>
                    <a:pt x="37238" y="30323"/>
                  </a:lnTo>
                  <a:lnTo>
                    <a:pt x="74535" y="15226"/>
                  </a:lnTo>
                  <a:lnTo>
                    <a:pt x="90946" y="9873"/>
                  </a:lnTo>
                  <a:lnTo>
                    <a:pt x="100533" y="7774"/>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01"/>
            <p:cNvSpPr/>
            <p:nvPr/>
          </p:nvSpPr>
          <p:spPr>
            <a:xfrm>
              <a:off x="3269007" y="1005839"/>
              <a:ext cx="220953" cy="83822"/>
            </a:xfrm>
            <a:custGeom>
              <a:avLst/>
              <a:gdLst/>
              <a:ahLst/>
              <a:cxnLst/>
              <a:rect l="0" t="0" r="0" b="0"/>
              <a:pathLst>
                <a:path w="220953" h="83822">
                  <a:moveTo>
                    <a:pt x="7593" y="83821"/>
                  </a:moveTo>
                  <a:lnTo>
                    <a:pt x="0" y="76228"/>
                  </a:lnTo>
                  <a:lnTo>
                    <a:pt x="37212" y="76201"/>
                  </a:lnTo>
                  <a:lnTo>
                    <a:pt x="66313" y="72155"/>
                  </a:lnTo>
                  <a:lnTo>
                    <a:pt x="98590" y="62357"/>
                  </a:lnTo>
                  <a:lnTo>
                    <a:pt x="129425" y="47250"/>
                  </a:lnTo>
                  <a:lnTo>
                    <a:pt x="166754" y="27985"/>
                  </a:lnTo>
                  <a:lnTo>
                    <a:pt x="203256" y="7772"/>
                  </a:lnTo>
                  <a:lnTo>
                    <a:pt x="209700" y="3454"/>
                  </a:lnTo>
                  <a:lnTo>
                    <a:pt x="22095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02"/>
            <p:cNvSpPr/>
            <p:nvPr/>
          </p:nvSpPr>
          <p:spPr>
            <a:xfrm>
              <a:off x="3307080" y="1196339"/>
              <a:ext cx="22861" cy="231368"/>
            </a:xfrm>
            <a:custGeom>
              <a:avLst/>
              <a:gdLst/>
              <a:ahLst/>
              <a:cxnLst/>
              <a:rect l="0" t="0" r="0" b="0"/>
              <a:pathLst>
                <a:path w="22861" h="231368">
                  <a:moveTo>
                    <a:pt x="22860" y="0"/>
                  </a:moveTo>
                  <a:lnTo>
                    <a:pt x="22860" y="4046"/>
                  </a:lnTo>
                  <a:lnTo>
                    <a:pt x="16299" y="36609"/>
                  </a:lnTo>
                  <a:lnTo>
                    <a:pt x="15448" y="74369"/>
                  </a:lnTo>
                  <a:lnTo>
                    <a:pt x="15301" y="104351"/>
                  </a:lnTo>
                  <a:lnTo>
                    <a:pt x="16104" y="134683"/>
                  </a:lnTo>
                  <a:lnTo>
                    <a:pt x="20482" y="164272"/>
                  </a:lnTo>
                  <a:lnTo>
                    <a:pt x="22390" y="197455"/>
                  </a:lnTo>
                  <a:lnTo>
                    <a:pt x="21804" y="211371"/>
                  </a:lnTo>
                  <a:lnTo>
                    <a:pt x="15927" y="231367"/>
                  </a:lnTo>
                  <a:lnTo>
                    <a:pt x="15698" y="231291"/>
                  </a:lnTo>
                  <a:lnTo>
                    <a:pt x="12993" y="194397"/>
                  </a:lnTo>
                  <a:lnTo>
                    <a:pt x="9212" y="164279"/>
                  </a:lnTo>
                  <a:lnTo>
                    <a:pt x="5834" y="133060"/>
                  </a:lnTo>
                  <a:lnTo>
                    <a:pt x="0" y="106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SMARTInkShape-Group25"/>
          <p:cNvGrpSpPr/>
          <p:nvPr/>
        </p:nvGrpSpPr>
        <p:grpSpPr>
          <a:xfrm>
            <a:off x="7513726" y="1005839"/>
            <a:ext cx="1183765" cy="440176"/>
            <a:chOff x="7513726" y="1005839"/>
            <a:chExt cx="1183765" cy="440176"/>
          </a:xfrm>
        </p:grpSpPr>
        <p:sp>
          <p:nvSpPr>
            <p:cNvPr id="31" name="SMARTInkShape-103"/>
            <p:cNvSpPr/>
            <p:nvPr/>
          </p:nvSpPr>
          <p:spPr>
            <a:xfrm>
              <a:off x="8267795" y="1028700"/>
              <a:ext cx="37902" cy="60919"/>
            </a:xfrm>
            <a:custGeom>
              <a:avLst/>
              <a:gdLst/>
              <a:ahLst/>
              <a:cxnLst/>
              <a:rect l="0" t="0" r="0" b="0"/>
              <a:pathLst>
                <a:path w="37902" h="60919">
                  <a:moveTo>
                    <a:pt x="15144" y="0"/>
                  </a:moveTo>
                  <a:lnTo>
                    <a:pt x="15144" y="10605"/>
                  </a:lnTo>
                  <a:lnTo>
                    <a:pt x="12887" y="15438"/>
                  </a:lnTo>
                  <a:lnTo>
                    <a:pt x="9907" y="20408"/>
                  </a:lnTo>
                  <a:lnTo>
                    <a:pt x="8230" y="28812"/>
                  </a:lnTo>
                  <a:lnTo>
                    <a:pt x="6887" y="40804"/>
                  </a:lnTo>
                  <a:lnTo>
                    <a:pt x="0" y="60486"/>
                  </a:lnTo>
                  <a:lnTo>
                    <a:pt x="6474" y="60918"/>
                  </a:lnTo>
                  <a:lnTo>
                    <a:pt x="25409" y="43046"/>
                  </a:lnTo>
                  <a:lnTo>
                    <a:pt x="28174" y="35783"/>
                  </a:lnTo>
                  <a:lnTo>
                    <a:pt x="30248" y="27756"/>
                  </a:lnTo>
                  <a:lnTo>
                    <a:pt x="36222" y="15705"/>
                  </a:lnTo>
                  <a:lnTo>
                    <a:pt x="37901" y="4048"/>
                  </a:lnTo>
                  <a:lnTo>
                    <a:pt x="37088" y="2698"/>
                  </a:lnTo>
                  <a:lnTo>
                    <a:pt x="35700" y="1799"/>
                  </a:lnTo>
                  <a:lnTo>
                    <a:pt x="31434" y="355"/>
                  </a:lnTo>
                  <a:lnTo>
                    <a:pt x="22234" y="8335"/>
                  </a:lnTo>
                  <a:lnTo>
                    <a:pt x="15144" y="152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04"/>
            <p:cNvSpPr/>
            <p:nvPr/>
          </p:nvSpPr>
          <p:spPr>
            <a:xfrm>
              <a:off x="8526780" y="1143000"/>
              <a:ext cx="170711" cy="220980"/>
            </a:xfrm>
            <a:custGeom>
              <a:avLst/>
              <a:gdLst/>
              <a:ahLst/>
              <a:cxnLst/>
              <a:rect l="0" t="0" r="0" b="0"/>
              <a:pathLst>
                <a:path w="170711" h="220980">
                  <a:moveTo>
                    <a:pt x="160020" y="0"/>
                  </a:moveTo>
                  <a:lnTo>
                    <a:pt x="137841" y="0"/>
                  </a:lnTo>
                  <a:lnTo>
                    <a:pt x="134227" y="1693"/>
                  </a:lnTo>
                  <a:lnTo>
                    <a:pt x="117828" y="14320"/>
                  </a:lnTo>
                  <a:lnTo>
                    <a:pt x="89365" y="28665"/>
                  </a:lnTo>
                  <a:lnTo>
                    <a:pt x="59307" y="49236"/>
                  </a:lnTo>
                  <a:lnTo>
                    <a:pt x="46397" y="54787"/>
                  </a:lnTo>
                  <a:lnTo>
                    <a:pt x="43630" y="56844"/>
                  </a:lnTo>
                  <a:lnTo>
                    <a:pt x="42634" y="59063"/>
                  </a:lnTo>
                  <a:lnTo>
                    <a:pt x="42816" y="61388"/>
                  </a:lnTo>
                  <a:lnTo>
                    <a:pt x="45146" y="67159"/>
                  </a:lnTo>
                  <a:lnTo>
                    <a:pt x="49594" y="72204"/>
                  </a:lnTo>
                  <a:lnTo>
                    <a:pt x="58448" y="74424"/>
                  </a:lnTo>
                  <a:lnTo>
                    <a:pt x="75456" y="77931"/>
                  </a:lnTo>
                  <a:lnTo>
                    <a:pt x="91218" y="82075"/>
                  </a:lnTo>
                  <a:lnTo>
                    <a:pt x="115761" y="87520"/>
                  </a:lnTo>
                  <a:lnTo>
                    <a:pt x="149543" y="108262"/>
                  </a:lnTo>
                  <a:lnTo>
                    <a:pt x="160961" y="120601"/>
                  </a:lnTo>
                  <a:lnTo>
                    <a:pt x="169706" y="134981"/>
                  </a:lnTo>
                  <a:lnTo>
                    <a:pt x="170710" y="139941"/>
                  </a:lnTo>
                  <a:lnTo>
                    <a:pt x="168079" y="155858"/>
                  </a:lnTo>
                  <a:lnTo>
                    <a:pt x="164166" y="169176"/>
                  </a:lnTo>
                  <a:lnTo>
                    <a:pt x="157347" y="179047"/>
                  </a:lnTo>
                  <a:lnTo>
                    <a:pt x="132574" y="200311"/>
                  </a:lnTo>
                  <a:lnTo>
                    <a:pt x="99909" y="212789"/>
                  </a:lnTo>
                  <a:lnTo>
                    <a:pt x="74194" y="218553"/>
                  </a:lnTo>
                  <a:lnTo>
                    <a:pt x="40610" y="220260"/>
                  </a:lnTo>
                  <a:lnTo>
                    <a:pt x="0" y="2209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05"/>
            <p:cNvSpPr/>
            <p:nvPr/>
          </p:nvSpPr>
          <p:spPr>
            <a:xfrm>
              <a:off x="8343900" y="1196339"/>
              <a:ext cx="167640" cy="99062"/>
            </a:xfrm>
            <a:custGeom>
              <a:avLst/>
              <a:gdLst/>
              <a:ahLst/>
              <a:cxnLst/>
              <a:rect l="0" t="0" r="0" b="0"/>
              <a:pathLst>
                <a:path w="167640" h="99062">
                  <a:moveTo>
                    <a:pt x="0" y="99061"/>
                  </a:moveTo>
                  <a:lnTo>
                    <a:pt x="27337" y="73416"/>
                  </a:lnTo>
                  <a:lnTo>
                    <a:pt x="61549" y="54678"/>
                  </a:lnTo>
                  <a:lnTo>
                    <a:pt x="96793" y="36170"/>
                  </a:lnTo>
                  <a:lnTo>
                    <a:pt x="129092" y="21225"/>
                  </a:lnTo>
                  <a:lnTo>
                    <a:pt x="158643" y="2784"/>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06"/>
            <p:cNvSpPr/>
            <p:nvPr/>
          </p:nvSpPr>
          <p:spPr>
            <a:xfrm>
              <a:off x="8374380" y="1005839"/>
              <a:ext cx="53340" cy="377114"/>
            </a:xfrm>
            <a:custGeom>
              <a:avLst/>
              <a:gdLst/>
              <a:ahLst/>
              <a:cxnLst/>
              <a:rect l="0" t="0" r="0" b="0"/>
              <a:pathLst>
                <a:path w="53340" h="377114">
                  <a:moveTo>
                    <a:pt x="0" y="0"/>
                  </a:moveTo>
                  <a:lnTo>
                    <a:pt x="0" y="10606"/>
                  </a:lnTo>
                  <a:lnTo>
                    <a:pt x="10605" y="40091"/>
                  </a:lnTo>
                  <a:lnTo>
                    <a:pt x="13866" y="69641"/>
                  </a:lnTo>
                  <a:lnTo>
                    <a:pt x="18878" y="105207"/>
                  </a:lnTo>
                  <a:lnTo>
                    <a:pt x="23348" y="132272"/>
                  </a:lnTo>
                  <a:lnTo>
                    <a:pt x="27310" y="162081"/>
                  </a:lnTo>
                  <a:lnTo>
                    <a:pt x="29071" y="195085"/>
                  </a:lnTo>
                  <a:lnTo>
                    <a:pt x="32111" y="227252"/>
                  </a:lnTo>
                  <a:lnTo>
                    <a:pt x="35438" y="257634"/>
                  </a:lnTo>
                  <a:lnTo>
                    <a:pt x="36917" y="285249"/>
                  </a:lnTo>
                  <a:lnTo>
                    <a:pt x="41794" y="320550"/>
                  </a:lnTo>
                  <a:lnTo>
                    <a:pt x="47460" y="356535"/>
                  </a:lnTo>
                  <a:lnTo>
                    <a:pt x="52824" y="374159"/>
                  </a:lnTo>
                  <a:lnTo>
                    <a:pt x="53111" y="377113"/>
                  </a:lnTo>
                  <a:lnTo>
                    <a:pt x="53339" y="3733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07"/>
            <p:cNvSpPr/>
            <p:nvPr/>
          </p:nvSpPr>
          <p:spPr>
            <a:xfrm>
              <a:off x="8275319" y="1226820"/>
              <a:ext cx="7621" cy="175260"/>
            </a:xfrm>
            <a:custGeom>
              <a:avLst/>
              <a:gdLst/>
              <a:ahLst/>
              <a:cxnLst/>
              <a:rect l="0" t="0" r="0" b="0"/>
              <a:pathLst>
                <a:path w="7621" h="175260">
                  <a:moveTo>
                    <a:pt x="7620" y="0"/>
                  </a:moveTo>
                  <a:lnTo>
                    <a:pt x="6773" y="25994"/>
                  </a:lnTo>
                  <a:lnTo>
                    <a:pt x="1060" y="54923"/>
                  </a:lnTo>
                  <a:lnTo>
                    <a:pt x="209" y="84979"/>
                  </a:lnTo>
                  <a:lnTo>
                    <a:pt x="42" y="118135"/>
                  </a:lnTo>
                  <a:lnTo>
                    <a:pt x="6" y="152058"/>
                  </a:lnTo>
                  <a:lnTo>
                    <a:pt x="0" y="1752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08"/>
            <p:cNvSpPr/>
            <p:nvPr/>
          </p:nvSpPr>
          <p:spPr>
            <a:xfrm>
              <a:off x="7948480" y="1189779"/>
              <a:ext cx="250640" cy="239796"/>
            </a:xfrm>
            <a:custGeom>
              <a:avLst/>
              <a:gdLst/>
              <a:ahLst/>
              <a:cxnLst/>
              <a:rect l="0" t="0" r="0" b="0"/>
              <a:pathLst>
                <a:path w="250640" h="239796">
                  <a:moveTo>
                    <a:pt x="105859" y="6560"/>
                  </a:moveTo>
                  <a:lnTo>
                    <a:pt x="101814" y="6560"/>
                  </a:lnTo>
                  <a:lnTo>
                    <a:pt x="97571" y="4303"/>
                  </a:lnTo>
                  <a:lnTo>
                    <a:pt x="91993" y="0"/>
                  </a:lnTo>
                  <a:lnTo>
                    <a:pt x="90688" y="493"/>
                  </a:lnTo>
                  <a:lnTo>
                    <a:pt x="84807" y="4386"/>
                  </a:lnTo>
                  <a:lnTo>
                    <a:pt x="80133" y="5594"/>
                  </a:lnTo>
                  <a:lnTo>
                    <a:pt x="58630" y="23642"/>
                  </a:lnTo>
                  <a:lnTo>
                    <a:pt x="38405" y="56686"/>
                  </a:lnTo>
                  <a:lnTo>
                    <a:pt x="20264" y="93219"/>
                  </a:lnTo>
                  <a:lnTo>
                    <a:pt x="8531" y="121701"/>
                  </a:lnTo>
                  <a:lnTo>
                    <a:pt x="1950" y="153847"/>
                  </a:lnTo>
                  <a:lnTo>
                    <a:pt x="0" y="185668"/>
                  </a:lnTo>
                  <a:lnTo>
                    <a:pt x="1681" y="208925"/>
                  </a:lnTo>
                  <a:lnTo>
                    <a:pt x="9833" y="231954"/>
                  </a:lnTo>
                  <a:lnTo>
                    <a:pt x="14639" y="237969"/>
                  </a:lnTo>
                  <a:lnTo>
                    <a:pt x="17105" y="239572"/>
                  </a:lnTo>
                  <a:lnTo>
                    <a:pt x="20444" y="239795"/>
                  </a:lnTo>
                  <a:lnTo>
                    <a:pt x="46863" y="231893"/>
                  </a:lnTo>
                  <a:lnTo>
                    <a:pt x="69684" y="216233"/>
                  </a:lnTo>
                  <a:lnTo>
                    <a:pt x="95618" y="187784"/>
                  </a:lnTo>
                  <a:lnTo>
                    <a:pt x="109920" y="157787"/>
                  </a:lnTo>
                  <a:lnTo>
                    <a:pt x="118640" y="122385"/>
                  </a:lnTo>
                  <a:lnTo>
                    <a:pt x="121622" y="84655"/>
                  </a:lnTo>
                  <a:lnTo>
                    <a:pt x="128623" y="60427"/>
                  </a:lnTo>
                  <a:lnTo>
                    <a:pt x="128691" y="64102"/>
                  </a:lnTo>
                  <a:lnTo>
                    <a:pt x="130964" y="68259"/>
                  </a:lnTo>
                  <a:lnTo>
                    <a:pt x="133950" y="72929"/>
                  </a:lnTo>
                  <a:lnTo>
                    <a:pt x="140070" y="89389"/>
                  </a:lnTo>
                  <a:lnTo>
                    <a:pt x="160785" y="122502"/>
                  </a:lnTo>
                  <a:lnTo>
                    <a:pt x="180941" y="160164"/>
                  </a:lnTo>
                  <a:lnTo>
                    <a:pt x="210124" y="194180"/>
                  </a:lnTo>
                  <a:lnTo>
                    <a:pt x="221232" y="205614"/>
                  </a:lnTo>
                  <a:lnTo>
                    <a:pt x="229385" y="209329"/>
                  </a:lnTo>
                  <a:lnTo>
                    <a:pt x="250639" y="2123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09"/>
            <p:cNvSpPr/>
            <p:nvPr/>
          </p:nvSpPr>
          <p:spPr>
            <a:xfrm>
              <a:off x="7513726" y="1159799"/>
              <a:ext cx="441555" cy="249746"/>
            </a:xfrm>
            <a:custGeom>
              <a:avLst/>
              <a:gdLst/>
              <a:ahLst/>
              <a:cxnLst/>
              <a:rect l="0" t="0" r="0" b="0"/>
              <a:pathLst>
                <a:path w="441555" h="249746">
                  <a:moveTo>
                    <a:pt x="14834" y="143221"/>
                  </a:moveTo>
                  <a:lnTo>
                    <a:pt x="10788" y="143221"/>
                  </a:lnTo>
                  <a:lnTo>
                    <a:pt x="6545" y="145478"/>
                  </a:lnTo>
                  <a:lnTo>
                    <a:pt x="4227" y="147266"/>
                  </a:lnTo>
                  <a:lnTo>
                    <a:pt x="1654" y="151510"/>
                  </a:lnTo>
                  <a:lnTo>
                    <a:pt x="0" y="157088"/>
                  </a:lnTo>
                  <a:lnTo>
                    <a:pt x="711" y="157545"/>
                  </a:lnTo>
                  <a:lnTo>
                    <a:pt x="27852" y="158407"/>
                  </a:lnTo>
                  <a:lnTo>
                    <a:pt x="52275" y="156187"/>
                  </a:lnTo>
                  <a:lnTo>
                    <a:pt x="87329" y="143806"/>
                  </a:lnTo>
                  <a:lnTo>
                    <a:pt x="120886" y="129941"/>
                  </a:lnTo>
                  <a:lnTo>
                    <a:pt x="158832" y="115323"/>
                  </a:lnTo>
                  <a:lnTo>
                    <a:pt x="193546" y="99265"/>
                  </a:lnTo>
                  <a:lnTo>
                    <a:pt x="227802" y="84186"/>
                  </a:lnTo>
                  <a:lnTo>
                    <a:pt x="248217" y="70913"/>
                  </a:lnTo>
                  <a:lnTo>
                    <a:pt x="273674" y="59513"/>
                  </a:lnTo>
                  <a:lnTo>
                    <a:pt x="273909" y="92808"/>
                  </a:lnTo>
                  <a:lnTo>
                    <a:pt x="276171" y="115075"/>
                  </a:lnTo>
                  <a:lnTo>
                    <a:pt x="280474" y="147727"/>
                  </a:lnTo>
                  <a:lnTo>
                    <a:pt x="286561" y="180705"/>
                  </a:lnTo>
                  <a:lnTo>
                    <a:pt x="290899" y="211679"/>
                  </a:lnTo>
                  <a:lnTo>
                    <a:pt x="296846" y="237718"/>
                  </a:lnTo>
                  <a:lnTo>
                    <a:pt x="304292" y="249745"/>
                  </a:lnTo>
                  <a:lnTo>
                    <a:pt x="304385" y="239281"/>
                  </a:lnTo>
                  <a:lnTo>
                    <a:pt x="298361" y="208144"/>
                  </a:lnTo>
                  <a:lnTo>
                    <a:pt x="297087" y="170438"/>
                  </a:lnTo>
                  <a:lnTo>
                    <a:pt x="300911" y="140466"/>
                  </a:lnTo>
                  <a:lnTo>
                    <a:pt x="307407" y="110137"/>
                  </a:lnTo>
                  <a:lnTo>
                    <a:pt x="314694" y="79702"/>
                  </a:lnTo>
                  <a:lnTo>
                    <a:pt x="330825" y="46007"/>
                  </a:lnTo>
                  <a:lnTo>
                    <a:pt x="345340" y="28527"/>
                  </a:lnTo>
                  <a:lnTo>
                    <a:pt x="370474" y="11758"/>
                  </a:lnTo>
                  <a:lnTo>
                    <a:pt x="399612" y="780"/>
                  </a:lnTo>
                  <a:lnTo>
                    <a:pt x="403433" y="0"/>
                  </a:lnTo>
                  <a:lnTo>
                    <a:pt x="412193" y="1391"/>
                  </a:lnTo>
                  <a:lnTo>
                    <a:pt x="430537" y="5446"/>
                  </a:lnTo>
                  <a:lnTo>
                    <a:pt x="441554" y="60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10"/>
            <p:cNvSpPr/>
            <p:nvPr/>
          </p:nvSpPr>
          <p:spPr>
            <a:xfrm>
              <a:off x="7585339" y="1074826"/>
              <a:ext cx="54209" cy="371189"/>
            </a:xfrm>
            <a:custGeom>
              <a:avLst/>
              <a:gdLst/>
              <a:ahLst/>
              <a:cxnLst/>
              <a:rect l="0" t="0" r="0" b="0"/>
              <a:pathLst>
                <a:path w="54209" h="371189">
                  <a:moveTo>
                    <a:pt x="11800" y="14834"/>
                  </a:moveTo>
                  <a:lnTo>
                    <a:pt x="11800" y="10788"/>
                  </a:lnTo>
                  <a:lnTo>
                    <a:pt x="9543" y="6545"/>
                  </a:lnTo>
                  <a:lnTo>
                    <a:pt x="5240" y="966"/>
                  </a:lnTo>
                  <a:lnTo>
                    <a:pt x="2394" y="204"/>
                  </a:lnTo>
                  <a:lnTo>
                    <a:pt x="449" y="0"/>
                  </a:lnTo>
                  <a:lnTo>
                    <a:pt x="0" y="711"/>
                  </a:lnTo>
                  <a:lnTo>
                    <a:pt x="2566" y="6604"/>
                  </a:lnTo>
                  <a:lnTo>
                    <a:pt x="4086" y="40213"/>
                  </a:lnTo>
                  <a:lnTo>
                    <a:pt x="8207" y="72716"/>
                  </a:lnTo>
                  <a:lnTo>
                    <a:pt x="10736" y="101787"/>
                  </a:lnTo>
                  <a:lnTo>
                    <a:pt x="11485" y="135895"/>
                  </a:lnTo>
                  <a:lnTo>
                    <a:pt x="15752" y="172812"/>
                  </a:lnTo>
                  <a:lnTo>
                    <a:pt x="20048" y="200193"/>
                  </a:lnTo>
                  <a:lnTo>
                    <a:pt x="23932" y="228449"/>
                  </a:lnTo>
                  <a:lnTo>
                    <a:pt x="25659" y="255118"/>
                  </a:lnTo>
                  <a:lnTo>
                    <a:pt x="30676" y="289887"/>
                  </a:lnTo>
                  <a:lnTo>
                    <a:pt x="34719" y="325893"/>
                  </a:lnTo>
                  <a:lnTo>
                    <a:pt x="40511" y="348017"/>
                  </a:lnTo>
                  <a:lnTo>
                    <a:pt x="49484" y="371188"/>
                  </a:lnTo>
                  <a:lnTo>
                    <a:pt x="50470" y="370937"/>
                  </a:lnTo>
                  <a:lnTo>
                    <a:pt x="53822" y="368399"/>
                  </a:lnTo>
                  <a:lnTo>
                    <a:pt x="54208" y="366537"/>
                  </a:lnTo>
                  <a:lnTo>
                    <a:pt x="53619" y="364449"/>
                  </a:lnTo>
                  <a:lnTo>
                    <a:pt x="52379" y="362211"/>
                  </a:lnTo>
                  <a:lnTo>
                    <a:pt x="49900" y="3348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SMARTInkShape-Group26"/>
          <p:cNvGrpSpPr/>
          <p:nvPr/>
        </p:nvGrpSpPr>
        <p:grpSpPr>
          <a:xfrm>
            <a:off x="548639" y="3460706"/>
            <a:ext cx="722440" cy="577405"/>
            <a:chOff x="548639" y="3460706"/>
            <a:chExt cx="722440" cy="577405"/>
          </a:xfrm>
        </p:grpSpPr>
        <p:sp>
          <p:nvSpPr>
            <p:cNvPr id="40" name="SMARTInkShape-111"/>
            <p:cNvSpPr/>
            <p:nvPr/>
          </p:nvSpPr>
          <p:spPr>
            <a:xfrm>
              <a:off x="899701" y="3505235"/>
              <a:ext cx="129000" cy="190466"/>
            </a:xfrm>
            <a:custGeom>
              <a:avLst/>
              <a:gdLst/>
              <a:ahLst/>
              <a:cxnLst/>
              <a:rect l="0" t="0" r="0" b="0"/>
              <a:pathLst>
                <a:path w="129000" h="190466">
                  <a:moveTo>
                    <a:pt x="128999" y="15205"/>
                  </a:moveTo>
                  <a:lnTo>
                    <a:pt x="116001" y="3054"/>
                  </a:lnTo>
                  <a:lnTo>
                    <a:pt x="108590" y="880"/>
                  </a:lnTo>
                  <a:lnTo>
                    <a:pt x="81794" y="0"/>
                  </a:lnTo>
                  <a:lnTo>
                    <a:pt x="69386" y="4020"/>
                  </a:lnTo>
                  <a:lnTo>
                    <a:pt x="46555" y="17878"/>
                  </a:lnTo>
                  <a:lnTo>
                    <a:pt x="39299" y="25141"/>
                  </a:lnTo>
                  <a:lnTo>
                    <a:pt x="15835" y="62565"/>
                  </a:lnTo>
                  <a:lnTo>
                    <a:pt x="3571" y="90882"/>
                  </a:lnTo>
                  <a:lnTo>
                    <a:pt x="0" y="122986"/>
                  </a:lnTo>
                  <a:lnTo>
                    <a:pt x="3664" y="141026"/>
                  </a:lnTo>
                  <a:lnTo>
                    <a:pt x="12487" y="161445"/>
                  </a:lnTo>
                  <a:lnTo>
                    <a:pt x="17385" y="168536"/>
                  </a:lnTo>
                  <a:lnTo>
                    <a:pt x="32992" y="177288"/>
                  </a:lnTo>
                  <a:lnTo>
                    <a:pt x="75659" y="19046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12"/>
            <p:cNvSpPr/>
            <p:nvPr/>
          </p:nvSpPr>
          <p:spPr>
            <a:xfrm>
              <a:off x="929732" y="3551404"/>
              <a:ext cx="341347" cy="486707"/>
            </a:xfrm>
            <a:custGeom>
              <a:avLst/>
              <a:gdLst/>
              <a:ahLst/>
              <a:cxnLst/>
              <a:rect l="0" t="0" r="0" b="0"/>
              <a:pathLst>
                <a:path w="341347" h="486707">
                  <a:moveTo>
                    <a:pt x="7528" y="37615"/>
                  </a:moveTo>
                  <a:lnTo>
                    <a:pt x="3482" y="41661"/>
                  </a:lnTo>
                  <a:lnTo>
                    <a:pt x="1496" y="45905"/>
                  </a:lnTo>
                  <a:lnTo>
                    <a:pt x="47" y="77112"/>
                  </a:lnTo>
                  <a:lnTo>
                    <a:pt x="0" y="84267"/>
                  </a:lnTo>
                  <a:lnTo>
                    <a:pt x="1663" y="89883"/>
                  </a:lnTo>
                  <a:lnTo>
                    <a:pt x="16498" y="107238"/>
                  </a:lnTo>
                  <a:lnTo>
                    <a:pt x="21128" y="111970"/>
                  </a:lnTo>
                  <a:lnTo>
                    <a:pt x="33045" y="117229"/>
                  </a:lnTo>
                  <a:lnTo>
                    <a:pt x="67991" y="120881"/>
                  </a:lnTo>
                  <a:lnTo>
                    <a:pt x="86214" y="120425"/>
                  </a:lnTo>
                  <a:lnTo>
                    <a:pt x="118110" y="110808"/>
                  </a:lnTo>
                  <a:lnTo>
                    <a:pt x="149664" y="85389"/>
                  </a:lnTo>
                  <a:lnTo>
                    <a:pt x="169632" y="55353"/>
                  </a:lnTo>
                  <a:lnTo>
                    <a:pt x="173527" y="40143"/>
                  </a:lnTo>
                  <a:lnTo>
                    <a:pt x="175139" y="3199"/>
                  </a:lnTo>
                  <a:lnTo>
                    <a:pt x="175164" y="0"/>
                  </a:lnTo>
                  <a:lnTo>
                    <a:pt x="175166" y="3704"/>
                  </a:lnTo>
                  <a:lnTo>
                    <a:pt x="190606" y="40136"/>
                  </a:lnTo>
                  <a:lnTo>
                    <a:pt x="209217" y="76894"/>
                  </a:lnTo>
                  <a:lnTo>
                    <a:pt x="230969" y="114550"/>
                  </a:lnTo>
                  <a:lnTo>
                    <a:pt x="252097" y="144513"/>
                  </a:lnTo>
                  <a:lnTo>
                    <a:pt x="272186" y="174840"/>
                  </a:lnTo>
                  <a:lnTo>
                    <a:pt x="291120" y="205275"/>
                  </a:lnTo>
                  <a:lnTo>
                    <a:pt x="310560" y="237999"/>
                  </a:lnTo>
                  <a:lnTo>
                    <a:pt x="327044" y="272249"/>
                  </a:lnTo>
                  <a:lnTo>
                    <a:pt x="335801" y="293450"/>
                  </a:lnTo>
                  <a:lnTo>
                    <a:pt x="340732" y="324427"/>
                  </a:lnTo>
                  <a:lnTo>
                    <a:pt x="341346" y="355054"/>
                  </a:lnTo>
                  <a:lnTo>
                    <a:pt x="335695" y="384730"/>
                  </a:lnTo>
                  <a:lnTo>
                    <a:pt x="322826" y="409987"/>
                  </a:lnTo>
                  <a:lnTo>
                    <a:pt x="296151" y="439019"/>
                  </a:lnTo>
                  <a:lnTo>
                    <a:pt x="262377" y="461310"/>
                  </a:lnTo>
                  <a:lnTo>
                    <a:pt x="233087" y="472847"/>
                  </a:lnTo>
                  <a:lnTo>
                    <a:pt x="198914" y="481627"/>
                  </a:lnTo>
                  <a:lnTo>
                    <a:pt x="166023" y="485545"/>
                  </a:lnTo>
                  <a:lnTo>
                    <a:pt x="130783" y="486706"/>
                  </a:lnTo>
                  <a:lnTo>
                    <a:pt x="97576" y="483005"/>
                  </a:lnTo>
                  <a:lnTo>
                    <a:pt x="62945" y="479406"/>
                  </a:lnTo>
                  <a:lnTo>
                    <a:pt x="38007" y="4719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13"/>
            <p:cNvSpPr/>
            <p:nvPr/>
          </p:nvSpPr>
          <p:spPr>
            <a:xfrm>
              <a:off x="1021079" y="3482340"/>
              <a:ext cx="30482" cy="30480"/>
            </a:xfrm>
            <a:custGeom>
              <a:avLst/>
              <a:gdLst/>
              <a:ahLst/>
              <a:cxnLst/>
              <a:rect l="0" t="0" r="0" b="0"/>
              <a:pathLst>
                <a:path w="30482" h="30480">
                  <a:moveTo>
                    <a:pt x="30481" y="30479"/>
                  </a:moveTo>
                  <a:lnTo>
                    <a:pt x="10919" y="10072"/>
                  </a:lnTo>
                  <a:lnTo>
                    <a:pt x="9087" y="5040"/>
                  </a:lnTo>
                  <a:lnTo>
                    <a:pt x="7751" y="3360"/>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14"/>
            <p:cNvSpPr/>
            <p:nvPr/>
          </p:nvSpPr>
          <p:spPr>
            <a:xfrm>
              <a:off x="548639" y="3460706"/>
              <a:ext cx="231830" cy="265475"/>
            </a:xfrm>
            <a:custGeom>
              <a:avLst/>
              <a:gdLst/>
              <a:ahLst/>
              <a:cxnLst/>
              <a:rect l="0" t="0" r="0" b="0"/>
              <a:pathLst>
                <a:path w="231830" h="265475">
                  <a:moveTo>
                    <a:pt x="0" y="97834"/>
                  </a:moveTo>
                  <a:lnTo>
                    <a:pt x="25177" y="120752"/>
                  </a:lnTo>
                  <a:lnTo>
                    <a:pt x="47683" y="130865"/>
                  </a:lnTo>
                  <a:lnTo>
                    <a:pt x="65117" y="134431"/>
                  </a:lnTo>
                  <a:lnTo>
                    <a:pt x="97498" y="130400"/>
                  </a:lnTo>
                  <a:lnTo>
                    <a:pt x="121458" y="127238"/>
                  </a:lnTo>
                  <a:lnTo>
                    <a:pt x="152309" y="114116"/>
                  </a:lnTo>
                  <a:lnTo>
                    <a:pt x="185252" y="99664"/>
                  </a:lnTo>
                  <a:lnTo>
                    <a:pt x="213202" y="81131"/>
                  </a:lnTo>
                  <a:lnTo>
                    <a:pt x="225527" y="64023"/>
                  </a:lnTo>
                  <a:lnTo>
                    <a:pt x="230904" y="54302"/>
                  </a:lnTo>
                  <a:lnTo>
                    <a:pt x="231829" y="50186"/>
                  </a:lnTo>
                  <a:lnTo>
                    <a:pt x="231600" y="46595"/>
                  </a:lnTo>
                  <a:lnTo>
                    <a:pt x="218170" y="16230"/>
                  </a:lnTo>
                  <a:lnTo>
                    <a:pt x="210983" y="8508"/>
                  </a:lnTo>
                  <a:lnTo>
                    <a:pt x="202144" y="3100"/>
                  </a:lnTo>
                  <a:lnTo>
                    <a:pt x="186801" y="55"/>
                  </a:lnTo>
                  <a:lnTo>
                    <a:pt x="166544" y="0"/>
                  </a:lnTo>
                  <a:lnTo>
                    <a:pt x="144456" y="5816"/>
                  </a:lnTo>
                  <a:lnTo>
                    <a:pt x="111979" y="22523"/>
                  </a:lnTo>
                  <a:lnTo>
                    <a:pt x="81292" y="42129"/>
                  </a:lnTo>
                  <a:lnTo>
                    <a:pt x="54534" y="68392"/>
                  </a:lnTo>
                  <a:lnTo>
                    <a:pt x="42499" y="91368"/>
                  </a:lnTo>
                  <a:lnTo>
                    <a:pt x="30848" y="126785"/>
                  </a:lnTo>
                  <a:lnTo>
                    <a:pt x="25227" y="152978"/>
                  </a:lnTo>
                  <a:lnTo>
                    <a:pt x="25819" y="179930"/>
                  </a:lnTo>
                  <a:lnTo>
                    <a:pt x="33605" y="211793"/>
                  </a:lnTo>
                  <a:lnTo>
                    <a:pt x="44859" y="230848"/>
                  </a:lnTo>
                  <a:lnTo>
                    <a:pt x="56344" y="239642"/>
                  </a:lnTo>
                  <a:lnTo>
                    <a:pt x="91035" y="261366"/>
                  </a:lnTo>
                  <a:lnTo>
                    <a:pt x="106681" y="26547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SMARTInkShape-Group27"/>
          <p:cNvGrpSpPr/>
          <p:nvPr/>
        </p:nvGrpSpPr>
        <p:grpSpPr>
          <a:xfrm>
            <a:off x="1808086" y="3271073"/>
            <a:ext cx="1651395" cy="431519"/>
            <a:chOff x="1808086" y="3271073"/>
            <a:chExt cx="1651395" cy="431519"/>
          </a:xfrm>
        </p:grpSpPr>
        <p:sp>
          <p:nvSpPr>
            <p:cNvPr id="45" name="SMARTInkShape-115"/>
            <p:cNvSpPr/>
            <p:nvPr/>
          </p:nvSpPr>
          <p:spPr>
            <a:xfrm>
              <a:off x="2247900" y="3512819"/>
              <a:ext cx="7481" cy="137162"/>
            </a:xfrm>
            <a:custGeom>
              <a:avLst/>
              <a:gdLst/>
              <a:ahLst/>
              <a:cxnLst/>
              <a:rect l="0" t="0" r="0" b="0"/>
              <a:pathLst>
                <a:path w="7481" h="137162">
                  <a:moveTo>
                    <a:pt x="0" y="0"/>
                  </a:moveTo>
                  <a:lnTo>
                    <a:pt x="846" y="25995"/>
                  </a:lnTo>
                  <a:lnTo>
                    <a:pt x="6560" y="54924"/>
                  </a:lnTo>
                  <a:lnTo>
                    <a:pt x="7480" y="91649"/>
                  </a:lnTo>
                  <a:lnTo>
                    <a:pt x="6711" y="105926"/>
                  </a:lnTo>
                  <a:lnTo>
                    <a:pt x="0" y="13716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16"/>
            <p:cNvSpPr/>
            <p:nvPr/>
          </p:nvSpPr>
          <p:spPr>
            <a:xfrm>
              <a:off x="1808086" y="3299459"/>
              <a:ext cx="315639" cy="403133"/>
            </a:xfrm>
            <a:custGeom>
              <a:avLst/>
              <a:gdLst/>
              <a:ahLst/>
              <a:cxnLst/>
              <a:rect l="0" t="0" r="0" b="0"/>
              <a:pathLst>
                <a:path w="315639" h="403133">
                  <a:moveTo>
                    <a:pt x="28334" y="0"/>
                  </a:moveTo>
                  <a:lnTo>
                    <a:pt x="24288" y="0"/>
                  </a:lnTo>
                  <a:lnTo>
                    <a:pt x="23097" y="847"/>
                  </a:lnTo>
                  <a:lnTo>
                    <a:pt x="22302" y="2258"/>
                  </a:lnTo>
                  <a:lnTo>
                    <a:pt x="21184" y="10547"/>
                  </a:lnTo>
                  <a:lnTo>
                    <a:pt x="18595" y="25986"/>
                  </a:lnTo>
                  <a:lnTo>
                    <a:pt x="14180" y="58003"/>
                  </a:lnTo>
                  <a:lnTo>
                    <a:pt x="13415" y="91034"/>
                  </a:lnTo>
                  <a:lnTo>
                    <a:pt x="5099" y="127633"/>
                  </a:lnTo>
                  <a:lnTo>
                    <a:pt x="0" y="165288"/>
                  </a:lnTo>
                  <a:lnTo>
                    <a:pt x="2535" y="203256"/>
                  </a:lnTo>
                  <a:lnTo>
                    <a:pt x="6425" y="230883"/>
                  </a:lnTo>
                  <a:lnTo>
                    <a:pt x="10976" y="258402"/>
                  </a:lnTo>
                  <a:lnTo>
                    <a:pt x="17452" y="292934"/>
                  </a:lnTo>
                  <a:lnTo>
                    <a:pt x="19747" y="323768"/>
                  </a:lnTo>
                  <a:lnTo>
                    <a:pt x="22780" y="355114"/>
                  </a:lnTo>
                  <a:lnTo>
                    <a:pt x="27846" y="374034"/>
                  </a:lnTo>
                  <a:lnTo>
                    <a:pt x="28237" y="379624"/>
                  </a:lnTo>
                  <a:lnTo>
                    <a:pt x="32378" y="348205"/>
                  </a:lnTo>
                  <a:lnTo>
                    <a:pt x="36094" y="318737"/>
                  </a:lnTo>
                  <a:lnTo>
                    <a:pt x="46361" y="281181"/>
                  </a:lnTo>
                  <a:lnTo>
                    <a:pt x="64444" y="245195"/>
                  </a:lnTo>
                  <a:lnTo>
                    <a:pt x="85169" y="219712"/>
                  </a:lnTo>
                  <a:lnTo>
                    <a:pt x="98467" y="208846"/>
                  </a:lnTo>
                  <a:lnTo>
                    <a:pt x="112844" y="202887"/>
                  </a:lnTo>
                  <a:lnTo>
                    <a:pt x="142770" y="199062"/>
                  </a:lnTo>
                  <a:lnTo>
                    <a:pt x="179224" y="199153"/>
                  </a:lnTo>
                  <a:lnTo>
                    <a:pt x="208132" y="205106"/>
                  </a:lnTo>
                  <a:lnTo>
                    <a:pt x="243343" y="224116"/>
                  </a:lnTo>
                  <a:lnTo>
                    <a:pt x="278614" y="252080"/>
                  </a:lnTo>
                  <a:lnTo>
                    <a:pt x="303110" y="287299"/>
                  </a:lnTo>
                  <a:lnTo>
                    <a:pt x="313137" y="311751"/>
                  </a:lnTo>
                  <a:lnTo>
                    <a:pt x="315638" y="334235"/>
                  </a:lnTo>
                  <a:lnTo>
                    <a:pt x="313222" y="346387"/>
                  </a:lnTo>
                  <a:lnTo>
                    <a:pt x="303057" y="362748"/>
                  </a:lnTo>
                  <a:lnTo>
                    <a:pt x="285275" y="378320"/>
                  </a:lnTo>
                  <a:lnTo>
                    <a:pt x="249032" y="395553"/>
                  </a:lnTo>
                  <a:lnTo>
                    <a:pt x="224112" y="401399"/>
                  </a:lnTo>
                  <a:lnTo>
                    <a:pt x="195280" y="403132"/>
                  </a:lnTo>
                  <a:lnTo>
                    <a:pt x="165288" y="401387"/>
                  </a:lnTo>
                  <a:lnTo>
                    <a:pt x="132903" y="393212"/>
                  </a:lnTo>
                  <a:lnTo>
                    <a:pt x="97199" y="382463"/>
                  </a:lnTo>
                  <a:lnTo>
                    <a:pt x="89293"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17"/>
            <p:cNvSpPr/>
            <p:nvPr/>
          </p:nvSpPr>
          <p:spPr>
            <a:xfrm>
              <a:off x="2331720" y="3383280"/>
              <a:ext cx="15240" cy="1"/>
            </a:xfrm>
            <a:custGeom>
              <a:avLst/>
              <a:gdLst/>
              <a:ahLst/>
              <a:cxnLst/>
              <a:rect l="0" t="0" r="0" b="0"/>
              <a:pathLst>
                <a:path w="15240" h="1">
                  <a:moveTo>
                    <a:pt x="0" y="0"/>
                  </a:moveTo>
                  <a:lnTo>
                    <a:pt x="152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18"/>
            <p:cNvSpPr/>
            <p:nvPr/>
          </p:nvSpPr>
          <p:spPr>
            <a:xfrm>
              <a:off x="2476500" y="3436619"/>
              <a:ext cx="160020" cy="205226"/>
            </a:xfrm>
            <a:custGeom>
              <a:avLst/>
              <a:gdLst/>
              <a:ahLst/>
              <a:cxnLst/>
              <a:rect l="0" t="0" r="0" b="0"/>
              <a:pathLst>
                <a:path w="160020" h="205226">
                  <a:moveTo>
                    <a:pt x="0" y="91440"/>
                  </a:moveTo>
                  <a:lnTo>
                    <a:pt x="0" y="124015"/>
                  </a:lnTo>
                  <a:lnTo>
                    <a:pt x="0" y="156251"/>
                  </a:lnTo>
                  <a:lnTo>
                    <a:pt x="0" y="193799"/>
                  </a:lnTo>
                  <a:lnTo>
                    <a:pt x="0" y="205225"/>
                  </a:lnTo>
                  <a:lnTo>
                    <a:pt x="846" y="171480"/>
                  </a:lnTo>
                  <a:lnTo>
                    <a:pt x="8289" y="141776"/>
                  </a:lnTo>
                  <a:lnTo>
                    <a:pt x="15438" y="113410"/>
                  </a:lnTo>
                  <a:lnTo>
                    <a:pt x="22918" y="83557"/>
                  </a:lnTo>
                  <a:lnTo>
                    <a:pt x="32755" y="55520"/>
                  </a:lnTo>
                  <a:lnTo>
                    <a:pt x="50942" y="22457"/>
                  </a:lnTo>
                  <a:lnTo>
                    <a:pt x="59612" y="14779"/>
                  </a:lnTo>
                  <a:lnTo>
                    <a:pt x="78058" y="5696"/>
                  </a:lnTo>
                  <a:lnTo>
                    <a:pt x="114544" y="751"/>
                  </a:lnTo>
                  <a:lnTo>
                    <a:pt x="149494" y="66"/>
                  </a:lnTo>
                  <a:lnTo>
                    <a:pt x="1600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19"/>
            <p:cNvSpPr/>
            <p:nvPr/>
          </p:nvSpPr>
          <p:spPr>
            <a:xfrm>
              <a:off x="2933700" y="3276600"/>
              <a:ext cx="30388" cy="358141"/>
            </a:xfrm>
            <a:custGeom>
              <a:avLst/>
              <a:gdLst/>
              <a:ahLst/>
              <a:cxnLst/>
              <a:rect l="0" t="0" r="0" b="0"/>
              <a:pathLst>
                <a:path w="30388" h="358141">
                  <a:moveTo>
                    <a:pt x="22859" y="0"/>
                  </a:moveTo>
                  <a:lnTo>
                    <a:pt x="23706" y="19927"/>
                  </a:lnTo>
                  <a:lnTo>
                    <a:pt x="29420" y="53957"/>
                  </a:lnTo>
                  <a:lnTo>
                    <a:pt x="30166" y="84473"/>
                  </a:lnTo>
                  <a:lnTo>
                    <a:pt x="30387" y="120325"/>
                  </a:lnTo>
                  <a:lnTo>
                    <a:pt x="25922" y="147458"/>
                  </a:lnTo>
                  <a:lnTo>
                    <a:pt x="19987" y="176450"/>
                  </a:lnTo>
                  <a:lnTo>
                    <a:pt x="17350" y="206269"/>
                  </a:lnTo>
                  <a:lnTo>
                    <a:pt x="13920" y="234196"/>
                  </a:lnTo>
                  <a:lnTo>
                    <a:pt x="9486" y="271462"/>
                  </a:lnTo>
                  <a:lnTo>
                    <a:pt x="5915" y="303953"/>
                  </a:lnTo>
                  <a:lnTo>
                    <a:pt x="1168" y="337182"/>
                  </a:lnTo>
                  <a:lnTo>
                    <a:pt x="0"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20"/>
            <p:cNvSpPr/>
            <p:nvPr/>
          </p:nvSpPr>
          <p:spPr>
            <a:xfrm>
              <a:off x="2842259" y="3271073"/>
              <a:ext cx="617222" cy="378908"/>
            </a:xfrm>
            <a:custGeom>
              <a:avLst/>
              <a:gdLst/>
              <a:ahLst/>
              <a:cxnLst/>
              <a:rect l="0" t="0" r="0" b="0"/>
              <a:pathLst>
                <a:path w="617222" h="378908">
                  <a:moveTo>
                    <a:pt x="0" y="180786"/>
                  </a:moveTo>
                  <a:lnTo>
                    <a:pt x="0" y="198699"/>
                  </a:lnTo>
                  <a:lnTo>
                    <a:pt x="2541" y="201194"/>
                  </a:lnTo>
                  <a:lnTo>
                    <a:pt x="31819" y="213818"/>
                  </a:lnTo>
                  <a:lnTo>
                    <a:pt x="61827" y="217385"/>
                  </a:lnTo>
                  <a:lnTo>
                    <a:pt x="97530" y="218441"/>
                  </a:lnTo>
                  <a:lnTo>
                    <a:pt x="134920" y="214709"/>
                  </a:lnTo>
                  <a:lnTo>
                    <a:pt x="172809" y="204197"/>
                  </a:lnTo>
                  <a:lnTo>
                    <a:pt x="210847" y="186312"/>
                  </a:lnTo>
                  <a:lnTo>
                    <a:pt x="240748" y="172236"/>
                  </a:lnTo>
                  <a:lnTo>
                    <a:pt x="270406" y="157513"/>
                  </a:lnTo>
                  <a:lnTo>
                    <a:pt x="301383" y="134097"/>
                  </a:lnTo>
                  <a:lnTo>
                    <a:pt x="334605" y="96273"/>
                  </a:lnTo>
                  <a:lnTo>
                    <a:pt x="361582" y="60235"/>
                  </a:lnTo>
                  <a:lnTo>
                    <a:pt x="376287" y="29503"/>
                  </a:lnTo>
                  <a:lnTo>
                    <a:pt x="380817" y="0"/>
                  </a:lnTo>
                  <a:lnTo>
                    <a:pt x="380878" y="149"/>
                  </a:lnTo>
                  <a:lnTo>
                    <a:pt x="380997" y="33042"/>
                  </a:lnTo>
                  <a:lnTo>
                    <a:pt x="381000" y="67908"/>
                  </a:lnTo>
                  <a:lnTo>
                    <a:pt x="381000" y="99646"/>
                  </a:lnTo>
                  <a:lnTo>
                    <a:pt x="379307" y="123557"/>
                  </a:lnTo>
                  <a:lnTo>
                    <a:pt x="372910" y="148296"/>
                  </a:lnTo>
                  <a:lnTo>
                    <a:pt x="368938" y="175660"/>
                  </a:lnTo>
                  <a:lnTo>
                    <a:pt x="367173" y="203908"/>
                  </a:lnTo>
                  <a:lnTo>
                    <a:pt x="366388" y="230574"/>
                  </a:lnTo>
                  <a:lnTo>
                    <a:pt x="363781" y="256536"/>
                  </a:lnTo>
                  <a:lnTo>
                    <a:pt x="359812" y="290438"/>
                  </a:lnTo>
                  <a:lnTo>
                    <a:pt x="356378" y="314312"/>
                  </a:lnTo>
                  <a:lnTo>
                    <a:pt x="351035" y="339818"/>
                  </a:lnTo>
                  <a:lnTo>
                    <a:pt x="350749" y="343754"/>
                  </a:lnTo>
                  <a:lnTo>
                    <a:pt x="350673" y="343618"/>
                  </a:lnTo>
                  <a:lnTo>
                    <a:pt x="349694" y="334247"/>
                  </a:lnTo>
                  <a:lnTo>
                    <a:pt x="346484" y="326320"/>
                  </a:lnTo>
                  <a:lnTo>
                    <a:pt x="346751" y="314895"/>
                  </a:lnTo>
                  <a:lnTo>
                    <a:pt x="353821" y="282818"/>
                  </a:lnTo>
                  <a:lnTo>
                    <a:pt x="360906" y="253822"/>
                  </a:lnTo>
                  <a:lnTo>
                    <a:pt x="376968" y="219767"/>
                  </a:lnTo>
                  <a:lnTo>
                    <a:pt x="401458" y="184947"/>
                  </a:lnTo>
                  <a:lnTo>
                    <a:pt x="411542" y="178403"/>
                  </a:lnTo>
                  <a:lnTo>
                    <a:pt x="416601" y="176657"/>
                  </a:lnTo>
                  <a:lnTo>
                    <a:pt x="420821" y="176340"/>
                  </a:lnTo>
                  <a:lnTo>
                    <a:pt x="427768" y="178246"/>
                  </a:lnTo>
                  <a:lnTo>
                    <a:pt x="440483" y="184079"/>
                  </a:lnTo>
                  <a:lnTo>
                    <a:pt x="454976" y="199260"/>
                  </a:lnTo>
                  <a:lnTo>
                    <a:pt x="471813" y="228521"/>
                  </a:lnTo>
                  <a:lnTo>
                    <a:pt x="486522" y="261429"/>
                  </a:lnTo>
                  <a:lnTo>
                    <a:pt x="499650" y="295306"/>
                  </a:lnTo>
                  <a:lnTo>
                    <a:pt x="508631" y="322151"/>
                  </a:lnTo>
                  <a:lnTo>
                    <a:pt x="531278" y="352722"/>
                  </a:lnTo>
                  <a:lnTo>
                    <a:pt x="550269" y="364469"/>
                  </a:lnTo>
                  <a:lnTo>
                    <a:pt x="584697" y="376420"/>
                  </a:lnTo>
                  <a:lnTo>
                    <a:pt x="617221" y="37890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SMARTInkShape-Group28"/>
          <p:cNvGrpSpPr/>
          <p:nvPr/>
        </p:nvGrpSpPr>
        <p:grpSpPr>
          <a:xfrm>
            <a:off x="1097725" y="4038600"/>
            <a:ext cx="1942656" cy="828246"/>
            <a:chOff x="1097725" y="4038600"/>
            <a:chExt cx="1942656" cy="828246"/>
          </a:xfrm>
        </p:grpSpPr>
        <p:sp>
          <p:nvSpPr>
            <p:cNvPr id="52" name="SMARTInkShape-121"/>
            <p:cNvSpPr/>
            <p:nvPr/>
          </p:nvSpPr>
          <p:spPr>
            <a:xfrm>
              <a:off x="1097725" y="4351019"/>
              <a:ext cx="477440" cy="235950"/>
            </a:xfrm>
            <a:custGeom>
              <a:avLst/>
              <a:gdLst/>
              <a:ahLst/>
              <a:cxnLst/>
              <a:rect l="0" t="0" r="0" b="0"/>
              <a:pathLst>
                <a:path w="477440" h="235950">
                  <a:moveTo>
                    <a:pt x="52895" y="0"/>
                  </a:moveTo>
                  <a:lnTo>
                    <a:pt x="38061" y="0"/>
                  </a:lnTo>
                  <a:lnTo>
                    <a:pt x="42972" y="6084"/>
                  </a:lnTo>
                  <a:lnTo>
                    <a:pt x="44251" y="10607"/>
                  </a:lnTo>
                  <a:lnTo>
                    <a:pt x="44971" y="21958"/>
                  </a:lnTo>
                  <a:lnTo>
                    <a:pt x="34642" y="54989"/>
                  </a:lnTo>
                  <a:lnTo>
                    <a:pt x="24861" y="90230"/>
                  </a:lnTo>
                  <a:lnTo>
                    <a:pt x="17307" y="119774"/>
                  </a:lnTo>
                  <a:lnTo>
                    <a:pt x="9706" y="149977"/>
                  </a:lnTo>
                  <a:lnTo>
                    <a:pt x="1811" y="186008"/>
                  </a:lnTo>
                  <a:lnTo>
                    <a:pt x="0" y="209933"/>
                  </a:lnTo>
                  <a:lnTo>
                    <a:pt x="4268" y="220586"/>
                  </a:lnTo>
                  <a:lnTo>
                    <a:pt x="10963" y="229272"/>
                  </a:lnTo>
                  <a:lnTo>
                    <a:pt x="16760" y="233132"/>
                  </a:lnTo>
                  <a:lnTo>
                    <a:pt x="33465" y="235611"/>
                  </a:lnTo>
                  <a:lnTo>
                    <a:pt x="43130" y="235949"/>
                  </a:lnTo>
                  <a:lnTo>
                    <a:pt x="62137" y="228050"/>
                  </a:lnTo>
                  <a:lnTo>
                    <a:pt x="96570" y="205333"/>
                  </a:lnTo>
                  <a:lnTo>
                    <a:pt x="124592" y="173357"/>
                  </a:lnTo>
                  <a:lnTo>
                    <a:pt x="150313" y="138541"/>
                  </a:lnTo>
                  <a:lnTo>
                    <a:pt x="171950" y="106953"/>
                  </a:lnTo>
                  <a:lnTo>
                    <a:pt x="198681" y="71590"/>
                  </a:lnTo>
                  <a:lnTo>
                    <a:pt x="208759" y="57849"/>
                  </a:lnTo>
                  <a:lnTo>
                    <a:pt x="210144" y="57192"/>
                  </a:lnTo>
                  <a:lnTo>
                    <a:pt x="211068" y="57602"/>
                  </a:lnTo>
                  <a:lnTo>
                    <a:pt x="212550" y="60297"/>
                  </a:lnTo>
                  <a:lnTo>
                    <a:pt x="212900" y="94069"/>
                  </a:lnTo>
                  <a:lnTo>
                    <a:pt x="215168" y="115079"/>
                  </a:lnTo>
                  <a:lnTo>
                    <a:pt x="226758" y="152503"/>
                  </a:lnTo>
                  <a:lnTo>
                    <a:pt x="246380" y="182901"/>
                  </a:lnTo>
                  <a:lnTo>
                    <a:pt x="270419" y="209319"/>
                  </a:lnTo>
                  <a:lnTo>
                    <a:pt x="294394" y="221570"/>
                  </a:lnTo>
                  <a:lnTo>
                    <a:pt x="331989" y="231602"/>
                  </a:lnTo>
                  <a:lnTo>
                    <a:pt x="367010" y="229444"/>
                  </a:lnTo>
                  <a:lnTo>
                    <a:pt x="385541" y="227282"/>
                  </a:lnTo>
                  <a:lnTo>
                    <a:pt x="418134" y="212097"/>
                  </a:lnTo>
                  <a:lnTo>
                    <a:pt x="444987" y="192791"/>
                  </a:lnTo>
                  <a:lnTo>
                    <a:pt x="465750" y="166588"/>
                  </a:lnTo>
                  <a:lnTo>
                    <a:pt x="475130" y="144469"/>
                  </a:lnTo>
                  <a:lnTo>
                    <a:pt x="477439" y="121828"/>
                  </a:lnTo>
                  <a:lnTo>
                    <a:pt x="468834" y="83808"/>
                  </a:lnTo>
                  <a:lnTo>
                    <a:pt x="461651" y="69047"/>
                  </a:lnTo>
                  <a:lnTo>
                    <a:pt x="454160" y="59312"/>
                  </a:lnTo>
                  <a:lnTo>
                    <a:pt x="429518" y="41540"/>
                  </a:lnTo>
                  <a:lnTo>
                    <a:pt x="418654"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22"/>
            <p:cNvSpPr/>
            <p:nvPr/>
          </p:nvSpPr>
          <p:spPr>
            <a:xfrm>
              <a:off x="1684020" y="4359023"/>
              <a:ext cx="213360" cy="243458"/>
            </a:xfrm>
            <a:custGeom>
              <a:avLst/>
              <a:gdLst/>
              <a:ahLst/>
              <a:cxnLst/>
              <a:rect l="0" t="0" r="0" b="0"/>
              <a:pathLst>
                <a:path w="213360" h="243458">
                  <a:moveTo>
                    <a:pt x="0" y="68196"/>
                  </a:moveTo>
                  <a:lnTo>
                    <a:pt x="0" y="72242"/>
                  </a:lnTo>
                  <a:lnTo>
                    <a:pt x="846" y="73433"/>
                  </a:lnTo>
                  <a:lnTo>
                    <a:pt x="2257" y="74228"/>
                  </a:lnTo>
                  <a:lnTo>
                    <a:pt x="4045" y="74757"/>
                  </a:lnTo>
                  <a:lnTo>
                    <a:pt x="15438" y="83966"/>
                  </a:lnTo>
                  <a:lnTo>
                    <a:pt x="25439" y="93701"/>
                  </a:lnTo>
                  <a:lnTo>
                    <a:pt x="35012" y="96465"/>
                  </a:lnTo>
                  <a:lnTo>
                    <a:pt x="57810" y="98240"/>
                  </a:lnTo>
                  <a:lnTo>
                    <a:pt x="92891" y="88032"/>
                  </a:lnTo>
                  <a:lnTo>
                    <a:pt x="129731" y="73495"/>
                  </a:lnTo>
                  <a:lnTo>
                    <a:pt x="166987" y="53422"/>
                  </a:lnTo>
                  <a:lnTo>
                    <a:pt x="176663" y="47237"/>
                  </a:lnTo>
                  <a:lnTo>
                    <a:pt x="192555" y="28643"/>
                  </a:lnTo>
                  <a:lnTo>
                    <a:pt x="195647" y="20701"/>
                  </a:lnTo>
                  <a:lnTo>
                    <a:pt x="197631" y="9897"/>
                  </a:lnTo>
                  <a:lnTo>
                    <a:pt x="193387" y="6161"/>
                  </a:lnTo>
                  <a:lnTo>
                    <a:pt x="186703" y="2525"/>
                  </a:lnTo>
                  <a:lnTo>
                    <a:pt x="177333" y="478"/>
                  </a:lnTo>
                  <a:lnTo>
                    <a:pt x="168843" y="0"/>
                  </a:lnTo>
                  <a:lnTo>
                    <a:pt x="154544" y="3775"/>
                  </a:lnTo>
                  <a:lnTo>
                    <a:pt x="128458" y="19566"/>
                  </a:lnTo>
                  <a:lnTo>
                    <a:pt x="95342" y="49531"/>
                  </a:lnTo>
                  <a:lnTo>
                    <a:pt x="73929" y="81882"/>
                  </a:lnTo>
                  <a:lnTo>
                    <a:pt x="55650" y="113609"/>
                  </a:lnTo>
                  <a:lnTo>
                    <a:pt x="50133" y="129867"/>
                  </a:lnTo>
                  <a:lnTo>
                    <a:pt x="47874" y="157213"/>
                  </a:lnTo>
                  <a:lnTo>
                    <a:pt x="50346" y="173799"/>
                  </a:lnTo>
                  <a:lnTo>
                    <a:pt x="56525" y="187380"/>
                  </a:lnTo>
                  <a:lnTo>
                    <a:pt x="65762" y="199060"/>
                  </a:lnTo>
                  <a:lnTo>
                    <a:pt x="85242" y="214310"/>
                  </a:lnTo>
                  <a:lnTo>
                    <a:pt x="116838" y="227476"/>
                  </a:lnTo>
                  <a:lnTo>
                    <a:pt x="145532" y="233359"/>
                  </a:lnTo>
                  <a:lnTo>
                    <a:pt x="181523" y="239392"/>
                  </a:lnTo>
                  <a:lnTo>
                    <a:pt x="213359" y="2434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23"/>
            <p:cNvSpPr/>
            <p:nvPr/>
          </p:nvSpPr>
          <p:spPr>
            <a:xfrm>
              <a:off x="2103120" y="4450080"/>
              <a:ext cx="7621" cy="152401"/>
            </a:xfrm>
            <a:custGeom>
              <a:avLst/>
              <a:gdLst/>
              <a:ahLst/>
              <a:cxnLst/>
              <a:rect l="0" t="0" r="0" b="0"/>
              <a:pathLst>
                <a:path w="7621" h="152401">
                  <a:moveTo>
                    <a:pt x="7620" y="0"/>
                  </a:moveTo>
                  <a:lnTo>
                    <a:pt x="7620" y="35391"/>
                  </a:lnTo>
                  <a:lnTo>
                    <a:pt x="7620" y="68044"/>
                  </a:lnTo>
                  <a:lnTo>
                    <a:pt x="7620" y="104351"/>
                  </a:lnTo>
                  <a:lnTo>
                    <a:pt x="7620" y="138058"/>
                  </a:lnTo>
                  <a:lnTo>
                    <a:pt x="5362" y="144050"/>
                  </a:lnTo>
                  <a:lnTo>
                    <a:pt x="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24"/>
            <p:cNvSpPr/>
            <p:nvPr/>
          </p:nvSpPr>
          <p:spPr>
            <a:xfrm>
              <a:off x="2164079" y="4282440"/>
              <a:ext cx="6562" cy="15241"/>
            </a:xfrm>
            <a:custGeom>
              <a:avLst/>
              <a:gdLst/>
              <a:ahLst/>
              <a:cxnLst/>
              <a:rect l="0" t="0" r="0" b="0"/>
              <a:pathLst>
                <a:path w="6562" h="15241">
                  <a:moveTo>
                    <a:pt x="0" y="15240"/>
                  </a:moveTo>
                  <a:lnTo>
                    <a:pt x="0" y="11194"/>
                  </a:lnTo>
                  <a:lnTo>
                    <a:pt x="847" y="10003"/>
                  </a:lnTo>
                  <a:lnTo>
                    <a:pt x="2258" y="9208"/>
                  </a:lnTo>
                  <a:lnTo>
                    <a:pt x="6561" y="7933"/>
                  </a:lnTo>
                  <a:lnTo>
                    <a:pt x="4892" y="5501"/>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25"/>
            <p:cNvSpPr/>
            <p:nvPr/>
          </p:nvSpPr>
          <p:spPr>
            <a:xfrm>
              <a:off x="2225040" y="4366361"/>
              <a:ext cx="255535" cy="500485"/>
            </a:xfrm>
            <a:custGeom>
              <a:avLst/>
              <a:gdLst/>
              <a:ahLst/>
              <a:cxnLst/>
              <a:rect l="0" t="0" r="0" b="0"/>
              <a:pathLst>
                <a:path w="255535" h="500485">
                  <a:moveTo>
                    <a:pt x="167639" y="15139"/>
                  </a:moveTo>
                  <a:lnTo>
                    <a:pt x="167639" y="11093"/>
                  </a:lnTo>
                  <a:lnTo>
                    <a:pt x="166793" y="9902"/>
                  </a:lnTo>
                  <a:lnTo>
                    <a:pt x="165382" y="9107"/>
                  </a:lnTo>
                  <a:lnTo>
                    <a:pt x="163594" y="8578"/>
                  </a:lnTo>
                  <a:lnTo>
                    <a:pt x="162403" y="7378"/>
                  </a:lnTo>
                  <a:lnTo>
                    <a:pt x="161079" y="3787"/>
                  </a:lnTo>
                  <a:lnTo>
                    <a:pt x="159879" y="2491"/>
                  </a:lnTo>
                  <a:lnTo>
                    <a:pt x="156288" y="1050"/>
                  </a:lnTo>
                  <a:lnTo>
                    <a:pt x="138090" y="0"/>
                  </a:lnTo>
                  <a:lnTo>
                    <a:pt x="119061" y="6002"/>
                  </a:lnTo>
                  <a:lnTo>
                    <a:pt x="83635" y="25545"/>
                  </a:lnTo>
                  <a:lnTo>
                    <a:pt x="72166" y="31899"/>
                  </a:lnTo>
                  <a:lnTo>
                    <a:pt x="63682" y="42061"/>
                  </a:lnTo>
                  <a:lnTo>
                    <a:pt x="51337" y="69281"/>
                  </a:lnTo>
                  <a:lnTo>
                    <a:pt x="46459" y="104426"/>
                  </a:lnTo>
                  <a:lnTo>
                    <a:pt x="46663" y="136932"/>
                  </a:lnTo>
                  <a:lnTo>
                    <a:pt x="51832" y="153202"/>
                  </a:lnTo>
                  <a:lnTo>
                    <a:pt x="56338" y="160602"/>
                  </a:lnTo>
                  <a:lnTo>
                    <a:pt x="67681" y="169528"/>
                  </a:lnTo>
                  <a:lnTo>
                    <a:pt x="85811" y="173490"/>
                  </a:lnTo>
                  <a:lnTo>
                    <a:pt x="108609" y="173982"/>
                  </a:lnTo>
                  <a:lnTo>
                    <a:pt x="138584" y="164509"/>
                  </a:lnTo>
                  <a:lnTo>
                    <a:pt x="156397" y="153188"/>
                  </a:lnTo>
                  <a:lnTo>
                    <a:pt x="171502" y="134192"/>
                  </a:lnTo>
                  <a:lnTo>
                    <a:pt x="185259" y="109075"/>
                  </a:lnTo>
                  <a:lnTo>
                    <a:pt x="189809" y="79940"/>
                  </a:lnTo>
                  <a:lnTo>
                    <a:pt x="190363" y="66697"/>
                  </a:lnTo>
                  <a:lnTo>
                    <a:pt x="188181" y="61196"/>
                  </a:lnTo>
                  <a:lnTo>
                    <a:pt x="183190" y="53704"/>
                  </a:lnTo>
                  <a:lnTo>
                    <a:pt x="178926" y="57422"/>
                  </a:lnTo>
                  <a:lnTo>
                    <a:pt x="178551" y="60261"/>
                  </a:lnTo>
                  <a:lnTo>
                    <a:pt x="186706" y="96593"/>
                  </a:lnTo>
                  <a:lnTo>
                    <a:pt x="198289" y="132388"/>
                  </a:lnTo>
                  <a:lnTo>
                    <a:pt x="208313" y="166616"/>
                  </a:lnTo>
                  <a:lnTo>
                    <a:pt x="219293" y="203920"/>
                  </a:lnTo>
                  <a:lnTo>
                    <a:pt x="231298" y="233822"/>
                  </a:lnTo>
                  <a:lnTo>
                    <a:pt x="240594" y="264131"/>
                  </a:lnTo>
                  <a:lnTo>
                    <a:pt x="247864" y="294560"/>
                  </a:lnTo>
                  <a:lnTo>
                    <a:pt x="251241" y="325025"/>
                  </a:lnTo>
                  <a:lnTo>
                    <a:pt x="255534" y="354653"/>
                  </a:lnTo>
                  <a:lnTo>
                    <a:pt x="250258" y="390108"/>
                  </a:lnTo>
                  <a:lnTo>
                    <a:pt x="241226" y="417212"/>
                  </a:lnTo>
                  <a:lnTo>
                    <a:pt x="223003" y="449125"/>
                  </a:lnTo>
                  <a:lnTo>
                    <a:pt x="200036" y="468189"/>
                  </a:lnTo>
                  <a:lnTo>
                    <a:pt x="166325" y="483717"/>
                  </a:lnTo>
                  <a:lnTo>
                    <a:pt x="134418" y="492267"/>
                  </a:lnTo>
                  <a:lnTo>
                    <a:pt x="97766" y="500484"/>
                  </a:lnTo>
                  <a:lnTo>
                    <a:pt x="70454" y="499869"/>
                  </a:lnTo>
                  <a:lnTo>
                    <a:pt x="54173" y="495581"/>
                  </a:lnTo>
                  <a:lnTo>
                    <a:pt x="19394" y="478305"/>
                  </a:lnTo>
                  <a:lnTo>
                    <a:pt x="10595" y="470475"/>
                  </a:lnTo>
                  <a:lnTo>
                    <a:pt x="0" y="45709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26"/>
            <p:cNvSpPr/>
            <p:nvPr/>
          </p:nvSpPr>
          <p:spPr>
            <a:xfrm>
              <a:off x="2552700" y="4160519"/>
              <a:ext cx="152401" cy="289405"/>
            </a:xfrm>
            <a:custGeom>
              <a:avLst/>
              <a:gdLst/>
              <a:ahLst/>
              <a:cxnLst/>
              <a:rect l="0" t="0" r="0" b="0"/>
              <a:pathLst>
                <a:path w="152401" h="289405">
                  <a:moveTo>
                    <a:pt x="0" y="0"/>
                  </a:moveTo>
                  <a:lnTo>
                    <a:pt x="846" y="26639"/>
                  </a:lnTo>
                  <a:lnTo>
                    <a:pt x="6031" y="50481"/>
                  </a:lnTo>
                  <a:lnTo>
                    <a:pt x="11351" y="83256"/>
                  </a:lnTo>
                  <a:lnTo>
                    <a:pt x="14088" y="114604"/>
                  </a:lnTo>
                  <a:lnTo>
                    <a:pt x="14898" y="146658"/>
                  </a:lnTo>
                  <a:lnTo>
                    <a:pt x="15138" y="177604"/>
                  </a:lnTo>
                  <a:lnTo>
                    <a:pt x="15209" y="208222"/>
                  </a:lnTo>
                  <a:lnTo>
                    <a:pt x="15234" y="242825"/>
                  </a:lnTo>
                  <a:lnTo>
                    <a:pt x="14391" y="264707"/>
                  </a:lnTo>
                  <a:lnTo>
                    <a:pt x="8678" y="283549"/>
                  </a:lnTo>
                  <a:lnTo>
                    <a:pt x="7479" y="285553"/>
                  </a:lnTo>
                  <a:lnTo>
                    <a:pt x="5832" y="286889"/>
                  </a:lnTo>
                  <a:lnTo>
                    <a:pt x="341" y="289404"/>
                  </a:lnTo>
                  <a:lnTo>
                    <a:pt x="8" y="256993"/>
                  </a:lnTo>
                  <a:lnTo>
                    <a:pt x="1" y="222105"/>
                  </a:lnTo>
                  <a:lnTo>
                    <a:pt x="847" y="192621"/>
                  </a:lnTo>
                  <a:lnTo>
                    <a:pt x="6083" y="161590"/>
                  </a:lnTo>
                  <a:lnTo>
                    <a:pt x="12997" y="126807"/>
                  </a:lnTo>
                  <a:lnTo>
                    <a:pt x="22918" y="88799"/>
                  </a:lnTo>
                  <a:lnTo>
                    <a:pt x="28812" y="75873"/>
                  </a:lnTo>
                  <a:lnTo>
                    <a:pt x="50942" y="44222"/>
                  </a:lnTo>
                  <a:lnTo>
                    <a:pt x="63448" y="34928"/>
                  </a:lnTo>
                  <a:lnTo>
                    <a:pt x="72892" y="31798"/>
                  </a:lnTo>
                  <a:lnTo>
                    <a:pt x="78398" y="31066"/>
                  </a:lnTo>
                  <a:lnTo>
                    <a:pt x="90304" y="34699"/>
                  </a:lnTo>
                  <a:lnTo>
                    <a:pt x="97426" y="41104"/>
                  </a:lnTo>
                  <a:lnTo>
                    <a:pt x="123305" y="77881"/>
                  </a:lnTo>
                  <a:lnTo>
                    <a:pt x="134392" y="113096"/>
                  </a:lnTo>
                  <a:lnTo>
                    <a:pt x="141325" y="142636"/>
                  </a:lnTo>
                  <a:lnTo>
                    <a:pt x="146355" y="180701"/>
                  </a:lnTo>
                  <a:lnTo>
                    <a:pt x="151206" y="216975"/>
                  </a:lnTo>
                  <a:lnTo>
                    <a:pt x="146211" y="250264"/>
                  </a:lnTo>
                  <a:lnTo>
                    <a:pt x="144863" y="276345"/>
                  </a:lnTo>
                  <a:lnTo>
                    <a:pt x="145682" y="278210"/>
                  </a:lnTo>
                  <a:lnTo>
                    <a:pt x="147074" y="279453"/>
                  </a:lnTo>
                  <a:lnTo>
                    <a:pt x="148849" y="280282"/>
                  </a:lnTo>
                  <a:lnTo>
                    <a:pt x="150033" y="279989"/>
                  </a:lnTo>
                  <a:lnTo>
                    <a:pt x="150821" y="278946"/>
                  </a:lnTo>
                  <a:lnTo>
                    <a:pt x="152400"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27"/>
            <p:cNvSpPr/>
            <p:nvPr/>
          </p:nvSpPr>
          <p:spPr>
            <a:xfrm>
              <a:off x="2865119" y="4038600"/>
              <a:ext cx="38101" cy="335281"/>
            </a:xfrm>
            <a:custGeom>
              <a:avLst/>
              <a:gdLst/>
              <a:ahLst/>
              <a:cxnLst/>
              <a:rect l="0" t="0" r="0" b="0"/>
              <a:pathLst>
                <a:path w="38101" h="335281">
                  <a:moveTo>
                    <a:pt x="0" y="0"/>
                  </a:moveTo>
                  <a:lnTo>
                    <a:pt x="0" y="36045"/>
                  </a:lnTo>
                  <a:lnTo>
                    <a:pt x="5237" y="68142"/>
                  </a:lnTo>
                  <a:lnTo>
                    <a:pt x="6914" y="97143"/>
                  </a:lnTo>
                  <a:lnTo>
                    <a:pt x="8258" y="128031"/>
                  </a:lnTo>
                  <a:lnTo>
                    <a:pt x="12795" y="163618"/>
                  </a:lnTo>
                  <a:lnTo>
                    <a:pt x="14516" y="200973"/>
                  </a:lnTo>
                  <a:lnTo>
                    <a:pt x="15873" y="237159"/>
                  </a:lnTo>
                  <a:lnTo>
                    <a:pt x="21229" y="273000"/>
                  </a:lnTo>
                  <a:lnTo>
                    <a:pt x="23492" y="306162"/>
                  </a:lnTo>
                  <a:lnTo>
                    <a:pt x="29393" y="328539"/>
                  </a:lnTo>
                  <a:lnTo>
                    <a:pt x="30602" y="330786"/>
                  </a:lnTo>
                  <a:lnTo>
                    <a:pt x="32255" y="332284"/>
                  </a:lnTo>
                  <a:lnTo>
                    <a:pt x="38100"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28"/>
            <p:cNvSpPr/>
            <p:nvPr/>
          </p:nvSpPr>
          <p:spPr>
            <a:xfrm>
              <a:off x="2796540" y="4251959"/>
              <a:ext cx="243841" cy="7622"/>
            </a:xfrm>
            <a:custGeom>
              <a:avLst/>
              <a:gdLst/>
              <a:ahLst/>
              <a:cxnLst/>
              <a:rect l="0" t="0" r="0" b="0"/>
              <a:pathLst>
                <a:path w="243841" h="7622">
                  <a:moveTo>
                    <a:pt x="0" y="0"/>
                  </a:moveTo>
                  <a:lnTo>
                    <a:pt x="33465" y="0"/>
                  </a:lnTo>
                  <a:lnTo>
                    <a:pt x="65594" y="0"/>
                  </a:lnTo>
                  <a:lnTo>
                    <a:pt x="99316" y="0"/>
                  </a:lnTo>
                  <a:lnTo>
                    <a:pt x="135454" y="0"/>
                  </a:lnTo>
                  <a:lnTo>
                    <a:pt x="167303" y="0"/>
                  </a:lnTo>
                  <a:lnTo>
                    <a:pt x="203437" y="0"/>
                  </a:lnTo>
                  <a:lnTo>
                    <a:pt x="214876" y="847"/>
                  </a:lnTo>
                  <a:lnTo>
                    <a:pt x="24384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SMARTInkShape-Group29"/>
          <p:cNvGrpSpPr/>
          <p:nvPr/>
        </p:nvGrpSpPr>
        <p:grpSpPr>
          <a:xfrm>
            <a:off x="427033" y="4855547"/>
            <a:ext cx="4036666" cy="676310"/>
            <a:chOff x="427033" y="4855547"/>
            <a:chExt cx="4036666" cy="676310"/>
          </a:xfrm>
        </p:grpSpPr>
        <p:sp>
          <p:nvSpPr>
            <p:cNvPr id="61" name="SMARTInkShape-129"/>
            <p:cNvSpPr/>
            <p:nvPr/>
          </p:nvSpPr>
          <p:spPr>
            <a:xfrm>
              <a:off x="427033" y="4855547"/>
              <a:ext cx="249405" cy="303193"/>
            </a:xfrm>
            <a:custGeom>
              <a:avLst/>
              <a:gdLst/>
              <a:ahLst/>
              <a:cxnLst/>
              <a:rect l="0" t="0" r="0" b="0"/>
              <a:pathLst>
                <a:path w="249405" h="303193">
                  <a:moveTo>
                    <a:pt x="7306" y="36492"/>
                  </a:moveTo>
                  <a:lnTo>
                    <a:pt x="746" y="43053"/>
                  </a:lnTo>
                  <a:lnTo>
                    <a:pt x="0" y="47844"/>
                  </a:lnTo>
                  <a:lnTo>
                    <a:pt x="3825" y="58670"/>
                  </a:lnTo>
                  <a:lnTo>
                    <a:pt x="15137" y="74169"/>
                  </a:lnTo>
                  <a:lnTo>
                    <a:pt x="17607" y="76850"/>
                  </a:lnTo>
                  <a:lnTo>
                    <a:pt x="53931" y="92347"/>
                  </a:lnTo>
                  <a:lnTo>
                    <a:pt x="85378" y="101681"/>
                  </a:lnTo>
                  <a:lnTo>
                    <a:pt x="116893" y="104068"/>
                  </a:lnTo>
                  <a:lnTo>
                    <a:pt x="151155" y="102616"/>
                  </a:lnTo>
                  <a:lnTo>
                    <a:pt x="189217" y="92049"/>
                  </a:lnTo>
                  <a:lnTo>
                    <a:pt x="227289" y="76257"/>
                  </a:lnTo>
                  <a:lnTo>
                    <a:pt x="245266" y="57868"/>
                  </a:lnTo>
                  <a:lnTo>
                    <a:pt x="248533" y="49944"/>
                  </a:lnTo>
                  <a:lnTo>
                    <a:pt x="249404" y="45460"/>
                  </a:lnTo>
                  <a:lnTo>
                    <a:pt x="248114" y="38220"/>
                  </a:lnTo>
                  <a:lnTo>
                    <a:pt x="233189" y="12253"/>
                  </a:lnTo>
                  <a:lnTo>
                    <a:pt x="217604" y="3816"/>
                  </a:lnTo>
                  <a:lnTo>
                    <a:pt x="200944" y="0"/>
                  </a:lnTo>
                  <a:lnTo>
                    <a:pt x="168824" y="3947"/>
                  </a:lnTo>
                  <a:lnTo>
                    <a:pt x="144910" y="7094"/>
                  </a:lnTo>
                  <a:lnTo>
                    <a:pt x="111816" y="22470"/>
                  </a:lnTo>
                  <a:lnTo>
                    <a:pt x="76963" y="41813"/>
                  </a:lnTo>
                  <a:lnTo>
                    <a:pt x="53345" y="64974"/>
                  </a:lnTo>
                  <a:lnTo>
                    <a:pt x="33930" y="97904"/>
                  </a:lnTo>
                  <a:lnTo>
                    <a:pt x="16924" y="133886"/>
                  </a:lnTo>
                  <a:lnTo>
                    <a:pt x="10156" y="157919"/>
                  </a:lnTo>
                  <a:lnTo>
                    <a:pt x="9420" y="173433"/>
                  </a:lnTo>
                  <a:lnTo>
                    <a:pt x="15846" y="204089"/>
                  </a:lnTo>
                  <a:lnTo>
                    <a:pt x="29313" y="234604"/>
                  </a:lnTo>
                  <a:lnTo>
                    <a:pt x="49126" y="259007"/>
                  </a:lnTo>
                  <a:lnTo>
                    <a:pt x="69369" y="274108"/>
                  </a:lnTo>
                  <a:lnTo>
                    <a:pt x="106512" y="290007"/>
                  </a:lnTo>
                  <a:lnTo>
                    <a:pt x="142112" y="295320"/>
                  </a:lnTo>
                  <a:lnTo>
                    <a:pt x="178211" y="301989"/>
                  </a:lnTo>
                  <a:lnTo>
                    <a:pt x="190187" y="3031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30"/>
            <p:cNvSpPr/>
            <p:nvPr/>
          </p:nvSpPr>
          <p:spPr>
            <a:xfrm>
              <a:off x="694652" y="4938194"/>
              <a:ext cx="249753" cy="524106"/>
            </a:xfrm>
            <a:custGeom>
              <a:avLst/>
              <a:gdLst/>
              <a:ahLst/>
              <a:cxnLst/>
              <a:rect l="0" t="0" r="0" b="0"/>
              <a:pathLst>
                <a:path w="249753" h="524106">
                  <a:moveTo>
                    <a:pt x="158787" y="22425"/>
                  </a:moveTo>
                  <a:lnTo>
                    <a:pt x="140875" y="4514"/>
                  </a:lnTo>
                  <a:lnTo>
                    <a:pt x="131353" y="1764"/>
                  </a:lnTo>
                  <a:lnTo>
                    <a:pt x="112634" y="0"/>
                  </a:lnTo>
                  <a:lnTo>
                    <a:pt x="89463" y="5735"/>
                  </a:lnTo>
                  <a:lnTo>
                    <a:pt x="72960" y="13435"/>
                  </a:lnTo>
                  <a:lnTo>
                    <a:pt x="57345" y="26911"/>
                  </a:lnTo>
                  <a:lnTo>
                    <a:pt x="26721" y="64149"/>
                  </a:lnTo>
                  <a:lnTo>
                    <a:pt x="8648" y="97585"/>
                  </a:lnTo>
                  <a:lnTo>
                    <a:pt x="1695" y="121177"/>
                  </a:lnTo>
                  <a:lnTo>
                    <a:pt x="0" y="158698"/>
                  </a:lnTo>
                  <a:lnTo>
                    <a:pt x="2984" y="170762"/>
                  </a:lnTo>
                  <a:lnTo>
                    <a:pt x="13469" y="187074"/>
                  </a:lnTo>
                  <a:lnTo>
                    <a:pt x="27301" y="198587"/>
                  </a:lnTo>
                  <a:lnTo>
                    <a:pt x="37131" y="202320"/>
                  </a:lnTo>
                  <a:lnTo>
                    <a:pt x="61285" y="204716"/>
                  </a:lnTo>
                  <a:lnTo>
                    <a:pt x="89668" y="199106"/>
                  </a:lnTo>
                  <a:lnTo>
                    <a:pt x="107075" y="191427"/>
                  </a:lnTo>
                  <a:lnTo>
                    <a:pt x="143494" y="159368"/>
                  </a:lnTo>
                  <a:lnTo>
                    <a:pt x="152837" y="148482"/>
                  </a:lnTo>
                  <a:lnTo>
                    <a:pt x="162010" y="128920"/>
                  </a:lnTo>
                  <a:lnTo>
                    <a:pt x="166022" y="91055"/>
                  </a:lnTo>
                  <a:lnTo>
                    <a:pt x="166357" y="67452"/>
                  </a:lnTo>
                  <a:lnTo>
                    <a:pt x="168643" y="61346"/>
                  </a:lnTo>
                  <a:lnTo>
                    <a:pt x="170438" y="58532"/>
                  </a:lnTo>
                  <a:lnTo>
                    <a:pt x="170788" y="56657"/>
                  </a:lnTo>
                  <a:lnTo>
                    <a:pt x="170174" y="55407"/>
                  </a:lnTo>
                  <a:lnTo>
                    <a:pt x="166628" y="53052"/>
                  </a:lnTo>
                  <a:lnTo>
                    <a:pt x="166473" y="56994"/>
                  </a:lnTo>
                  <a:lnTo>
                    <a:pt x="179591" y="93522"/>
                  </a:lnTo>
                  <a:lnTo>
                    <a:pt x="185286" y="126028"/>
                  </a:lnTo>
                  <a:lnTo>
                    <a:pt x="192133" y="155098"/>
                  </a:lnTo>
                  <a:lnTo>
                    <a:pt x="203569" y="185161"/>
                  </a:lnTo>
                  <a:lnTo>
                    <a:pt x="213637" y="215518"/>
                  </a:lnTo>
                  <a:lnTo>
                    <a:pt x="226027" y="250006"/>
                  </a:lnTo>
                  <a:lnTo>
                    <a:pt x="236378" y="287036"/>
                  </a:lnTo>
                  <a:lnTo>
                    <a:pt x="244807" y="324819"/>
                  </a:lnTo>
                  <a:lnTo>
                    <a:pt x="248621" y="358780"/>
                  </a:lnTo>
                  <a:lnTo>
                    <a:pt x="249752" y="390291"/>
                  </a:lnTo>
                  <a:lnTo>
                    <a:pt x="246041" y="421077"/>
                  </a:lnTo>
                  <a:lnTo>
                    <a:pt x="236356" y="455737"/>
                  </a:lnTo>
                  <a:lnTo>
                    <a:pt x="219014" y="484785"/>
                  </a:lnTo>
                  <a:lnTo>
                    <a:pt x="199283" y="507079"/>
                  </a:lnTo>
                  <a:lnTo>
                    <a:pt x="180099" y="518616"/>
                  </a:lnTo>
                  <a:lnTo>
                    <a:pt x="162374" y="523352"/>
                  </a:lnTo>
                  <a:lnTo>
                    <a:pt x="135131" y="524105"/>
                  </a:lnTo>
                  <a:lnTo>
                    <a:pt x="112831" y="518299"/>
                  </a:lnTo>
                  <a:lnTo>
                    <a:pt x="78982" y="500857"/>
                  </a:lnTo>
                  <a:lnTo>
                    <a:pt x="47157" y="474179"/>
                  </a:lnTo>
                  <a:lnTo>
                    <a:pt x="21627" y="43390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31"/>
            <p:cNvSpPr/>
            <p:nvPr/>
          </p:nvSpPr>
          <p:spPr>
            <a:xfrm>
              <a:off x="982979" y="5007107"/>
              <a:ext cx="270091" cy="524750"/>
            </a:xfrm>
            <a:custGeom>
              <a:avLst/>
              <a:gdLst/>
              <a:ahLst/>
              <a:cxnLst/>
              <a:rect l="0" t="0" r="0" b="0"/>
              <a:pathLst>
                <a:path w="270091" h="524750">
                  <a:moveTo>
                    <a:pt x="167641" y="14473"/>
                  </a:moveTo>
                  <a:lnTo>
                    <a:pt x="163595" y="10427"/>
                  </a:lnTo>
                  <a:lnTo>
                    <a:pt x="159352" y="8441"/>
                  </a:lnTo>
                  <a:lnTo>
                    <a:pt x="125830" y="0"/>
                  </a:lnTo>
                  <a:lnTo>
                    <a:pt x="98328" y="1642"/>
                  </a:lnTo>
                  <a:lnTo>
                    <a:pt x="72481" y="9868"/>
                  </a:lnTo>
                  <a:lnTo>
                    <a:pt x="52238" y="21199"/>
                  </a:lnTo>
                  <a:lnTo>
                    <a:pt x="18130" y="56738"/>
                  </a:lnTo>
                  <a:lnTo>
                    <a:pt x="6689" y="76667"/>
                  </a:lnTo>
                  <a:lnTo>
                    <a:pt x="1322" y="100073"/>
                  </a:lnTo>
                  <a:lnTo>
                    <a:pt x="1239" y="115847"/>
                  </a:lnTo>
                  <a:lnTo>
                    <a:pt x="4220" y="126133"/>
                  </a:lnTo>
                  <a:lnTo>
                    <a:pt x="10625" y="134090"/>
                  </a:lnTo>
                  <a:lnTo>
                    <a:pt x="19116" y="139603"/>
                  </a:lnTo>
                  <a:lnTo>
                    <a:pt x="34263" y="142706"/>
                  </a:lnTo>
                  <a:lnTo>
                    <a:pt x="69079" y="143840"/>
                  </a:lnTo>
                  <a:lnTo>
                    <a:pt x="98312" y="137896"/>
                  </a:lnTo>
                  <a:lnTo>
                    <a:pt x="115866" y="130159"/>
                  </a:lnTo>
                  <a:lnTo>
                    <a:pt x="138067" y="112011"/>
                  </a:lnTo>
                  <a:lnTo>
                    <a:pt x="146837" y="99629"/>
                  </a:lnTo>
                  <a:lnTo>
                    <a:pt x="157699" y="71500"/>
                  </a:lnTo>
                  <a:lnTo>
                    <a:pt x="159980" y="35170"/>
                  </a:lnTo>
                  <a:lnTo>
                    <a:pt x="157745" y="29880"/>
                  </a:lnTo>
                  <a:lnTo>
                    <a:pt x="153456" y="23631"/>
                  </a:lnTo>
                  <a:lnTo>
                    <a:pt x="153104" y="23965"/>
                  </a:lnTo>
                  <a:lnTo>
                    <a:pt x="152409" y="58150"/>
                  </a:lnTo>
                  <a:lnTo>
                    <a:pt x="160690" y="93665"/>
                  </a:lnTo>
                  <a:lnTo>
                    <a:pt x="166268" y="127858"/>
                  </a:lnTo>
                  <a:lnTo>
                    <a:pt x="171279" y="159452"/>
                  </a:lnTo>
                  <a:lnTo>
                    <a:pt x="182171" y="191579"/>
                  </a:lnTo>
                  <a:lnTo>
                    <a:pt x="189056" y="216800"/>
                  </a:lnTo>
                  <a:lnTo>
                    <a:pt x="195785" y="244096"/>
                  </a:lnTo>
                  <a:lnTo>
                    <a:pt x="204420" y="270339"/>
                  </a:lnTo>
                  <a:lnTo>
                    <a:pt x="213903" y="296113"/>
                  </a:lnTo>
                  <a:lnTo>
                    <a:pt x="226503" y="332166"/>
                  </a:lnTo>
                  <a:lnTo>
                    <a:pt x="237857" y="366555"/>
                  </a:lnTo>
                  <a:lnTo>
                    <a:pt x="251945" y="401298"/>
                  </a:lnTo>
                  <a:lnTo>
                    <a:pt x="262329" y="433041"/>
                  </a:lnTo>
                  <a:lnTo>
                    <a:pt x="269882" y="470062"/>
                  </a:lnTo>
                  <a:lnTo>
                    <a:pt x="270090" y="483940"/>
                  </a:lnTo>
                  <a:lnTo>
                    <a:pt x="263325" y="506645"/>
                  </a:lnTo>
                  <a:lnTo>
                    <a:pt x="256451" y="514873"/>
                  </a:lnTo>
                  <a:lnTo>
                    <a:pt x="247752" y="520506"/>
                  </a:lnTo>
                  <a:lnTo>
                    <a:pt x="232488" y="523677"/>
                  </a:lnTo>
                  <a:lnTo>
                    <a:pt x="202745" y="524749"/>
                  </a:lnTo>
                  <a:lnTo>
                    <a:pt x="174373" y="522677"/>
                  </a:lnTo>
                  <a:lnTo>
                    <a:pt x="144518" y="516701"/>
                  </a:lnTo>
                  <a:lnTo>
                    <a:pt x="114223" y="509567"/>
                  </a:lnTo>
                  <a:lnTo>
                    <a:pt x="83797" y="499834"/>
                  </a:lnTo>
                  <a:lnTo>
                    <a:pt x="47221" y="485420"/>
                  </a:lnTo>
                  <a:lnTo>
                    <a:pt x="12840" y="470029"/>
                  </a:lnTo>
                  <a:lnTo>
                    <a:pt x="0" y="4640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32"/>
            <p:cNvSpPr/>
            <p:nvPr/>
          </p:nvSpPr>
          <p:spPr>
            <a:xfrm>
              <a:off x="1555003" y="5105670"/>
              <a:ext cx="182357" cy="182352"/>
            </a:xfrm>
            <a:custGeom>
              <a:avLst/>
              <a:gdLst/>
              <a:ahLst/>
              <a:cxnLst/>
              <a:rect l="0" t="0" r="0" b="0"/>
              <a:pathLst>
                <a:path w="182357" h="182352">
                  <a:moveTo>
                    <a:pt x="182356" y="14969"/>
                  </a:moveTo>
                  <a:lnTo>
                    <a:pt x="160752" y="2819"/>
                  </a:lnTo>
                  <a:lnTo>
                    <a:pt x="126075" y="0"/>
                  </a:lnTo>
                  <a:lnTo>
                    <a:pt x="106132" y="656"/>
                  </a:lnTo>
                  <a:lnTo>
                    <a:pt x="74502" y="10346"/>
                  </a:lnTo>
                  <a:lnTo>
                    <a:pt x="37422" y="30938"/>
                  </a:lnTo>
                  <a:lnTo>
                    <a:pt x="23961" y="40694"/>
                  </a:lnTo>
                  <a:lnTo>
                    <a:pt x="11623" y="56552"/>
                  </a:lnTo>
                  <a:lnTo>
                    <a:pt x="3452" y="76961"/>
                  </a:lnTo>
                  <a:lnTo>
                    <a:pt x="0" y="114166"/>
                  </a:lnTo>
                  <a:lnTo>
                    <a:pt x="4225" y="127072"/>
                  </a:lnTo>
                  <a:lnTo>
                    <a:pt x="35314" y="164701"/>
                  </a:lnTo>
                  <a:lnTo>
                    <a:pt x="54404" y="175986"/>
                  </a:lnTo>
                  <a:lnTo>
                    <a:pt x="88847" y="181301"/>
                  </a:lnTo>
                  <a:lnTo>
                    <a:pt x="123246" y="182351"/>
                  </a:lnTo>
                  <a:lnTo>
                    <a:pt x="147909" y="180275"/>
                  </a:lnTo>
                  <a:lnTo>
                    <a:pt x="182356" y="16736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33"/>
            <p:cNvSpPr/>
            <p:nvPr/>
          </p:nvSpPr>
          <p:spPr>
            <a:xfrm>
              <a:off x="1897379" y="4945380"/>
              <a:ext cx="15242" cy="342901"/>
            </a:xfrm>
            <a:custGeom>
              <a:avLst/>
              <a:gdLst/>
              <a:ahLst/>
              <a:cxnLst/>
              <a:rect l="0" t="0" r="0" b="0"/>
              <a:pathLst>
                <a:path w="15242" h="342901">
                  <a:moveTo>
                    <a:pt x="0" y="0"/>
                  </a:moveTo>
                  <a:lnTo>
                    <a:pt x="0" y="33308"/>
                  </a:lnTo>
                  <a:lnTo>
                    <a:pt x="6032" y="71210"/>
                  </a:lnTo>
                  <a:lnTo>
                    <a:pt x="7150" y="99839"/>
                  </a:lnTo>
                  <a:lnTo>
                    <a:pt x="7481" y="129771"/>
                  </a:lnTo>
                  <a:lnTo>
                    <a:pt x="9837" y="162346"/>
                  </a:lnTo>
                  <a:lnTo>
                    <a:pt x="13640" y="198809"/>
                  </a:lnTo>
                  <a:lnTo>
                    <a:pt x="12508" y="234166"/>
                  </a:lnTo>
                  <a:lnTo>
                    <a:pt x="9069" y="263833"/>
                  </a:lnTo>
                  <a:lnTo>
                    <a:pt x="7907" y="296613"/>
                  </a:lnTo>
                  <a:lnTo>
                    <a:pt x="14934" y="333182"/>
                  </a:lnTo>
                  <a:lnTo>
                    <a:pt x="15241" y="3429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34"/>
            <p:cNvSpPr/>
            <p:nvPr/>
          </p:nvSpPr>
          <p:spPr>
            <a:xfrm>
              <a:off x="2042172" y="5044439"/>
              <a:ext cx="166531" cy="216402"/>
            </a:xfrm>
            <a:custGeom>
              <a:avLst/>
              <a:gdLst/>
              <a:ahLst/>
              <a:cxnLst/>
              <a:rect l="0" t="0" r="0" b="0"/>
              <a:pathLst>
                <a:path w="166531" h="216402">
                  <a:moveTo>
                    <a:pt x="15228" y="53341"/>
                  </a:moveTo>
                  <a:lnTo>
                    <a:pt x="11182" y="53341"/>
                  </a:lnTo>
                  <a:lnTo>
                    <a:pt x="9991" y="54187"/>
                  </a:lnTo>
                  <a:lnTo>
                    <a:pt x="9196" y="55598"/>
                  </a:lnTo>
                  <a:lnTo>
                    <a:pt x="6970" y="66338"/>
                  </a:lnTo>
                  <a:lnTo>
                    <a:pt x="2433" y="74595"/>
                  </a:lnTo>
                  <a:lnTo>
                    <a:pt x="83" y="111896"/>
                  </a:lnTo>
                  <a:lnTo>
                    <a:pt x="0" y="145467"/>
                  </a:lnTo>
                  <a:lnTo>
                    <a:pt x="840" y="159479"/>
                  </a:lnTo>
                  <a:lnTo>
                    <a:pt x="10594" y="187554"/>
                  </a:lnTo>
                  <a:lnTo>
                    <a:pt x="17684" y="195683"/>
                  </a:lnTo>
                  <a:lnTo>
                    <a:pt x="50931" y="215757"/>
                  </a:lnTo>
                  <a:lnTo>
                    <a:pt x="63269" y="216401"/>
                  </a:lnTo>
                  <a:lnTo>
                    <a:pt x="100840" y="211370"/>
                  </a:lnTo>
                  <a:lnTo>
                    <a:pt x="114238" y="206549"/>
                  </a:lnTo>
                  <a:lnTo>
                    <a:pt x="141886" y="184858"/>
                  </a:lnTo>
                  <a:lnTo>
                    <a:pt x="162072" y="148330"/>
                  </a:lnTo>
                  <a:lnTo>
                    <a:pt x="166530" y="115880"/>
                  </a:lnTo>
                  <a:lnTo>
                    <a:pt x="165153" y="84132"/>
                  </a:lnTo>
                  <a:lnTo>
                    <a:pt x="154602" y="50998"/>
                  </a:lnTo>
                  <a:lnTo>
                    <a:pt x="144896" y="14345"/>
                  </a:lnTo>
                  <a:lnTo>
                    <a:pt x="13714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35"/>
            <p:cNvSpPr/>
            <p:nvPr/>
          </p:nvSpPr>
          <p:spPr>
            <a:xfrm>
              <a:off x="2392679" y="4876800"/>
              <a:ext cx="15242" cy="381001"/>
            </a:xfrm>
            <a:custGeom>
              <a:avLst/>
              <a:gdLst/>
              <a:ahLst/>
              <a:cxnLst/>
              <a:rect l="0" t="0" r="0" b="0"/>
              <a:pathLst>
                <a:path w="15242" h="381001">
                  <a:moveTo>
                    <a:pt x="0" y="0"/>
                  </a:moveTo>
                  <a:lnTo>
                    <a:pt x="0" y="36045"/>
                  </a:lnTo>
                  <a:lnTo>
                    <a:pt x="0" y="71570"/>
                  </a:lnTo>
                  <a:lnTo>
                    <a:pt x="2258" y="99946"/>
                  </a:lnTo>
                  <a:lnTo>
                    <a:pt x="4391" y="120620"/>
                  </a:lnTo>
                  <a:lnTo>
                    <a:pt x="2524" y="155213"/>
                  </a:lnTo>
                  <a:lnTo>
                    <a:pt x="5734" y="188135"/>
                  </a:lnTo>
                  <a:lnTo>
                    <a:pt x="7062" y="224324"/>
                  </a:lnTo>
                  <a:lnTo>
                    <a:pt x="7455" y="261011"/>
                  </a:lnTo>
                  <a:lnTo>
                    <a:pt x="7571" y="292860"/>
                  </a:lnTo>
                  <a:lnTo>
                    <a:pt x="7611" y="326806"/>
                  </a:lnTo>
                  <a:lnTo>
                    <a:pt x="8466" y="358717"/>
                  </a:lnTo>
                  <a:lnTo>
                    <a:pt x="14770" y="374705"/>
                  </a:lnTo>
                  <a:lnTo>
                    <a:pt x="15241" y="3810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36"/>
            <p:cNvSpPr/>
            <p:nvPr/>
          </p:nvSpPr>
          <p:spPr>
            <a:xfrm>
              <a:off x="2301240" y="5074919"/>
              <a:ext cx="213361" cy="7621"/>
            </a:xfrm>
            <a:custGeom>
              <a:avLst/>
              <a:gdLst/>
              <a:ahLst/>
              <a:cxnLst/>
              <a:rect l="0" t="0" r="0" b="0"/>
              <a:pathLst>
                <a:path w="213361" h="7621">
                  <a:moveTo>
                    <a:pt x="0" y="0"/>
                  </a:moveTo>
                  <a:lnTo>
                    <a:pt x="35391" y="0"/>
                  </a:lnTo>
                  <a:lnTo>
                    <a:pt x="72090" y="0"/>
                  </a:lnTo>
                  <a:lnTo>
                    <a:pt x="105932" y="0"/>
                  </a:lnTo>
                  <a:lnTo>
                    <a:pt x="142771" y="0"/>
                  </a:lnTo>
                  <a:lnTo>
                    <a:pt x="170133" y="2258"/>
                  </a:lnTo>
                  <a:lnTo>
                    <a:pt x="207667" y="6914"/>
                  </a:lnTo>
                  <a:lnTo>
                    <a:pt x="213360"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37"/>
            <p:cNvSpPr/>
            <p:nvPr/>
          </p:nvSpPr>
          <p:spPr>
            <a:xfrm>
              <a:off x="2569835" y="5021580"/>
              <a:ext cx="150506" cy="198121"/>
            </a:xfrm>
            <a:custGeom>
              <a:avLst/>
              <a:gdLst/>
              <a:ahLst/>
              <a:cxnLst/>
              <a:rect l="0" t="0" r="0" b="0"/>
              <a:pathLst>
                <a:path w="150506" h="198121">
                  <a:moveTo>
                    <a:pt x="142884" y="0"/>
                  </a:moveTo>
                  <a:lnTo>
                    <a:pt x="107060" y="0"/>
                  </a:lnTo>
                  <a:lnTo>
                    <a:pt x="70261" y="6560"/>
                  </a:lnTo>
                  <a:lnTo>
                    <a:pt x="59525" y="11665"/>
                  </a:lnTo>
                  <a:lnTo>
                    <a:pt x="24851" y="38455"/>
                  </a:lnTo>
                  <a:lnTo>
                    <a:pt x="14496" y="55703"/>
                  </a:lnTo>
                  <a:lnTo>
                    <a:pt x="1643" y="91751"/>
                  </a:lnTo>
                  <a:lnTo>
                    <a:pt x="0" y="114391"/>
                  </a:lnTo>
                  <a:lnTo>
                    <a:pt x="2616" y="129581"/>
                  </a:lnTo>
                  <a:lnTo>
                    <a:pt x="12893" y="148367"/>
                  </a:lnTo>
                  <a:lnTo>
                    <a:pt x="44769" y="175063"/>
                  </a:lnTo>
                  <a:lnTo>
                    <a:pt x="74491" y="191495"/>
                  </a:lnTo>
                  <a:lnTo>
                    <a:pt x="104821" y="196811"/>
                  </a:lnTo>
                  <a:lnTo>
                    <a:pt x="142731" y="198004"/>
                  </a:lnTo>
                  <a:lnTo>
                    <a:pt x="150505" y="1981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38"/>
            <p:cNvSpPr/>
            <p:nvPr/>
          </p:nvSpPr>
          <p:spPr>
            <a:xfrm>
              <a:off x="2880359" y="4861559"/>
              <a:ext cx="281942" cy="335281"/>
            </a:xfrm>
            <a:custGeom>
              <a:avLst/>
              <a:gdLst/>
              <a:ahLst/>
              <a:cxnLst/>
              <a:rect l="0" t="0" r="0" b="0"/>
              <a:pathLst>
                <a:path w="281942" h="335281">
                  <a:moveTo>
                    <a:pt x="0" y="0"/>
                  </a:moveTo>
                  <a:lnTo>
                    <a:pt x="847" y="27339"/>
                  </a:lnTo>
                  <a:lnTo>
                    <a:pt x="10606" y="61550"/>
                  </a:lnTo>
                  <a:lnTo>
                    <a:pt x="17912" y="92086"/>
                  </a:lnTo>
                  <a:lnTo>
                    <a:pt x="25439" y="123899"/>
                  </a:lnTo>
                  <a:lnTo>
                    <a:pt x="28987" y="158819"/>
                  </a:lnTo>
                  <a:lnTo>
                    <a:pt x="30038" y="195977"/>
                  </a:lnTo>
                  <a:lnTo>
                    <a:pt x="34394" y="229753"/>
                  </a:lnTo>
                  <a:lnTo>
                    <a:pt x="37369" y="264576"/>
                  </a:lnTo>
                  <a:lnTo>
                    <a:pt x="38088" y="302264"/>
                  </a:lnTo>
                  <a:lnTo>
                    <a:pt x="38098" y="304300"/>
                  </a:lnTo>
                  <a:lnTo>
                    <a:pt x="38100" y="271329"/>
                  </a:lnTo>
                  <a:lnTo>
                    <a:pt x="42145" y="239205"/>
                  </a:lnTo>
                  <a:lnTo>
                    <a:pt x="44661" y="210200"/>
                  </a:lnTo>
                  <a:lnTo>
                    <a:pt x="49452" y="180157"/>
                  </a:lnTo>
                  <a:lnTo>
                    <a:pt x="56234" y="149806"/>
                  </a:lnTo>
                  <a:lnTo>
                    <a:pt x="72194" y="116140"/>
                  </a:lnTo>
                  <a:lnTo>
                    <a:pt x="92617" y="90982"/>
                  </a:lnTo>
                  <a:lnTo>
                    <a:pt x="105242" y="81898"/>
                  </a:lnTo>
                  <a:lnTo>
                    <a:pt x="109954" y="80845"/>
                  </a:lnTo>
                  <a:lnTo>
                    <a:pt x="119707" y="81933"/>
                  </a:lnTo>
                  <a:lnTo>
                    <a:pt x="130672" y="87307"/>
                  </a:lnTo>
                  <a:lnTo>
                    <a:pt x="155015" y="118040"/>
                  </a:lnTo>
                  <a:lnTo>
                    <a:pt x="173901" y="152893"/>
                  </a:lnTo>
                  <a:lnTo>
                    <a:pt x="192427" y="189061"/>
                  </a:lnTo>
                  <a:lnTo>
                    <a:pt x="207376" y="226560"/>
                  </a:lnTo>
                  <a:lnTo>
                    <a:pt x="226383" y="258678"/>
                  </a:lnTo>
                  <a:lnTo>
                    <a:pt x="243214" y="294869"/>
                  </a:lnTo>
                  <a:lnTo>
                    <a:pt x="253533" y="311736"/>
                  </a:lnTo>
                  <a:lnTo>
                    <a:pt x="267314" y="325200"/>
                  </a:lnTo>
                  <a:lnTo>
                    <a:pt x="281941" y="3352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39"/>
            <p:cNvSpPr/>
            <p:nvPr/>
          </p:nvSpPr>
          <p:spPr>
            <a:xfrm>
              <a:off x="3482928" y="4949391"/>
              <a:ext cx="207305" cy="269720"/>
            </a:xfrm>
            <a:custGeom>
              <a:avLst/>
              <a:gdLst/>
              <a:ahLst/>
              <a:cxnLst/>
              <a:rect l="0" t="0" r="0" b="0"/>
              <a:pathLst>
                <a:path w="207305" h="269720">
                  <a:moveTo>
                    <a:pt x="136572" y="34089"/>
                  </a:moveTo>
                  <a:lnTo>
                    <a:pt x="136572" y="30043"/>
                  </a:lnTo>
                  <a:lnTo>
                    <a:pt x="135725" y="28852"/>
                  </a:lnTo>
                  <a:lnTo>
                    <a:pt x="134314" y="28057"/>
                  </a:lnTo>
                  <a:lnTo>
                    <a:pt x="132526" y="27527"/>
                  </a:lnTo>
                  <a:lnTo>
                    <a:pt x="99333" y="11072"/>
                  </a:lnTo>
                  <a:lnTo>
                    <a:pt x="87847" y="6925"/>
                  </a:lnTo>
                  <a:lnTo>
                    <a:pt x="52356" y="0"/>
                  </a:lnTo>
                  <a:lnTo>
                    <a:pt x="39593" y="29"/>
                  </a:lnTo>
                  <a:lnTo>
                    <a:pt x="9472" y="5552"/>
                  </a:lnTo>
                  <a:lnTo>
                    <a:pt x="6118" y="7444"/>
                  </a:lnTo>
                  <a:lnTo>
                    <a:pt x="3883" y="9552"/>
                  </a:lnTo>
                  <a:lnTo>
                    <a:pt x="1399" y="14153"/>
                  </a:lnTo>
                  <a:lnTo>
                    <a:pt x="0" y="25547"/>
                  </a:lnTo>
                  <a:lnTo>
                    <a:pt x="4189" y="34808"/>
                  </a:lnTo>
                  <a:lnTo>
                    <a:pt x="32569" y="66890"/>
                  </a:lnTo>
                  <a:lnTo>
                    <a:pt x="64945" y="95507"/>
                  </a:lnTo>
                  <a:lnTo>
                    <a:pt x="93994" y="118045"/>
                  </a:lnTo>
                  <a:lnTo>
                    <a:pt x="128067" y="153652"/>
                  </a:lnTo>
                  <a:lnTo>
                    <a:pt x="159257" y="186023"/>
                  </a:lnTo>
                  <a:lnTo>
                    <a:pt x="190578" y="223680"/>
                  </a:lnTo>
                  <a:lnTo>
                    <a:pt x="207110" y="252075"/>
                  </a:lnTo>
                  <a:lnTo>
                    <a:pt x="207304" y="256459"/>
                  </a:lnTo>
                  <a:lnTo>
                    <a:pt x="205740" y="260229"/>
                  </a:lnTo>
                  <a:lnTo>
                    <a:pt x="200333" y="265829"/>
                  </a:lnTo>
                  <a:lnTo>
                    <a:pt x="195108" y="268317"/>
                  </a:lnTo>
                  <a:lnTo>
                    <a:pt x="183361" y="269719"/>
                  </a:lnTo>
                  <a:lnTo>
                    <a:pt x="152901" y="264955"/>
                  </a:lnTo>
                  <a:lnTo>
                    <a:pt x="129274" y="261666"/>
                  </a:lnTo>
                  <a:lnTo>
                    <a:pt x="98535" y="248501"/>
                  </a:lnTo>
                  <a:lnTo>
                    <a:pt x="61226" y="229651"/>
                  </a:lnTo>
                  <a:lnTo>
                    <a:pt x="29891" y="20934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40"/>
            <p:cNvSpPr/>
            <p:nvPr/>
          </p:nvSpPr>
          <p:spPr>
            <a:xfrm>
              <a:off x="3771900" y="5052060"/>
              <a:ext cx="45720" cy="144780"/>
            </a:xfrm>
            <a:custGeom>
              <a:avLst/>
              <a:gdLst/>
              <a:ahLst/>
              <a:cxnLst/>
              <a:rect l="0" t="0" r="0" b="0"/>
              <a:pathLst>
                <a:path w="45720" h="144780">
                  <a:moveTo>
                    <a:pt x="45719" y="0"/>
                  </a:moveTo>
                  <a:lnTo>
                    <a:pt x="45719" y="10606"/>
                  </a:lnTo>
                  <a:lnTo>
                    <a:pt x="38570" y="45935"/>
                  </a:lnTo>
                  <a:lnTo>
                    <a:pt x="35981" y="63282"/>
                  </a:lnTo>
                  <a:lnTo>
                    <a:pt x="25967" y="98519"/>
                  </a:lnTo>
                  <a:lnTo>
                    <a:pt x="22087" y="115927"/>
                  </a:lnTo>
                  <a:lnTo>
                    <a:pt x="8266" y="140309"/>
                  </a:lnTo>
                  <a:lnTo>
                    <a:pt x="6357" y="141799"/>
                  </a:lnTo>
                  <a:lnTo>
                    <a:pt x="0" y="1447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41"/>
            <p:cNvSpPr/>
            <p:nvPr/>
          </p:nvSpPr>
          <p:spPr>
            <a:xfrm>
              <a:off x="3771900" y="4884419"/>
              <a:ext cx="7620" cy="7621"/>
            </a:xfrm>
            <a:custGeom>
              <a:avLst/>
              <a:gdLst/>
              <a:ahLst/>
              <a:cxnLst/>
              <a:rect l="0" t="0" r="0" b="0"/>
              <a:pathLst>
                <a:path w="7620" h="7621">
                  <a:moveTo>
                    <a:pt x="0" y="7620"/>
                  </a:moveTo>
                  <a:lnTo>
                    <a:pt x="0" y="3575"/>
                  </a:lnTo>
                  <a:lnTo>
                    <a:pt x="846" y="2384"/>
                  </a:lnTo>
                  <a:lnTo>
                    <a:pt x="2257" y="1589"/>
                  </a:lnTo>
                  <a:lnTo>
                    <a:pt x="76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42"/>
            <p:cNvSpPr/>
            <p:nvPr/>
          </p:nvSpPr>
          <p:spPr>
            <a:xfrm>
              <a:off x="3954780" y="4960619"/>
              <a:ext cx="203750" cy="297182"/>
            </a:xfrm>
            <a:custGeom>
              <a:avLst/>
              <a:gdLst/>
              <a:ahLst/>
              <a:cxnLst/>
              <a:rect l="0" t="0" r="0" b="0"/>
              <a:pathLst>
                <a:path w="203750" h="297182">
                  <a:moveTo>
                    <a:pt x="0" y="0"/>
                  </a:moveTo>
                  <a:lnTo>
                    <a:pt x="10605" y="0"/>
                  </a:lnTo>
                  <a:lnTo>
                    <a:pt x="48193" y="13181"/>
                  </a:lnTo>
                  <a:lnTo>
                    <a:pt x="80733" y="18879"/>
                  </a:lnTo>
                  <a:lnTo>
                    <a:pt x="113690" y="22920"/>
                  </a:lnTo>
                  <a:lnTo>
                    <a:pt x="144659" y="30994"/>
                  </a:lnTo>
                  <a:lnTo>
                    <a:pt x="182200" y="45766"/>
                  </a:lnTo>
                  <a:lnTo>
                    <a:pt x="199020" y="55889"/>
                  </a:lnTo>
                  <a:lnTo>
                    <a:pt x="202753" y="63222"/>
                  </a:lnTo>
                  <a:lnTo>
                    <a:pt x="203749" y="67549"/>
                  </a:lnTo>
                  <a:lnTo>
                    <a:pt x="202597" y="76871"/>
                  </a:lnTo>
                  <a:lnTo>
                    <a:pt x="194959" y="96652"/>
                  </a:lnTo>
                  <a:lnTo>
                    <a:pt x="183730" y="111800"/>
                  </a:lnTo>
                  <a:lnTo>
                    <a:pt x="151508" y="139423"/>
                  </a:lnTo>
                  <a:lnTo>
                    <a:pt x="121744" y="164043"/>
                  </a:lnTo>
                  <a:lnTo>
                    <a:pt x="86168" y="190448"/>
                  </a:lnTo>
                  <a:lnTo>
                    <a:pt x="50074" y="214054"/>
                  </a:lnTo>
                  <a:lnTo>
                    <a:pt x="21984" y="237539"/>
                  </a:lnTo>
                  <a:lnTo>
                    <a:pt x="18237" y="243298"/>
                  </a:lnTo>
                  <a:lnTo>
                    <a:pt x="17238" y="246019"/>
                  </a:lnTo>
                  <a:lnTo>
                    <a:pt x="17418" y="248680"/>
                  </a:lnTo>
                  <a:lnTo>
                    <a:pt x="19877" y="253893"/>
                  </a:lnTo>
                  <a:lnTo>
                    <a:pt x="30066" y="261589"/>
                  </a:lnTo>
                  <a:lnTo>
                    <a:pt x="65317" y="279399"/>
                  </a:lnTo>
                  <a:lnTo>
                    <a:pt x="98164" y="287303"/>
                  </a:lnTo>
                  <a:lnTo>
                    <a:pt x="133408" y="293160"/>
                  </a:lnTo>
                  <a:lnTo>
                    <a:pt x="170250" y="296651"/>
                  </a:lnTo>
                  <a:lnTo>
                    <a:pt x="182879" y="2971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43"/>
            <p:cNvSpPr/>
            <p:nvPr/>
          </p:nvSpPr>
          <p:spPr>
            <a:xfrm>
              <a:off x="4219120" y="5040579"/>
              <a:ext cx="244579" cy="246927"/>
            </a:xfrm>
            <a:custGeom>
              <a:avLst/>
              <a:gdLst/>
              <a:ahLst/>
              <a:cxnLst/>
              <a:rect l="0" t="0" r="0" b="0"/>
              <a:pathLst>
                <a:path w="244579" h="246927">
                  <a:moveTo>
                    <a:pt x="48080" y="49581"/>
                  </a:moveTo>
                  <a:lnTo>
                    <a:pt x="48080" y="56887"/>
                  </a:lnTo>
                  <a:lnTo>
                    <a:pt x="52125" y="61153"/>
                  </a:lnTo>
                  <a:lnTo>
                    <a:pt x="58626" y="63190"/>
                  </a:lnTo>
                  <a:lnTo>
                    <a:pt x="71807" y="66596"/>
                  </a:lnTo>
                  <a:lnTo>
                    <a:pt x="83178" y="69843"/>
                  </a:lnTo>
                  <a:lnTo>
                    <a:pt x="115816" y="74185"/>
                  </a:lnTo>
                  <a:lnTo>
                    <a:pt x="146973" y="78900"/>
                  </a:lnTo>
                  <a:lnTo>
                    <a:pt x="177587" y="79831"/>
                  </a:lnTo>
                  <a:lnTo>
                    <a:pt x="198777" y="79146"/>
                  </a:lnTo>
                  <a:lnTo>
                    <a:pt x="228973" y="70650"/>
                  </a:lnTo>
                  <a:lnTo>
                    <a:pt x="240727" y="61926"/>
                  </a:lnTo>
                  <a:lnTo>
                    <a:pt x="243767" y="54785"/>
                  </a:lnTo>
                  <a:lnTo>
                    <a:pt x="244578" y="50511"/>
                  </a:lnTo>
                  <a:lnTo>
                    <a:pt x="243221" y="41244"/>
                  </a:lnTo>
                  <a:lnTo>
                    <a:pt x="237697" y="28766"/>
                  </a:lnTo>
                  <a:lnTo>
                    <a:pt x="224200" y="12920"/>
                  </a:lnTo>
                  <a:lnTo>
                    <a:pt x="212715" y="7887"/>
                  </a:lnTo>
                  <a:lnTo>
                    <a:pt x="181614" y="0"/>
                  </a:lnTo>
                  <a:lnTo>
                    <a:pt x="145922" y="5105"/>
                  </a:lnTo>
                  <a:lnTo>
                    <a:pt x="116299" y="14107"/>
                  </a:lnTo>
                  <a:lnTo>
                    <a:pt x="86073" y="27498"/>
                  </a:lnTo>
                  <a:lnTo>
                    <a:pt x="66659" y="38920"/>
                  </a:lnTo>
                  <a:lnTo>
                    <a:pt x="35757" y="71589"/>
                  </a:lnTo>
                  <a:lnTo>
                    <a:pt x="13096" y="106798"/>
                  </a:lnTo>
                  <a:lnTo>
                    <a:pt x="1496" y="132292"/>
                  </a:lnTo>
                  <a:lnTo>
                    <a:pt x="0" y="148148"/>
                  </a:lnTo>
                  <a:lnTo>
                    <a:pt x="5939" y="179024"/>
                  </a:lnTo>
                  <a:lnTo>
                    <a:pt x="16872" y="197907"/>
                  </a:lnTo>
                  <a:lnTo>
                    <a:pt x="41821" y="223847"/>
                  </a:lnTo>
                  <a:lnTo>
                    <a:pt x="74693" y="241821"/>
                  </a:lnTo>
                  <a:lnTo>
                    <a:pt x="105018" y="246926"/>
                  </a:lnTo>
                  <a:lnTo>
                    <a:pt x="113179" y="246509"/>
                  </a:lnTo>
                  <a:lnTo>
                    <a:pt x="131899" y="2400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SMARTInkShape-144"/>
          <p:cNvSpPr/>
          <p:nvPr/>
        </p:nvSpPr>
        <p:spPr>
          <a:xfrm>
            <a:off x="5509260" y="3186247"/>
            <a:ext cx="2903221" cy="2079172"/>
          </a:xfrm>
          <a:custGeom>
            <a:avLst/>
            <a:gdLst/>
            <a:ahLst/>
            <a:cxnLst/>
            <a:rect l="0" t="0" r="0" b="0"/>
            <a:pathLst>
              <a:path w="2903221" h="2079172">
                <a:moveTo>
                  <a:pt x="0" y="1934392"/>
                </a:moveTo>
                <a:lnTo>
                  <a:pt x="0" y="1940953"/>
                </a:lnTo>
                <a:lnTo>
                  <a:pt x="846" y="1941306"/>
                </a:lnTo>
                <a:lnTo>
                  <a:pt x="6560" y="1941920"/>
                </a:lnTo>
                <a:lnTo>
                  <a:pt x="14087" y="1948565"/>
                </a:lnTo>
                <a:lnTo>
                  <a:pt x="21096" y="1950268"/>
                </a:lnTo>
                <a:lnTo>
                  <a:pt x="38583" y="1963141"/>
                </a:lnTo>
                <a:lnTo>
                  <a:pt x="40962" y="1963718"/>
                </a:lnTo>
                <a:lnTo>
                  <a:pt x="53382" y="1970752"/>
                </a:lnTo>
                <a:lnTo>
                  <a:pt x="55908" y="1971332"/>
                </a:lnTo>
                <a:lnTo>
                  <a:pt x="68584" y="1978371"/>
                </a:lnTo>
                <a:lnTo>
                  <a:pt x="80046" y="1982218"/>
                </a:lnTo>
                <a:lnTo>
                  <a:pt x="90322" y="1986098"/>
                </a:lnTo>
                <a:lnTo>
                  <a:pt x="93234" y="1986643"/>
                </a:lnTo>
                <a:lnTo>
                  <a:pt x="98729" y="1989506"/>
                </a:lnTo>
                <a:lnTo>
                  <a:pt x="103992" y="1992754"/>
                </a:lnTo>
                <a:lnTo>
                  <a:pt x="114271" y="1994840"/>
                </a:lnTo>
                <a:lnTo>
                  <a:pt x="127843" y="1996132"/>
                </a:lnTo>
                <a:lnTo>
                  <a:pt x="146260" y="2001904"/>
                </a:lnTo>
                <a:lnTo>
                  <a:pt x="157270" y="2003609"/>
                </a:lnTo>
                <a:lnTo>
                  <a:pt x="167598" y="2008962"/>
                </a:lnTo>
                <a:lnTo>
                  <a:pt x="203199" y="2010587"/>
                </a:lnTo>
                <a:lnTo>
                  <a:pt x="231296" y="2009746"/>
                </a:lnTo>
                <a:lnTo>
                  <a:pt x="246066" y="2004032"/>
                </a:lnTo>
                <a:lnTo>
                  <a:pt x="256477" y="2002335"/>
                </a:lnTo>
                <a:lnTo>
                  <a:pt x="266687" y="1996983"/>
                </a:lnTo>
                <a:lnTo>
                  <a:pt x="287019" y="1994570"/>
                </a:lnTo>
                <a:lnTo>
                  <a:pt x="297179" y="1989333"/>
                </a:lnTo>
                <a:lnTo>
                  <a:pt x="299719" y="1988800"/>
                </a:lnTo>
                <a:lnTo>
                  <a:pt x="314960" y="1981266"/>
                </a:lnTo>
                <a:lnTo>
                  <a:pt x="325119" y="1979494"/>
                </a:lnTo>
                <a:lnTo>
                  <a:pt x="335279" y="1974127"/>
                </a:lnTo>
                <a:lnTo>
                  <a:pt x="349485" y="1968770"/>
                </a:lnTo>
                <a:lnTo>
                  <a:pt x="363360" y="1960406"/>
                </a:lnTo>
                <a:lnTo>
                  <a:pt x="379272" y="1955618"/>
                </a:lnTo>
                <a:lnTo>
                  <a:pt x="414011" y="1924224"/>
                </a:lnTo>
                <a:lnTo>
                  <a:pt x="429415" y="1914917"/>
                </a:lnTo>
                <a:lnTo>
                  <a:pt x="438713" y="1911689"/>
                </a:lnTo>
                <a:lnTo>
                  <a:pt x="474694" y="1881040"/>
                </a:lnTo>
                <a:lnTo>
                  <a:pt x="500859" y="1859781"/>
                </a:lnTo>
                <a:lnTo>
                  <a:pt x="538473" y="1821792"/>
                </a:lnTo>
                <a:lnTo>
                  <a:pt x="563879" y="1783721"/>
                </a:lnTo>
                <a:lnTo>
                  <a:pt x="569806" y="1777681"/>
                </a:lnTo>
                <a:lnTo>
                  <a:pt x="581817" y="1768673"/>
                </a:lnTo>
                <a:lnTo>
                  <a:pt x="613911" y="1731267"/>
                </a:lnTo>
                <a:lnTo>
                  <a:pt x="638367" y="1694862"/>
                </a:lnTo>
                <a:lnTo>
                  <a:pt x="665165" y="1659008"/>
                </a:lnTo>
                <a:lnTo>
                  <a:pt x="685787" y="1621832"/>
                </a:lnTo>
                <a:lnTo>
                  <a:pt x="706119" y="1588241"/>
                </a:lnTo>
                <a:lnTo>
                  <a:pt x="723900" y="1553351"/>
                </a:lnTo>
                <a:lnTo>
                  <a:pt x="744219" y="1519664"/>
                </a:lnTo>
                <a:lnTo>
                  <a:pt x="764258" y="1484771"/>
                </a:lnTo>
                <a:lnTo>
                  <a:pt x="787086" y="1449250"/>
                </a:lnTo>
                <a:lnTo>
                  <a:pt x="807707" y="1415762"/>
                </a:lnTo>
                <a:lnTo>
                  <a:pt x="825499" y="1380645"/>
                </a:lnTo>
                <a:lnTo>
                  <a:pt x="836365" y="1345111"/>
                </a:lnTo>
                <a:lnTo>
                  <a:pt x="853481" y="1311810"/>
                </a:lnTo>
                <a:lnTo>
                  <a:pt x="871221" y="1281299"/>
                </a:lnTo>
                <a:lnTo>
                  <a:pt x="883763" y="1244357"/>
                </a:lnTo>
                <a:lnTo>
                  <a:pt x="889753" y="1225398"/>
                </a:lnTo>
                <a:lnTo>
                  <a:pt x="893267" y="1210393"/>
                </a:lnTo>
                <a:lnTo>
                  <a:pt x="904674" y="1180004"/>
                </a:lnTo>
                <a:lnTo>
                  <a:pt x="912586" y="1149375"/>
                </a:lnTo>
                <a:lnTo>
                  <a:pt x="919905" y="1127143"/>
                </a:lnTo>
                <a:lnTo>
                  <a:pt x="923651" y="1111572"/>
                </a:lnTo>
                <a:lnTo>
                  <a:pt x="927865" y="1096234"/>
                </a:lnTo>
                <a:lnTo>
                  <a:pt x="931372" y="1080965"/>
                </a:lnTo>
                <a:lnTo>
                  <a:pt x="934643" y="1069952"/>
                </a:lnTo>
                <a:lnTo>
                  <a:pt x="942267" y="1033399"/>
                </a:lnTo>
                <a:lnTo>
                  <a:pt x="946984" y="997174"/>
                </a:lnTo>
                <a:lnTo>
                  <a:pt x="950865" y="981905"/>
                </a:lnTo>
                <a:lnTo>
                  <a:pt x="954273" y="966656"/>
                </a:lnTo>
                <a:lnTo>
                  <a:pt x="958387" y="951414"/>
                </a:lnTo>
                <a:lnTo>
                  <a:pt x="966579" y="913337"/>
                </a:lnTo>
                <a:lnTo>
                  <a:pt x="974198" y="881106"/>
                </a:lnTo>
                <a:lnTo>
                  <a:pt x="977464" y="852794"/>
                </a:lnTo>
                <a:lnTo>
                  <a:pt x="981346" y="837243"/>
                </a:lnTo>
                <a:lnTo>
                  <a:pt x="984753" y="821911"/>
                </a:lnTo>
                <a:lnTo>
                  <a:pt x="988867" y="806644"/>
                </a:lnTo>
                <a:lnTo>
                  <a:pt x="992344" y="791396"/>
                </a:lnTo>
                <a:lnTo>
                  <a:pt x="995608" y="780388"/>
                </a:lnTo>
                <a:lnTo>
                  <a:pt x="1003227" y="743839"/>
                </a:lnTo>
                <a:lnTo>
                  <a:pt x="1007945" y="707614"/>
                </a:lnTo>
                <a:lnTo>
                  <a:pt x="1011826" y="692345"/>
                </a:lnTo>
                <a:lnTo>
                  <a:pt x="1015233" y="677097"/>
                </a:lnTo>
                <a:lnTo>
                  <a:pt x="1018481" y="666088"/>
                </a:lnTo>
                <a:lnTo>
                  <a:pt x="1026088" y="630385"/>
                </a:lnTo>
                <a:lnTo>
                  <a:pt x="1035159" y="595526"/>
                </a:lnTo>
                <a:lnTo>
                  <a:pt x="1044012" y="558558"/>
                </a:lnTo>
                <a:lnTo>
                  <a:pt x="1049818" y="539598"/>
                </a:lnTo>
                <a:lnTo>
                  <a:pt x="1053302" y="524593"/>
                </a:lnTo>
                <a:lnTo>
                  <a:pt x="1057438" y="509423"/>
                </a:lnTo>
                <a:lnTo>
                  <a:pt x="1060921" y="494204"/>
                </a:lnTo>
                <a:lnTo>
                  <a:pt x="1077062" y="458652"/>
                </a:lnTo>
                <a:lnTo>
                  <a:pt x="1093898" y="423092"/>
                </a:lnTo>
                <a:lnTo>
                  <a:pt x="1100879" y="397693"/>
                </a:lnTo>
                <a:lnTo>
                  <a:pt x="1120181" y="364202"/>
                </a:lnTo>
                <a:lnTo>
                  <a:pt x="1131998" y="339211"/>
                </a:lnTo>
                <a:lnTo>
                  <a:pt x="1143471" y="303708"/>
                </a:lnTo>
                <a:lnTo>
                  <a:pt x="1163338" y="268309"/>
                </a:lnTo>
                <a:lnTo>
                  <a:pt x="1170098" y="254746"/>
                </a:lnTo>
                <a:lnTo>
                  <a:pt x="1177079" y="229959"/>
                </a:lnTo>
                <a:lnTo>
                  <a:pt x="1196381" y="196558"/>
                </a:lnTo>
                <a:lnTo>
                  <a:pt x="1219200" y="160707"/>
                </a:lnTo>
                <a:lnTo>
                  <a:pt x="1244317" y="126712"/>
                </a:lnTo>
                <a:lnTo>
                  <a:pt x="1280118" y="90398"/>
                </a:lnTo>
                <a:lnTo>
                  <a:pt x="1290025" y="82746"/>
                </a:lnTo>
                <a:lnTo>
                  <a:pt x="1298091" y="76812"/>
                </a:lnTo>
                <a:lnTo>
                  <a:pt x="1312425" y="61462"/>
                </a:lnTo>
                <a:lnTo>
                  <a:pt x="1350119" y="34500"/>
                </a:lnTo>
                <a:lnTo>
                  <a:pt x="1358102" y="31662"/>
                </a:lnTo>
                <a:lnTo>
                  <a:pt x="1366447" y="29555"/>
                </a:lnTo>
                <a:lnTo>
                  <a:pt x="1376753" y="24455"/>
                </a:lnTo>
                <a:lnTo>
                  <a:pt x="1389308" y="21721"/>
                </a:lnTo>
                <a:lnTo>
                  <a:pt x="1399612" y="16771"/>
                </a:lnTo>
                <a:lnTo>
                  <a:pt x="1430454" y="12048"/>
                </a:lnTo>
                <a:lnTo>
                  <a:pt x="1436704" y="8984"/>
                </a:lnTo>
                <a:lnTo>
                  <a:pt x="1449872" y="7017"/>
                </a:lnTo>
                <a:lnTo>
                  <a:pt x="1458881" y="5901"/>
                </a:lnTo>
                <a:lnTo>
                  <a:pt x="1479435" y="0"/>
                </a:lnTo>
                <a:lnTo>
                  <a:pt x="1514995" y="6247"/>
                </a:lnTo>
                <a:lnTo>
                  <a:pt x="1525377" y="6448"/>
                </a:lnTo>
                <a:lnTo>
                  <a:pt x="1531103" y="8753"/>
                </a:lnTo>
                <a:lnTo>
                  <a:pt x="1533815" y="10553"/>
                </a:lnTo>
                <a:lnTo>
                  <a:pt x="1552845" y="15936"/>
                </a:lnTo>
                <a:lnTo>
                  <a:pt x="1555930" y="17882"/>
                </a:lnTo>
                <a:lnTo>
                  <a:pt x="1575607" y="23518"/>
                </a:lnTo>
                <a:lnTo>
                  <a:pt x="1578725" y="25476"/>
                </a:lnTo>
                <a:lnTo>
                  <a:pt x="1609743" y="35247"/>
                </a:lnTo>
                <a:lnTo>
                  <a:pt x="1640914" y="58199"/>
                </a:lnTo>
                <a:lnTo>
                  <a:pt x="1659249" y="79488"/>
                </a:lnTo>
                <a:lnTo>
                  <a:pt x="1677852" y="92800"/>
                </a:lnTo>
                <a:lnTo>
                  <a:pt x="1697503" y="117581"/>
                </a:lnTo>
                <a:lnTo>
                  <a:pt x="1709558" y="126548"/>
                </a:lnTo>
                <a:lnTo>
                  <a:pt x="1734757" y="163938"/>
                </a:lnTo>
                <a:lnTo>
                  <a:pt x="1752596" y="197177"/>
                </a:lnTo>
                <a:lnTo>
                  <a:pt x="1762759" y="217381"/>
                </a:lnTo>
                <a:lnTo>
                  <a:pt x="1794367" y="252914"/>
                </a:lnTo>
                <a:lnTo>
                  <a:pt x="1810896" y="288630"/>
                </a:lnTo>
                <a:lnTo>
                  <a:pt x="1828792" y="326433"/>
                </a:lnTo>
                <a:lnTo>
                  <a:pt x="1840652" y="351954"/>
                </a:lnTo>
                <a:lnTo>
                  <a:pt x="1852130" y="389789"/>
                </a:lnTo>
                <a:lnTo>
                  <a:pt x="1866941" y="427419"/>
                </a:lnTo>
                <a:lnTo>
                  <a:pt x="1876112" y="463220"/>
                </a:lnTo>
                <a:lnTo>
                  <a:pt x="1879461" y="474512"/>
                </a:lnTo>
                <a:lnTo>
                  <a:pt x="1887988" y="512113"/>
                </a:lnTo>
                <a:lnTo>
                  <a:pt x="1897291" y="550169"/>
                </a:lnTo>
                <a:lnTo>
                  <a:pt x="1909448" y="588266"/>
                </a:lnTo>
                <a:lnTo>
                  <a:pt x="1917578" y="626365"/>
                </a:lnTo>
                <a:lnTo>
                  <a:pt x="1923934" y="662196"/>
                </a:lnTo>
                <a:lnTo>
                  <a:pt x="1929600" y="693967"/>
                </a:lnTo>
                <a:lnTo>
                  <a:pt x="1935552" y="730648"/>
                </a:lnTo>
                <a:lnTo>
                  <a:pt x="1941938" y="764515"/>
                </a:lnTo>
                <a:lnTo>
                  <a:pt x="1942947" y="799487"/>
                </a:lnTo>
                <a:lnTo>
                  <a:pt x="1945312" y="822013"/>
                </a:lnTo>
                <a:lnTo>
                  <a:pt x="1950854" y="859991"/>
                </a:lnTo>
                <a:lnTo>
                  <a:pt x="1957186" y="898075"/>
                </a:lnTo>
                <a:lnTo>
                  <a:pt x="1964219" y="930142"/>
                </a:lnTo>
                <a:lnTo>
                  <a:pt x="1966577" y="966862"/>
                </a:lnTo>
                <a:lnTo>
                  <a:pt x="1972491" y="1000735"/>
                </a:lnTo>
                <a:lnTo>
                  <a:pt x="1973436" y="1035707"/>
                </a:lnTo>
                <a:lnTo>
                  <a:pt x="1973560" y="1073395"/>
                </a:lnTo>
                <a:lnTo>
                  <a:pt x="1973577" y="1107396"/>
                </a:lnTo>
                <a:lnTo>
                  <a:pt x="1975837" y="1142384"/>
                </a:lnTo>
                <a:lnTo>
                  <a:pt x="1980493" y="1174838"/>
                </a:lnTo>
                <a:lnTo>
                  <a:pt x="1981106" y="1206769"/>
                </a:lnTo>
                <a:lnTo>
                  <a:pt x="1981187" y="1241485"/>
                </a:lnTo>
                <a:lnTo>
                  <a:pt x="1981199" y="1278449"/>
                </a:lnTo>
                <a:lnTo>
                  <a:pt x="1982047" y="1309627"/>
                </a:lnTo>
                <a:lnTo>
                  <a:pt x="1988114" y="1347593"/>
                </a:lnTo>
                <a:lnTo>
                  <a:pt x="1989457" y="1364662"/>
                </a:lnTo>
                <a:lnTo>
                  <a:pt x="1995716" y="1401081"/>
                </a:lnTo>
                <a:lnTo>
                  <a:pt x="1997071" y="1418047"/>
                </a:lnTo>
                <a:lnTo>
                  <a:pt x="2003334" y="1454425"/>
                </a:lnTo>
                <a:lnTo>
                  <a:pt x="2009233" y="1492375"/>
                </a:lnTo>
                <a:lnTo>
                  <a:pt x="2017567" y="1530380"/>
                </a:lnTo>
                <a:lnTo>
                  <a:pt x="2021044" y="1545727"/>
                </a:lnTo>
                <a:lnTo>
                  <a:pt x="2034692" y="1578507"/>
                </a:lnTo>
                <a:lnTo>
                  <a:pt x="2043761" y="1613881"/>
                </a:lnTo>
                <a:lnTo>
                  <a:pt x="2055282" y="1650822"/>
                </a:lnTo>
                <a:lnTo>
                  <a:pt x="2059029" y="1667210"/>
                </a:lnTo>
                <a:lnTo>
                  <a:pt x="2072782" y="1700388"/>
                </a:lnTo>
                <a:lnTo>
                  <a:pt x="2087892" y="1735798"/>
                </a:lnTo>
                <a:lnTo>
                  <a:pt x="2105660" y="1771805"/>
                </a:lnTo>
                <a:lnTo>
                  <a:pt x="2123440" y="1807391"/>
                </a:lnTo>
                <a:lnTo>
                  <a:pt x="2141220" y="1842953"/>
                </a:lnTo>
                <a:lnTo>
                  <a:pt x="2151098" y="1858192"/>
                </a:lnTo>
                <a:lnTo>
                  <a:pt x="2173486" y="1886415"/>
                </a:lnTo>
                <a:lnTo>
                  <a:pt x="2181806" y="1893596"/>
                </a:lnTo>
                <a:lnTo>
                  <a:pt x="2211179" y="1927900"/>
                </a:lnTo>
                <a:lnTo>
                  <a:pt x="2227145" y="1947858"/>
                </a:lnTo>
                <a:lnTo>
                  <a:pt x="2264783" y="1981853"/>
                </a:lnTo>
                <a:lnTo>
                  <a:pt x="2283784" y="1996731"/>
                </a:lnTo>
                <a:lnTo>
                  <a:pt x="2320339" y="2018167"/>
                </a:lnTo>
                <a:lnTo>
                  <a:pt x="2354249" y="2033449"/>
                </a:lnTo>
                <a:lnTo>
                  <a:pt x="2387605" y="2051232"/>
                </a:lnTo>
                <a:lnTo>
                  <a:pt x="2415205" y="2061675"/>
                </a:lnTo>
                <a:lnTo>
                  <a:pt x="2430680" y="2065521"/>
                </a:lnTo>
                <a:lnTo>
                  <a:pt x="2441742" y="2068872"/>
                </a:lnTo>
                <a:lnTo>
                  <a:pt x="2479176" y="2076554"/>
                </a:lnTo>
                <a:lnTo>
                  <a:pt x="2517218" y="2078943"/>
                </a:lnTo>
                <a:lnTo>
                  <a:pt x="2554466" y="2079152"/>
                </a:lnTo>
                <a:lnTo>
                  <a:pt x="2590888" y="2079171"/>
                </a:lnTo>
                <a:lnTo>
                  <a:pt x="2624451" y="2078326"/>
                </a:lnTo>
                <a:lnTo>
                  <a:pt x="2662042" y="2071412"/>
                </a:lnTo>
                <a:lnTo>
                  <a:pt x="2699249" y="2063854"/>
                </a:lnTo>
                <a:lnTo>
                  <a:pt x="2735669" y="2056239"/>
                </a:lnTo>
                <a:lnTo>
                  <a:pt x="2773536" y="2040919"/>
                </a:lnTo>
                <a:lnTo>
                  <a:pt x="2783776" y="2036771"/>
                </a:lnTo>
                <a:lnTo>
                  <a:pt x="2819396" y="2025358"/>
                </a:lnTo>
                <a:lnTo>
                  <a:pt x="2829558" y="2021388"/>
                </a:lnTo>
                <a:lnTo>
                  <a:pt x="2862862" y="2016141"/>
                </a:lnTo>
                <a:lnTo>
                  <a:pt x="2869196" y="2013058"/>
                </a:lnTo>
                <a:lnTo>
                  <a:pt x="2892996" y="2004128"/>
                </a:lnTo>
                <a:lnTo>
                  <a:pt x="2903220" y="199535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SMARTInkShape-Group31"/>
          <p:cNvGrpSpPr/>
          <p:nvPr/>
        </p:nvGrpSpPr>
        <p:grpSpPr>
          <a:xfrm>
            <a:off x="5631180" y="3413759"/>
            <a:ext cx="541021" cy="1162892"/>
            <a:chOff x="5631180" y="3413759"/>
            <a:chExt cx="541021" cy="1162892"/>
          </a:xfrm>
        </p:grpSpPr>
        <p:sp>
          <p:nvSpPr>
            <p:cNvPr id="78" name="SMARTInkShape-145"/>
            <p:cNvSpPr/>
            <p:nvPr/>
          </p:nvSpPr>
          <p:spPr>
            <a:xfrm>
              <a:off x="5699760" y="3413759"/>
              <a:ext cx="98935" cy="1150622"/>
            </a:xfrm>
            <a:custGeom>
              <a:avLst/>
              <a:gdLst/>
              <a:ahLst/>
              <a:cxnLst/>
              <a:rect l="0" t="0" r="0" b="0"/>
              <a:pathLst>
                <a:path w="98935" h="1150622">
                  <a:moveTo>
                    <a:pt x="68579" y="0"/>
                  </a:moveTo>
                  <a:lnTo>
                    <a:pt x="68579" y="4046"/>
                  </a:lnTo>
                  <a:lnTo>
                    <a:pt x="73095" y="8289"/>
                  </a:lnTo>
                  <a:lnTo>
                    <a:pt x="76670" y="10607"/>
                  </a:lnTo>
                  <a:lnTo>
                    <a:pt x="79053" y="13844"/>
                  </a:lnTo>
                  <a:lnTo>
                    <a:pt x="87237" y="44136"/>
                  </a:lnTo>
                  <a:lnTo>
                    <a:pt x="94239" y="72156"/>
                  </a:lnTo>
                  <a:lnTo>
                    <a:pt x="97631" y="109998"/>
                  </a:lnTo>
                  <a:lnTo>
                    <a:pt x="98425" y="140893"/>
                  </a:lnTo>
                  <a:lnTo>
                    <a:pt x="98777" y="174379"/>
                  </a:lnTo>
                  <a:lnTo>
                    <a:pt x="98934" y="209018"/>
                  </a:lnTo>
                  <a:lnTo>
                    <a:pt x="97283" y="228245"/>
                  </a:lnTo>
                  <a:lnTo>
                    <a:pt x="94488" y="248684"/>
                  </a:lnTo>
                  <a:lnTo>
                    <a:pt x="90932" y="269929"/>
                  </a:lnTo>
                  <a:lnTo>
                    <a:pt x="87715" y="290866"/>
                  </a:lnTo>
                  <a:lnTo>
                    <a:pt x="84723" y="311598"/>
                  </a:lnTo>
                  <a:lnTo>
                    <a:pt x="81882" y="332192"/>
                  </a:lnTo>
                  <a:lnTo>
                    <a:pt x="79141" y="353542"/>
                  </a:lnTo>
                  <a:lnTo>
                    <a:pt x="76467" y="375394"/>
                  </a:lnTo>
                  <a:lnTo>
                    <a:pt x="73837" y="397583"/>
                  </a:lnTo>
                  <a:lnTo>
                    <a:pt x="70392" y="419996"/>
                  </a:lnTo>
                  <a:lnTo>
                    <a:pt x="66401" y="442557"/>
                  </a:lnTo>
                  <a:lnTo>
                    <a:pt x="62047" y="465218"/>
                  </a:lnTo>
                  <a:lnTo>
                    <a:pt x="58298" y="487946"/>
                  </a:lnTo>
                  <a:lnTo>
                    <a:pt x="54952" y="510718"/>
                  </a:lnTo>
                  <a:lnTo>
                    <a:pt x="51874" y="533519"/>
                  </a:lnTo>
                  <a:lnTo>
                    <a:pt x="48129" y="557186"/>
                  </a:lnTo>
                  <a:lnTo>
                    <a:pt x="43939" y="581431"/>
                  </a:lnTo>
                  <a:lnTo>
                    <a:pt x="39453" y="606061"/>
                  </a:lnTo>
                  <a:lnTo>
                    <a:pt x="35615" y="630101"/>
                  </a:lnTo>
                  <a:lnTo>
                    <a:pt x="32209" y="653747"/>
                  </a:lnTo>
                  <a:lnTo>
                    <a:pt x="29093" y="677131"/>
                  </a:lnTo>
                  <a:lnTo>
                    <a:pt x="27015" y="701188"/>
                  </a:lnTo>
                  <a:lnTo>
                    <a:pt x="25630" y="725692"/>
                  </a:lnTo>
                  <a:lnTo>
                    <a:pt x="24706" y="750495"/>
                  </a:lnTo>
                  <a:lnTo>
                    <a:pt x="23244" y="774650"/>
                  </a:lnTo>
                  <a:lnTo>
                    <a:pt x="21422" y="798374"/>
                  </a:lnTo>
                  <a:lnTo>
                    <a:pt x="19361" y="821809"/>
                  </a:lnTo>
                  <a:lnTo>
                    <a:pt x="17987" y="844207"/>
                  </a:lnTo>
                  <a:lnTo>
                    <a:pt x="17071" y="865911"/>
                  </a:lnTo>
                  <a:lnTo>
                    <a:pt x="16461" y="887154"/>
                  </a:lnTo>
                  <a:lnTo>
                    <a:pt x="15207" y="908090"/>
                  </a:lnTo>
                  <a:lnTo>
                    <a:pt x="13524" y="928820"/>
                  </a:lnTo>
                  <a:lnTo>
                    <a:pt x="11556" y="949413"/>
                  </a:lnTo>
                  <a:lnTo>
                    <a:pt x="10244" y="969069"/>
                  </a:lnTo>
                  <a:lnTo>
                    <a:pt x="8786" y="1006713"/>
                  </a:lnTo>
                  <a:lnTo>
                    <a:pt x="8138" y="1038684"/>
                  </a:lnTo>
                  <a:lnTo>
                    <a:pt x="7004" y="1067004"/>
                  </a:lnTo>
                  <a:lnTo>
                    <a:pt x="2451" y="1104208"/>
                  </a:lnTo>
                  <a:lnTo>
                    <a:pt x="143" y="1141696"/>
                  </a:lnTo>
                  <a:lnTo>
                    <a:pt x="0" y="1150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46"/>
            <p:cNvSpPr/>
            <p:nvPr/>
          </p:nvSpPr>
          <p:spPr>
            <a:xfrm>
              <a:off x="5631180" y="4175759"/>
              <a:ext cx="251460" cy="400892"/>
            </a:xfrm>
            <a:custGeom>
              <a:avLst/>
              <a:gdLst/>
              <a:ahLst/>
              <a:cxnLst/>
              <a:rect l="0" t="0" r="0" b="0"/>
              <a:pathLst>
                <a:path w="251460" h="400892">
                  <a:moveTo>
                    <a:pt x="0" y="106681"/>
                  </a:moveTo>
                  <a:lnTo>
                    <a:pt x="0" y="142505"/>
                  </a:lnTo>
                  <a:lnTo>
                    <a:pt x="6083" y="174780"/>
                  </a:lnTo>
                  <a:lnTo>
                    <a:pt x="12997" y="204658"/>
                  </a:lnTo>
                  <a:lnTo>
                    <a:pt x="20408" y="239945"/>
                  </a:lnTo>
                  <a:lnTo>
                    <a:pt x="27966" y="276365"/>
                  </a:lnTo>
                  <a:lnTo>
                    <a:pt x="35567" y="308981"/>
                  </a:lnTo>
                  <a:lnTo>
                    <a:pt x="43182" y="339247"/>
                  </a:lnTo>
                  <a:lnTo>
                    <a:pt x="55880" y="376474"/>
                  </a:lnTo>
                  <a:lnTo>
                    <a:pt x="60803" y="396695"/>
                  </a:lnTo>
                  <a:lnTo>
                    <a:pt x="62548" y="399084"/>
                  </a:lnTo>
                  <a:lnTo>
                    <a:pt x="64559" y="400676"/>
                  </a:lnTo>
                  <a:lnTo>
                    <a:pt x="66745" y="400891"/>
                  </a:lnTo>
                  <a:lnTo>
                    <a:pt x="71433" y="398872"/>
                  </a:lnTo>
                  <a:lnTo>
                    <a:pt x="78833" y="388930"/>
                  </a:lnTo>
                  <a:lnTo>
                    <a:pt x="93710" y="358693"/>
                  </a:lnTo>
                  <a:lnTo>
                    <a:pt x="109610" y="325567"/>
                  </a:lnTo>
                  <a:lnTo>
                    <a:pt x="123222" y="300483"/>
                  </a:lnTo>
                  <a:lnTo>
                    <a:pt x="137738" y="272402"/>
                  </a:lnTo>
                  <a:lnTo>
                    <a:pt x="152656" y="242988"/>
                  </a:lnTo>
                  <a:lnTo>
                    <a:pt x="166907" y="213828"/>
                  </a:lnTo>
                  <a:lnTo>
                    <a:pt x="178885" y="186757"/>
                  </a:lnTo>
                  <a:lnTo>
                    <a:pt x="195148" y="151762"/>
                  </a:lnTo>
                  <a:lnTo>
                    <a:pt x="210692" y="115899"/>
                  </a:lnTo>
                  <a:lnTo>
                    <a:pt x="226022" y="82507"/>
                  </a:lnTo>
                  <a:lnTo>
                    <a:pt x="237243" y="51164"/>
                  </a:lnTo>
                  <a:lnTo>
                    <a:pt x="245229" y="16626"/>
                  </a:lnTo>
                  <a:lnTo>
                    <a:pt x="2514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47"/>
            <p:cNvSpPr/>
            <p:nvPr/>
          </p:nvSpPr>
          <p:spPr>
            <a:xfrm>
              <a:off x="6080760" y="3581400"/>
              <a:ext cx="30480" cy="899160"/>
            </a:xfrm>
            <a:custGeom>
              <a:avLst/>
              <a:gdLst/>
              <a:ahLst/>
              <a:cxnLst/>
              <a:rect l="0" t="0" r="0" b="0"/>
              <a:pathLst>
                <a:path w="30480" h="899160">
                  <a:moveTo>
                    <a:pt x="30479" y="0"/>
                  </a:moveTo>
                  <a:lnTo>
                    <a:pt x="29633" y="12167"/>
                  </a:lnTo>
                  <a:lnTo>
                    <a:pt x="24447" y="35391"/>
                  </a:lnTo>
                  <a:lnTo>
                    <a:pt x="19128" y="72090"/>
                  </a:lnTo>
                  <a:lnTo>
                    <a:pt x="16392" y="105932"/>
                  </a:lnTo>
                  <a:lnTo>
                    <a:pt x="15581" y="142771"/>
                  </a:lnTo>
                  <a:lnTo>
                    <a:pt x="13134" y="170133"/>
                  </a:lnTo>
                  <a:lnTo>
                    <a:pt x="10070" y="200074"/>
                  </a:lnTo>
                  <a:lnTo>
                    <a:pt x="8709" y="233137"/>
                  </a:lnTo>
                  <a:lnTo>
                    <a:pt x="8104" y="269845"/>
                  </a:lnTo>
                  <a:lnTo>
                    <a:pt x="7941" y="289117"/>
                  </a:lnTo>
                  <a:lnTo>
                    <a:pt x="7835" y="308738"/>
                  </a:lnTo>
                  <a:lnTo>
                    <a:pt x="7762" y="328592"/>
                  </a:lnTo>
                  <a:lnTo>
                    <a:pt x="7715" y="348601"/>
                  </a:lnTo>
                  <a:lnTo>
                    <a:pt x="7683" y="368714"/>
                  </a:lnTo>
                  <a:lnTo>
                    <a:pt x="7662" y="388896"/>
                  </a:lnTo>
                  <a:lnTo>
                    <a:pt x="7648" y="409124"/>
                  </a:lnTo>
                  <a:lnTo>
                    <a:pt x="7638" y="429382"/>
                  </a:lnTo>
                  <a:lnTo>
                    <a:pt x="7632" y="449661"/>
                  </a:lnTo>
                  <a:lnTo>
                    <a:pt x="7628" y="469954"/>
                  </a:lnTo>
                  <a:lnTo>
                    <a:pt x="7625" y="491103"/>
                  </a:lnTo>
                  <a:lnTo>
                    <a:pt x="7623" y="512821"/>
                  </a:lnTo>
                  <a:lnTo>
                    <a:pt x="7622" y="534921"/>
                  </a:lnTo>
                  <a:lnTo>
                    <a:pt x="7621" y="556427"/>
                  </a:lnTo>
                  <a:lnTo>
                    <a:pt x="7620" y="577538"/>
                  </a:lnTo>
                  <a:lnTo>
                    <a:pt x="7620" y="598385"/>
                  </a:lnTo>
                  <a:lnTo>
                    <a:pt x="7620" y="618210"/>
                  </a:lnTo>
                  <a:lnTo>
                    <a:pt x="7620" y="656042"/>
                  </a:lnTo>
                  <a:lnTo>
                    <a:pt x="7620" y="692611"/>
                  </a:lnTo>
                  <a:lnTo>
                    <a:pt x="7620" y="727774"/>
                  </a:lnTo>
                  <a:lnTo>
                    <a:pt x="7620" y="760335"/>
                  </a:lnTo>
                  <a:lnTo>
                    <a:pt x="5362" y="789482"/>
                  </a:lnTo>
                  <a:lnTo>
                    <a:pt x="1588" y="827433"/>
                  </a:lnTo>
                  <a:lnTo>
                    <a:pt x="313" y="862508"/>
                  </a:lnTo>
                  <a:lnTo>
                    <a:pt x="0" y="8991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48"/>
            <p:cNvSpPr/>
            <p:nvPr/>
          </p:nvSpPr>
          <p:spPr>
            <a:xfrm>
              <a:off x="5958839" y="4198619"/>
              <a:ext cx="213362" cy="287666"/>
            </a:xfrm>
            <a:custGeom>
              <a:avLst/>
              <a:gdLst/>
              <a:ahLst/>
              <a:cxnLst/>
              <a:rect l="0" t="0" r="0" b="0"/>
              <a:pathLst>
                <a:path w="213362" h="287666">
                  <a:moveTo>
                    <a:pt x="0" y="121921"/>
                  </a:moveTo>
                  <a:lnTo>
                    <a:pt x="0" y="132526"/>
                  </a:lnTo>
                  <a:lnTo>
                    <a:pt x="12998" y="164577"/>
                  </a:lnTo>
                  <a:lnTo>
                    <a:pt x="21255" y="188370"/>
                  </a:lnTo>
                  <a:lnTo>
                    <a:pt x="43638" y="221871"/>
                  </a:lnTo>
                  <a:lnTo>
                    <a:pt x="63591" y="249943"/>
                  </a:lnTo>
                  <a:lnTo>
                    <a:pt x="97583" y="283164"/>
                  </a:lnTo>
                  <a:lnTo>
                    <a:pt x="108030" y="287665"/>
                  </a:lnTo>
                  <a:lnTo>
                    <a:pt x="110968" y="287450"/>
                  </a:lnTo>
                  <a:lnTo>
                    <a:pt x="116488" y="284954"/>
                  </a:lnTo>
                  <a:lnTo>
                    <a:pt x="124356" y="278788"/>
                  </a:lnTo>
                  <a:lnTo>
                    <a:pt x="132050" y="263509"/>
                  </a:lnTo>
                  <a:lnTo>
                    <a:pt x="143081" y="228660"/>
                  </a:lnTo>
                  <a:lnTo>
                    <a:pt x="155942" y="194093"/>
                  </a:lnTo>
                  <a:lnTo>
                    <a:pt x="170478" y="156193"/>
                  </a:lnTo>
                  <a:lnTo>
                    <a:pt x="180473" y="127839"/>
                  </a:lnTo>
                  <a:lnTo>
                    <a:pt x="191574" y="91407"/>
                  </a:lnTo>
                  <a:lnTo>
                    <a:pt x="200226" y="55118"/>
                  </a:lnTo>
                  <a:lnTo>
                    <a:pt x="207272" y="17147"/>
                  </a:lnTo>
                  <a:lnTo>
                    <a:pt x="21336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SMARTInkShape-Group32"/>
          <p:cNvGrpSpPr/>
          <p:nvPr/>
        </p:nvGrpSpPr>
        <p:grpSpPr>
          <a:xfrm>
            <a:off x="7697666" y="3459480"/>
            <a:ext cx="646235" cy="1065885"/>
            <a:chOff x="7697666" y="3459480"/>
            <a:chExt cx="646235" cy="1065885"/>
          </a:xfrm>
        </p:grpSpPr>
        <p:sp>
          <p:nvSpPr>
            <p:cNvPr id="83" name="SMARTInkShape-149"/>
            <p:cNvSpPr/>
            <p:nvPr/>
          </p:nvSpPr>
          <p:spPr>
            <a:xfrm>
              <a:off x="7795260" y="3459480"/>
              <a:ext cx="91441" cy="1028701"/>
            </a:xfrm>
            <a:custGeom>
              <a:avLst/>
              <a:gdLst/>
              <a:ahLst/>
              <a:cxnLst/>
              <a:rect l="0" t="0" r="0" b="0"/>
              <a:pathLst>
                <a:path w="91441" h="1028701">
                  <a:moveTo>
                    <a:pt x="91440" y="0"/>
                  </a:moveTo>
                  <a:lnTo>
                    <a:pt x="87395" y="36608"/>
                  </a:lnTo>
                  <a:lnTo>
                    <a:pt x="84879" y="68608"/>
                  </a:lnTo>
                  <a:lnTo>
                    <a:pt x="80088" y="104900"/>
                  </a:lnTo>
                  <a:lnTo>
                    <a:pt x="77927" y="134394"/>
                  </a:lnTo>
                  <a:lnTo>
                    <a:pt x="76968" y="166410"/>
                  </a:lnTo>
                  <a:lnTo>
                    <a:pt x="76541" y="197573"/>
                  </a:lnTo>
                  <a:lnTo>
                    <a:pt x="74093" y="232872"/>
                  </a:lnTo>
                  <a:lnTo>
                    <a:pt x="72256" y="251768"/>
                  </a:lnTo>
                  <a:lnTo>
                    <a:pt x="71030" y="271138"/>
                  </a:lnTo>
                  <a:lnTo>
                    <a:pt x="70214" y="290825"/>
                  </a:lnTo>
                  <a:lnTo>
                    <a:pt x="69669" y="310723"/>
                  </a:lnTo>
                  <a:lnTo>
                    <a:pt x="69305" y="330762"/>
                  </a:lnTo>
                  <a:lnTo>
                    <a:pt x="69063" y="350895"/>
                  </a:lnTo>
                  <a:lnTo>
                    <a:pt x="68902" y="371090"/>
                  </a:lnTo>
                  <a:lnTo>
                    <a:pt x="67948" y="391326"/>
                  </a:lnTo>
                  <a:lnTo>
                    <a:pt x="66466" y="411591"/>
                  </a:lnTo>
                  <a:lnTo>
                    <a:pt x="64630" y="431873"/>
                  </a:lnTo>
                  <a:lnTo>
                    <a:pt x="63406" y="453016"/>
                  </a:lnTo>
                  <a:lnTo>
                    <a:pt x="62591" y="474730"/>
                  </a:lnTo>
                  <a:lnTo>
                    <a:pt x="62047" y="496826"/>
                  </a:lnTo>
                  <a:lnTo>
                    <a:pt x="60838" y="518331"/>
                  </a:lnTo>
                  <a:lnTo>
                    <a:pt x="59185" y="539440"/>
                  </a:lnTo>
                  <a:lnTo>
                    <a:pt x="57236" y="560287"/>
                  </a:lnTo>
                  <a:lnTo>
                    <a:pt x="55091" y="581804"/>
                  </a:lnTo>
                  <a:lnTo>
                    <a:pt x="52813" y="603769"/>
                  </a:lnTo>
                  <a:lnTo>
                    <a:pt x="50449" y="626033"/>
                  </a:lnTo>
                  <a:lnTo>
                    <a:pt x="48026" y="648495"/>
                  </a:lnTo>
                  <a:lnTo>
                    <a:pt x="45564" y="671090"/>
                  </a:lnTo>
                  <a:lnTo>
                    <a:pt x="43076" y="693773"/>
                  </a:lnTo>
                  <a:lnTo>
                    <a:pt x="41417" y="715669"/>
                  </a:lnTo>
                  <a:lnTo>
                    <a:pt x="40311" y="737039"/>
                  </a:lnTo>
                  <a:lnTo>
                    <a:pt x="39574" y="758059"/>
                  </a:lnTo>
                  <a:lnTo>
                    <a:pt x="38236" y="777999"/>
                  </a:lnTo>
                  <a:lnTo>
                    <a:pt x="34491" y="815959"/>
                  </a:lnTo>
                  <a:lnTo>
                    <a:pt x="30004" y="852586"/>
                  </a:lnTo>
                  <a:lnTo>
                    <a:pt x="25189" y="886927"/>
                  </a:lnTo>
                  <a:lnTo>
                    <a:pt x="20226" y="916300"/>
                  </a:lnTo>
                  <a:lnTo>
                    <a:pt x="12672" y="952592"/>
                  </a:lnTo>
                  <a:lnTo>
                    <a:pt x="9117" y="984794"/>
                  </a:lnTo>
                  <a:lnTo>
                    <a:pt x="1191" y="1021158"/>
                  </a:lnTo>
                  <a:lnTo>
                    <a:pt x="0" y="10287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50"/>
            <p:cNvSpPr/>
            <p:nvPr/>
          </p:nvSpPr>
          <p:spPr>
            <a:xfrm>
              <a:off x="7697666" y="4206240"/>
              <a:ext cx="219515" cy="319125"/>
            </a:xfrm>
            <a:custGeom>
              <a:avLst/>
              <a:gdLst/>
              <a:ahLst/>
              <a:cxnLst/>
              <a:rect l="0" t="0" r="0" b="0"/>
              <a:pathLst>
                <a:path w="219515" h="319125">
                  <a:moveTo>
                    <a:pt x="21394" y="30479"/>
                  </a:moveTo>
                  <a:lnTo>
                    <a:pt x="17348" y="26434"/>
                  </a:lnTo>
                  <a:lnTo>
                    <a:pt x="13105" y="24449"/>
                  </a:lnTo>
                  <a:lnTo>
                    <a:pt x="0" y="22953"/>
                  </a:lnTo>
                  <a:lnTo>
                    <a:pt x="358" y="23768"/>
                  </a:lnTo>
                  <a:lnTo>
                    <a:pt x="16484" y="51380"/>
                  </a:lnTo>
                  <a:lnTo>
                    <a:pt x="29036" y="86822"/>
                  </a:lnTo>
                  <a:lnTo>
                    <a:pt x="36640" y="115189"/>
                  </a:lnTo>
                  <a:lnTo>
                    <a:pt x="46514" y="145044"/>
                  </a:lnTo>
                  <a:lnTo>
                    <a:pt x="57905" y="177595"/>
                  </a:lnTo>
                  <a:lnTo>
                    <a:pt x="66643" y="211794"/>
                  </a:lnTo>
                  <a:lnTo>
                    <a:pt x="74594" y="243375"/>
                  </a:lnTo>
                  <a:lnTo>
                    <a:pt x="84866" y="276298"/>
                  </a:lnTo>
                  <a:lnTo>
                    <a:pt x="95332" y="304391"/>
                  </a:lnTo>
                  <a:lnTo>
                    <a:pt x="96086" y="309607"/>
                  </a:lnTo>
                  <a:lnTo>
                    <a:pt x="97435" y="313084"/>
                  </a:lnTo>
                  <a:lnTo>
                    <a:pt x="99181" y="315403"/>
                  </a:lnTo>
                  <a:lnTo>
                    <a:pt x="103379" y="317979"/>
                  </a:lnTo>
                  <a:lnTo>
                    <a:pt x="108067" y="319124"/>
                  </a:lnTo>
                  <a:lnTo>
                    <a:pt x="109655" y="318582"/>
                  </a:lnTo>
                  <a:lnTo>
                    <a:pt x="110715" y="317375"/>
                  </a:lnTo>
                  <a:lnTo>
                    <a:pt x="123315" y="283407"/>
                  </a:lnTo>
                  <a:lnTo>
                    <a:pt x="130708" y="255469"/>
                  </a:lnTo>
                  <a:lnTo>
                    <a:pt x="138261" y="221697"/>
                  </a:lnTo>
                  <a:lnTo>
                    <a:pt x="149907" y="188925"/>
                  </a:lnTo>
                  <a:lnTo>
                    <a:pt x="164082" y="157766"/>
                  </a:lnTo>
                  <a:lnTo>
                    <a:pt x="174961" y="127084"/>
                  </a:lnTo>
                  <a:lnTo>
                    <a:pt x="186223" y="92460"/>
                  </a:lnTo>
                  <a:lnTo>
                    <a:pt x="198858" y="61161"/>
                  </a:lnTo>
                  <a:lnTo>
                    <a:pt x="215413" y="23733"/>
                  </a:lnTo>
                  <a:lnTo>
                    <a:pt x="219514"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51"/>
            <p:cNvSpPr/>
            <p:nvPr/>
          </p:nvSpPr>
          <p:spPr>
            <a:xfrm>
              <a:off x="8122919" y="3505200"/>
              <a:ext cx="129542" cy="929641"/>
            </a:xfrm>
            <a:custGeom>
              <a:avLst/>
              <a:gdLst/>
              <a:ahLst/>
              <a:cxnLst/>
              <a:rect l="0" t="0" r="0" b="0"/>
              <a:pathLst>
                <a:path w="129542" h="929641">
                  <a:moveTo>
                    <a:pt x="129541" y="0"/>
                  </a:moveTo>
                  <a:lnTo>
                    <a:pt x="125495" y="0"/>
                  </a:lnTo>
                  <a:lnTo>
                    <a:pt x="124304" y="1693"/>
                  </a:lnTo>
                  <a:lnTo>
                    <a:pt x="116046" y="32924"/>
                  </a:lnTo>
                  <a:lnTo>
                    <a:pt x="109832" y="61590"/>
                  </a:lnTo>
                  <a:lnTo>
                    <a:pt x="108081" y="87486"/>
                  </a:lnTo>
                  <a:lnTo>
                    <a:pt x="105045" y="113672"/>
                  </a:lnTo>
                  <a:lnTo>
                    <a:pt x="100874" y="141114"/>
                  </a:lnTo>
                  <a:lnTo>
                    <a:pt x="96197" y="173066"/>
                  </a:lnTo>
                  <a:lnTo>
                    <a:pt x="91297" y="207023"/>
                  </a:lnTo>
                  <a:lnTo>
                    <a:pt x="86296" y="241870"/>
                  </a:lnTo>
                  <a:lnTo>
                    <a:pt x="81252" y="277113"/>
                  </a:lnTo>
                  <a:lnTo>
                    <a:pt x="76188" y="314790"/>
                  </a:lnTo>
                  <a:lnTo>
                    <a:pt x="73652" y="334320"/>
                  </a:lnTo>
                  <a:lnTo>
                    <a:pt x="71115" y="354113"/>
                  </a:lnTo>
                  <a:lnTo>
                    <a:pt x="68577" y="374082"/>
                  </a:lnTo>
                  <a:lnTo>
                    <a:pt x="66038" y="394168"/>
                  </a:lnTo>
                  <a:lnTo>
                    <a:pt x="64346" y="414332"/>
                  </a:lnTo>
                  <a:lnTo>
                    <a:pt x="63216" y="434547"/>
                  </a:lnTo>
                  <a:lnTo>
                    <a:pt x="62465" y="454798"/>
                  </a:lnTo>
                  <a:lnTo>
                    <a:pt x="61117" y="475072"/>
                  </a:lnTo>
                  <a:lnTo>
                    <a:pt x="59371" y="495361"/>
                  </a:lnTo>
                  <a:lnTo>
                    <a:pt x="57361" y="515660"/>
                  </a:lnTo>
                  <a:lnTo>
                    <a:pt x="55174" y="535967"/>
                  </a:lnTo>
                  <a:lnTo>
                    <a:pt x="52870" y="556278"/>
                  </a:lnTo>
                  <a:lnTo>
                    <a:pt x="50487" y="576591"/>
                  </a:lnTo>
                  <a:lnTo>
                    <a:pt x="48052" y="596908"/>
                  </a:lnTo>
                  <a:lnTo>
                    <a:pt x="45580" y="617225"/>
                  </a:lnTo>
                  <a:lnTo>
                    <a:pt x="43087" y="637543"/>
                  </a:lnTo>
                  <a:lnTo>
                    <a:pt x="38059" y="673665"/>
                  </a:lnTo>
                  <a:lnTo>
                    <a:pt x="33849" y="707500"/>
                  </a:lnTo>
                  <a:lnTo>
                    <a:pt x="31977" y="742293"/>
                  </a:lnTo>
                  <a:lnTo>
                    <a:pt x="28888" y="772997"/>
                  </a:lnTo>
                  <a:lnTo>
                    <a:pt x="24692" y="800754"/>
                  </a:lnTo>
                  <a:lnTo>
                    <a:pt x="17571" y="838487"/>
                  </a:lnTo>
                  <a:lnTo>
                    <a:pt x="9837" y="874852"/>
                  </a:lnTo>
                  <a:lnTo>
                    <a:pt x="7066" y="907279"/>
                  </a:lnTo>
                  <a:lnTo>
                    <a:pt x="0" y="9296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52"/>
            <p:cNvSpPr/>
            <p:nvPr/>
          </p:nvSpPr>
          <p:spPr>
            <a:xfrm>
              <a:off x="8019470" y="4175759"/>
              <a:ext cx="324431" cy="303215"/>
            </a:xfrm>
            <a:custGeom>
              <a:avLst/>
              <a:gdLst/>
              <a:ahLst/>
              <a:cxnLst/>
              <a:rect l="0" t="0" r="0" b="0"/>
              <a:pathLst>
                <a:path w="324431" h="303215">
                  <a:moveTo>
                    <a:pt x="4390" y="0"/>
                  </a:moveTo>
                  <a:lnTo>
                    <a:pt x="4390" y="4045"/>
                  </a:lnTo>
                  <a:lnTo>
                    <a:pt x="3543" y="5237"/>
                  </a:lnTo>
                  <a:lnTo>
                    <a:pt x="2131" y="6032"/>
                  </a:lnTo>
                  <a:lnTo>
                    <a:pt x="344" y="6561"/>
                  </a:lnTo>
                  <a:lnTo>
                    <a:pt x="0" y="8608"/>
                  </a:lnTo>
                  <a:lnTo>
                    <a:pt x="5586" y="33553"/>
                  </a:lnTo>
                  <a:lnTo>
                    <a:pt x="18612" y="57961"/>
                  </a:lnTo>
                  <a:lnTo>
                    <a:pt x="29589" y="94893"/>
                  </a:lnTo>
                  <a:lnTo>
                    <a:pt x="37350" y="124731"/>
                  </a:lnTo>
                  <a:lnTo>
                    <a:pt x="45012" y="155021"/>
                  </a:lnTo>
                  <a:lnTo>
                    <a:pt x="52645" y="185444"/>
                  </a:lnTo>
                  <a:lnTo>
                    <a:pt x="60267" y="215907"/>
                  </a:lnTo>
                  <a:lnTo>
                    <a:pt x="70430" y="250458"/>
                  </a:lnTo>
                  <a:lnTo>
                    <a:pt x="80590" y="277227"/>
                  </a:lnTo>
                  <a:lnTo>
                    <a:pt x="93571" y="296767"/>
                  </a:lnTo>
                  <a:lnTo>
                    <a:pt x="94324" y="299445"/>
                  </a:lnTo>
                  <a:lnTo>
                    <a:pt x="95673" y="301230"/>
                  </a:lnTo>
                  <a:lnTo>
                    <a:pt x="99428" y="303214"/>
                  </a:lnTo>
                  <a:lnTo>
                    <a:pt x="101615" y="302896"/>
                  </a:lnTo>
                  <a:lnTo>
                    <a:pt x="106303" y="300285"/>
                  </a:lnTo>
                  <a:lnTo>
                    <a:pt x="117058" y="290017"/>
                  </a:lnTo>
                  <a:lnTo>
                    <a:pt x="129024" y="270505"/>
                  </a:lnTo>
                  <a:lnTo>
                    <a:pt x="138309" y="238665"/>
                  </a:lnTo>
                  <a:lnTo>
                    <a:pt x="147269" y="202419"/>
                  </a:lnTo>
                  <a:lnTo>
                    <a:pt x="161118" y="164869"/>
                  </a:lnTo>
                  <a:lnTo>
                    <a:pt x="180932" y="126932"/>
                  </a:lnTo>
                  <a:lnTo>
                    <a:pt x="202890" y="90573"/>
                  </a:lnTo>
                  <a:lnTo>
                    <a:pt x="230807" y="56932"/>
                  </a:lnTo>
                  <a:lnTo>
                    <a:pt x="263339" y="29260"/>
                  </a:lnTo>
                  <a:lnTo>
                    <a:pt x="280459" y="19771"/>
                  </a:lnTo>
                  <a:lnTo>
                    <a:pt x="299155" y="13877"/>
                  </a:lnTo>
                  <a:lnTo>
                    <a:pt x="306423" y="10401"/>
                  </a:lnTo>
                  <a:lnTo>
                    <a:pt x="324430" y="76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SMARTInkShape-Group33"/>
          <p:cNvGrpSpPr/>
          <p:nvPr/>
        </p:nvGrpSpPr>
        <p:grpSpPr>
          <a:xfrm>
            <a:off x="1295400" y="3383698"/>
            <a:ext cx="90460" cy="334758"/>
            <a:chOff x="1295400" y="3383698"/>
            <a:chExt cx="90460" cy="334758"/>
          </a:xfrm>
        </p:grpSpPr>
        <p:sp>
          <p:nvSpPr>
            <p:cNvPr id="88" name="SMARTInkShape-153"/>
            <p:cNvSpPr/>
            <p:nvPr/>
          </p:nvSpPr>
          <p:spPr>
            <a:xfrm>
              <a:off x="1302621" y="3383698"/>
              <a:ext cx="83239" cy="52818"/>
            </a:xfrm>
            <a:custGeom>
              <a:avLst/>
              <a:gdLst/>
              <a:ahLst/>
              <a:cxnLst/>
              <a:rect l="0" t="0" r="0" b="0"/>
              <a:pathLst>
                <a:path w="83239" h="52818">
                  <a:moveTo>
                    <a:pt x="68979" y="7202"/>
                  </a:moveTo>
                  <a:lnTo>
                    <a:pt x="47585" y="7202"/>
                  </a:lnTo>
                  <a:lnTo>
                    <a:pt x="9531" y="39276"/>
                  </a:lnTo>
                  <a:lnTo>
                    <a:pt x="3947" y="41284"/>
                  </a:lnTo>
                  <a:lnTo>
                    <a:pt x="1071" y="43470"/>
                  </a:lnTo>
                  <a:lnTo>
                    <a:pt x="0" y="45774"/>
                  </a:lnTo>
                  <a:lnTo>
                    <a:pt x="320" y="51510"/>
                  </a:lnTo>
                  <a:lnTo>
                    <a:pt x="1193" y="51980"/>
                  </a:lnTo>
                  <a:lnTo>
                    <a:pt x="4420" y="52503"/>
                  </a:lnTo>
                  <a:lnTo>
                    <a:pt x="8677" y="50478"/>
                  </a:lnTo>
                  <a:lnTo>
                    <a:pt x="13391" y="47602"/>
                  </a:lnTo>
                  <a:lnTo>
                    <a:pt x="48989" y="39405"/>
                  </a:lnTo>
                  <a:lnTo>
                    <a:pt x="56708" y="37601"/>
                  </a:lnTo>
                  <a:lnTo>
                    <a:pt x="62960" y="33977"/>
                  </a:lnTo>
                  <a:lnTo>
                    <a:pt x="66304" y="29544"/>
                  </a:lnTo>
                  <a:lnTo>
                    <a:pt x="68636" y="24752"/>
                  </a:lnTo>
                  <a:lnTo>
                    <a:pt x="75383" y="16296"/>
                  </a:lnTo>
                  <a:lnTo>
                    <a:pt x="76238" y="11214"/>
                  </a:lnTo>
                  <a:lnTo>
                    <a:pt x="74181" y="6727"/>
                  </a:lnTo>
                  <a:lnTo>
                    <a:pt x="70006" y="993"/>
                  </a:lnTo>
                  <a:lnTo>
                    <a:pt x="67177" y="209"/>
                  </a:lnTo>
                  <a:lnTo>
                    <a:pt x="65238" y="0"/>
                  </a:lnTo>
                  <a:lnTo>
                    <a:pt x="60825" y="2025"/>
                  </a:lnTo>
                  <a:lnTo>
                    <a:pt x="58463" y="3751"/>
                  </a:lnTo>
                  <a:lnTo>
                    <a:pt x="55838" y="7925"/>
                  </a:lnTo>
                  <a:lnTo>
                    <a:pt x="55138" y="10224"/>
                  </a:lnTo>
                  <a:lnTo>
                    <a:pt x="53825" y="11757"/>
                  </a:lnTo>
                  <a:lnTo>
                    <a:pt x="43255" y="18463"/>
                  </a:lnTo>
                  <a:lnTo>
                    <a:pt x="40613" y="22931"/>
                  </a:lnTo>
                  <a:lnTo>
                    <a:pt x="38916" y="32698"/>
                  </a:lnTo>
                  <a:lnTo>
                    <a:pt x="37084" y="35206"/>
                  </a:lnTo>
                  <a:lnTo>
                    <a:pt x="25414" y="43805"/>
                  </a:lnTo>
                  <a:lnTo>
                    <a:pt x="25542" y="45150"/>
                  </a:lnTo>
                  <a:lnTo>
                    <a:pt x="27942" y="48903"/>
                  </a:lnTo>
                  <a:lnTo>
                    <a:pt x="29768" y="50243"/>
                  </a:lnTo>
                  <a:lnTo>
                    <a:pt x="34054" y="51731"/>
                  </a:lnTo>
                  <a:lnTo>
                    <a:pt x="48714" y="52817"/>
                  </a:lnTo>
                  <a:lnTo>
                    <a:pt x="53763" y="50617"/>
                  </a:lnTo>
                  <a:lnTo>
                    <a:pt x="59858" y="46351"/>
                  </a:lnTo>
                  <a:lnTo>
                    <a:pt x="76773" y="39426"/>
                  </a:lnTo>
                  <a:lnTo>
                    <a:pt x="83238" y="31462"/>
                  </a:lnTo>
                  <a:lnTo>
                    <a:pt x="82718" y="30148"/>
                  </a:lnTo>
                  <a:lnTo>
                    <a:pt x="71000" y="14678"/>
                  </a:lnTo>
                  <a:lnTo>
                    <a:pt x="70326" y="12186"/>
                  </a:lnTo>
                  <a:lnTo>
                    <a:pt x="69030" y="10524"/>
                  </a:lnTo>
                  <a:lnTo>
                    <a:pt x="65333" y="8679"/>
                  </a:lnTo>
                  <a:lnTo>
                    <a:pt x="58609" y="10116"/>
                  </a:lnTo>
                  <a:lnTo>
                    <a:pt x="44541" y="13892"/>
                  </a:lnTo>
                  <a:lnTo>
                    <a:pt x="38926" y="18924"/>
                  </a:lnTo>
                  <a:lnTo>
                    <a:pt x="28423" y="31907"/>
                  </a:lnTo>
                  <a:lnTo>
                    <a:pt x="399" y="4530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54"/>
            <p:cNvSpPr/>
            <p:nvPr/>
          </p:nvSpPr>
          <p:spPr>
            <a:xfrm>
              <a:off x="1295400" y="3672870"/>
              <a:ext cx="60960" cy="45586"/>
            </a:xfrm>
            <a:custGeom>
              <a:avLst/>
              <a:gdLst/>
              <a:ahLst/>
              <a:cxnLst/>
              <a:rect l="0" t="0" r="0" b="0"/>
              <a:pathLst>
                <a:path w="60960" h="45586">
                  <a:moveTo>
                    <a:pt x="60959" y="38070"/>
                  </a:moveTo>
                  <a:lnTo>
                    <a:pt x="60959" y="34025"/>
                  </a:lnTo>
                  <a:lnTo>
                    <a:pt x="58702" y="29781"/>
                  </a:lnTo>
                  <a:lnTo>
                    <a:pt x="42081" y="11599"/>
                  </a:lnTo>
                  <a:lnTo>
                    <a:pt x="37611" y="9371"/>
                  </a:lnTo>
                  <a:lnTo>
                    <a:pt x="22997" y="7659"/>
                  </a:lnTo>
                  <a:lnTo>
                    <a:pt x="19252" y="7620"/>
                  </a:lnTo>
                  <a:lnTo>
                    <a:pt x="14765" y="9861"/>
                  </a:lnTo>
                  <a:lnTo>
                    <a:pt x="3993" y="18942"/>
                  </a:lnTo>
                  <a:lnTo>
                    <a:pt x="1774" y="23359"/>
                  </a:lnTo>
                  <a:lnTo>
                    <a:pt x="103" y="34080"/>
                  </a:lnTo>
                  <a:lnTo>
                    <a:pt x="915" y="35410"/>
                  </a:lnTo>
                  <a:lnTo>
                    <a:pt x="2303" y="36297"/>
                  </a:lnTo>
                  <a:lnTo>
                    <a:pt x="6569" y="37719"/>
                  </a:lnTo>
                  <a:lnTo>
                    <a:pt x="25504" y="38060"/>
                  </a:lnTo>
                  <a:lnTo>
                    <a:pt x="50100" y="30309"/>
                  </a:lnTo>
                  <a:lnTo>
                    <a:pt x="55568" y="26718"/>
                  </a:lnTo>
                  <a:lnTo>
                    <a:pt x="58563" y="22300"/>
                  </a:lnTo>
                  <a:lnTo>
                    <a:pt x="60250" y="15052"/>
                  </a:lnTo>
                  <a:lnTo>
                    <a:pt x="60918" y="3981"/>
                  </a:lnTo>
                  <a:lnTo>
                    <a:pt x="60085" y="2644"/>
                  </a:lnTo>
                  <a:lnTo>
                    <a:pt x="58683" y="1752"/>
                  </a:lnTo>
                  <a:lnTo>
                    <a:pt x="52665" y="498"/>
                  </a:lnTo>
                  <a:lnTo>
                    <a:pt x="35520" y="0"/>
                  </a:lnTo>
                  <a:lnTo>
                    <a:pt x="13755" y="6533"/>
                  </a:lnTo>
                  <a:lnTo>
                    <a:pt x="11710" y="7732"/>
                  </a:lnTo>
                  <a:lnTo>
                    <a:pt x="10347" y="9378"/>
                  </a:lnTo>
                  <a:lnTo>
                    <a:pt x="7985" y="13464"/>
                  </a:lnTo>
                  <a:lnTo>
                    <a:pt x="2742" y="20525"/>
                  </a:lnTo>
                  <a:lnTo>
                    <a:pt x="812" y="27979"/>
                  </a:lnTo>
                  <a:lnTo>
                    <a:pt x="361" y="33021"/>
                  </a:lnTo>
                  <a:lnTo>
                    <a:pt x="1087" y="34704"/>
                  </a:lnTo>
                  <a:lnTo>
                    <a:pt x="2418" y="35826"/>
                  </a:lnTo>
                  <a:lnTo>
                    <a:pt x="4152" y="36574"/>
                  </a:lnTo>
                  <a:lnTo>
                    <a:pt x="5308" y="37919"/>
                  </a:lnTo>
                  <a:lnTo>
                    <a:pt x="6592" y="41671"/>
                  </a:lnTo>
                  <a:lnTo>
                    <a:pt x="7781" y="43011"/>
                  </a:lnTo>
                  <a:lnTo>
                    <a:pt x="11360" y="44499"/>
                  </a:lnTo>
                  <a:lnTo>
                    <a:pt x="32066" y="45585"/>
                  </a:lnTo>
                  <a:lnTo>
                    <a:pt x="37675" y="43385"/>
                  </a:lnTo>
                  <a:lnTo>
                    <a:pt x="51809" y="31820"/>
                  </a:lnTo>
                  <a:lnTo>
                    <a:pt x="53300" y="11827"/>
                  </a:lnTo>
                  <a:lnTo>
                    <a:pt x="52466" y="10415"/>
                  </a:lnTo>
                  <a:lnTo>
                    <a:pt x="51064" y="9473"/>
                  </a:lnTo>
                  <a:lnTo>
                    <a:pt x="46402" y="8427"/>
                  </a:lnTo>
                  <a:lnTo>
                    <a:pt x="9330" y="7604"/>
                  </a:lnTo>
                  <a:lnTo>
                    <a:pt x="6220" y="7599"/>
                  </a:lnTo>
                  <a:lnTo>
                    <a:pt x="4147" y="8443"/>
                  </a:lnTo>
                  <a:lnTo>
                    <a:pt x="2764" y="9852"/>
                  </a:lnTo>
                  <a:lnTo>
                    <a:pt x="0" y="1521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CDA22_2"/>
          <p:cNvPicPr>
            <a:picLocks noChangeAspect="1" noChangeArrowheads="1"/>
          </p:cNvPicPr>
          <p:nvPr/>
        </p:nvPicPr>
        <p:blipFill>
          <a:blip r:embed="rId2" cstate="print"/>
          <a:srcRect/>
          <a:stretch>
            <a:fillRect/>
          </a:stretch>
        </p:blipFill>
        <p:spPr bwMode="auto">
          <a:xfrm>
            <a:off x="76200" y="76200"/>
            <a:ext cx="3886200" cy="3886200"/>
          </a:xfrm>
          <a:prstGeom prst="rect">
            <a:avLst/>
          </a:prstGeom>
          <a:noFill/>
          <a:ln w="9525">
            <a:noFill/>
            <a:miter lim="800000"/>
            <a:headEnd/>
            <a:tailEnd/>
          </a:ln>
        </p:spPr>
      </p:pic>
      <p:pic>
        <p:nvPicPr>
          <p:cNvPr id="106503" name="Picture 7" descr="graph_stabilizing_selection"/>
          <p:cNvPicPr>
            <a:picLocks noChangeAspect="1" noChangeArrowheads="1"/>
          </p:cNvPicPr>
          <p:nvPr/>
        </p:nvPicPr>
        <p:blipFill>
          <a:blip r:embed="rId3" cstate="print"/>
          <a:srcRect/>
          <a:stretch>
            <a:fillRect/>
          </a:stretch>
        </p:blipFill>
        <p:spPr bwMode="auto">
          <a:xfrm>
            <a:off x="4019550" y="1828800"/>
            <a:ext cx="5124450"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6503"/>
                                        </p:tgtEl>
                                        <p:attrNameLst>
                                          <p:attrName>style.visibility</p:attrName>
                                        </p:attrNameLst>
                                      </p:cBhvr>
                                      <p:to>
                                        <p:strVal val="visible"/>
                                      </p:to>
                                    </p:set>
                                    <p:animEffect transition="in" filter="dissolve">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p:cNvPicPr>
            <a:picLocks noChangeAspect="1" noChangeArrowheads="1"/>
          </p:cNvPicPr>
          <p:nvPr/>
        </p:nvPicPr>
        <p:blipFill>
          <a:blip r:embed="rId2" cstate="print"/>
          <a:srcRect/>
          <a:stretch>
            <a:fillRect/>
          </a:stretch>
        </p:blipFill>
        <p:spPr bwMode="auto">
          <a:xfrm>
            <a:off x="0" y="0"/>
            <a:ext cx="9144000" cy="2473325"/>
          </a:xfrm>
          <a:prstGeom prst="rect">
            <a:avLst/>
          </a:prstGeom>
          <a:noFill/>
          <a:ln w="9525">
            <a:noFill/>
            <a:miter lim="800000"/>
            <a:headEnd/>
            <a:tailEnd/>
          </a:ln>
        </p:spPr>
      </p:pic>
      <p:grpSp>
        <p:nvGrpSpPr>
          <p:cNvPr id="115714" name="Group 7"/>
          <p:cNvGrpSpPr>
            <a:grpSpLocks/>
          </p:cNvGrpSpPr>
          <p:nvPr/>
        </p:nvGrpSpPr>
        <p:grpSpPr bwMode="auto">
          <a:xfrm>
            <a:off x="304800" y="2438400"/>
            <a:ext cx="3859213" cy="3879850"/>
            <a:chOff x="528" y="1684"/>
            <a:chExt cx="2431" cy="2444"/>
          </a:xfrm>
        </p:grpSpPr>
        <p:pic>
          <p:nvPicPr>
            <p:cNvPr id="115715" name="Picture 5"/>
            <p:cNvPicPr>
              <a:picLocks noChangeAspect="1" noChangeArrowheads="1"/>
            </p:cNvPicPr>
            <p:nvPr/>
          </p:nvPicPr>
          <p:blipFill>
            <a:blip r:embed="rId3" cstate="print"/>
            <a:srcRect/>
            <a:stretch>
              <a:fillRect/>
            </a:stretch>
          </p:blipFill>
          <p:spPr bwMode="auto">
            <a:xfrm rot="60000">
              <a:off x="528" y="1684"/>
              <a:ext cx="2431" cy="2444"/>
            </a:xfrm>
            <a:prstGeom prst="rect">
              <a:avLst/>
            </a:prstGeom>
            <a:noFill/>
            <a:ln w="9525">
              <a:noFill/>
              <a:miter lim="800000"/>
              <a:headEnd/>
              <a:tailEnd/>
            </a:ln>
          </p:spPr>
        </p:pic>
        <p:sp>
          <p:nvSpPr>
            <p:cNvPr id="115716" name="Rectangle 6"/>
            <p:cNvSpPr>
              <a:spLocks noChangeArrowheads="1"/>
            </p:cNvSpPr>
            <p:nvPr/>
          </p:nvSpPr>
          <p:spPr bwMode="auto">
            <a:xfrm>
              <a:off x="816" y="2016"/>
              <a:ext cx="1844" cy="1440"/>
            </a:xfrm>
            <a:prstGeom prst="rect">
              <a:avLst/>
            </a:prstGeom>
            <a:solidFill>
              <a:srgbClr val="FFFFFF"/>
            </a:solidFill>
            <a:ln w="9525">
              <a:noFill/>
              <a:miter lim="800000"/>
              <a:headEnd/>
              <a:tailEnd/>
            </a:ln>
          </p:spPr>
          <p:txBody>
            <a:bodyPr/>
            <a:lstStyle/>
            <a:p>
              <a:endParaRPr lang="en-US"/>
            </a:p>
          </p:txBody>
        </p:sp>
      </p:grpSp>
      <p:grpSp>
        <p:nvGrpSpPr>
          <p:cNvPr id="25" name="SMARTInkShape-Group34"/>
          <p:cNvGrpSpPr/>
          <p:nvPr/>
        </p:nvGrpSpPr>
        <p:grpSpPr>
          <a:xfrm>
            <a:off x="3771900" y="313563"/>
            <a:ext cx="4594861" cy="554167"/>
            <a:chOff x="3771900" y="313563"/>
            <a:chExt cx="4594861" cy="554167"/>
          </a:xfrm>
        </p:grpSpPr>
        <p:sp>
          <p:nvSpPr>
            <p:cNvPr id="6" name="SMARTInkShape-155"/>
            <p:cNvSpPr/>
            <p:nvPr/>
          </p:nvSpPr>
          <p:spPr>
            <a:xfrm>
              <a:off x="7132319" y="617220"/>
              <a:ext cx="182882" cy="45720"/>
            </a:xfrm>
            <a:custGeom>
              <a:avLst/>
              <a:gdLst/>
              <a:ahLst/>
              <a:cxnLst/>
              <a:rect l="0" t="0" r="0" b="0"/>
              <a:pathLst>
                <a:path w="182882" h="45720">
                  <a:moveTo>
                    <a:pt x="0" y="45719"/>
                  </a:moveTo>
                  <a:lnTo>
                    <a:pt x="10607" y="45719"/>
                  </a:lnTo>
                  <a:lnTo>
                    <a:pt x="15439" y="43462"/>
                  </a:lnTo>
                  <a:lnTo>
                    <a:pt x="22102" y="39636"/>
                  </a:lnTo>
                  <a:lnTo>
                    <a:pt x="44818" y="32539"/>
                  </a:lnTo>
                  <a:lnTo>
                    <a:pt x="60693" y="28832"/>
                  </a:lnTo>
                  <a:lnTo>
                    <a:pt x="97448" y="17353"/>
                  </a:lnTo>
                  <a:lnTo>
                    <a:pt x="113823" y="13608"/>
                  </a:lnTo>
                  <a:lnTo>
                    <a:pt x="129398" y="9394"/>
                  </a:lnTo>
                  <a:lnTo>
                    <a:pt x="144738" y="5887"/>
                  </a:lnTo>
                  <a:lnTo>
                    <a:pt x="161047" y="1163"/>
                  </a:lnTo>
                  <a:lnTo>
                    <a:pt x="1828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56"/>
            <p:cNvSpPr/>
            <p:nvPr/>
          </p:nvSpPr>
          <p:spPr>
            <a:xfrm>
              <a:off x="8145780" y="536258"/>
              <a:ext cx="220981" cy="201198"/>
            </a:xfrm>
            <a:custGeom>
              <a:avLst/>
              <a:gdLst/>
              <a:ahLst/>
              <a:cxnLst/>
              <a:rect l="0" t="0" r="0" b="0"/>
              <a:pathLst>
                <a:path w="220981" h="201198">
                  <a:moveTo>
                    <a:pt x="0" y="80962"/>
                  </a:moveTo>
                  <a:lnTo>
                    <a:pt x="0" y="98874"/>
                  </a:lnTo>
                  <a:lnTo>
                    <a:pt x="2258" y="103880"/>
                  </a:lnTo>
                  <a:lnTo>
                    <a:pt x="4045" y="106401"/>
                  </a:lnTo>
                  <a:lnTo>
                    <a:pt x="8607" y="121766"/>
                  </a:lnTo>
                  <a:lnTo>
                    <a:pt x="15396" y="128166"/>
                  </a:lnTo>
                  <a:lnTo>
                    <a:pt x="21801" y="131574"/>
                  </a:lnTo>
                  <a:lnTo>
                    <a:pt x="32423" y="133493"/>
                  </a:lnTo>
                  <a:lnTo>
                    <a:pt x="56136" y="133348"/>
                  </a:lnTo>
                  <a:lnTo>
                    <a:pt x="91455" y="118857"/>
                  </a:lnTo>
                  <a:lnTo>
                    <a:pt x="106684" y="109123"/>
                  </a:lnTo>
                  <a:lnTo>
                    <a:pt x="127000" y="90664"/>
                  </a:lnTo>
                  <a:lnTo>
                    <a:pt x="146874" y="54040"/>
                  </a:lnTo>
                  <a:lnTo>
                    <a:pt x="151308" y="32903"/>
                  </a:lnTo>
                  <a:lnTo>
                    <a:pt x="151915" y="22631"/>
                  </a:lnTo>
                  <a:lnTo>
                    <a:pt x="147668" y="12421"/>
                  </a:lnTo>
                  <a:lnTo>
                    <a:pt x="140983" y="3933"/>
                  </a:lnTo>
                  <a:lnTo>
                    <a:pt x="135190" y="160"/>
                  </a:lnTo>
                  <a:lnTo>
                    <a:pt x="131613" y="0"/>
                  </a:lnTo>
                  <a:lnTo>
                    <a:pt x="123123" y="2081"/>
                  </a:lnTo>
                  <a:lnTo>
                    <a:pt x="112868" y="8012"/>
                  </a:lnTo>
                  <a:lnTo>
                    <a:pt x="90916" y="30642"/>
                  </a:lnTo>
                  <a:lnTo>
                    <a:pt x="66817" y="66119"/>
                  </a:lnTo>
                  <a:lnTo>
                    <a:pt x="51237" y="103874"/>
                  </a:lnTo>
                  <a:lnTo>
                    <a:pt x="42419" y="139549"/>
                  </a:lnTo>
                  <a:lnTo>
                    <a:pt x="45212" y="163232"/>
                  </a:lnTo>
                  <a:lnTo>
                    <a:pt x="49163" y="175664"/>
                  </a:lnTo>
                  <a:lnTo>
                    <a:pt x="58257" y="184576"/>
                  </a:lnTo>
                  <a:lnTo>
                    <a:pt x="84791" y="197196"/>
                  </a:lnTo>
                  <a:lnTo>
                    <a:pt x="106968" y="201197"/>
                  </a:lnTo>
                  <a:lnTo>
                    <a:pt x="143300" y="196465"/>
                  </a:lnTo>
                  <a:lnTo>
                    <a:pt x="180831" y="185120"/>
                  </a:lnTo>
                  <a:lnTo>
                    <a:pt x="220980" y="1647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57"/>
            <p:cNvSpPr/>
            <p:nvPr/>
          </p:nvSpPr>
          <p:spPr>
            <a:xfrm>
              <a:off x="7520939" y="603534"/>
              <a:ext cx="541022" cy="264196"/>
            </a:xfrm>
            <a:custGeom>
              <a:avLst/>
              <a:gdLst/>
              <a:ahLst/>
              <a:cxnLst/>
              <a:rect l="0" t="0" r="0" b="0"/>
              <a:pathLst>
                <a:path w="541022" h="264196">
                  <a:moveTo>
                    <a:pt x="0" y="74645"/>
                  </a:moveTo>
                  <a:lnTo>
                    <a:pt x="0" y="81206"/>
                  </a:lnTo>
                  <a:lnTo>
                    <a:pt x="10607" y="92778"/>
                  </a:lnTo>
                  <a:lnTo>
                    <a:pt x="15439" y="95405"/>
                  </a:lnTo>
                  <a:lnTo>
                    <a:pt x="27435" y="96883"/>
                  </a:lnTo>
                  <a:lnTo>
                    <a:pt x="60692" y="97451"/>
                  </a:lnTo>
                  <a:lnTo>
                    <a:pt x="71001" y="96635"/>
                  </a:lnTo>
                  <a:lnTo>
                    <a:pt x="96505" y="86896"/>
                  </a:lnTo>
                  <a:lnTo>
                    <a:pt x="131634" y="57168"/>
                  </a:lnTo>
                  <a:lnTo>
                    <a:pt x="139568" y="45290"/>
                  </a:lnTo>
                  <a:lnTo>
                    <a:pt x="143236" y="35091"/>
                  </a:lnTo>
                  <a:lnTo>
                    <a:pt x="144645" y="12300"/>
                  </a:lnTo>
                  <a:lnTo>
                    <a:pt x="143843" y="10222"/>
                  </a:lnTo>
                  <a:lnTo>
                    <a:pt x="142462" y="8836"/>
                  </a:lnTo>
                  <a:lnTo>
                    <a:pt x="140695" y="7913"/>
                  </a:lnTo>
                  <a:lnTo>
                    <a:pt x="138670" y="8144"/>
                  </a:lnTo>
                  <a:lnTo>
                    <a:pt x="134162" y="10658"/>
                  </a:lnTo>
                  <a:lnTo>
                    <a:pt x="126865" y="16834"/>
                  </a:lnTo>
                  <a:lnTo>
                    <a:pt x="104418" y="54265"/>
                  </a:lnTo>
                  <a:lnTo>
                    <a:pt x="87066" y="90212"/>
                  </a:lnTo>
                  <a:lnTo>
                    <a:pt x="78597" y="120430"/>
                  </a:lnTo>
                  <a:lnTo>
                    <a:pt x="77363" y="158474"/>
                  </a:lnTo>
                  <a:lnTo>
                    <a:pt x="80386" y="173709"/>
                  </a:lnTo>
                  <a:lnTo>
                    <a:pt x="90893" y="192521"/>
                  </a:lnTo>
                  <a:lnTo>
                    <a:pt x="104731" y="204775"/>
                  </a:lnTo>
                  <a:lnTo>
                    <a:pt x="116821" y="208681"/>
                  </a:lnTo>
                  <a:lnTo>
                    <a:pt x="145278" y="211188"/>
                  </a:lnTo>
                  <a:lnTo>
                    <a:pt x="182946" y="203435"/>
                  </a:lnTo>
                  <a:lnTo>
                    <a:pt x="197303" y="197925"/>
                  </a:lnTo>
                  <a:lnTo>
                    <a:pt x="229663" y="175756"/>
                  </a:lnTo>
                  <a:lnTo>
                    <a:pt x="252360" y="150592"/>
                  </a:lnTo>
                  <a:lnTo>
                    <a:pt x="268690" y="119161"/>
                  </a:lnTo>
                  <a:lnTo>
                    <a:pt x="285641" y="82107"/>
                  </a:lnTo>
                  <a:lnTo>
                    <a:pt x="288665" y="68648"/>
                  </a:lnTo>
                  <a:lnTo>
                    <a:pt x="296799" y="45932"/>
                  </a:lnTo>
                  <a:lnTo>
                    <a:pt x="297772" y="45343"/>
                  </a:lnTo>
                  <a:lnTo>
                    <a:pt x="301112" y="44689"/>
                  </a:lnTo>
                  <a:lnTo>
                    <a:pt x="302342" y="46208"/>
                  </a:lnTo>
                  <a:lnTo>
                    <a:pt x="304315" y="58555"/>
                  </a:lnTo>
                  <a:lnTo>
                    <a:pt x="307016" y="91149"/>
                  </a:lnTo>
                  <a:lnTo>
                    <a:pt x="311353" y="124660"/>
                  </a:lnTo>
                  <a:lnTo>
                    <a:pt x="312104" y="153905"/>
                  </a:lnTo>
                  <a:lnTo>
                    <a:pt x="308282" y="188065"/>
                  </a:lnTo>
                  <a:lnTo>
                    <a:pt x="305488" y="224520"/>
                  </a:lnTo>
                  <a:lnTo>
                    <a:pt x="304828" y="261937"/>
                  </a:lnTo>
                  <a:lnTo>
                    <a:pt x="304809" y="264195"/>
                  </a:lnTo>
                  <a:lnTo>
                    <a:pt x="304800" y="229716"/>
                  </a:lnTo>
                  <a:lnTo>
                    <a:pt x="304800" y="193048"/>
                  </a:lnTo>
                  <a:lnTo>
                    <a:pt x="308846" y="159211"/>
                  </a:lnTo>
                  <a:lnTo>
                    <a:pt x="311361" y="126419"/>
                  </a:lnTo>
                  <a:lnTo>
                    <a:pt x="312106" y="95254"/>
                  </a:lnTo>
                  <a:lnTo>
                    <a:pt x="316373" y="64571"/>
                  </a:lnTo>
                  <a:lnTo>
                    <a:pt x="322999" y="42121"/>
                  </a:lnTo>
                  <a:lnTo>
                    <a:pt x="330105" y="32532"/>
                  </a:lnTo>
                  <a:lnTo>
                    <a:pt x="338060" y="26295"/>
                  </a:lnTo>
                  <a:lnTo>
                    <a:pt x="347299" y="22784"/>
                  </a:lnTo>
                  <a:lnTo>
                    <a:pt x="352757" y="21963"/>
                  </a:lnTo>
                  <a:lnTo>
                    <a:pt x="358006" y="23855"/>
                  </a:lnTo>
                  <a:lnTo>
                    <a:pt x="372319" y="36014"/>
                  </a:lnTo>
                  <a:lnTo>
                    <a:pt x="382473" y="49841"/>
                  </a:lnTo>
                  <a:lnTo>
                    <a:pt x="390069" y="85271"/>
                  </a:lnTo>
                  <a:lnTo>
                    <a:pt x="395021" y="119454"/>
                  </a:lnTo>
                  <a:lnTo>
                    <a:pt x="390763" y="150665"/>
                  </a:lnTo>
                  <a:lnTo>
                    <a:pt x="388747" y="187597"/>
                  </a:lnTo>
                  <a:lnTo>
                    <a:pt x="388627" y="196041"/>
                  </a:lnTo>
                  <a:lnTo>
                    <a:pt x="388621" y="163989"/>
                  </a:lnTo>
                  <a:lnTo>
                    <a:pt x="393858" y="134345"/>
                  </a:lnTo>
                  <a:lnTo>
                    <a:pt x="400286" y="96755"/>
                  </a:lnTo>
                  <a:lnTo>
                    <a:pt x="410421" y="66803"/>
                  </a:lnTo>
                  <a:lnTo>
                    <a:pt x="425476" y="30387"/>
                  </a:lnTo>
                  <a:lnTo>
                    <a:pt x="439805" y="10544"/>
                  </a:lnTo>
                  <a:lnTo>
                    <a:pt x="449752" y="3822"/>
                  </a:lnTo>
                  <a:lnTo>
                    <a:pt x="464871" y="39"/>
                  </a:lnTo>
                  <a:lnTo>
                    <a:pt x="474156" y="0"/>
                  </a:lnTo>
                  <a:lnTo>
                    <a:pt x="493822" y="9145"/>
                  </a:lnTo>
                  <a:lnTo>
                    <a:pt x="501135" y="16183"/>
                  </a:lnTo>
                  <a:lnTo>
                    <a:pt x="510011" y="31923"/>
                  </a:lnTo>
                  <a:lnTo>
                    <a:pt x="520596" y="64043"/>
                  </a:lnTo>
                  <a:lnTo>
                    <a:pt x="524245" y="93047"/>
                  </a:lnTo>
                  <a:lnTo>
                    <a:pt x="529371" y="123090"/>
                  </a:lnTo>
                  <a:lnTo>
                    <a:pt x="531758" y="157498"/>
                  </a:lnTo>
                  <a:lnTo>
                    <a:pt x="528775" y="179346"/>
                  </a:lnTo>
                  <a:lnTo>
                    <a:pt x="533170" y="202405"/>
                  </a:lnTo>
                  <a:lnTo>
                    <a:pt x="533247" y="202152"/>
                  </a:lnTo>
                  <a:lnTo>
                    <a:pt x="533332" y="199613"/>
                  </a:lnTo>
                  <a:lnTo>
                    <a:pt x="534201" y="198597"/>
                  </a:lnTo>
                  <a:lnTo>
                    <a:pt x="541021" y="19656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58"/>
            <p:cNvSpPr/>
            <p:nvPr/>
          </p:nvSpPr>
          <p:spPr>
            <a:xfrm>
              <a:off x="7399019" y="594360"/>
              <a:ext cx="114301" cy="234441"/>
            </a:xfrm>
            <a:custGeom>
              <a:avLst/>
              <a:gdLst/>
              <a:ahLst/>
              <a:cxnLst/>
              <a:rect l="0" t="0" r="0" b="0"/>
              <a:pathLst>
                <a:path w="114301" h="234441">
                  <a:moveTo>
                    <a:pt x="0" y="38100"/>
                  </a:moveTo>
                  <a:lnTo>
                    <a:pt x="0" y="71565"/>
                  </a:lnTo>
                  <a:lnTo>
                    <a:pt x="2258" y="92324"/>
                  </a:lnTo>
                  <a:lnTo>
                    <a:pt x="6562" y="126139"/>
                  </a:lnTo>
                  <a:lnTo>
                    <a:pt x="11351" y="155437"/>
                  </a:lnTo>
                  <a:lnTo>
                    <a:pt x="14473" y="189594"/>
                  </a:lnTo>
                  <a:lnTo>
                    <a:pt x="15196" y="227209"/>
                  </a:lnTo>
                  <a:lnTo>
                    <a:pt x="15232" y="234440"/>
                  </a:lnTo>
                  <a:lnTo>
                    <a:pt x="14394" y="208850"/>
                  </a:lnTo>
                  <a:lnTo>
                    <a:pt x="8680" y="174666"/>
                  </a:lnTo>
                  <a:lnTo>
                    <a:pt x="3889" y="144133"/>
                  </a:lnTo>
                  <a:lnTo>
                    <a:pt x="1153" y="112321"/>
                  </a:lnTo>
                  <a:lnTo>
                    <a:pt x="6311" y="77314"/>
                  </a:lnTo>
                  <a:lnTo>
                    <a:pt x="13913" y="54516"/>
                  </a:lnTo>
                  <a:lnTo>
                    <a:pt x="26512" y="37507"/>
                  </a:lnTo>
                  <a:lnTo>
                    <a:pt x="41816" y="26729"/>
                  </a:lnTo>
                  <a:lnTo>
                    <a:pt x="77337" y="9955"/>
                  </a:lnTo>
                  <a:lnTo>
                    <a:pt x="86019" y="7811"/>
                  </a:lnTo>
                  <a:lnTo>
                    <a:pt x="96514" y="2690"/>
                  </a:lnTo>
                  <a:lnTo>
                    <a:pt x="11430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59"/>
            <p:cNvSpPr/>
            <p:nvPr/>
          </p:nvSpPr>
          <p:spPr>
            <a:xfrm>
              <a:off x="7193280" y="617220"/>
              <a:ext cx="106681" cy="22860"/>
            </a:xfrm>
            <a:custGeom>
              <a:avLst/>
              <a:gdLst/>
              <a:ahLst/>
              <a:cxnLst/>
              <a:rect l="0" t="0" r="0" b="0"/>
              <a:pathLst>
                <a:path w="106681" h="22860">
                  <a:moveTo>
                    <a:pt x="0" y="22859"/>
                  </a:moveTo>
                  <a:lnTo>
                    <a:pt x="4045" y="22859"/>
                  </a:lnTo>
                  <a:lnTo>
                    <a:pt x="5237" y="22013"/>
                  </a:lnTo>
                  <a:lnTo>
                    <a:pt x="6031" y="20602"/>
                  </a:lnTo>
                  <a:lnTo>
                    <a:pt x="6561" y="18814"/>
                  </a:lnTo>
                  <a:lnTo>
                    <a:pt x="7761" y="17623"/>
                  </a:lnTo>
                  <a:lnTo>
                    <a:pt x="11351" y="16299"/>
                  </a:lnTo>
                  <a:lnTo>
                    <a:pt x="37336" y="13121"/>
                  </a:lnTo>
                  <a:lnTo>
                    <a:pt x="69482" y="3107"/>
                  </a:lnTo>
                  <a:lnTo>
                    <a:pt x="1066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60"/>
            <p:cNvSpPr/>
            <p:nvPr/>
          </p:nvSpPr>
          <p:spPr>
            <a:xfrm>
              <a:off x="7178039" y="449580"/>
              <a:ext cx="53342" cy="358141"/>
            </a:xfrm>
            <a:custGeom>
              <a:avLst/>
              <a:gdLst/>
              <a:ahLst/>
              <a:cxnLst/>
              <a:rect l="0" t="0" r="0" b="0"/>
              <a:pathLst>
                <a:path w="53342" h="358141">
                  <a:moveTo>
                    <a:pt x="0" y="0"/>
                  </a:moveTo>
                  <a:lnTo>
                    <a:pt x="4046" y="8090"/>
                  </a:lnTo>
                  <a:lnTo>
                    <a:pt x="9407" y="41423"/>
                  </a:lnTo>
                  <a:lnTo>
                    <a:pt x="18134" y="79396"/>
                  </a:lnTo>
                  <a:lnTo>
                    <a:pt x="20760" y="103867"/>
                  </a:lnTo>
                  <a:lnTo>
                    <a:pt x="22774" y="131676"/>
                  </a:lnTo>
                  <a:lnTo>
                    <a:pt x="26491" y="160969"/>
                  </a:lnTo>
                  <a:lnTo>
                    <a:pt x="30965" y="190922"/>
                  </a:lnTo>
                  <a:lnTo>
                    <a:pt x="35776" y="221167"/>
                  </a:lnTo>
                  <a:lnTo>
                    <a:pt x="40736" y="251543"/>
                  </a:lnTo>
                  <a:lnTo>
                    <a:pt x="44244" y="289114"/>
                  </a:lnTo>
                  <a:lnTo>
                    <a:pt x="50666" y="325220"/>
                  </a:lnTo>
                  <a:lnTo>
                    <a:pt x="53341" y="3581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61"/>
            <p:cNvSpPr/>
            <p:nvPr/>
          </p:nvSpPr>
          <p:spPr>
            <a:xfrm>
              <a:off x="6911339" y="579119"/>
              <a:ext cx="190501" cy="190502"/>
            </a:xfrm>
            <a:custGeom>
              <a:avLst/>
              <a:gdLst/>
              <a:ahLst/>
              <a:cxnLst/>
              <a:rect l="0" t="0" r="0" b="0"/>
              <a:pathLst>
                <a:path w="190501" h="190502">
                  <a:moveTo>
                    <a:pt x="0" y="0"/>
                  </a:moveTo>
                  <a:lnTo>
                    <a:pt x="0" y="4046"/>
                  </a:lnTo>
                  <a:lnTo>
                    <a:pt x="847" y="5237"/>
                  </a:lnTo>
                  <a:lnTo>
                    <a:pt x="2259" y="6032"/>
                  </a:lnTo>
                  <a:lnTo>
                    <a:pt x="14652" y="11352"/>
                  </a:lnTo>
                  <a:lnTo>
                    <a:pt x="21470" y="18028"/>
                  </a:lnTo>
                  <a:lnTo>
                    <a:pt x="48526" y="54254"/>
                  </a:lnTo>
                  <a:lnTo>
                    <a:pt x="72709" y="88046"/>
                  </a:lnTo>
                  <a:lnTo>
                    <a:pt x="92664" y="117340"/>
                  </a:lnTo>
                  <a:lnTo>
                    <a:pt x="121316" y="151496"/>
                  </a:lnTo>
                  <a:lnTo>
                    <a:pt x="144159" y="178186"/>
                  </a:lnTo>
                  <a:lnTo>
                    <a:pt x="149447" y="182291"/>
                  </a:lnTo>
                  <a:lnTo>
                    <a:pt x="162095" y="186852"/>
                  </a:lnTo>
                  <a:lnTo>
                    <a:pt x="190500" y="1905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62"/>
            <p:cNvSpPr/>
            <p:nvPr/>
          </p:nvSpPr>
          <p:spPr>
            <a:xfrm>
              <a:off x="6911339" y="563880"/>
              <a:ext cx="99062" cy="243841"/>
            </a:xfrm>
            <a:custGeom>
              <a:avLst/>
              <a:gdLst/>
              <a:ahLst/>
              <a:cxnLst/>
              <a:rect l="0" t="0" r="0" b="0"/>
              <a:pathLst>
                <a:path w="99062" h="243841">
                  <a:moveTo>
                    <a:pt x="99061" y="0"/>
                  </a:moveTo>
                  <a:lnTo>
                    <a:pt x="99061" y="4045"/>
                  </a:lnTo>
                  <a:lnTo>
                    <a:pt x="96802" y="8288"/>
                  </a:lnTo>
                  <a:lnTo>
                    <a:pt x="95016" y="10605"/>
                  </a:lnTo>
                  <a:lnTo>
                    <a:pt x="89653" y="41754"/>
                  </a:lnTo>
                  <a:lnTo>
                    <a:pt x="76882" y="79461"/>
                  </a:lnTo>
                  <a:lnTo>
                    <a:pt x="62950" y="117524"/>
                  </a:lnTo>
                  <a:lnTo>
                    <a:pt x="53096" y="143955"/>
                  </a:lnTo>
                  <a:lnTo>
                    <a:pt x="38028" y="180377"/>
                  </a:lnTo>
                  <a:lnTo>
                    <a:pt x="25097" y="210360"/>
                  </a:lnTo>
                  <a:lnTo>
                    <a:pt x="17927" y="225573"/>
                  </a:lnTo>
                  <a:lnTo>
                    <a:pt x="0" y="2438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63"/>
            <p:cNvSpPr/>
            <p:nvPr/>
          </p:nvSpPr>
          <p:spPr>
            <a:xfrm>
              <a:off x="6637019" y="565508"/>
              <a:ext cx="213362" cy="225192"/>
            </a:xfrm>
            <a:custGeom>
              <a:avLst/>
              <a:gdLst/>
              <a:ahLst/>
              <a:cxnLst/>
              <a:rect l="0" t="0" r="0" b="0"/>
              <a:pathLst>
                <a:path w="213362" h="225192">
                  <a:moveTo>
                    <a:pt x="0" y="74571"/>
                  </a:moveTo>
                  <a:lnTo>
                    <a:pt x="4046" y="78617"/>
                  </a:lnTo>
                  <a:lnTo>
                    <a:pt x="8290" y="80603"/>
                  </a:lnTo>
                  <a:lnTo>
                    <a:pt x="10607" y="81132"/>
                  </a:lnTo>
                  <a:lnTo>
                    <a:pt x="17912" y="85923"/>
                  </a:lnTo>
                  <a:lnTo>
                    <a:pt x="25440" y="92704"/>
                  </a:lnTo>
                  <a:lnTo>
                    <a:pt x="32756" y="95331"/>
                  </a:lnTo>
                  <a:lnTo>
                    <a:pt x="66173" y="97309"/>
                  </a:lnTo>
                  <a:lnTo>
                    <a:pt x="86386" y="91324"/>
                  </a:lnTo>
                  <a:lnTo>
                    <a:pt x="121922" y="74511"/>
                  </a:lnTo>
                  <a:lnTo>
                    <a:pt x="131235" y="68618"/>
                  </a:lnTo>
                  <a:lnTo>
                    <a:pt x="146875" y="50227"/>
                  </a:lnTo>
                  <a:lnTo>
                    <a:pt x="149945" y="42303"/>
                  </a:lnTo>
                  <a:lnTo>
                    <a:pt x="152257" y="12472"/>
                  </a:lnTo>
                  <a:lnTo>
                    <a:pt x="150079" y="6614"/>
                  </a:lnTo>
                  <a:lnTo>
                    <a:pt x="148313" y="3866"/>
                  </a:lnTo>
                  <a:lnTo>
                    <a:pt x="146289" y="2035"/>
                  </a:lnTo>
                  <a:lnTo>
                    <a:pt x="141782" y="0"/>
                  </a:lnTo>
                  <a:lnTo>
                    <a:pt x="134699" y="1353"/>
                  </a:lnTo>
                  <a:lnTo>
                    <a:pt x="125906" y="5623"/>
                  </a:lnTo>
                  <a:lnTo>
                    <a:pt x="96425" y="32652"/>
                  </a:lnTo>
                  <a:lnTo>
                    <a:pt x="71107" y="67452"/>
                  </a:lnTo>
                  <a:lnTo>
                    <a:pt x="59922" y="89960"/>
                  </a:lnTo>
                  <a:lnTo>
                    <a:pt x="54640" y="126404"/>
                  </a:lnTo>
                  <a:lnTo>
                    <a:pt x="55855" y="163958"/>
                  </a:lnTo>
                  <a:lnTo>
                    <a:pt x="63997" y="196086"/>
                  </a:lnTo>
                  <a:lnTo>
                    <a:pt x="68065" y="202148"/>
                  </a:lnTo>
                  <a:lnTo>
                    <a:pt x="79358" y="211141"/>
                  </a:lnTo>
                  <a:lnTo>
                    <a:pt x="99996" y="220964"/>
                  </a:lnTo>
                  <a:lnTo>
                    <a:pt x="122197" y="225191"/>
                  </a:lnTo>
                  <a:lnTo>
                    <a:pt x="152455" y="220536"/>
                  </a:lnTo>
                  <a:lnTo>
                    <a:pt x="190508" y="209013"/>
                  </a:lnTo>
                  <a:lnTo>
                    <a:pt x="213361" y="19649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64"/>
            <p:cNvSpPr/>
            <p:nvPr/>
          </p:nvSpPr>
          <p:spPr>
            <a:xfrm>
              <a:off x="6141719" y="595259"/>
              <a:ext cx="175262" cy="210661"/>
            </a:xfrm>
            <a:custGeom>
              <a:avLst/>
              <a:gdLst/>
              <a:ahLst/>
              <a:cxnLst/>
              <a:rect l="0" t="0" r="0" b="0"/>
              <a:pathLst>
                <a:path w="175262" h="210661">
                  <a:moveTo>
                    <a:pt x="0" y="52441"/>
                  </a:moveTo>
                  <a:lnTo>
                    <a:pt x="0" y="63046"/>
                  </a:lnTo>
                  <a:lnTo>
                    <a:pt x="2258" y="67879"/>
                  </a:lnTo>
                  <a:lnTo>
                    <a:pt x="17913" y="85472"/>
                  </a:lnTo>
                  <a:lnTo>
                    <a:pt x="43329" y="102395"/>
                  </a:lnTo>
                  <a:lnTo>
                    <a:pt x="51995" y="104276"/>
                  </a:lnTo>
                  <a:lnTo>
                    <a:pt x="59234" y="102854"/>
                  </a:lnTo>
                  <a:lnTo>
                    <a:pt x="68069" y="97293"/>
                  </a:lnTo>
                  <a:lnTo>
                    <a:pt x="89806" y="80587"/>
                  </a:lnTo>
                  <a:lnTo>
                    <a:pt x="98577" y="64731"/>
                  </a:lnTo>
                  <a:lnTo>
                    <a:pt x="104279" y="46204"/>
                  </a:lnTo>
                  <a:lnTo>
                    <a:pt x="106207" y="24774"/>
                  </a:lnTo>
                  <a:lnTo>
                    <a:pt x="102495" y="9341"/>
                  </a:lnTo>
                  <a:lnTo>
                    <a:pt x="100503" y="5928"/>
                  </a:lnTo>
                  <a:lnTo>
                    <a:pt x="98330" y="3652"/>
                  </a:lnTo>
                  <a:lnTo>
                    <a:pt x="96033" y="2135"/>
                  </a:lnTo>
                  <a:lnTo>
                    <a:pt x="84711" y="0"/>
                  </a:lnTo>
                  <a:lnTo>
                    <a:pt x="77725" y="1758"/>
                  </a:lnTo>
                  <a:lnTo>
                    <a:pt x="74677" y="3412"/>
                  </a:lnTo>
                  <a:lnTo>
                    <a:pt x="50703" y="33368"/>
                  </a:lnTo>
                  <a:lnTo>
                    <a:pt x="38582" y="63066"/>
                  </a:lnTo>
                  <a:lnTo>
                    <a:pt x="32881" y="91431"/>
                  </a:lnTo>
                  <a:lnTo>
                    <a:pt x="30954" y="127311"/>
                  </a:lnTo>
                  <a:lnTo>
                    <a:pt x="34666" y="155152"/>
                  </a:lnTo>
                  <a:lnTo>
                    <a:pt x="45173" y="180805"/>
                  </a:lnTo>
                  <a:lnTo>
                    <a:pt x="56484" y="192182"/>
                  </a:lnTo>
                  <a:lnTo>
                    <a:pt x="84442" y="206385"/>
                  </a:lnTo>
                  <a:lnTo>
                    <a:pt x="106865" y="210660"/>
                  </a:lnTo>
                  <a:lnTo>
                    <a:pt x="144805" y="206192"/>
                  </a:lnTo>
                  <a:lnTo>
                    <a:pt x="158338" y="204595"/>
                  </a:lnTo>
                  <a:lnTo>
                    <a:pt x="175261" y="1972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65"/>
            <p:cNvSpPr/>
            <p:nvPr/>
          </p:nvSpPr>
          <p:spPr>
            <a:xfrm>
              <a:off x="5882639" y="619368"/>
              <a:ext cx="205742" cy="201941"/>
            </a:xfrm>
            <a:custGeom>
              <a:avLst/>
              <a:gdLst/>
              <a:ahLst/>
              <a:cxnLst/>
              <a:rect l="0" t="0" r="0" b="0"/>
              <a:pathLst>
                <a:path w="205742" h="201941">
                  <a:moveTo>
                    <a:pt x="0" y="28332"/>
                  </a:moveTo>
                  <a:lnTo>
                    <a:pt x="4045" y="28332"/>
                  </a:lnTo>
                  <a:lnTo>
                    <a:pt x="8289" y="30589"/>
                  </a:lnTo>
                  <a:lnTo>
                    <a:pt x="17913" y="38937"/>
                  </a:lnTo>
                  <a:lnTo>
                    <a:pt x="33032" y="70937"/>
                  </a:lnTo>
                  <a:lnTo>
                    <a:pt x="42336" y="98648"/>
                  </a:lnTo>
                  <a:lnTo>
                    <a:pt x="47309" y="133598"/>
                  </a:lnTo>
                  <a:lnTo>
                    <a:pt x="52546" y="166842"/>
                  </a:lnTo>
                  <a:lnTo>
                    <a:pt x="53332" y="201940"/>
                  </a:lnTo>
                  <a:lnTo>
                    <a:pt x="53341" y="164076"/>
                  </a:lnTo>
                  <a:lnTo>
                    <a:pt x="53341" y="130687"/>
                  </a:lnTo>
                  <a:lnTo>
                    <a:pt x="53341" y="101463"/>
                  </a:lnTo>
                  <a:lnTo>
                    <a:pt x="57386" y="67310"/>
                  </a:lnTo>
                  <a:lnTo>
                    <a:pt x="67991" y="38469"/>
                  </a:lnTo>
                  <a:lnTo>
                    <a:pt x="81858" y="17883"/>
                  </a:lnTo>
                  <a:lnTo>
                    <a:pt x="96692" y="5104"/>
                  </a:lnTo>
                  <a:lnTo>
                    <a:pt x="106757" y="1075"/>
                  </a:lnTo>
                  <a:lnTo>
                    <a:pt x="111812" y="0"/>
                  </a:lnTo>
                  <a:lnTo>
                    <a:pt x="119686" y="1064"/>
                  </a:lnTo>
                  <a:lnTo>
                    <a:pt x="135684" y="8646"/>
                  </a:lnTo>
                  <a:lnTo>
                    <a:pt x="142996" y="15631"/>
                  </a:lnTo>
                  <a:lnTo>
                    <a:pt x="162482" y="45756"/>
                  </a:lnTo>
                  <a:lnTo>
                    <a:pt x="171945" y="73758"/>
                  </a:lnTo>
                  <a:lnTo>
                    <a:pt x="180111" y="107643"/>
                  </a:lnTo>
                  <a:lnTo>
                    <a:pt x="187046" y="138662"/>
                  </a:lnTo>
                  <a:lnTo>
                    <a:pt x="190046" y="176164"/>
                  </a:lnTo>
                  <a:lnTo>
                    <a:pt x="192556" y="185192"/>
                  </a:lnTo>
                  <a:lnTo>
                    <a:pt x="197021" y="193842"/>
                  </a:lnTo>
                  <a:lnTo>
                    <a:pt x="198235" y="194552"/>
                  </a:lnTo>
                  <a:lnTo>
                    <a:pt x="205741" y="19597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6"/>
            <p:cNvSpPr/>
            <p:nvPr/>
          </p:nvSpPr>
          <p:spPr>
            <a:xfrm>
              <a:off x="5655556" y="640079"/>
              <a:ext cx="172504" cy="218554"/>
            </a:xfrm>
            <a:custGeom>
              <a:avLst/>
              <a:gdLst/>
              <a:ahLst/>
              <a:cxnLst/>
              <a:rect l="0" t="0" r="0" b="0"/>
              <a:pathLst>
                <a:path w="172504" h="218554">
                  <a:moveTo>
                    <a:pt x="105163" y="0"/>
                  </a:moveTo>
                  <a:lnTo>
                    <a:pt x="94558" y="0"/>
                  </a:lnTo>
                  <a:lnTo>
                    <a:pt x="59228" y="15439"/>
                  </a:lnTo>
                  <a:lnTo>
                    <a:pt x="44140" y="25177"/>
                  </a:lnTo>
                  <a:lnTo>
                    <a:pt x="31203" y="38787"/>
                  </a:lnTo>
                  <a:lnTo>
                    <a:pt x="24879" y="50259"/>
                  </a:lnTo>
                  <a:lnTo>
                    <a:pt x="13920" y="85219"/>
                  </a:lnTo>
                  <a:lnTo>
                    <a:pt x="3602" y="120692"/>
                  </a:lnTo>
                  <a:lnTo>
                    <a:pt x="0" y="148462"/>
                  </a:lnTo>
                  <a:lnTo>
                    <a:pt x="2978" y="174093"/>
                  </a:lnTo>
                  <a:lnTo>
                    <a:pt x="13268" y="197775"/>
                  </a:lnTo>
                  <a:lnTo>
                    <a:pt x="24528" y="208691"/>
                  </a:lnTo>
                  <a:lnTo>
                    <a:pt x="37999" y="215519"/>
                  </a:lnTo>
                  <a:lnTo>
                    <a:pt x="52452" y="218553"/>
                  </a:lnTo>
                  <a:lnTo>
                    <a:pt x="74870" y="216216"/>
                  </a:lnTo>
                  <a:lnTo>
                    <a:pt x="105200" y="206994"/>
                  </a:lnTo>
                  <a:lnTo>
                    <a:pt x="133393" y="189745"/>
                  </a:lnTo>
                  <a:lnTo>
                    <a:pt x="155519" y="165986"/>
                  </a:lnTo>
                  <a:lnTo>
                    <a:pt x="167026" y="140245"/>
                  </a:lnTo>
                  <a:lnTo>
                    <a:pt x="171754" y="111169"/>
                  </a:lnTo>
                  <a:lnTo>
                    <a:pt x="172503" y="77934"/>
                  </a:lnTo>
                  <a:lnTo>
                    <a:pt x="163086" y="48823"/>
                  </a:lnTo>
                  <a:lnTo>
                    <a:pt x="155816" y="37232"/>
                  </a:lnTo>
                  <a:lnTo>
                    <a:pt x="152479" y="35828"/>
                  </a:lnTo>
                  <a:lnTo>
                    <a:pt x="115188" y="37962"/>
                  </a:lnTo>
                  <a:lnTo>
                    <a:pt x="105163" y="38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7"/>
            <p:cNvSpPr/>
            <p:nvPr/>
          </p:nvSpPr>
          <p:spPr>
            <a:xfrm>
              <a:off x="5090746" y="609600"/>
              <a:ext cx="182027" cy="243840"/>
            </a:xfrm>
            <a:custGeom>
              <a:avLst/>
              <a:gdLst/>
              <a:ahLst/>
              <a:cxnLst/>
              <a:rect l="0" t="0" r="0" b="0"/>
              <a:pathLst>
                <a:path w="182027" h="243840">
                  <a:moveTo>
                    <a:pt x="121334" y="0"/>
                  </a:moveTo>
                  <a:lnTo>
                    <a:pt x="117288" y="0"/>
                  </a:lnTo>
                  <a:lnTo>
                    <a:pt x="113044" y="2257"/>
                  </a:lnTo>
                  <a:lnTo>
                    <a:pt x="75398" y="25176"/>
                  </a:lnTo>
                  <a:lnTo>
                    <a:pt x="64511" y="33202"/>
                  </a:lnTo>
                  <a:lnTo>
                    <a:pt x="28051" y="50593"/>
                  </a:lnTo>
                  <a:lnTo>
                    <a:pt x="13167" y="59205"/>
                  </a:lnTo>
                  <a:lnTo>
                    <a:pt x="1392" y="73627"/>
                  </a:lnTo>
                  <a:lnTo>
                    <a:pt x="293" y="77314"/>
                  </a:lnTo>
                  <a:lnTo>
                    <a:pt x="0" y="79482"/>
                  </a:lnTo>
                  <a:lnTo>
                    <a:pt x="1498" y="81775"/>
                  </a:lnTo>
                  <a:lnTo>
                    <a:pt x="7678" y="86580"/>
                  </a:lnTo>
                  <a:lnTo>
                    <a:pt x="16069" y="89280"/>
                  </a:lnTo>
                  <a:lnTo>
                    <a:pt x="53547" y="97281"/>
                  </a:lnTo>
                  <a:lnTo>
                    <a:pt x="85721" y="99672"/>
                  </a:lnTo>
                  <a:lnTo>
                    <a:pt x="121661" y="109635"/>
                  </a:lnTo>
                  <a:lnTo>
                    <a:pt x="145795" y="120308"/>
                  </a:lnTo>
                  <a:lnTo>
                    <a:pt x="172010" y="142696"/>
                  </a:lnTo>
                  <a:lnTo>
                    <a:pt x="177723" y="152603"/>
                  </a:lnTo>
                  <a:lnTo>
                    <a:pt x="181391" y="172760"/>
                  </a:lnTo>
                  <a:lnTo>
                    <a:pt x="182026" y="187971"/>
                  </a:lnTo>
                  <a:lnTo>
                    <a:pt x="177659" y="198125"/>
                  </a:lnTo>
                  <a:lnTo>
                    <a:pt x="170073" y="207435"/>
                  </a:lnTo>
                  <a:lnTo>
                    <a:pt x="146463" y="223074"/>
                  </a:lnTo>
                  <a:lnTo>
                    <a:pt x="120277" y="232745"/>
                  </a:lnTo>
                  <a:lnTo>
                    <a:pt x="87139" y="239807"/>
                  </a:lnTo>
                  <a:lnTo>
                    <a:pt x="60373" y="243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8"/>
            <p:cNvSpPr/>
            <p:nvPr/>
          </p:nvSpPr>
          <p:spPr>
            <a:xfrm>
              <a:off x="4899660" y="601980"/>
              <a:ext cx="182880" cy="212863"/>
            </a:xfrm>
            <a:custGeom>
              <a:avLst/>
              <a:gdLst/>
              <a:ahLst/>
              <a:cxnLst/>
              <a:rect l="0" t="0" r="0" b="0"/>
              <a:pathLst>
                <a:path w="182880" h="212863">
                  <a:moveTo>
                    <a:pt x="0" y="53340"/>
                  </a:moveTo>
                  <a:lnTo>
                    <a:pt x="4045" y="53340"/>
                  </a:lnTo>
                  <a:lnTo>
                    <a:pt x="5236" y="54186"/>
                  </a:lnTo>
                  <a:lnTo>
                    <a:pt x="6031" y="55597"/>
                  </a:lnTo>
                  <a:lnTo>
                    <a:pt x="6560" y="57385"/>
                  </a:lnTo>
                  <a:lnTo>
                    <a:pt x="7760" y="58576"/>
                  </a:lnTo>
                  <a:lnTo>
                    <a:pt x="11351" y="59900"/>
                  </a:lnTo>
                  <a:lnTo>
                    <a:pt x="15769" y="65004"/>
                  </a:lnTo>
                  <a:lnTo>
                    <a:pt x="19708" y="72917"/>
                  </a:lnTo>
                  <a:lnTo>
                    <a:pt x="28667" y="103451"/>
                  </a:lnTo>
                  <a:lnTo>
                    <a:pt x="35986" y="136271"/>
                  </a:lnTo>
                  <a:lnTo>
                    <a:pt x="38668" y="174296"/>
                  </a:lnTo>
                  <a:lnTo>
                    <a:pt x="42407" y="191155"/>
                  </a:lnTo>
                  <a:lnTo>
                    <a:pt x="38164" y="212862"/>
                  </a:lnTo>
                  <a:lnTo>
                    <a:pt x="37254" y="178252"/>
                  </a:lnTo>
                  <a:lnTo>
                    <a:pt x="32069" y="143364"/>
                  </a:lnTo>
                  <a:lnTo>
                    <a:pt x="30950" y="111622"/>
                  </a:lnTo>
                  <a:lnTo>
                    <a:pt x="32877" y="77664"/>
                  </a:lnTo>
                  <a:lnTo>
                    <a:pt x="37472" y="58224"/>
                  </a:lnTo>
                  <a:lnTo>
                    <a:pt x="49578" y="37759"/>
                  </a:lnTo>
                  <a:lnTo>
                    <a:pt x="63891" y="21818"/>
                  </a:lnTo>
                  <a:lnTo>
                    <a:pt x="73833" y="14494"/>
                  </a:lnTo>
                  <a:lnTo>
                    <a:pt x="86155" y="10675"/>
                  </a:lnTo>
                  <a:lnTo>
                    <a:pt x="121380" y="2785"/>
                  </a:lnTo>
                  <a:lnTo>
                    <a:pt x="154669" y="244"/>
                  </a:lnTo>
                  <a:lnTo>
                    <a:pt x="1828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69"/>
            <p:cNvSpPr/>
            <p:nvPr/>
          </p:nvSpPr>
          <p:spPr>
            <a:xfrm>
              <a:off x="4664955" y="632582"/>
              <a:ext cx="134904" cy="170724"/>
            </a:xfrm>
            <a:custGeom>
              <a:avLst/>
              <a:gdLst/>
              <a:ahLst/>
              <a:cxnLst/>
              <a:rect l="0" t="0" r="0" b="0"/>
              <a:pathLst>
                <a:path w="134904" h="170724">
                  <a:moveTo>
                    <a:pt x="97545" y="22738"/>
                  </a:moveTo>
                  <a:lnTo>
                    <a:pt x="97545" y="16177"/>
                  </a:lnTo>
                  <a:lnTo>
                    <a:pt x="83678" y="1278"/>
                  </a:lnTo>
                  <a:lnTo>
                    <a:pt x="80657" y="500"/>
                  </a:lnTo>
                  <a:lnTo>
                    <a:pt x="71819" y="0"/>
                  </a:lnTo>
                  <a:lnTo>
                    <a:pt x="69387" y="1653"/>
                  </a:lnTo>
                  <a:lnTo>
                    <a:pt x="57144" y="14214"/>
                  </a:lnTo>
                  <a:lnTo>
                    <a:pt x="38670" y="29144"/>
                  </a:lnTo>
                  <a:lnTo>
                    <a:pt x="27795" y="43451"/>
                  </a:lnTo>
                  <a:lnTo>
                    <a:pt x="13905" y="79056"/>
                  </a:lnTo>
                  <a:lnTo>
                    <a:pt x="3600" y="113261"/>
                  </a:lnTo>
                  <a:lnTo>
                    <a:pt x="0" y="136766"/>
                  </a:lnTo>
                  <a:lnTo>
                    <a:pt x="1416" y="147641"/>
                  </a:lnTo>
                  <a:lnTo>
                    <a:pt x="6973" y="158524"/>
                  </a:lnTo>
                  <a:lnTo>
                    <a:pt x="12417" y="164367"/>
                  </a:lnTo>
                  <a:lnTo>
                    <a:pt x="20481" y="169786"/>
                  </a:lnTo>
                  <a:lnTo>
                    <a:pt x="25002" y="170723"/>
                  </a:lnTo>
                  <a:lnTo>
                    <a:pt x="53477" y="168107"/>
                  </a:lnTo>
                  <a:lnTo>
                    <a:pt x="65541" y="163264"/>
                  </a:lnTo>
                  <a:lnTo>
                    <a:pt x="103442" y="142695"/>
                  </a:lnTo>
                  <a:lnTo>
                    <a:pt x="113712" y="132779"/>
                  </a:lnTo>
                  <a:lnTo>
                    <a:pt x="130018" y="98377"/>
                  </a:lnTo>
                  <a:lnTo>
                    <a:pt x="134903" y="60764"/>
                  </a:lnTo>
                  <a:lnTo>
                    <a:pt x="134469" y="46411"/>
                  </a:lnTo>
                  <a:lnTo>
                    <a:pt x="129463" y="29658"/>
                  </a:lnTo>
                  <a:lnTo>
                    <a:pt x="124996" y="22144"/>
                  </a:lnTo>
                  <a:lnTo>
                    <a:pt x="113675" y="13154"/>
                  </a:lnTo>
                  <a:lnTo>
                    <a:pt x="99596" y="9174"/>
                  </a:lnTo>
                  <a:lnTo>
                    <a:pt x="88745" y="7994"/>
                  </a:lnTo>
                  <a:lnTo>
                    <a:pt x="82909" y="9976"/>
                  </a:lnTo>
                  <a:lnTo>
                    <a:pt x="74685" y="1511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70"/>
            <p:cNvSpPr/>
            <p:nvPr/>
          </p:nvSpPr>
          <p:spPr>
            <a:xfrm>
              <a:off x="4411980" y="601980"/>
              <a:ext cx="144780" cy="211372"/>
            </a:xfrm>
            <a:custGeom>
              <a:avLst/>
              <a:gdLst/>
              <a:ahLst/>
              <a:cxnLst/>
              <a:rect l="0" t="0" r="0" b="0"/>
              <a:pathLst>
                <a:path w="144780" h="211372">
                  <a:moveTo>
                    <a:pt x="0" y="76199"/>
                  </a:moveTo>
                  <a:lnTo>
                    <a:pt x="0" y="80245"/>
                  </a:lnTo>
                  <a:lnTo>
                    <a:pt x="2257" y="84488"/>
                  </a:lnTo>
                  <a:lnTo>
                    <a:pt x="10605" y="98157"/>
                  </a:lnTo>
                  <a:lnTo>
                    <a:pt x="25176" y="130424"/>
                  </a:lnTo>
                  <a:lnTo>
                    <a:pt x="47718" y="166909"/>
                  </a:lnTo>
                  <a:lnTo>
                    <a:pt x="72173" y="203290"/>
                  </a:lnTo>
                  <a:lnTo>
                    <a:pt x="73515" y="206647"/>
                  </a:lnTo>
                  <a:lnTo>
                    <a:pt x="75256" y="208884"/>
                  </a:lnTo>
                  <a:lnTo>
                    <a:pt x="79449" y="211371"/>
                  </a:lnTo>
                  <a:lnTo>
                    <a:pt x="80906" y="211187"/>
                  </a:lnTo>
                  <a:lnTo>
                    <a:pt x="81877" y="210218"/>
                  </a:lnTo>
                  <a:lnTo>
                    <a:pt x="83803" y="206883"/>
                  </a:lnTo>
                  <a:lnTo>
                    <a:pt x="94312" y="191350"/>
                  </a:lnTo>
                  <a:lnTo>
                    <a:pt x="104205" y="160219"/>
                  </a:lnTo>
                  <a:lnTo>
                    <a:pt x="111779" y="130539"/>
                  </a:lnTo>
                  <a:lnTo>
                    <a:pt x="119385" y="96157"/>
                  </a:lnTo>
                  <a:lnTo>
                    <a:pt x="127001" y="64991"/>
                  </a:lnTo>
                  <a:lnTo>
                    <a:pt x="135655" y="27436"/>
                  </a:lnTo>
                  <a:lnTo>
                    <a:pt x="138749" y="18402"/>
                  </a:lnTo>
                  <a:lnTo>
                    <a:pt x="142993" y="8557"/>
                  </a:lnTo>
                  <a:lnTo>
                    <a:pt x="14477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71"/>
            <p:cNvSpPr/>
            <p:nvPr/>
          </p:nvSpPr>
          <p:spPr>
            <a:xfrm>
              <a:off x="4107322" y="597817"/>
              <a:ext cx="220838" cy="232763"/>
            </a:xfrm>
            <a:custGeom>
              <a:avLst/>
              <a:gdLst/>
              <a:ahLst/>
              <a:cxnLst/>
              <a:rect l="0" t="0" r="0" b="0"/>
              <a:pathLst>
                <a:path w="220838" h="232763">
                  <a:moveTo>
                    <a:pt x="121778" y="19403"/>
                  </a:moveTo>
                  <a:lnTo>
                    <a:pt x="121778" y="15357"/>
                  </a:lnTo>
                  <a:lnTo>
                    <a:pt x="120931" y="14166"/>
                  </a:lnTo>
                  <a:lnTo>
                    <a:pt x="119520" y="13371"/>
                  </a:lnTo>
                  <a:lnTo>
                    <a:pt x="117732" y="12842"/>
                  </a:lnTo>
                  <a:lnTo>
                    <a:pt x="106340" y="5891"/>
                  </a:lnTo>
                  <a:lnTo>
                    <a:pt x="103865" y="5315"/>
                  </a:lnTo>
                  <a:lnTo>
                    <a:pt x="96338" y="459"/>
                  </a:lnTo>
                  <a:lnTo>
                    <a:pt x="93811" y="0"/>
                  </a:lnTo>
                  <a:lnTo>
                    <a:pt x="91280" y="541"/>
                  </a:lnTo>
                  <a:lnTo>
                    <a:pt x="85363" y="2553"/>
                  </a:lnTo>
                  <a:lnTo>
                    <a:pt x="77089" y="3447"/>
                  </a:lnTo>
                  <a:lnTo>
                    <a:pt x="67767" y="8360"/>
                  </a:lnTo>
                  <a:lnTo>
                    <a:pt x="58826" y="16188"/>
                  </a:lnTo>
                  <a:lnTo>
                    <a:pt x="34686" y="51050"/>
                  </a:lnTo>
                  <a:lnTo>
                    <a:pt x="17210" y="82851"/>
                  </a:lnTo>
                  <a:lnTo>
                    <a:pt x="5355" y="117449"/>
                  </a:lnTo>
                  <a:lnTo>
                    <a:pt x="943" y="148742"/>
                  </a:lnTo>
                  <a:lnTo>
                    <a:pt x="0" y="182971"/>
                  </a:lnTo>
                  <a:lnTo>
                    <a:pt x="2179" y="191724"/>
                  </a:lnTo>
                  <a:lnTo>
                    <a:pt x="10476" y="204242"/>
                  </a:lnTo>
                  <a:lnTo>
                    <a:pt x="17559" y="207387"/>
                  </a:lnTo>
                  <a:lnTo>
                    <a:pt x="21818" y="208225"/>
                  </a:lnTo>
                  <a:lnTo>
                    <a:pt x="31067" y="206899"/>
                  </a:lnTo>
                  <a:lnTo>
                    <a:pt x="40822" y="202641"/>
                  </a:lnTo>
                  <a:lnTo>
                    <a:pt x="75396" y="175621"/>
                  </a:lnTo>
                  <a:lnTo>
                    <a:pt x="97127" y="140822"/>
                  </a:lnTo>
                  <a:lnTo>
                    <a:pt x="107556" y="103157"/>
                  </a:lnTo>
                  <a:lnTo>
                    <a:pt x="114043" y="66145"/>
                  </a:lnTo>
                  <a:lnTo>
                    <a:pt x="114124" y="69471"/>
                  </a:lnTo>
                  <a:lnTo>
                    <a:pt x="116400" y="73546"/>
                  </a:lnTo>
                  <a:lnTo>
                    <a:pt x="118192" y="75818"/>
                  </a:lnTo>
                  <a:lnTo>
                    <a:pt x="120184" y="82858"/>
                  </a:lnTo>
                  <a:lnTo>
                    <a:pt x="123563" y="96342"/>
                  </a:lnTo>
                  <a:lnTo>
                    <a:pt x="137174" y="134436"/>
                  </a:lnTo>
                  <a:lnTo>
                    <a:pt x="150585" y="166662"/>
                  </a:lnTo>
                  <a:lnTo>
                    <a:pt x="172720" y="204037"/>
                  </a:lnTo>
                  <a:lnTo>
                    <a:pt x="185226" y="218136"/>
                  </a:lnTo>
                  <a:lnTo>
                    <a:pt x="204221" y="228265"/>
                  </a:lnTo>
                  <a:lnTo>
                    <a:pt x="220837" y="23276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72"/>
            <p:cNvSpPr/>
            <p:nvPr/>
          </p:nvSpPr>
          <p:spPr>
            <a:xfrm>
              <a:off x="3771900" y="647700"/>
              <a:ext cx="236220" cy="83821"/>
            </a:xfrm>
            <a:custGeom>
              <a:avLst/>
              <a:gdLst/>
              <a:ahLst/>
              <a:cxnLst/>
              <a:rect l="0" t="0" r="0" b="0"/>
              <a:pathLst>
                <a:path w="236220" h="83821">
                  <a:moveTo>
                    <a:pt x="0" y="83820"/>
                  </a:moveTo>
                  <a:lnTo>
                    <a:pt x="4045" y="83820"/>
                  </a:lnTo>
                  <a:lnTo>
                    <a:pt x="8289" y="81562"/>
                  </a:lnTo>
                  <a:lnTo>
                    <a:pt x="21957" y="73214"/>
                  </a:lnTo>
                  <a:lnTo>
                    <a:pt x="56482" y="58643"/>
                  </a:lnTo>
                  <a:lnTo>
                    <a:pt x="87008" y="47291"/>
                  </a:lnTo>
                  <a:lnTo>
                    <a:pt x="120606" y="36307"/>
                  </a:lnTo>
                  <a:lnTo>
                    <a:pt x="152010" y="24586"/>
                  </a:lnTo>
                  <a:lnTo>
                    <a:pt x="188917" y="8995"/>
                  </a:lnTo>
                  <a:lnTo>
                    <a:pt x="218974" y="1776"/>
                  </a:lnTo>
                  <a:lnTo>
                    <a:pt x="23621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73"/>
            <p:cNvSpPr/>
            <p:nvPr/>
          </p:nvSpPr>
          <p:spPr>
            <a:xfrm>
              <a:off x="3870959" y="313563"/>
              <a:ext cx="243842" cy="524638"/>
            </a:xfrm>
            <a:custGeom>
              <a:avLst/>
              <a:gdLst/>
              <a:ahLst/>
              <a:cxnLst/>
              <a:rect l="0" t="0" r="0" b="0"/>
              <a:pathLst>
                <a:path w="243842" h="524638">
                  <a:moveTo>
                    <a:pt x="243841" y="52197"/>
                  </a:moveTo>
                  <a:lnTo>
                    <a:pt x="243841" y="41591"/>
                  </a:lnTo>
                  <a:lnTo>
                    <a:pt x="241583" y="36758"/>
                  </a:lnTo>
                  <a:lnTo>
                    <a:pt x="239795" y="34284"/>
                  </a:lnTo>
                  <a:lnTo>
                    <a:pt x="220113" y="21699"/>
                  </a:lnTo>
                  <a:lnTo>
                    <a:pt x="188167" y="6475"/>
                  </a:lnTo>
                  <a:lnTo>
                    <a:pt x="166949" y="1114"/>
                  </a:lnTo>
                  <a:lnTo>
                    <a:pt x="134686" y="0"/>
                  </a:lnTo>
                  <a:lnTo>
                    <a:pt x="98735" y="9502"/>
                  </a:lnTo>
                  <a:lnTo>
                    <a:pt x="80149" y="20825"/>
                  </a:lnTo>
                  <a:lnTo>
                    <a:pt x="48384" y="56362"/>
                  </a:lnTo>
                  <a:lnTo>
                    <a:pt x="34048" y="83499"/>
                  </a:lnTo>
                  <a:lnTo>
                    <a:pt x="23064" y="115577"/>
                  </a:lnTo>
                  <a:lnTo>
                    <a:pt x="17558" y="146611"/>
                  </a:lnTo>
                  <a:lnTo>
                    <a:pt x="16271" y="171205"/>
                  </a:lnTo>
                  <a:lnTo>
                    <a:pt x="15698" y="199069"/>
                  </a:lnTo>
                  <a:lnTo>
                    <a:pt x="17702" y="228387"/>
                  </a:lnTo>
                  <a:lnTo>
                    <a:pt x="21414" y="259197"/>
                  </a:lnTo>
                  <a:lnTo>
                    <a:pt x="25887" y="292645"/>
                  </a:lnTo>
                  <a:lnTo>
                    <a:pt x="28439" y="322752"/>
                  </a:lnTo>
                  <a:lnTo>
                    <a:pt x="29573" y="350243"/>
                  </a:lnTo>
                  <a:lnTo>
                    <a:pt x="31059" y="387827"/>
                  </a:lnTo>
                  <a:lnTo>
                    <a:pt x="34201" y="424141"/>
                  </a:lnTo>
                  <a:lnTo>
                    <a:pt x="31215" y="455773"/>
                  </a:lnTo>
                  <a:lnTo>
                    <a:pt x="29779" y="480397"/>
                  </a:lnTo>
                  <a:lnTo>
                    <a:pt x="24440" y="495536"/>
                  </a:lnTo>
                  <a:lnTo>
                    <a:pt x="10076" y="514152"/>
                  </a:lnTo>
                  <a:lnTo>
                    <a:pt x="0" y="52463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SMARTInkShape-Group35"/>
          <p:cNvGrpSpPr/>
          <p:nvPr/>
        </p:nvGrpSpPr>
        <p:grpSpPr>
          <a:xfrm>
            <a:off x="670560" y="3307080"/>
            <a:ext cx="2941321" cy="1926288"/>
            <a:chOff x="670560" y="3307080"/>
            <a:chExt cx="2941321" cy="1926288"/>
          </a:xfrm>
        </p:grpSpPr>
        <p:sp>
          <p:nvSpPr>
            <p:cNvPr id="26" name="SMARTInkShape-174"/>
            <p:cNvSpPr/>
            <p:nvPr/>
          </p:nvSpPr>
          <p:spPr>
            <a:xfrm>
              <a:off x="708660" y="4541519"/>
              <a:ext cx="114301" cy="274322"/>
            </a:xfrm>
            <a:custGeom>
              <a:avLst/>
              <a:gdLst/>
              <a:ahLst/>
              <a:cxnLst/>
              <a:rect l="0" t="0" r="0" b="0"/>
              <a:pathLst>
                <a:path w="114301" h="274322">
                  <a:moveTo>
                    <a:pt x="0" y="0"/>
                  </a:moveTo>
                  <a:lnTo>
                    <a:pt x="0" y="4046"/>
                  </a:lnTo>
                  <a:lnTo>
                    <a:pt x="846" y="5237"/>
                  </a:lnTo>
                  <a:lnTo>
                    <a:pt x="2257" y="6032"/>
                  </a:lnTo>
                  <a:lnTo>
                    <a:pt x="4045" y="6561"/>
                  </a:lnTo>
                  <a:lnTo>
                    <a:pt x="5236" y="7761"/>
                  </a:lnTo>
                  <a:lnTo>
                    <a:pt x="12647" y="26639"/>
                  </a:lnTo>
                  <a:lnTo>
                    <a:pt x="21095" y="55989"/>
                  </a:lnTo>
                  <a:lnTo>
                    <a:pt x="40864" y="92453"/>
                  </a:lnTo>
                  <a:lnTo>
                    <a:pt x="55575" y="129674"/>
                  </a:lnTo>
                  <a:lnTo>
                    <a:pt x="68539" y="165400"/>
                  </a:lnTo>
                  <a:lnTo>
                    <a:pt x="85664" y="197982"/>
                  </a:lnTo>
                  <a:lnTo>
                    <a:pt x="99390" y="236064"/>
                  </a:lnTo>
                  <a:lnTo>
                    <a:pt x="114300" y="2743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75"/>
            <p:cNvSpPr/>
            <p:nvPr/>
          </p:nvSpPr>
          <p:spPr>
            <a:xfrm>
              <a:off x="1120139" y="4480559"/>
              <a:ext cx="297182" cy="319676"/>
            </a:xfrm>
            <a:custGeom>
              <a:avLst/>
              <a:gdLst/>
              <a:ahLst/>
              <a:cxnLst/>
              <a:rect l="0" t="0" r="0" b="0"/>
              <a:pathLst>
                <a:path w="297182" h="319676">
                  <a:moveTo>
                    <a:pt x="0" y="22860"/>
                  </a:moveTo>
                  <a:lnTo>
                    <a:pt x="0" y="29421"/>
                  </a:lnTo>
                  <a:lnTo>
                    <a:pt x="4046" y="34212"/>
                  </a:lnTo>
                  <a:lnTo>
                    <a:pt x="6032" y="40888"/>
                  </a:lnTo>
                  <a:lnTo>
                    <a:pt x="9407" y="54167"/>
                  </a:lnTo>
                  <a:lnTo>
                    <a:pt x="23017" y="92182"/>
                  </a:lnTo>
                  <a:lnTo>
                    <a:pt x="37097" y="126112"/>
                  </a:lnTo>
                  <a:lnTo>
                    <a:pt x="56184" y="161037"/>
                  </a:lnTo>
                  <a:lnTo>
                    <a:pt x="70364" y="193154"/>
                  </a:lnTo>
                  <a:lnTo>
                    <a:pt x="83169" y="227619"/>
                  </a:lnTo>
                  <a:lnTo>
                    <a:pt x="93852" y="258887"/>
                  </a:lnTo>
                  <a:lnTo>
                    <a:pt x="109209" y="294178"/>
                  </a:lnTo>
                  <a:lnTo>
                    <a:pt x="117685" y="307939"/>
                  </a:lnTo>
                  <a:lnTo>
                    <a:pt x="117404" y="309433"/>
                  </a:lnTo>
                  <a:lnTo>
                    <a:pt x="116369" y="310429"/>
                  </a:lnTo>
                  <a:lnTo>
                    <a:pt x="116526" y="311939"/>
                  </a:lnTo>
                  <a:lnTo>
                    <a:pt x="121660" y="319675"/>
                  </a:lnTo>
                  <a:lnTo>
                    <a:pt x="121843" y="315886"/>
                  </a:lnTo>
                  <a:lnTo>
                    <a:pt x="124144" y="311703"/>
                  </a:lnTo>
                  <a:lnTo>
                    <a:pt x="125943" y="309402"/>
                  </a:lnTo>
                  <a:lnTo>
                    <a:pt x="127942" y="302330"/>
                  </a:lnTo>
                  <a:lnTo>
                    <a:pt x="135413" y="272145"/>
                  </a:lnTo>
                  <a:lnTo>
                    <a:pt x="144937" y="235289"/>
                  </a:lnTo>
                  <a:lnTo>
                    <a:pt x="152447" y="205465"/>
                  </a:lnTo>
                  <a:lnTo>
                    <a:pt x="160034" y="175179"/>
                  </a:lnTo>
                  <a:lnTo>
                    <a:pt x="169902" y="144756"/>
                  </a:lnTo>
                  <a:lnTo>
                    <a:pt x="188407" y="108181"/>
                  </a:lnTo>
                  <a:lnTo>
                    <a:pt x="209215" y="76497"/>
                  </a:lnTo>
                  <a:lnTo>
                    <a:pt x="240253" y="42185"/>
                  </a:lnTo>
                  <a:lnTo>
                    <a:pt x="265128" y="16857"/>
                  </a:lnTo>
                  <a:lnTo>
                    <a:pt x="274751" y="11726"/>
                  </a:lnTo>
                  <a:lnTo>
                    <a:pt x="282978" y="8598"/>
                  </a:lnTo>
                  <a:lnTo>
                    <a:pt x="285172" y="6579"/>
                  </a:lnTo>
                  <a:lnTo>
                    <a:pt x="286635" y="4386"/>
                  </a:lnTo>
                  <a:lnTo>
                    <a:pt x="288457" y="2924"/>
                  </a:lnTo>
                  <a:lnTo>
                    <a:pt x="2971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76"/>
            <p:cNvSpPr/>
            <p:nvPr/>
          </p:nvSpPr>
          <p:spPr>
            <a:xfrm>
              <a:off x="1242059" y="3307080"/>
              <a:ext cx="137162" cy="1386840"/>
            </a:xfrm>
            <a:custGeom>
              <a:avLst/>
              <a:gdLst/>
              <a:ahLst/>
              <a:cxnLst/>
              <a:rect l="0" t="0" r="0" b="0"/>
              <a:pathLst>
                <a:path w="137162" h="1386840">
                  <a:moveTo>
                    <a:pt x="137161" y="0"/>
                  </a:moveTo>
                  <a:lnTo>
                    <a:pt x="131924" y="12167"/>
                  </a:lnTo>
                  <a:lnTo>
                    <a:pt x="128903" y="47746"/>
                  </a:lnTo>
                  <a:lnTo>
                    <a:pt x="123551" y="84721"/>
                  </a:lnTo>
                  <a:lnTo>
                    <a:pt x="117888" y="116825"/>
                  </a:lnTo>
                  <a:lnTo>
                    <a:pt x="110001" y="153148"/>
                  </a:lnTo>
                  <a:lnTo>
                    <a:pt x="108156" y="178979"/>
                  </a:lnTo>
                  <a:lnTo>
                    <a:pt x="107336" y="207393"/>
                  </a:lnTo>
                  <a:lnTo>
                    <a:pt x="106972" y="239212"/>
                  </a:lnTo>
                  <a:lnTo>
                    <a:pt x="105117" y="273109"/>
                  </a:lnTo>
                  <a:lnTo>
                    <a:pt x="98648" y="307931"/>
                  </a:lnTo>
                  <a:lnTo>
                    <a:pt x="94644" y="340905"/>
                  </a:lnTo>
                  <a:lnTo>
                    <a:pt x="92017" y="373339"/>
                  </a:lnTo>
                  <a:lnTo>
                    <a:pt x="88028" y="407511"/>
                  </a:lnTo>
                  <a:lnTo>
                    <a:pt x="83433" y="444711"/>
                  </a:lnTo>
                  <a:lnTo>
                    <a:pt x="81022" y="464114"/>
                  </a:lnTo>
                  <a:lnTo>
                    <a:pt x="80262" y="483822"/>
                  </a:lnTo>
                  <a:lnTo>
                    <a:pt x="80601" y="503735"/>
                  </a:lnTo>
                  <a:lnTo>
                    <a:pt x="81674" y="523783"/>
                  </a:lnTo>
                  <a:lnTo>
                    <a:pt x="80609" y="561863"/>
                  </a:lnTo>
                  <a:lnTo>
                    <a:pt x="79140" y="580316"/>
                  </a:lnTo>
                  <a:lnTo>
                    <a:pt x="78160" y="600237"/>
                  </a:lnTo>
                  <a:lnTo>
                    <a:pt x="77507" y="621138"/>
                  </a:lnTo>
                  <a:lnTo>
                    <a:pt x="77071" y="642692"/>
                  </a:lnTo>
                  <a:lnTo>
                    <a:pt x="75934" y="663834"/>
                  </a:lnTo>
                  <a:lnTo>
                    <a:pt x="74330" y="684703"/>
                  </a:lnTo>
                  <a:lnTo>
                    <a:pt x="72413" y="705388"/>
                  </a:lnTo>
                  <a:lnTo>
                    <a:pt x="71136" y="725952"/>
                  </a:lnTo>
                  <a:lnTo>
                    <a:pt x="70284" y="746434"/>
                  </a:lnTo>
                  <a:lnTo>
                    <a:pt x="69716" y="766863"/>
                  </a:lnTo>
                  <a:lnTo>
                    <a:pt x="68491" y="787255"/>
                  </a:lnTo>
                  <a:lnTo>
                    <a:pt x="66827" y="807623"/>
                  </a:lnTo>
                  <a:lnTo>
                    <a:pt x="64872" y="827975"/>
                  </a:lnTo>
                  <a:lnTo>
                    <a:pt x="62721" y="849163"/>
                  </a:lnTo>
                  <a:lnTo>
                    <a:pt x="60441" y="870909"/>
                  </a:lnTo>
                  <a:lnTo>
                    <a:pt x="58074" y="893026"/>
                  </a:lnTo>
                  <a:lnTo>
                    <a:pt x="55650" y="913697"/>
                  </a:lnTo>
                  <a:lnTo>
                    <a:pt x="53186" y="933404"/>
                  </a:lnTo>
                  <a:lnTo>
                    <a:pt x="50698" y="952470"/>
                  </a:lnTo>
                  <a:lnTo>
                    <a:pt x="48192" y="971953"/>
                  </a:lnTo>
                  <a:lnTo>
                    <a:pt x="45675" y="991715"/>
                  </a:lnTo>
                  <a:lnTo>
                    <a:pt x="43150" y="1011663"/>
                  </a:lnTo>
                  <a:lnTo>
                    <a:pt x="38087" y="1049632"/>
                  </a:lnTo>
                  <a:lnTo>
                    <a:pt x="33015" y="1086263"/>
                  </a:lnTo>
                  <a:lnTo>
                    <a:pt x="27938" y="1122299"/>
                  </a:lnTo>
                  <a:lnTo>
                    <a:pt x="25117" y="1155813"/>
                  </a:lnTo>
                  <a:lnTo>
                    <a:pt x="23017" y="1187641"/>
                  </a:lnTo>
                  <a:lnTo>
                    <a:pt x="19261" y="1218720"/>
                  </a:lnTo>
                  <a:lnTo>
                    <a:pt x="14770" y="1247209"/>
                  </a:lnTo>
                  <a:lnTo>
                    <a:pt x="9739" y="1284790"/>
                  </a:lnTo>
                  <a:lnTo>
                    <a:pt x="8248" y="1317374"/>
                  </a:lnTo>
                  <a:lnTo>
                    <a:pt x="5549" y="1343961"/>
                  </a:lnTo>
                  <a:lnTo>
                    <a:pt x="488" y="1380316"/>
                  </a:lnTo>
                  <a:lnTo>
                    <a:pt x="0" y="13868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77"/>
            <p:cNvSpPr/>
            <p:nvPr/>
          </p:nvSpPr>
          <p:spPr>
            <a:xfrm>
              <a:off x="800100" y="4404359"/>
              <a:ext cx="167640" cy="464313"/>
            </a:xfrm>
            <a:custGeom>
              <a:avLst/>
              <a:gdLst/>
              <a:ahLst/>
              <a:cxnLst/>
              <a:rect l="0" t="0" r="0" b="0"/>
              <a:pathLst>
                <a:path w="167640" h="464313">
                  <a:moveTo>
                    <a:pt x="0" y="434341"/>
                  </a:moveTo>
                  <a:lnTo>
                    <a:pt x="0" y="440901"/>
                  </a:lnTo>
                  <a:lnTo>
                    <a:pt x="7306" y="463106"/>
                  </a:lnTo>
                  <a:lnTo>
                    <a:pt x="8257" y="463677"/>
                  </a:lnTo>
                  <a:lnTo>
                    <a:pt x="11572" y="464312"/>
                  </a:lnTo>
                  <a:lnTo>
                    <a:pt x="15867" y="462337"/>
                  </a:lnTo>
                  <a:lnTo>
                    <a:pt x="18198" y="460625"/>
                  </a:lnTo>
                  <a:lnTo>
                    <a:pt x="25524" y="450125"/>
                  </a:lnTo>
                  <a:lnTo>
                    <a:pt x="42631" y="413653"/>
                  </a:lnTo>
                  <a:lnTo>
                    <a:pt x="60044" y="379386"/>
                  </a:lnTo>
                  <a:lnTo>
                    <a:pt x="71559" y="354036"/>
                  </a:lnTo>
                  <a:lnTo>
                    <a:pt x="85144" y="325837"/>
                  </a:lnTo>
                  <a:lnTo>
                    <a:pt x="97390" y="296370"/>
                  </a:lnTo>
                  <a:lnTo>
                    <a:pt x="109324" y="267187"/>
                  </a:lnTo>
                  <a:lnTo>
                    <a:pt x="123095" y="240105"/>
                  </a:lnTo>
                  <a:lnTo>
                    <a:pt x="135424" y="213958"/>
                  </a:lnTo>
                  <a:lnTo>
                    <a:pt x="149628" y="177695"/>
                  </a:lnTo>
                  <a:lnTo>
                    <a:pt x="159198" y="145502"/>
                  </a:lnTo>
                  <a:lnTo>
                    <a:pt x="165138" y="114514"/>
                  </a:lnTo>
                  <a:lnTo>
                    <a:pt x="167145" y="77748"/>
                  </a:lnTo>
                  <a:lnTo>
                    <a:pt x="167542" y="41636"/>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78"/>
            <p:cNvSpPr/>
            <p:nvPr/>
          </p:nvSpPr>
          <p:spPr>
            <a:xfrm>
              <a:off x="670560" y="4511040"/>
              <a:ext cx="45720" cy="68580"/>
            </a:xfrm>
            <a:custGeom>
              <a:avLst/>
              <a:gdLst/>
              <a:ahLst/>
              <a:cxnLst/>
              <a:rect l="0" t="0" r="0" b="0"/>
              <a:pathLst>
                <a:path w="45720" h="68580">
                  <a:moveTo>
                    <a:pt x="0" y="0"/>
                  </a:moveTo>
                  <a:lnTo>
                    <a:pt x="6083" y="6929"/>
                  </a:lnTo>
                  <a:lnTo>
                    <a:pt x="31999" y="43350"/>
                  </a:lnTo>
                  <a:lnTo>
                    <a:pt x="45719" y="6857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79"/>
            <p:cNvSpPr/>
            <p:nvPr/>
          </p:nvSpPr>
          <p:spPr>
            <a:xfrm>
              <a:off x="830579" y="3489959"/>
              <a:ext cx="68537" cy="1318261"/>
            </a:xfrm>
            <a:custGeom>
              <a:avLst/>
              <a:gdLst/>
              <a:ahLst/>
              <a:cxnLst/>
              <a:rect l="0" t="0" r="0" b="0"/>
              <a:pathLst>
                <a:path w="68537" h="1318261">
                  <a:moveTo>
                    <a:pt x="53341" y="0"/>
                  </a:moveTo>
                  <a:lnTo>
                    <a:pt x="57386" y="4045"/>
                  </a:lnTo>
                  <a:lnTo>
                    <a:pt x="59372" y="10547"/>
                  </a:lnTo>
                  <a:lnTo>
                    <a:pt x="65988" y="41183"/>
                  </a:lnTo>
                  <a:lnTo>
                    <a:pt x="67812" y="72692"/>
                  </a:lnTo>
                  <a:lnTo>
                    <a:pt x="68353" y="105547"/>
                  </a:lnTo>
                  <a:lnTo>
                    <a:pt x="68479" y="132423"/>
                  </a:lnTo>
                  <a:lnTo>
                    <a:pt x="68536" y="159044"/>
                  </a:lnTo>
                  <a:lnTo>
                    <a:pt x="67714" y="185833"/>
                  </a:lnTo>
                  <a:lnTo>
                    <a:pt x="64527" y="214673"/>
                  </a:lnTo>
                  <a:lnTo>
                    <a:pt x="62545" y="246681"/>
                  </a:lnTo>
                  <a:lnTo>
                    <a:pt x="60818" y="280663"/>
                  </a:lnTo>
                  <a:lnTo>
                    <a:pt x="57228" y="315521"/>
                  </a:lnTo>
                  <a:lnTo>
                    <a:pt x="55068" y="350770"/>
                  </a:lnTo>
                  <a:lnTo>
                    <a:pt x="53262" y="387038"/>
                  </a:lnTo>
                  <a:lnTo>
                    <a:pt x="51595" y="406192"/>
                  </a:lnTo>
                  <a:lnTo>
                    <a:pt x="49637" y="425735"/>
                  </a:lnTo>
                  <a:lnTo>
                    <a:pt x="48331" y="445537"/>
                  </a:lnTo>
                  <a:lnTo>
                    <a:pt x="47461" y="465511"/>
                  </a:lnTo>
                  <a:lnTo>
                    <a:pt x="46881" y="485601"/>
                  </a:lnTo>
                  <a:lnTo>
                    <a:pt x="44801" y="505768"/>
                  </a:lnTo>
                  <a:lnTo>
                    <a:pt x="41721" y="525985"/>
                  </a:lnTo>
                  <a:lnTo>
                    <a:pt x="37974" y="546237"/>
                  </a:lnTo>
                  <a:lnTo>
                    <a:pt x="35476" y="566512"/>
                  </a:lnTo>
                  <a:lnTo>
                    <a:pt x="33811" y="586801"/>
                  </a:lnTo>
                  <a:lnTo>
                    <a:pt x="32701" y="607101"/>
                  </a:lnTo>
                  <a:lnTo>
                    <a:pt x="31114" y="627407"/>
                  </a:lnTo>
                  <a:lnTo>
                    <a:pt x="29209" y="647719"/>
                  </a:lnTo>
                  <a:lnTo>
                    <a:pt x="27093" y="668032"/>
                  </a:lnTo>
                  <a:lnTo>
                    <a:pt x="25682" y="689195"/>
                  </a:lnTo>
                  <a:lnTo>
                    <a:pt x="24742" y="710924"/>
                  </a:lnTo>
                  <a:lnTo>
                    <a:pt x="24115" y="733029"/>
                  </a:lnTo>
                  <a:lnTo>
                    <a:pt x="23697" y="755386"/>
                  </a:lnTo>
                  <a:lnTo>
                    <a:pt x="23418" y="777911"/>
                  </a:lnTo>
                  <a:lnTo>
                    <a:pt x="23232" y="800548"/>
                  </a:lnTo>
                  <a:lnTo>
                    <a:pt x="22262" y="822412"/>
                  </a:lnTo>
                  <a:lnTo>
                    <a:pt x="20768" y="843761"/>
                  </a:lnTo>
                  <a:lnTo>
                    <a:pt x="18925" y="864768"/>
                  </a:lnTo>
                  <a:lnTo>
                    <a:pt x="17697" y="885545"/>
                  </a:lnTo>
                  <a:lnTo>
                    <a:pt x="16878" y="906171"/>
                  </a:lnTo>
                  <a:lnTo>
                    <a:pt x="16332" y="926693"/>
                  </a:lnTo>
                  <a:lnTo>
                    <a:pt x="15968" y="947150"/>
                  </a:lnTo>
                  <a:lnTo>
                    <a:pt x="15726" y="967560"/>
                  </a:lnTo>
                  <a:lnTo>
                    <a:pt x="15564" y="987940"/>
                  </a:lnTo>
                  <a:lnTo>
                    <a:pt x="14610" y="1007454"/>
                  </a:lnTo>
                  <a:lnTo>
                    <a:pt x="11291" y="1044940"/>
                  </a:lnTo>
                  <a:lnTo>
                    <a:pt x="9252" y="1081355"/>
                  </a:lnTo>
                  <a:lnTo>
                    <a:pt x="7499" y="1116449"/>
                  </a:lnTo>
                  <a:lnTo>
                    <a:pt x="3898" y="1148980"/>
                  </a:lnTo>
                  <a:lnTo>
                    <a:pt x="1732" y="1180371"/>
                  </a:lnTo>
                  <a:lnTo>
                    <a:pt x="770" y="1210410"/>
                  </a:lnTo>
                  <a:lnTo>
                    <a:pt x="343" y="1237871"/>
                  </a:lnTo>
                  <a:lnTo>
                    <a:pt x="102" y="1269041"/>
                  </a:lnTo>
                  <a:lnTo>
                    <a:pt x="14" y="1305664"/>
                  </a:lnTo>
                  <a:lnTo>
                    <a:pt x="0" y="131826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80"/>
            <p:cNvSpPr/>
            <p:nvPr/>
          </p:nvSpPr>
          <p:spPr>
            <a:xfrm>
              <a:off x="678179" y="3459480"/>
              <a:ext cx="2933702" cy="1773888"/>
            </a:xfrm>
            <a:custGeom>
              <a:avLst/>
              <a:gdLst/>
              <a:ahLst/>
              <a:cxnLst/>
              <a:rect l="0" t="0" r="0" b="0"/>
              <a:pathLst>
                <a:path w="2933702" h="1773888">
                  <a:moveTo>
                    <a:pt x="0" y="1737359"/>
                  </a:moveTo>
                  <a:lnTo>
                    <a:pt x="4046" y="1741404"/>
                  </a:lnTo>
                  <a:lnTo>
                    <a:pt x="8289" y="1743391"/>
                  </a:lnTo>
                  <a:lnTo>
                    <a:pt x="44383" y="1756303"/>
                  </a:lnTo>
                  <a:lnTo>
                    <a:pt x="80327" y="1763921"/>
                  </a:lnTo>
                  <a:lnTo>
                    <a:pt x="115722" y="1767496"/>
                  </a:lnTo>
                  <a:lnTo>
                    <a:pt x="152588" y="1773825"/>
                  </a:lnTo>
                  <a:lnTo>
                    <a:pt x="167724" y="1773887"/>
                  </a:lnTo>
                  <a:lnTo>
                    <a:pt x="205751" y="1768803"/>
                  </a:lnTo>
                  <a:lnTo>
                    <a:pt x="243842" y="1761935"/>
                  </a:lnTo>
                  <a:lnTo>
                    <a:pt x="278366" y="1756514"/>
                  </a:lnTo>
                  <a:lnTo>
                    <a:pt x="312561" y="1747289"/>
                  </a:lnTo>
                  <a:lnTo>
                    <a:pt x="341155" y="1739831"/>
                  </a:lnTo>
                  <a:lnTo>
                    <a:pt x="378899" y="1727468"/>
                  </a:lnTo>
                  <a:lnTo>
                    <a:pt x="415111" y="1713016"/>
                  </a:lnTo>
                  <a:lnTo>
                    <a:pt x="449639" y="1696771"/>
                  </a:lnTo>
                  <a:lnTo>
                    <a:pt x="483678" y="1682274"/>
                  </a:lnTo>
                  <a:lnTo>
                    <a:pt x="515300" y="1663354"/>
                  </a:lnTo>
                  <a:lnTo>
                    <a:pt x="548075" y="1643312"/>
                  </a:lnTo>
                  <a:lnTo>
                    <a:pt x="579009" y="1620788"/>
                  </a:lnTo>
                  <a:lnTo>
                    <a:pt x="616359" y="1589897"/>
                  </a:lnTo>
                  <a:lnTo>
                    <a:pt x="648758" y="1558171"/>
                  </a:lnTo>
                  <a:lnTo>
                    <a:pt x="679909" y="1523482"/>
                  </a:lnTo>
                  <a:lnTo>
                    <a:pt x="710425" y="1485832"/>
                  </a:lnTo>
                  <a:lnTo>
                    <a:pt x="740543" y="1447791"/>
                  </a:lnTo>
                  <a:lnTo>
                    <a:pt x="763814" y="1416471"/>
                  </a:lnTo>
                  <a:lnTo>
                    <a:pt x="786975" y="1380808"/>
                  </a:lnTo>
                  <a:lnTo>
                    <a:pt x="811713" y="1349053"/>
                  </a:lnTo>
                  <a:lnTo>
                    <a:pt x="833752" y="1313085"/>
                  </a:lnTo>
                  <a:lnTo>
                    <a:pt x="859429" y="1278385"/>
                  </a:lnTo>
                  <a:lnTo>
                    <a:pt x="875817" y="1249154"/>
                  </a:lnTo>
                  <a:lnTo>
                    <a:pt x="893655" y="1219044"/>
                  </a:lnTo>
                  <a:lnTo>
                    <a:pt x="918393" y="1182574"/>
                  </a:lnTo>
                  <a:lnTo>
                    <a:pt x="940432" y="1144828"/>
                  </a:lnTo>
                  <a:lnTo>
                    <a:pt x="960214" y="1114848"/>
                  </a:lnTo>
                  <a:lnTo>
                    <a:pt x="978022" y="1084517"/>
                  </a:lnTo>
                  <a:lnTo>
                    <a:pt x="998163" y="1054928"/>
                  </a:lnTo>
                  <a:lnTo>
                    <a:pt x="1022825" y="1019487"/>
                  </a:lnTo>
                  <a:lnTo>
                    <a:pt x="1044458" y="990128"/>
                  </a:lnTo>
                  <a:lnTo>
                    <a:pt x="1064696" y="959980"/>
                  </a:lnTo>
                  <a:lnTo>
                    <a:pt x="1083675" y="929598"/>
                  </a:lnTo>
                  <a:lnTo>
                    <a:pt x="1105385" y="899147"/>
                  </a:lnTo>
                  <a:lnTo>
                    <a:pt x="1127904" y="868675"/>
                  </a:lnTo>
                  <a:lnTo>
                    <a:pt x="1150663" y="838198"/>
                  </a:lnTo>
                  <a:lnTo>
                    <a:pt x="1181109" y="801604"/>
                  </a:lnTo>
                  <a:lnTo>
                    <a:pt x="1211582" y="763833"/>
                  </a:lnTo>
                  <a:lnTo>
                    <a:pt x="1234441" y="733850"/>
                  </a:lnTo>
                  <a:lnTo>
                    <a:pt x="1257301" y="704364"/>
                  </a:lnTo>
                  <a:lnTo>
                    <a:pt x="1290038" y="668959"/>
                  </a:lnTo>
                  <a:lnTo>
                    <a:pt x="1318929" y="639605"/>
                  </a:lnTo>
                  <a:lnTo>
                    <a:pt x="1354987" y="603391"/>
                  </a:lnTo>
                  <a:lnTo>
                    <a:pt x="1391806" y="570932"/>
                  </a:lnTo>
                  <a:lnTo>
                    <a:pt x="1426674" y="535043"/>
                  </a:lnTo>
                  <a:lnTo>
                    <a:pt x="1455934" y="511027"/>
                  </a:lnTo>
                  <a:lnTo>
                    <a:pt x="1486053" y="485566"/>
                  </a:lnTo>
                  <a:lnTo>
                    <a:pt x="1516425" y="458831"/>
                  </a:lnTo>
                  <a:lnTo>
                    <a:pt x="1546874" y="434823"/>
                  </a:lnTo>
                  <a:lnTo>
                    <a:pt x="1579602" y="411622"/>
                  </a:lnTo>
                  <a:lnTo>
                    <a:pt x="1613853" y="388662"/>
                  </a:lnTo>
                  <a:lnTo>
                    <a:pt x="1647708" y="368030"/>
                  </a:lnTo>
                  <a:lnTo>
                    <a:pt x="1682292" y="348934"/>
                  </a:lnTo>
                  <a:lnTo>
                    <a:pt x="1716246" y="327190"/>
                  </a:lnTo>
                  <a:lnTo>
                    <a:pt x="1753118" y="306918"/>
                  </a:lnTo>
                  <a:lnTo>
                    <a:pt x="1790854" y="287930"/>
                  </a:lnTo>
                  <a:lnTo>
                    <a:pt x="1828846" y="268474"/>
                  </a:lnTo>
                  <a:lnTo>
                    <a:pt x="1855067" y="257328"/>
                  </a:lnTo>
                  <a:lnTo>
                    <a:pt x="1883655" y="246730"/>
                  </a:lnTo>
                  <a:lnTo>
                    <a:pt x="1911036" y="234118"/>
                  </a:lnTo>
                  <a:lnTo>
                    <a:pt x="1937316" y="220892"/>
                  </a:lnTo>
                  <a:lnTo>
                    <a:pt x="1963108" y="209369"/>
                  </a:lnTo>
                  <a:lnTo>
                    <a:pt x="1990939" y="198604"/>
                  </a:lnTo>
                  <a:lnTo>
                    <a:pt x="2019395" y="189022"/>
                  </a:lnTo>
                  <a:lnTo>
                    <a:pt x="2046154" y="181941"/>
                  </a:lnTo>
                  <a:lnTo>
                    <a:pt x="2072158" y="173713"/>
                  </a:lnTo>
                  <a:lnTo>
                    <a:pt x="2097826" y="164412"/>
                  </a:lnTo>
                  <a:lnTo>
                    <a:pt x="2123345" y="154634"/>
                  </a:lnTo>
                  <a:lnTo>
                    <a:pt x="2151056" y="144644"/>
                  </a:lnTo>
                  <a:lnTo>
                    <a:pt x="2179458" y="134559"/>
                  </a:lnTo>
                  <a:lnTo>
                    <a:pt x="2206193" y="124433"/>
                  </a:lnTo>
                  <a:lnTo>
                    <a:pt x="2234444" y="114287"/>
                  </a:lnTo>
                  <a:lnTo>
                    <a:pt x="2263087" y="104981"/>
                  </a:lnTo>
                  <a:lnTo>
                    <a:pt x="2289928" y="98023"/>
                  </a:lnTo>
                  <a:lnTo>
                    <a:pt x="2318226" y="89850"/>
                  </a:lnTo>
                  <a:lnTo>
                    <a:pt x="2347736" y="81420"/>
                  </a:lnTo>
                  <a:lnTo>
                    <a:pt x="2377786" y="74851"/>
                  </a:lnTo>
                  <a:lnTo>
                    <a:pt x="2405816" y="69109"/>
                  </a:lnTo>
                  <a:lnTo>
                    <a:pt x="2433232" y="63735"/>
                  </a:lnTo>
                  <a:lnTo>
                    <a:pt x="2462350" y="58524"/>
                  </a:lnTo>
                  <a:lnTo>
                    <a:pt x="2489967" y="53386"/>
                  </a:lnTo>
                  <a:lnTo>
                    <a:pt x="2516352" y="48281"/>
                  </a:lnTo>
                  <a:lnTo>
                    <a:pt x="2542190" y="43189"/>
                  </a:lnTo>
                  <a:lnTo>
                    <a:pt x="2567785" y="40361"/>
                  </a:lnTo>
                  <a:lnTo>
                    <a:pt x="2593271" y="38258"/>
                  </a:lnTo>
                  <a:lnTo>
                    <a:pt x="2618710" y="34501"/>
                  </a:lnTo>
                  <a:lnTo>
                    <a:pt x="2644127" y="30009"/>
                  </a:lnTo>
                  <a:lnTo>
                    <a:pt x="2669534" y="26037"/>
                  </a:lnTo>
                  <a:lnTo>
                    <a:pt x="2706792" y="22954"/>
                  </a:lnTo>
                  <a:lnTo>
                    <a:pt x="2740503" y="17902"/>
                  </a:lnTo>
                  <a:lnTo>
                    <a:pt x="2775233" y="15181"/>
                  </a:lnTo>
                  <a:lnTo>
                    <a:pt x="2812840" y="9364"/>
                  </a:lnTo>
                  <a:lnTo>
                    <a:pt x="2848585" y="7964"/>
                  </a:lnTo>
                  <a:lnTo>
                    <a:pt x="2881778" y="7665"/>
                  </a:lnTo>
                  <a:lnTo>
                    <a:pt x="2895384" y="6793"/>
                  </a:lnTo>
                  <a:lnTo>
                    <a:pt x="293370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SMARTInkShape-Group36"/>
          <p:cNvGrpSpPr/>
          <p:nvPr/>
        </p:nvGrpSpPr>
        <p:grpSpPr>
          <a:xfrm>
            <a:off x="4764601" y="3219499"/>
            <a:ext cx="3663119" cy="1587781"/>
            <a:chOff x="4764601" y="3219499"/>
            <a:chExt cx="3663119" cy="1587781"/>
          </a:xfrm>
        </p:grpSpPr>
        <p:sp>
          <p:nvSpPr>
            <p:cNvPr id="34" name="SMARTInkShape-181"/>
            <p:cNvSpPr/>
            <p:nvPr/>
          </p:nvSpPr>
          <p:spPr>
            <a:xfrm>
              <a:off x="5060370" y="4294708"/>
              <a:ext cx="212670" cy="512572"/>
            </a:xfrm>
            <a:custGeom>
              <a:avLst/>
              <a:gdLst/>
              <a:ahLst/>
              <a:cxnLst/>
              <a:rect l="0" t="0" r="0" b="0"/>
              <a:pathLst>
                <a:path w="212670" h="512572">
                  <a:moveTo>
                    <a:pt x="166949" y="277292"/>
                  </a:moveTo>
                  <a:lnTo>
                    <a:pt x="156344" y="277292"/>
                  </a:lnTo>
                  <a:lnTo>
                    <a:pt x="151511" y="275034"/>
                  </a:lnTo>
                  <a:lnTo>
                    <a:pt x="138137" y="265141"/>
                  </a:lnTo>
                  <a:lnTo>
                    <a:pt x="115700" y="262458"/>
                  </a:lnTo>
                  <a:lnTo>
                    <a:pt x="100776" y="266217"/>
                  </a:lnTo>
                  <a:lnTo>
                    <a:pt x="80563" y="275919"/>
                  </a:lnTo>
                  <a:lnTo>
                    <a:pt x="44870" y="303864"/>
                  </a:lnTo>
                  <a:lnTo>
                    <a:pt x="28801" y="324111"/>
                  </a:lnTo>
                  <a:lnTo>
                    <a:pt x="12549" y="361257"/>
                  </a:lnTo>
                  <a:lnTo>
                    <a:pt x="2803" y="396857"/>
                  </a:lnTo>
                  <a:lnTo>
                    <a:pt x="0" y="431484"/>
                  </a:lnTo>
                  <a:lnTo>
                    <a:pt x="1772" y="458445"/>
                  </a:lnTo>
                  <a:lnTo>
                    <a:pt x="9956" y="486265"/>
                  </a:lnTo>
                  <a:lnTo>
                    <a:pt x="21279" y="502804"/>
                  </a:lnTo>
                  <a:lnTo>
                    <a:pt x="30522" y="508753"/>
                  </a:lnTo>
                  <a:lnTo>
                    <a:pt x="50254" y="512571"/>
                  </a:lnTo>
                  <a:lnTo>
                    <a:pt x="65392" y="509188"/>
                  </a:lnTo>
                  <a:lnTo>
                    <a:pt x="75529" y="500583"/>
                  </a:lnTo>
                  <a:lnTo>
                    <a:pt x="105991" y="463479"/>
                  </a:lnTo>
                  <a:lnTo>
                    <a:pt x="121230" y="433776"/>
                  </a:lnTo>
                  <a:lnTo>
                    <a:pt x="134212" y="398164"/>
                  </a:lnTo>
                  <a:lnTo>
                    <a:pt x="145678" y="360801"/>
                  </a:lnTo>
                  <a:lnTo>
                    <a:pt x="154109" y="334727"/>
                  </a:lnTo>
                  <a:lnTo>
                    <a:pt x="160678" y="306205"/>
                  </a:lnTo>
                  <a:lnTo>
                    <a:pt x="166420" y="276595"/>
                  </a:lnTo>
                  <a:lnTo>
                    <a:pt x="170947" y="247349"/>
                  </a:lnTo>
                  <a:lnTo>
                    <a:pt x="172960" y="220239"/>
                  </a:lnTo>
                  <a:lnTo>
                    <a:pt x="171596" y="194079"/>
                  </a:lnTo>
                  <a:lnTo>
                    <a:pt x="168168" y="167495"/>
                  </a:lnTo>
                  <a:lnTo>
                    <a:pt x="163822" y="138746"/>
                  </a:lnTo>
                  <a:lnTo>
                    <a:pt x="160661" y="102091"/>
                  </a:lnTo>
                  <a:lnTo>
                    <a:pt x="155679" y="69782"/>
                  </a:lnTo>
                  <a:lnTo>
                    <a:pt x="147257" y="35454"/>
                  </a:lnTo>
                  <a:lnTo>
                    <a:pt x="144182" y="17864"/>
                  </a:lnTo>
                  <a:lnTo>
                    <a:pt x="137258" y="0"/>
                  </a:lnTo>
                  <a:lnTo>
                    <a:pt x="136995" y="144"/>
                  </a:lnTo>
                  <a:lnTo>
                    <a:pt x="136479" y="28180"/>
                  </a:lnTo>
                  <a:lnTo>
                    <a:pt x="142555" y="58468"/>
                  </a:lnTo>
                  <a:lnTo>
                    <a:pt x="149467" y="91476"/>
                  </a:lnTo>
                  <a:lnTo>
                    <a:pt x="156878" y="128067"/>
                  </a:lnTo>
                  <a:lnTo>
                    <a:pt x="164435" y="165720"/>
                  </a:lnTo>
                  <a:lnTo>
                    <a:pt x="172884" y="202841"/>
                  </a:lnTo>
                  <a:lnTo>
                    <a:pt x="184888" y="236511"/>
                  </a:lnTo>
                  <a:lnTo>
                    <a:pt x="194184" y="271229"/>
                  </a:lnTo>
                  <a:lnTo>
                    <a:pt x="204910" y="306574"/>
                  </a:lnTo>
                  <a:lnTo>
                    <a:pt x="212669" y="3458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82"/>
            <p:cNvSpPr/>
            <p:nvPr/>
          </p:nvSpPr>
          <p:spPr>
            <a:xfrm>
              <a:off x="5334000" y="4503419"/>
              <a:ext cx="197867" cy="208618"/>
            </a:xfrm>
            <a:custGeom>
              <a:avLst/>
              <a:gdLst/>
              <a:ahLst/>
              <a:cxnLst/>
              <a:rect l="0" t="0" r="0" b="0"/>
              <a:pathLst>
                <a:path w="197867" h="208618">
                  <a:moveTo>
                    <a:pt x="0" y="38100"/>
                  </a:moveTo>
                  <a:lnTo>
                    <a:pt x="0" y="75339"/>
                  </a:lnTo>
                  <a:lnTo>
                    <a:pt x="2257" y="93443"/>
                  </a:lnTo>
                  <a:lnTo>
                    <a:pt x="13844" y="130651"/>
                  </a:lnTo>
                  <a:lnTo>
                    <a:pt x="31207" y="163846"/>
                  </a:lnTo>
                  <a:lnTo>
                    <a:pt x="55975" y="191694"/>
                  </a:lnTo>
                  <a:lnTo>
                    <a:pt x="81292" y="207769"/>
                  </a:lnTo>
                  <a:lnTo>
                    <a:pt x="93703" y="208617"/>
                  </a:lnTo>
                  <a:lnTo>
                    <a:pt x="128991" y="200036"/>
                  </a:lnTo>
                  <a:lnTo>
                    <a:pt x="140866" y="195303"/>
                  </a:lnTo>
                  <a:lnTo>
                    <a:pt x="149531" y="185862"/>
                  </a:lnTo>
                  <a:lnTo>
                    <a:pt x="175676" y="148147"/>
                  </a:lnTo>
                  <a:lnTo>
                    <a:pt x="191617" y="114965"/>
                  </a:lnTo>
                  <a:lnTo>
                    <a:pt x="196835" y="83952"/>
                  </a:lnTo>
                  <a:lnTo>
                    <a:pt x="197866" y="53367"/>
                  </a:lnTo>
                  <a:lnTo>
                    <a:pt x="197160" y="38959"/>
                  </a:lnTo>
                  <a:lnTo>
                    <a:pt x="190349" y="11462"/>
                  </a:lnTo>
                  <a:lnTo>
                    <a:pt x="18288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83"/>
            <p:cNvSpPr/>
            <p:nvPr/>
          </p:nvSpPr>
          <p:spPr>
            <a:xfrm>
              <a:off x="5600700" y="4420082"/>
              <a:ext cx="281940" cy="295111"/>
            </a:xfrm>
            <a:custGeom>
              <a:avLst/>
              <a:gdLst/>
              <a:ahLst/>
              <a:cxnLst/>
              <a:rect l="0" t="0" r="0" b="0"/>
              <a:pathLst>
                <a:path w="281940" h="295111">
                  <a:moveTo>
                    <a:pt x="0" y="106198"/>
                  </a:moveTo>
                  <a:lnTo>
                    <a:pt x="4045" y="106198"/>
                  </a:lnTo>
                  <a:lnTo>
                    <a:pt x="38356" y="115605"/>
                  </a:lnTo>
                  <a:lnTo>
                    <a:pt x="49221" y="118845"/>
                  </a:lnTo>
                  <a:lnTo>
                    <a:pt x="84280" y="121096"/>
                  </a:lnTo>
                  <a:lnTo>
                    <a:pt x="115949" y="113104"/>
                  </a:lnTo>
                  <a:lnTo>
                    <a:pt x="151770" y="100177"/>
                  </a:lnTo>
                  <a:lnTo>
                    <a:pt x="185141" y="72872"/>
                  </a:lnTo>
                  <a:lnTo>
                    <a:pt x="206737" y="51783"/>
                  </a:lnTo>
                  <a:lnTo>
                    <a:pt x="210416" y="43630"/>
                  </a:lnTo>
                  <a:lnTo>
                    <a:pt x="212778" y="24600"/>
                  </a:lnTo>
                  <a:lnTo>
                    <a:pt x="210844" y="16874"/>
                  </a:lnTo>
                  <a:lnTo>
                    <a:pt x="202703" y="5016"/>
                  </a:lnTo>
                  <a:lnTo>
                    <a:pt x="193383" y="1961"/>
                  </a:lnTo>
                  <a:lnTo>
                    <a:pt x="170749" y="0"/>
                  </a:lnTo>
                  <a:lnTo>
                    <a:pt x="160272" y="4247"/>
                  </a:lnTo>
                  <a:lnTo>
                    <a:pt x="123530" y="30413"/>
                  </a:lnTo>
                  <a:lnTo>
                    <a:pt x="112476" y="42035"/>
                  </a:lnTo>
                  <a:lnTo>
                    <a:pt x="93839" y="74834"/>
                  </a:lnTo>
                  <a:lnTo>
                    <a:pt x="81754" y="110068"/>
                  </a:lnTo>
                  <a:lnTo>
                    <a:pt x="77845" y="143657"/>
                  </a:lnTo>
                  <a:lnTo>
                    <a:pt x="80733" y="176375"/>
                  </a:lnTo>
                  <a:lnTo>
                    <a:pt x="86950" y="207518"/>
                  </a:lnTo>
                  <a:lnTo>
                    <a:pt x="98199" y="234150"/>
                  </a:lnTo>
                  <a:lnTo>
                    <a:pt x="116303" y="258127"/>
                  </a:lnTo>
                  <a:lnTo>
                    <a:pt x="144329" y="276818"/>
                  </a:lnTo>
                  <a:lnTo>
                    <a:pt x="180416" y="291341"/>
                  </a:lnTo>
                  <a:lnTo>
                    <a:pt x="205009" y="295110"/>
                  </a:lnTo>
                  <a:lnTo>
                    <a:pt x="240465" y="290301"/>
                  </a:lnTo>
                  <a:lnTo>
                    <a:pt x="281939" y="28145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84"/>
            <p:cNvSpPr/>
            <p:nvPr/>
          </p:nvSpPr>
          <p:spPr>
            <a:xfrm>
              <a:off x="6233160" y="4221480"/>
              <a:ext cx="121921" cy="388621"/>
            </a:xfrm>
            <a:custGeom>
              <a:avLst/>
              <a:gdLst/>
              <a:ahLst/>
              <a:cxnLst/>
              <a:rect l="0" t="0" r="0" b="0"/>
              <a:pathLst>
                <a:path w="121921" h="388621">
                  <a:moveTo>
                    <a:pt x="0" y="0"/>
                  </a:moveTo>
                  <a:lnTo>
                    <a:pt x="4045" y="4045"/>
                  </a:lnTo>
                  <a:lnTo>
                    <a:pt x="6032" y="8288"/>
                  </a:lnTo>
                  <a:lnTo>
                    <a:pt x="18132" y="44135"/>
                  </a:lnTo>
                  <a:lnTo>
                    <a:pt x="25504" y="72155"/>
                  </a:lnTo>
                  <a:lnTo>
                    <a:pt x="33051" y="109997"/>
                  </a:lnTo>
                  <a:lnTo>
                    <a:pt x="40371" y="138634"/>
                  </a:lnTo>
                  <a:lnTo>
                    <a:pt x="48422" y="168295"/>
                  </a:lnTo>
                  <a:lnTo>
                    <a:pt x="54822" y="198411"/>
                  </a:lnTo>
                  <a:lnTo>
                    <a:pt x="62747" y="228729"/>
                  </a:lnTo>
                  <a:lnTo>
                    <a:pt x="71067" y="258290"/>
                  </a:lnTo>
                  <a:lnTo>
                    <a:pt x="77588" y="285540"/>
                  </a:lnTo>
                  <a:lnTo>
                    <a:pt x="86018" y="320636"/>
                  </a:lnTo>
                  <a:lnTo>
                    <a:pt x="100842" y="355906"/>
                  </a:lnTo>
                  <a:lnTo>
                    <a:pt x="105796" y="372812"/>
                  </a:lnTo>
                  <a:lnTo>
                    <a:pt x="107784" y="375541"/>
                  </a:lnTo>
                  <a:lnTo>
                    <a:pt x="109956" y="377360"/>
                  </a:lnTo>
                  <a:lnTo>
                    <a:pt x="112369" y="381640"/>
                  </a:lnTo>
                  <a:lnTo>
                    <a:pt x="113013" y="383966"/>
                  </a:lnTo>
                  <a:lnTo>
                    <a:pt x="114288" y="385517"/>
                  </a:lnTo>
                  <a:lnTo>
                    <a:pt x="12192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85"/>
            <p:cNvSpPr/>
            <p:nvPr/>
          </p:nvSpPr>
          <p:spPr>
            <a:xfrm>
              <a:off x="6240780" y="4419600"/>
              <a:ext cx="121921" cy="60960"/>
            </a:xfrm>
            <a:custGeom>
              <a:avLst/>
              <a:gdLst/>
              <a:ahLst/>
              <a:cxnLst/>
              <a:rect l="0" t="0" r="0" b="0"/>
              <a:pathLst>
                <a:path w="121921" h="60960">
                  <a:moveTo>
                    <a:pt x="0" y="60959"/>
                  </a:moveTo>
                  <a:lnTo>
                    <a:pt x="0" y="50354"/>
                  </a:lnTo>
                  <a:lnTo>
                    <a:pt x="2258" y="45522"/>
                  </a:lnTo>
                  <a:lnTo>
                    <a:pt x="4045" y="43047"/>
                  </a:lnTo>
                  <a:lnTo>
                    <a:pt x="25164" y="32994"/>
                  </a:lnTo>
                  <a:lnTo>
                    <a:pt x="56053" y="20597"/>
                  </a:lnTo>
                  <a:lnTo>
                    <a:pt x="90469" y="6137"/>
                  </a:lnTo>
                  <a:lnTo>
                    <a:pt x="12192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86"/>
            <p:cNvSpPr/>
            <p:nvPr/>
          </p:nvSpPr>
          <p:spPr>
            <a:xfrm>
              <a:off x="6485692" y="4358640"/>
              <a:ext cx="187438" cy="227667"/>
            </a:xfrm>
            <a:custGeom>
              <a:avLst/>
              <a:gdLst/>
              <a:ahLst/>
              <a:cxnLst/>
              <a:rect l="0" t="0" r="0" b="0"/>
              <a:pathLst>
                <a:path w="187438" h="227667">
                  <a:moveTo>
                    <a:pt x="82747" y="7619"/>
                  </a:moveTo>
                  <a:lnTo>
                    <a:pt x="72141" y="7619"/>
                  </a:lnTo>
                  <a:lnTo>
                    <a:pt x="60790" y="15710"/>
                  </a:lnTo>
                  <a:lnTo>
                    <a:pt x="39070" y="38496"/>
                  </a:lnTo>
                  <a:lnTo>
                    <a:pt x="19360" y="69635"/>
                  </a:lnTo>
                  <a:lnTo>
                    <a:pt x="4357" y="106818"/>
                  </a:lnTo>
                  <a:lnTo>
                    <a:pt x="0" y="142424"/>
                  </a:lnTo>
                  <a:lnTo>
                    <a:pt x="1397" y="174794"/>
                  </a:lnTo>
                  <a:lnTo>
                    <a:pt x="5952" y="189446"/>
                  </a:lnTo>
                  <a:lnTo>
                    <a:pt x="27457" y="217966"/>
                  </a:lnTo>
                  <a:lnTo>
                    <a:pt x="41805" y="223874"/>
                  </a:lnTo>
                  <a:lnTo>
                    <a:pt x="70521" y="227666"/>
                  </a:lnTo>
                  <a:lnTo>
                    <a:pt x="91261" y="224278"/>
                  </a:lnTo>
                  <a:lnTo>
                    <a:pt x="113492" y="213866"/>
                  </a:lnTo>
                  <a:lnTo>
                    <a:pt x="149104" y="184201"/>
                  </a:lnTo>
                  <a:lnTo>
                    <a:pt x="171208" y="158775"/>
                  </a:lnTo>
                  <a:lnTo>
                    <a:pt x="182712" y="132745"/>
                  </a:lnTo>
                  <a:lnTo>
                    <a:pt x="187437" y="107630"/>
                  </a:lnTo>
                  <a:lnTo>
                    <a:pt x="182951" y="71150"/>
                  </a:lnTo>
                  <a:lnTo>
                    <a:pt x="171463" y="34863"/>
                  </a:lnTo>
                  <a:lnTo>
                    <a:pt x="159927" y="18326"/>
                  </a:lnTo>
                  <a:lnTo>
                    <a:pt x="145785" y="6747"/>
                  </a:lnTo>
                  <a:lnTo>
                    <a:pt x="135882" y="2999"/>
                  </a:lnTo>
                  <a:lnTo>
                    <a:pt x="105608"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87"/>
            <p:cNvSpPr/>
            <p:nvPr/>
          </p:nvSpPr>
          <p:spPr>
            <a:xfrm>
              <a:off x="7025639" y="4396740"/>
              <a:ext cx="129542" cy="388620"/>
            </a:xfrm>
            <a:custGeom>
              <a:avLst/>
              <a:gdLst/>
              <a:ahLst/>
              <a:cxnLst/>
              <a:rect l="0" t="0" r="0" b="0"/>
              <a:pathLst>
                <a:path w="129542" h="388620">
                  <a:moveTo>
                    <a:pt x="0" y="0"/>
                  </a:moveTo>
                  <a:lnTo>
                    <a:pt x="4046" y="0"/>
                  </a:lnTo>
                  <a:lnTo>
                    <a:pt x="5237" y="1693"/>
                  </a:lnTo>
                  <a:lnTo>
                    <a:pt x="15769" y="33134"/>
                  </a:lnTo>
                  <a:lnTo>
                    <a:pt x="25505" y="65529"/>
                  </a:lnTo>
                  <a:lnTo>
                    <a:pt x="37097" y="94581"/>
                  </a:lnTo>
                  <a:lnTo>
                    <a:pt x="47210" y="128683"/>
                  </a:lnTo>
                  <a:lnTo>
                    <a:pt x="55131" y="155406"/>
                  </a:lnTo>
                  <a:lnTo>
                    <a:pt x="64297" y="185062"/>
                  </a:lnTo>
                  <a:lnTo>
                    <a:pt x="74014" y="217998"/>
                  </a:lnTo>
                  <a:lnTo>
                    <a:pt x="83978" y="247877"/>
                  </a:lnTo>
                  <a:lnTo>
                    <a:pt x="94050" y="275267"/>
                  </a:lnTo>
                  <a:lnTo>
                    <a:pt x="108394" y="312795"/>
                  </a:lnTo>
                  <a:lnTo>
                    <a:pt x="121256" y="346831"/>
                  </a:lnTo>
                  <a:lnTo>
                    <a:pt x="127085" y="364667"/>
                  </a:lnTo>
                  <a:lnTo>
                    <a:pt x="129541" y="3886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88"/>
            <p:cNvSpPr/>
            <p:nvPr/>
          </p:nvSpPr>
          <p:spPr>
            <a:xfrm>
              <a:off x="7059559" y="4259743"/>
              <a:ext cx="260277" cy="274158"/>
            </a:xfrm>
            <a:custGeom>
              <a:avLst/>
              <a:gdLst/>
              <a:ahLst/>
              <a:cxnLst/>
              <a:rect l="0" t="0" r="0" b="0"/>
              <a:pathLst>
                <a:path w="260277" h="274158">
                  <a:moveTo>
                    <a:pt x="11801" y="121757"/>
                  </a:moveTo>
                  <a:lnTo>
                    <a:pt x="11801" y="111151"/>
                  </a:lnTo>
                  <a:lnTo>
                    <a:pt x="9542" y="106319"/>
                  </a:lnTo>
                  <a:lnTo>
                    <a:pt x="7755" y="103844"/>
                  </a:lnTo>
                  <a:lnTo>
                    <a:pt x="0" y="78428"/>
                  </a:lnTo>
                  <a:lnTo>
                    <a:pt x="3412" y="65080"/>
                  </a:lnTo>
                  <a:lnTo>
                    <a:pt x="14574" y="40372"/>
                  </a:lnTo>
                  <a:lnTo>
                    <a:pt x="21782" y="32528"/>
                  </a:lnTo>
                  <a:lnTo>
                    <a:pt x="56452" y="12671"/>
                  </a:lnTo>
                  <a:lnTo>
                    <a:pt x="80910" y="4016"/>
                  </a:lnTo>
                  <a:lnTo>
                    <a:pt x="116829" y="662"/>
                  </a:lnTo>
                  <a:lnTo>
                    <a:pt x="152679" y="0"/>
                  </a:lnTo>
                  <a:lnTo>
                    <a:pt x="186375" y="7975"/>
                  </a:lnTo>
                  <a:lnTo>
                    <a:pt x="222674" y="25841"/>
                  </a:lnTo>
                  <a:lnTo>
                    <a:pt x="241451" y="41502"/>
                  </a:lnTo>
                  <a:lnTo>
                    <a:pt x="252438" y="54761"/>
                  </a:lnTo>
                  <a:lnTo>
                    <a:pt x="258451" y="69121"/>
                  </a:lnTo>
                  <a:lnTo>
                    <a:pt x="260276" y="84816"/>
                  </a:lnTo>
                  <a:lnTo>
                    <a:pt x="255697" y="112693"/>
                  </a:lnTo>
                  <a:lnTo>
                    <a:pt x="243145" y="142401"/>
                  </a:lnTo>
                  <a:lnTo>
                    <a:pt x="223715" y="171806"/>
                  </a:lnTo>
                  <a:lnTo>
                    <a:pt x="192137" y="204927"/>
                  </a:lnTo>
                  <a:lnTo>
                    <a:pt x="157583" y="235928"/>
                  </a:lnTo>
                  <a:lnTo>
                    <a:pt x="120870" y="263593"/>
                  </a:lnTo>
                  <a:lnTo>
                    <a:pt x="109383" y="269462"/>
                  </a:lnTo>
                  <a:lnTo>
                    <a:pt x="80380" y="2741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89"/>
            <p:cNvSpPr/>
            <p:nvPr/>
          </p:nvSpPr>
          <p:spPr>
            <a:xfrm>
              <a:off x="7400629" y="4267541"/>
              <a:ext cx="209761" cy="234194"/>
            </a:xfrm>
            <a:custGeom>
              <a:avLst/>
              <a:gdLst/>
              <a:ahLst/>
              <a:cxnLst/>
              <a:rect l="0" t="0" r="0" b="0"/>
              <a:pathLst>
                <a:path w="209761" h="234194">
                  <a:moveTo>
                    <a:pt x="143171" y="14899"/>
                  </a:moveTo>
                  <a:lnTo>
                    <a:pt x="143171" y="10854"/>
                  </a:lnTo>
                  <a:lnTo>
                    <a:pt x="142324" y="9662"/>
                  </a:lnTo>
                  <a:lnTo>
                    <a:pt x="140912" y="8867"/>
                  </a:lnTo>
                  <a:lnTo>
                    <a:pt x="139126" y="8338"/>
                  </a:lnTo>
                  <a:lnTo>
                    <a:pt x="137934" y="7138"/>
                  </a:lnTo>
                  <a:lnTo>
                    <a:pt x="136610" y="3547"/>
                  </a:lnTo>
                  <a:lnTo>
                    <a:pt x="134563" y="2251"/>
                  </a:lnTo>
                  <a:lnTo>
                    <a:pt x="118477" y="0"/>
                  </a:lnTo>
                  <a:lnTo>
                    <a:pt x="101667" y="573"/>
                  </a:lnTo>
                  <a:lnTo>
                    <a:pt x="77016" y="10273"/>
                  </a:lnTo>
                  <a:lnTo>
                    <a:pt x="46640" y="35704"/>
                  </a:lnTo>
                  <a:lnTo>
                    <a:pt x="22731" y="69786"/>
                  </a:lnTo>
                  <a:lnTo>
                    <a:pt x="6540" y="102769"/>
                  </a:lnTo>
                  <a:lnTo>
                    <a:pt x="0" y="136114"/>
                  </a:lnTo>
                  <a:lnTo>
                    <a:pt x="4791" y="172396"/>
                  </a:lnTo>
                  <a:lnTo>
                    <a:pt x="12329" y="196184"/>
                  </a:lnTo>
                  <a:lnTo>
                    <a:pt x="24910" y="213487"/>
                  </a:lnTo>
                  <a:lnTo>
                    <a:pt x="49338" y="230191"/>
                  </a:lnTo>
                  <a:lnTo>
                    <a:pt x="68519" y="234193"/>
                  </a:lnTo>
                  <a:lnTo>
                    <a:pt x="97756" y="229462"/>
                  </a:lnTo>
                  <a:lnTo>
                    <a:pt x="127991" y="218116"/>
                  </a:lnTo>
                  <a:lnTo>
                    <a:pt x="165192" y="194906"/>
                  </a:lnTo>
                  <a:lnTo>
                    <a:pt x="188223" y="172595"/>
                  </a:lnTo>
                  <a:lnTo>
                    <a:pt x="205033" y="148025"/>
                  </a:lnTo>
                  <a:lnTo>
                    <a:pt x="209760" y="132049"/>
                  </a:lnTo>
                  <a:lnTo>
                    <a:pt x="207115" y="112545"/>
                  </a:lnTo>
                  <a:lnTo>
                    <a:pt x="200970" y="94725"/>
                  </a:lnTo>
                  <a:lnTo>
                    <a:pt x="193977" y="86219"/>
                  </a:lnTo>
                  <a:lnTo>
                    <a:pt x="186072" y="78770"/>
                  </a:lnTo>
                  <a:lnTo>
                    <a:pt x="176013" y="65903"/>
                  </a:lnTo>
                  <a:lnTo>
                    <a:pt x="147527" y="45539"/>
                  </a:lnTo>
                  <a:lnTo>
                    <a:pt x="143171" y="377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90"/>
            <p:cNvSpPr/>
            <p:nvPr/>
          </p:nvSpPr>
          <p:spPr>
            <a:xfrm>
              <a:off x="7681273" y="4091940"/>
              <a:ext cx="53028" cy="426720"/>
            </a:xfrm>
            <a:custGeom>
              <a:avLst/>
              <a:gdLst/>
              <a:ahLst/>
              <a:cxnLst/>
              <a:rect l="0" t="0" r="0" b="0"/>
              <a:pathLst>
                <a:path w="53028" h="426720">
                  <a:moveTo>
                    <a:pt x="7307" y="0"/>
                  </a:moveTo>
                  <a:lnTo>
                    <a:pt x="3261" y="0"/>
                  </a:lnTo>
                  <a:lnTo>
                    <a:pt x="2070" y="846"/>
                  </a:lnTo>
                  <a:lnTo>
                    <a:pt x="1275" y="2257"/>
                  </a:lnTo>
                  <a:lnTo>
                    <a:pt x="0" y="10605"/>
                  </a:lnTo>
                  <a:lnTo>
                    <a:pt x="552" y="47893"/>
                  </a:lnTo>
                  <a:lnTo>
                    <a:pt x="4929" y="75903"/>
                  </a:lnTo>
                  <a:lnTo>
                    <a:pt x="6602" y="110637"/>
                  </a:lnTo>
                  <a:lnTo>
                    <a:pt x="7098" y="148586"/>
                  </a:lnTo>
                  <a:lnTo>
                    <a:pt x="7214" y="176951"/>
                  </a:lnTo>
                  <a:lnTo>
                    <a:pt x="9524" y="206492"/>
                  </a:lnTo>
                  <a:lnTo>
                    <a:pt x="12525" y="236554"/>
                  </a:lnTo>
                  <a:lnTo>
                    <a:pt x="13859" y="266848"/>
                  </a:lnTo>
                  <a:lnTo>
                    <a:pt x="18968" y="297246"/>
                  </a:lnTo>
                  <a:lnTo>
                    <a:pt x="26036" y="325996"/>
                  </a:lnTo>
                  <a:lnTo>
                    <a:pt x="33928" y="361221"/>
                  </a:lnTo>
                  <a:lnTo>
                    <a:pt x="39282" y="398949"/>
                  </a:lnTo>
                  <a:lnTo>
                    <a:pt x="45849" y="415387"/>
                  </a:lnTo>
                  <a:lnTo>
                    <a:pt x="53027"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91"/>
            <p:cNvSpPr/>
            <p:nvPr/>
          </p:nvSpPr>
          <p:spPr>
            <a:xfrm>
              <a:off x="7833360" y="4061459"/>
              <a:ext cx="53341" cy="434342"/>
            </a:xfrm>
            <a:custGeom>
              <a:avLst/>
              <a:gdLst/>
              <a:ahLst/>
              <a:cxnLst/>
              <a:rect l="0" t="0" r="0" b="0"/>
              <a:pathLst>
                <a:path w="53341" h="434342">
                  <a:moveTo>
                    <a:pt x="0" y="0"/>
                  </a:moveTo>
                  <a:lnTo>
                    <a:pt x="11351" y="0"/>
                  </a:lnTo>
                  <a:lnTo>
                    <a:pt x="15768" y="2258"/>
                  </a:lnTo>
                  <a:lnTo>
                    <a:pt x="18132" y="4045"/>
                  </a:lnTo>
                  <a:lnTo>
                    <a:pt x="20759" y="10547"/>
                  </a:lnTo>
                  <a:lnTo>
                    <a:pt x="28706" y="46646"/>
                  </a:lnTo>
                  <a:lnTo>
                    <a:pt x="30129" y="80429"/>
                  </a:lnTo>
                  <a:lnTo>
                    <a:pt x="30376" y="117811"/>
                  </a:lnTo>
                  <a:lnTo>
                    <a:pt x="30433" y="144083"/>
                  </a:lnTo>
                  <a:lnTo>
                    <a:pt x="31305" y="170717"/>
                  </a:lnTo>
                  <a:lnTo>
                    <a:pt x="34516" y="199488"/>
                  </a:lnTo>
                  <a:lnTo>
                    <a:pt x="36506" y="229208"/>
                  </a:lnTo>
                  <a:lnTo>
                    <a:pt x="37392" y="259350"/>
                  </a:lnTo>
                  <a:lnTo>
                    <a:pt x="37785" y="289681"/>
                  </a:lnTo>
                  <a:lnTo>
                    <a:pt x="40217" y="317836"/>
                  </a:lnTo>
                  <a:lnTo>
                    <a:pt x="44089" y="355230"/>
                  </a:lnTo>
                  <a:lnTo>
                    <a:pt x="47494" y="385500"/>
                  </a:lnTo>
                  <a:lnTo>
                    <a:pt x="52826" y="423520"/>
                  </a:lnTo>
                  <a:lnTo>
                    <a:pt x="53340" y="4343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92"/>
            <p:cNvSpPr/>
            <p:nvPr/>
          </p:nvSpPr>
          <p:spPr>
            <a:xfrm>
              <a:off x="7970519" y="4229100"/>
              <a:ext cx="228152" cy="254490"/>
            </a:xfrm>
            <a:custGeom>
              <a:avLst/>
              <a:gdLst/>
              <a:ahLst/>
              <a:cxnLst/>
              <a:rect l="0" t="0" r="0" b="0"/>
              <a:pathLst>
                <a:path w="228152" h="254490">
                  <a:moveTo>
                    <a:pt x="0" y="106680"/>
                  </a:moveTo>
                  <a:lnTo>
                    <a:pt x="0" y="110725"/>
                  </a:lnTo>
                  <a:lnTo>
                    <a:pt x="2258" y="114968"/>
                  </a:lnTo>
                  <a:lnTo>
                    <a:pt x="4046" y="117285"/>
                  </a:lnTo>
                  <a:lnTo>
                    <a:pt x="6032" y="124376"/>
                  </a:lnTo>
                  <a:lnTo>
                    <a:pt x="13494" y="152880"/>
                  </a:lnTo>
                  <a:lnTo>
                    <a:pt x="25506" y="184113"/>
                  </a:lnTo>
                  <a:lnTo>
                    <a:pt x="46404" y="218885"/>
                  </a:lnTo>
                  <a:lnTo>
                    <a:pt x="61163" y="233341"/>
                  </a:lnTo>
                  <a:lnTo>
                    <a:pt x="97490" y="251207"/>
                  </a:lnTo>
                  <a:lnTo>
                    <a:pt x="103093" y="253831"/>
                  </a:lnTo>
                  <a:lnTo>
                    <a:pt x="113835" y="254489"/>
                  </a:lnTo>
                  <a:lnTo>
                    <a:pt x="150771" y="243437"/>
                  </a:lnTo>
                  <a:lnTo>
                    <a:pt x="161837" y="237734"/>
                  </a:lnTo>
                  <a:lnTo>
                    <a:pt x="177586" y="224156"/>
                  </a:lnTo>
                  <a:lnTo>
                    <a:pt x="195821" y="197242"/>
                  </a:lnTo>
                  <a:lnTo>
                    <a:pt x="207826" y="163421"/>
                  </a:lnTo>
                  <a:lnTo>
                    <a:pt x="218351" y="129365"/>
                  </a:lnTo>
                  <a:lnTo>
                    <a:pt x="226325" y="93161"/>
                  </a:lnTo>
                  <a:lnTo>
                    <a:pt x="228151" y="61300"/>
                  </a:lnTo>
                  <a:lnTo>
                    <a:pt x="222510" y="25162"/>
                  </a:lnTo>
                  <a:lnTo>
                    <a:pt x="22098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93"/>
            <p:cNvSpPr/>
            <p:nvPr/>
          </p:nvSpPr>
          <p:spPr>
            <a:xfrm>
              <a:off x="8313733" y="4015740"/>
              <a:ext cx="91128" cy="426720"/>
            </a:xfrm>
            <a:custGeom>
              <a:avLst/>
              <a:gdLst/>
              <a:ahLst/>
              <a:cxnLst/>
              <a:rect l="0" t="0" r="0" b="0"/>
              <a:pathLst>
                <a:path w="91128" h="426720">
                  <a:moveTo>
                    <a:pt x="7306" y="0"/>
                  </a:moveTo>
                  <a:lnTo>
                    <a:pt x="3261" y="0"/>
                  </a:lnTo>
                  <a:lnTo>
                    <a:pt x="2069" y="846"/>
                  </a:lnTo>
                  <a:lnTo>
                    <a:pt x="1274" y="2257"/>
                  </a:lnTo>
                  <a:lnTo>
                    <a:pt x="0" y="10605"/>
                  </a:lnTo>
                  <a:lnTo>
                    <a:pt x="1985" y="39496"/>
                  </a:lnTo>
                  <a:lnTo>
                    <a:pt x="6255" y="72900"/>
                  </a:lnTo>
                  <a:lnTo>
                    <a:pt x="6995" y="102128"/>
                  </a:lnTo>
                  <a:lnTo>
                    <a:pt x="11259" y="136281"/>
                  </a:lnTo>
                  <a:lnTo>
                    <a:pt x="17885" y="173212"/>
                  </a:lnTo>
                  <a:lnTo>
                    <a:pt x="22733" y="200596"/>
                  </a:lnTo>
                  <a:lnTo>
                    <a:pt x="27709" y="229700"/>
                  </a:lnTo>
                  <a:lnTo>
                    <a:pt x="32744" y="259569"/>
                  </a:lnTo>
                  <a:lnTo>
                    <a:pt x="40061" y="287519"/>
                  </a:lnTo>
                  <a:lnTo>
                    <a:pt x="48111" y="314053"/>
                  </a:lnTo>
                  <a:lnTo>
                    <a:pt x="58249" y="351098"/>
                  </a:lnTo>
                  <a:lnTo>
                    <a:pt x="74158" y="384971"/>
                  </a:lnTo>
                  <a:lnTo>
                    <a:pt x="80737" y="402779"/>
                  </a:lnTo>
                  <a:lnTo>
                    <a:pt x="83122" y="412692"/>
                  </a:lnTo>
                  <a:lnTo>
                    <a:pt x="91127" y="4267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94"/>
            <p:cNvSpPr/>
            <p:nvPr/>
          </p:nvSpPr>
          <p:spPr>
            <a:xfrm>
              <a:off x="8260080" y="4213859"/>
              <a:ext cx="167640" cy="83822"/>
            </a:xfrm>
            <a:custGeom>
              <a:avLst/>
              <a:gdLst/>
              <a:ahLst/>
              <a:cxnLst/>
              <a:rect l="0" t="0" r="0" b="0"/>
              <a:pathLst>
                <a:path w="167640" h="83822">
                  <a:moveTo>
                    <a:pt x="0" y="83821"/>
                  </a:moveTo>
                  <a:lnTo>
                    <a:pt x="0" y="79775"/>
                  </a:lnTo>
                  <a:lnTo>
                    <a:pt x="2258" y="75531"/>
                  </a:lnTo>
                  <a:lnTo>
                    <a:pt x="19927" y="57329"/>
                  </a:lnTo>
                  <a:lnTo>
                    <a:pt x="46646" y="40143"/>
                  </a:lnTo>
                  <a:lnTo>
                    <a:pt x="80427" y="28344"/>
                  </a:lnTo>
                  <a:lnTo>
                    <a:pt x="109720" y="16395"/>
                  </a:lnTo>
                  <a:lnTo>
                    <a:pt x="143028" y="4117"/>
                  </a:lnTo>
                  <a:lnTo>
                    <a:pt x="1676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95"/>
            <p:cNvSpPr/>
            <p:nvPr/>
          </p:nvSpPr>
          <p:spPr>
            <a:xfrm>
              <a:off x="7895006" y="3219499"/>
              <a:ext cx="266014" cy="495974"/>
            </a:xfrm>
            <a:custGeom>
              <a:avLst/>
              <a:gdLst/>
              <a:ahLst/>
              <a:cxnLst/>
              <a:rect l="0" t="0" r="0" b="0"/>
              <a:pathLst>
                <a:path w="266014" h="495974">
                  <a:moveTo>
                    <a:pt x="128854" y="232360"/>
                  </a:moveTo>
                  <a:lnTo>
                    <a:pt x="124808" y="232360"/>
                  </a:lnTo>
                  <a:lnTo>
                    <a:pt x="120565" y="230103"/>
                  </a:lnTo>
                  <a:lnTo>
                    <a:pt x="115856" y="227123"/>
                  </a:lnTo>
                  <a:lnTo>
                    <a:pt x="107599" y="225447"/>
                  </a:lnTo>
                  <a:lnTo>
                    <a:pt x="89261" y="224834"/>
                  </a:lnTo>
                  <a:lnTo>
                    <a:pt x="83599" y="227040"/>
                  </a:lnTo>
                  <a:lnTo>
                    <a:pt x="47136" y="260787"/>
                  </a:lnTo>
                  <a:lnTo>
                    <a:pt x="28014" y="286800"/>
                  </a:lnTo>
                  <a:lnTo>
                    <a:pt x="12448" y="323945"/>
                  </a:lnTo>
                  <a:lnTo>
                    <a:pt x="2786" y="355156"/>
                  </a:lnTo>
                  <a:lnTo>
                    <a:pt x="0" y="393055"/>
                  </a:lnTo>
                  <a:lnTo>
                    <a:pt x="1775" y="423061"/>
                  </a:lnTo>
                  <a:lnTo>
                    <a:pt x="9960" y="455450"/>
                  </a:lnTo>
                  <a:lnTo>
                    <a:pt x="31317" y="488640"/>
                  </a:lnTo>
                  <a:lnTo>
                    <a:pt x="35043" y="492113"/>
                  </a:lnTo>
                  <a:lnTo>
                    <a:pt x="43697" y="495973"/>
                  </a:lnTo>
                  <a:lnTo>
                    <a:pt x="53189" y="495430"/>
                  </a:lnTo>
                  <a:lnTo>
                    <a:pt x="73079" y="488183"/>
                  </a:lnTo>
                  <a:lnTo>
                    <a:pt x="88245" y="477023"/>
                  </a:lnTo>
                  <a:lnTo>
                    <a:pt x="113618" y="444825"/>
                  </a:lnTo>
                  <a:lnTo>
                    <a:pt x="133934" y="411018"/>
                  </a:lnTo>
                  <a:lnTo>
                    <a:pt x="149174" y="377677"/>
                  </a:lnTo>
                  <a:lnTo>
                    <a:pt x="164414" y="340987"/>
                  </a:lnTo>
                  <a:lnTo>
                    <a:pt x="175608" y="303305"/>
                  </a:lnTo>
                  <a:lnTo>
                    <a:pt x="181525" y="275745"/>
                  </a:lnTo>
                  <a:lnTo>
                    <a:pt x="185283" y="247409"/>
                  </a:lnTo>
                  <a:lnTo>
                    <a:pt x="184131" y="220704"/>
                  </a:lnTo>
                  <a:lnTo>
                    <a:pt x="183055" y="194724"/>
                  </a:lnTo>
                  <a:lnTo>
                    <a:pt x="182576" y="169067"/>
                  </a:lnTo>
                  <a:lnTo>
                    <a:pt x="181460" y="131668"/>
                  </a:lnTo>
                  <a:lnTo>
                    <a:pt x="176144" y="98762"/>
                  </a:lnTo>
                  <a:lnTo>
                    <a:pt x="169206" y="68410"/>
                  </a:lnTo>
                  <a:lnTo>
                    <a:pt x="156756" y="31152"/>
                  </a:lnTo>
                  <a:lnTo>
                    <a:pt x="146626" y="10927"/>
                  </a:lnTo>
                  <a:lnTo>
                    <a:pt x="133933" y="659"/>
                  </a:lnTo>
                  <a:lnTo>
                    <a:pt x="132240" y="0"/>
                  </a:lnTo>
                  <a:lnTo>
                    <a:pt x="131111" y="407"/>
                  </a:lnTo>
                  <a:lnTo>
                    <a:pt x="130358" y="1524"/>
                  </a:lnTo>
                  <a:lnTo>
                    <a:pt x="129010" y="2270"/>
                  </a:lnTo>
                  <a:lnTo>
                    <a:pt x="125254" y="3098"/>
                  </a:lnTo>
                  <a:lnTo>
                    <a:pt x="123914" y="5012"/>
                  </a:lnTo>
                  <a:lnTo>
                    <a:pt x="122027" y="15797"/>
                  </a:lnTo>
                  <a:lnTo>
                    <a:pt x="121338" y="47658"/>
                  </a:lnTo>
                  <a:lnTo>
                    <a:pt x="125310" y="75845"/>
                  </a:lnTo>
                  <a:lnTo>
                    <a:pt x="131849" y="109692"/>
                  </a:lnTo>
                  <a:lnTo>
                    <a:pt x="136676" y="136355"/>
                  </a:lnTo>
                  <a:lnTo>
                    <a:pt x="143337" y="164291"/>
                  </a:lnTo>
                  <a:lnTo>
                    <a:pt x="154764" y="190819"/>
                  </a:lnTo>
                  <a:lnTo>
                    <a:pt x="163793" y="218977"/>
                  </a:lnTo>
                  <a:lnTo>
                    <a:pt x="171476" y="246732"/>
                  </a:lnTo>
                  <a:lnTo>
                    <a:pt x="185320" y="281398"/>
                  </a:lnTo>
                  <a:lnTo>
                    <a:pt x="200147" y="312272"/>
                  </a:lnTo>
                  <a:lnTo>
                    <a:pt x="218070" y="345888"/>
                  </a:lnTo>
                  <a:lnTo>
                    <a:pt x="237937" y="382965"/>
                  </a:lnTo>
                  <a:lnTo>
                    <a:pt x="266013" y="4152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96"/>
            <p:cNvSpPr/>
            <p:nvPr/>
          </p:nvSpPr>
          <p:spPr>
            <a:xfrm>
              <a:off x="7637165" y="3505427"/>
              <a:ext cx="196196" cy="204822"/>
            </a:xfrm>
            <a:custGeom>
              <a:avLst/>
              <a:gdLst/>
              <a:ahLst/>
              <a:cxnLst/>
              <a:rect l="0" t="0" r="0" b="0"/>
              <a:pathLst>
                <a:path w="196196" h="204822">
                  <a:moveTo>
                    <a:pt x="20935" y="45492"/>
                  </a:moveTo>
                  <a:lnTo>
                    <a:pt x="20935" y="56099"/>
                  </a:lnTo>
                  <a:lnTo>
                    <a:pt x="23193" y="60930"/>
                  </a:lnTo>
                  <a:lnTo>
                    <a:pt x="31540" y="70932"/>
                  </a:lnTo>
                  <a:lnTo>
                    <a:pt x="36373" y="73732"/>
                  </a:lnTo>
                  <a:lnTo>
                    <a:pt x="46373" y="75530"/>
                  </a:lnTo>
                  <a:lnTo>
                    <a:pt x="71047" y="75100"/>
                  </a:lnTo>
                  <a:lnTo>
                    <a:pt x="108189" y="66564"/>
                  </a:lnTo>
                  <a:lnTo>
                    <a:pt x="124116" y="60203"/>
                  </a:lnTo>
                  <a:lnTo>
                    <a:pt x="137083" y="50468"/>
                  </a:lnTo>
                  <a:lnTo>
                    <a:pt x="145190" y="38876"/>
                  </a:lnTo>
                  <a:lnTo>
                    <a:pt x="148909" y="28763"/>
                  </a:lnTo>
                  <a:lnTo>
                    <a:pt x="150010" y="20404"/>
                  </a:lnTo>
                  <a:lnTo>
                    <a:pt x="146292" y="8519"/>
                  </a:lnTo>
                  <a:lnTo>
                    <a:pt x="143453" y="5604"/>
                  </a:lnTo>
                  <a:lnTo>
                    <a:pt x="135782" y="2364"/>
                  </a:lnTo>
                  <a:lnTo>
                    <a:pt x="109635" y="0"/>
                  </a:lnTo>
                  <a:lnTo>
                    <a:pt x="88703" y="3885"/>
                  </a:lnTo>
                  <a:lnTo>
                    <a:pt x="57338" y="23509"/>
                  </a:lnTo>
                  <a:lnTo>
                    <a:pt x="44735" y="33182"/>
                  </a:lnTo>
                  <a:lnTo>
                    <a:pt x="22762" y="62289"/>
                  </a:lnTo>
                  <a:lnTo>
                    <a:pt x="6270" y="99038"/>
                  </a:lnTo>
                  <a:lnTo>
                    <a:pt x="502" y="121753"/>
                  </a:lnTo>
                  <a:lnTo>
                    <a:pt x="0" y="136959"/>
                  </a:lnTo>
                  <a:lnTo>
                    <a:pt x="2599" y="152185"/>
                  </a:lnTo>
                  <a:lnTo>
                    <a:pt x="12868" y="170991"/>
                  </a:lnTo>
                  <a:lnTo>
                    <a:pt x="26635" y="183242"/>
                  </a:lnTo>
                  <a:lnTo>
                    <a:pt x="60594" y="200261"/>
                  </a:lnTo>
                  <a:lnTo>
                    <a:pt x="97340" y="204821"/>
                  </a:lnTo>
                  <a:lnTo>
                    <a:pt x="135261" y="204575"/>
                  </a:lnTo>
                  <a:lnTo>
                    <a:pt x="169293" y="194894"/>
                  </a:lnTo>
                  <a:lnTo>
                    <a:pt x="196195" y="190273"/>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97"/>
            <p:cNvSpPr/>
            <p:nvPr/>
          </p:nvSpPr>
          <p:spPr>
            <a:xfrm>
              <a:off x="7391400" y="3451859"/>
              <a:ext cx="205740" cy="266206"/>
            </a:xfrm>
            <a:custGeom>
              <a:avLst/>
              <a:gdLst/>
              <a:ahLst/>
              <a:cxnLst/>
              <a:rect l="0" t="0" r="0" b="0"/>
              <a:pathLst>
                <a:path w="205740" h="266206">
                  <a:moveTo>
                    <a:pt x="0" y="106681"/>
                  </a:moveTo>
                  <a:lnTo>
                    <a:pt x="0" y="110726"/>
                  </a:lnTo>
                  <a:lnTo>
                    <a:pt x="846" y="111917"/>
                  </a:lnTo>
                  <a:lnTo>
                    <a:pt x="2258" y="112712"/>
                  </a:lnTo>
                  <a:lnTo>
                    <a:pt x="4044" y="113241"/>
                  </a:lnTo>
                  <a:lnTo>
                    <a:pt x="10605" y="118032"/>
                  </a:lnTo>
                  <a:lnTo>
                    <a:pt x="36529" y="154903"/>
                  </a:lnTo>
                  <a:lnTo>
                    <a:pt x="55460" y="192309"/>
                  </a:lnTo>
                  <a:lnTo>
                    <a:pt x="72935" y="227992"/>
                  </a:lnTo>
                  <a:lnTo>
                    <a:pt x="86264" y="252081"/>
                  </a:lnTo>
                  <a:lnTo>
                    <a:pt x="98611" y="266205"/>
                  </a:lnTo>
                  <a:lnTo>
                    <a:pt x="99052" y="232440"/>
                  </a:lnTo>
                  <a:lnTo>
                    <a:pt x="96801" y="202736"/>
                  </a:lnTo>
                  <a:lnTo>
                    <a:pt x="93028" y="174370"/>
                  </a:lnTo>
                  <a:lnTo>
                    <a:pt x="94168" y="146774"/>
                  </a:lnTo>
                  <a:lnTo>
                    <a:pt x="102139" y="110649"/>
                  </a:lnTo>
                  <a:lnTo>
                    <a:pt x="112713" y="77831"/>
                  </a:lnTo>
                  <a:lnTo>
                    <a:pt x="134770" y="43547"/>
                  </a:lnTo>
                  <a:lnTo>
                    <a:pt x="153789" y="21874"/>
                  </a:lnTo>
                  <a:lnTo>
                    <a:pt x="191716" y="3478"/>
                  </a:lnTo>
                  <a:lnTo>
                    <a:pt x="20573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98"/>
            <p:cNvSpPr/>
            <p:nvPr/>
          </p:nvSpPr>
          <p:spPr>
            <a:xfrm>
              <a:off x="7193577" y="3543300"/>
              <a:ext cx="135770" cy="212743"/>
            </a:xfrm>
            <a:custGeom>
              <a:avLst/>
              <a:gdLst/>
              <a:ahLst/>
              <a:cxnLst/>
              <a:rect l="0" t="0" r="0" b="0"/>
              <a:pathLst>
                <a:path w="135770" h="212743">
                  <a:moveTo>
                    <a:pt x="60662" y="0"/>
                  </a:moveTo>
                  <a:lnTo>
                    <a:pt x="50056" y="0"/>
                  </a:lnTo>
                  <a:lnTo>
                    <a:pt x="45224" y="2257"/>
                  </a:lnTo>
                  <a:lnTo>
                    <a:pt x="42750" y="4045"/>
                  </a:lnTo>
                  <a:lnTo>
                    <a:pt x="25095" y="29015"/>
                  </a:lnTo>
                  <a:lnTo>
                    <a:pt x="12401" y="61770"/>
                  </a:lnTo>
                  <a:lnTo>
                    <a:pt x="1959" y="99166"/>
                  </a:lnTo>
                  <a:lnTo>
                    <a:pt x="0" y="137173"/>
                  </a:lnTo>
                  <a:lnTo>
                    <a:pt x="2019" y="167642"/>
                  </a:lnTo>
                  <a:lnTo>
                    <a:pt x="10320" y="194075"/>
                  </a:lnTo>
                  <a:lnTo>
                    <a:pt x="17404" y="202813"/>
                  </a:lnTo>
                  <a:lnTo>
                    <a:pt x="25350" y="208672"/>
                  </a:lnTo>
                  <a:lnTo>
                    <a:pt x="31704" y="211276"/>
                  </a:lnTo>
                  <a:lnTo>
                    <a:pt x="44086" y="212742"/>
                  </a:lnTo>
                  <a:lnTo>
                    <a:pt x="80029" y="196138"/>
                  </a:lnTo>
                  <a:lnTo>
                    <a:pt x="95940" y="184080"/>
                  </a:lnTo>
                  <a:lnTo>
                    <a:pt x="115640" y="158751"/>
                  </a:lnTo>
                  <a:lnTo>
                    <a:pt x="131329" y="125798"/>
                  </a:lnTo>
                  <a:lnTo>
                    <a:pt x="135769" y="98320"/>
                  </a:lnTo>
                  <a:lnTo>
                    <a:pt x="134388" y="68434"/>
                  </a:lnTo>
                  <a:lnTo>
                    <a:pt x="126214" y="42116"/>
                  </a:lnTo>
                  <a:lnTo>
                    <a:pt x="104859" y="14334"/>
                  </a:lnTo>
                  <a:lnTo>
                    <a:pt x="93883" y="3709"/>
                  </a:lnTo>
                  <a:lnTo>
                    <a:pt x="83523"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99"/>
            <p:cNvSpPr/>
            <p:nvPr/>
          </p:nvSpPr>
          <p:spPr>
            <a:xfrm>
              <a:off x="7013839" y="3284219"/>
              <a:ext cx="88001" cy="487682"/>
            </a:xfrm>
            <a:custGeom>
              <a:avLst/>
              <a:gdLst/>
              <a:ahLst/>
              <a:cxnLst/>
              <a:rect l="0" t="0" r="0" b="0"/>
              <a:pathLst>
                <a:path w="88001" h="487682">
                  <a:moveTo>
                    <a:pt x="11800" y="0"/>
                  </a:moveTo>
                  <a:lnTo>
                    <a:pt x="11800" y="6561"/>
                  </a:lnTo>
                  <a:lnTo>
                    <a:pt x="5768" y="24059"/>
                  </a:lnTo>
                  <a:lnTo>
                    <a:pt x="0" y="60585"/>
                  </a:lnTo>
                  <a:lnTo>
                    <a:pt x="2566" y="90388"/>
                  </a:lnTo>
                  <a:lnTo>
                    <a:pt x="5396" y="125654"/>
                  </a:lnTo>
                  <a:lnTo>
                    <a:pt x="15359" y="162914"/>
                  </a:lnTo>
                  <a:lnTo>
                    <a:pt x="21284" y="188118"/>
                  </a:lnTo>
                  <a:lnTo>
                    <a:pt x="24482" y="215688"/>
                  </a:lnTo>
                  <a:lnTo>
                    <a:pt x="26750" y="244028"/>
                  </a:lnTo>
                  <a:lnTo>
                    <a:pt x="30580" y="270735"/>
                  </a:lnTo>
                  <a:lnTo>
                    <a:pt x="32847" y="296716"/>
                  </a:lnTo>
                  <a:lnTo>
                    <a:pt x="34701" y="322374"/>
                  </a:lnTo>
                  <a:lnTo>
                    <a:pt x="41352" y="359773"/>
                  </a:lnTo>
                  <a:lnTo>
                    <a:pt x="52824" y="392679"/>
                  </a:lnTo>
                  <a:lnTo>
                    <a:pt x="61962" y="423031"/>
                  </a:lnTo>
                  <a:lnTo>
                    <a:pt x="75216" y="460290"/>
                  </a:lnTo>
                  <a:lnTo>
                    <a:pt x="80207" y="480514"/>
                  </a:lnTo>
                  <a:lnTo>
                    <a:pt x="81958" y="482902"/>
                  </a:lnTo>
                  <a:lnTo>
                    <a:pt x="88000" y="4876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200"/>
            <p:cNvSpPr/>
            <p:nvPr/>
          </p:nvSpPr>
          <p:spPr>
            <a:xfrm>
              <a:off x="6762536" y="3589019"/>
              <a:ext cx="166938" cy="226925"/>
            </a:xfrm>
            <a:custGeom>
              <a:avLst/>
              <a:gdLst/>
              <a:ahLst/>
              <a:cxnLst/>
              <a:rect l="0" t="0" r="0" b="0"/>
              <a:pathLst>
                <a:path w="166938" h="226925">
                  <a:moveTo>
                    <a:pt x="125944" y="0"/>
                  </a:moveTo>
                  <a:lnTo>
                    <a:pt x="93380" y="0"/>
                  </a:lnTo>
                  <a:lnTo>
                    <a:pt x="70656" y="6084"/>
                  </a:lnTo>
                  <a:lnTo>
                    <a:pt x="54999" y="13845"/>
                  </a:lnTo>
                  <a:lnTo>
                    <a:pt x="44741" y="21958"/>
                  </a:lnTo>
                  <a:lnTo>
                    <a:pt x="25305" y="54225"/>
                  </a:lnTo>
                  <a:lnTo>
                    <a:pt x="10297" y="83995"/>
                  </a:lnTo>
                  <a:lnTo>
                    <a:pt x="4416" y="119572"/>
                  </a:lnTo>
                  <a:lnTo>
                    <a:pt x="0" y="144084"/>
                  </a:lnTo>
                  <a:lnTo>
                    <a:pt x="5236" y="175123"/>
                  </a:lnTo>
                  <a:lnTo>
                    <a:pt x="14423" y="201668"/>
                  </a:lnTo>
                  <a:lnTo>
                    <a:pt x="21628" y="210421"/>
                  </a:lnTo>
                  <a:lnTo>
                    <a:pt x="40051" y="222940"/>
                  </a:lnTo>
                  <a:lnTo>
                    <a:pt x="54962" y="226924"/>
                  </a:lnTo>
                  <a:lnTo>
                    <a:pt x="74150" y="224059"/>
                  </a:lnTo>
                  <a:lnTo>
                    <a:pt x="111898" y="204084"/>
                  </a:lnTo>
                  <a:lnTo>
                    <a:pt x="129872" y="187752"/>
                  </a:lnTo>
                  <a:lnTo>
                    <a:pt x="154014" y="152039"/>
                  </a:lnTo>
                  <a:lnTo>
                    <a:pt x="166108" y="121849"/>
                  </a:lnTo>
                  <a:lnTo>
                    <a:pt x="166937" y="106649"/>
                  </a:lnTo>
                  <a:lnTo>
                    <a:pt x="163578" y="69423"/>
                  </a:lnTo>
                  <a:lnTo>
                    <a:pt x="151080" y="35858"/>
                  </a:lnTo>
                  <a:lnTo>
                    <a:pt x="141183" y="152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201"/>
            <p:cNvSpPr/>
            <p:nvPr/>
          </p:nvSpPr>
          <p:spPr>
            <a:xfrm>
              <a:off x="6469731" y="3543300"/>
              <a:ext cx="106330" cy="312420"/>
            </a:xfrm>
            <a:custGeom>
              <a:avLst/>
              <a:gdLst/>
              <a:ahLst/>
              <a:cxnLst/>
              <a:rect l="0" t="0" r="0" b="0"/>
              <a:pathLst>
                <a:path w="106330" h="312420">
                  <a:moveTo>
                    <a:pt x="106329" y="0"/>
                  </a:moveTo>
                  <a:lnTo>
                    <a:pt x="102283" y="0"/>
                  </a:lnTo>
                  <a:lnTo>
                    <a:pt x="78160" y="8607"/>
                  </a:lnTo>
                  <a:lnTo>
                    <a:pt x="55165" y="28738"/>
                  </a:lnTo>
                  <a:lnTo>
                    <a:pt x="36112" y="61734"/>
                  </a:lnTo>
                  <a:lnTo>
                    <a:pt x="21150" y="91592"/>
                  </a:lnTo>
                  <a:lnTo>
                    <a:pt x="5652" y="127186"/>
                  </a:lnTo>
                  <a:lnTo>
                    <a:pt x="834" y="161812"/>
                  </a:lnTo>
                  <a:lnTo>
                    <a:pt x="0" y="191031"/>
                  </a:lnTo>
                  <a:lnTo>
                    <a:pt x="3763" y="227199"/>
                  </a:lnTo>
                  <a:lnTo>
                    <a:pt x="18743" y="258803"/>
                  </a:lnTo>
                  <a:lnTo>
                    <a:pt x="33058" y="280164"/>
                  </a:lnTo>
                  <a:lnTo>
                    <a:pt x="43002" y="289053"/>
                  </a:lnTo>
                  <a:lnTo>
                    <a:pt x="83469" y="31241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202"/>
            <p:cNvSpPr/>
            <p:nvPr/>
          </p:nvSpPr>
          <p:spPr>
            <a:xfrm>
              <a:off x="6004560" y="3604259"/>
              <a:ext cx="198121" cy="205742"/>
            </a:xfrm>
            <a:custGeom>
              <a:avLst/>
              <a:gdLst/>
              <a:ahLst/>
              <a:cxnLst/>
              <a:rect l="0" t="0" r="0" b="0"/>
              <a:pathLst>
                <a:path w="198121" h="205742">
                  <a:moveTo>
                    <a:pt x="0" y="0"/>
                  </a:moveTo>
                  <a:lnTo>
                    <a:pt x="846" y="14691"/>
                  </a:lnTo>
                  <a:lnTo>
                    <a:pt x="10606" y="46651"/>
                  </a:lnTo>
                  <a:lnTo>
                    <a:pt x="27338" y="76384"/>
                  </a:lnTo>
                  <a:lnTo>
                    <a:pt x="61549" y="114325"/>
                  </a:lnTo>
                  <a:lnTo>
                    <a:pt x="97640" y="139548"/>
                  </a:lnTo>
                  <a:lnTo>
                    <a:pt x="135123" y="165855"/>
                  </a:lnTo>
                  <a:lnTo>
                    <a:pt x="167237" y="187607"/>
                  </a:lnTo>
                  <a:lnTo>
                    <a:pt x="198120" y="2057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203"/>
            <p:cNvSpPr/>
            <p:nvPr/>
          </p:nvSpPr>
          <p:spPr>
            <a:xfrm>
              <a:off x="5836919" y="3383280"/>
              <a:ext cx="198121" cy="438966"/>
            </a:xfrm>
            <a:custGeom>
              <a:avLst/>
              <a:gdLst/>
              <a:ahLst/>
              <a:cxnLst/>
              <a:rect l="0" t="0" r="0" b="0"/>
              <a:pathLst>
                <a:path w="198121" h="438966">
                  <a:moveTo>
                    <a:pt x="0" y="0"/>
                  </a:moveTo>
                  <a:lnTo>
                    <a:pt x="847" y="13013"/>
                  </a:lnTo>
                  <a:lnTo>
                    <a:pt x="7777" y="32924"/>
                  </a:lnTo>
                  <a:lnTo>
                    <a:pt x="27501" y="69564"/>
                  </a:lnTo>
                  <a:lnTo>
                    <a:pt x="37218" y="101609"/>
                  </a:lnTo>
                  <a:lnTo>
                    <a:pt x="42788" y="126439"/>
                  </a:lnTo>
                  <a:lnTo>
                    <a:pt x="48086" y="154409"/>
                  </a:lnTo>
                  <a:lnTo>
                    <a:pt x="53263" y="183772"/>
                  </a:lnTo>
                  <a:lnTo>
                    <a:pt x="58386" y="213757"/>
                  </a:lnTo>
                  <a:lnTo>
                    <a:pt x="63485" y="244016"/>
                  </a:lnTo>
                  <a:lnTo>
                    <a:pt x="66316" y="272140"/>
                  </a:lnTo>
                  <a:lnTo>
                    <a:pt x="68421" y="298751"/>
                  </a:lnTo>
                  <a:lnTo>
                    <a:pt x="72179" y="324689"/>
                  </a:lnTo>
                  <a:lnTo>
                    <a:pt x="76671" y="350328"/>
                  </a:lnTo>
                  <a:lnTo>
                    <a:pt x="81702" y="384047"/>
                  </a:lnTo>
                  <a:lnTo>
                    <a:pt x="83542" y="420034"/>
                  </a:lnTo>
                  <a:lnTo>
                    <a:pt x="83796" y="438965"/>
                  </a:lnTo>
                  <a:lnTo>
                    <a:pt x="84665" y="427080"/>
                  </a:lnTo>
                  <a:lnTo>
                    <a:pt x="90381" y="391238"/>
                  </a:lnTo>
                  <a:lnTo>
                    <a:pt x="95172" y="362490"/>
                  </a:lnTo>
                  <a:lnTo>
                    <a:pt x="101954" y="324433"/>
                  </a:lnTo>
                  <a:lnTo>
                    <a:pt x="109095" y="298003"/>
                  </a:lnTo>
                  <a:lnTo>
                    <a:pt x="117914" y="272146"/>
                  </a:lnTo>
                  <a:lnTo>
                    <a:pt x="127478" y="246543"/>
                  </a:lnTo>
                  <a:lnTo>
                    <a:pt x="137373" y="221052"/>
                  </a:lnTo>
                  <a:lnTo>
                    <a:pt x="152463" y="185159"/>
                  </a:lnTo>
                  <a:lnTo>
                    <a:pt x="165401" y="155333"/>
                  </a:lnTo>
                  <a:lnTo>
                    <a:pt x="181403" y="122499"/>
                  </a:lnTo>
                  <a:lnTo>
                    <a:pt x="198120" y="9143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204"/>
            <p:cNvSpPr/>
            <p:nvPr/>
          </p:nvSpPr>
          <p:spPr>
            <a:xfrm>
              <a:off x="5084498" y="3611880"/>
              <a:ext cx="516203" cy="296877"/>
            </a:xfrm>
            <a:custGeom>
              <a:avLst/>
              <a:gdLst/>
              <a:ahLst/>
              <a:cxnLst/>
              <a:rect l="0" t="0" r="0" b="0"/>
              <a:pathLst>
                <a:path w="516203" h="296877">
                  <a:moveTo>
                    <a:pt x="127582" y="144779"/>
                  </a:moveTo>
                  <a:lnTo>
                    <a:pt x="134142" y="144779"/>
                  </a:lnTo>
                  <a:lnTo>
                    <a:pt x="134495" y="143933"/>
                  </a:lnTo>
                  <a:lnTo>
                    <a:pt x="135108" y="134174"/>
                  </a:lnTo>
                  <a:lnTo>
                    <a:pt x="132903" y="129342"/>
                  </a:lnTo>
                  <a:lnTo>
                    <a:pt x="131129" y="126867"/>
                  </a:lnTo>
                  <a:lnTo>
                    <a:pt x="126900" y="124119"/>
                  </a:lnTo>
                  <a:lnTo>
                    <a:pt x="117501" y="122571"/>
                  </a:lnTo>
                  <a:lnTo>
                    <a:pt x="108709" y="123056"/>
                  </a:lnTo>
                  <a:lnTo>
                    <a:pt x="93391" y="128935"/>
                  </a:lnTo>
                  <a:lnTo>
                    <a:pt x="56292" y="150942"/>
                  </a:lnTo>
                  <a:lnTo>
                    <a:pt x="24590" y="179646"/>
                  </a:lnTo>
                  <a:lnTo>
                    <a:pt x="12587" y="199419"/>
                  </a:lnTo>
                  <a:lnTo>
                    <a:pt x="1793" y="228856"/>
                  </a:lnTo>
                  <a:lnTo>
                    <a:pt x="0" y="251536"/>
                  </a:lnTo>
                  <a:lnTo>
                    <a:pt x="6550" y="279697"/>
                  </a:lnTo>
                  <a:lnTo>
                    <a:pt x="8794" y="285524"/>
                  </a:lnTo>
                  <a:lnTo>
                    <a:pt x="11983" y="289409"/>
                  </a:lnTo>
                  <a:lnTo>
                    <a:pt x="20042" y="293726"/>
                  </a:lnTo>
                  <a:lnTo>
                    <a:pt x="52272" y="296725"/>
                  </a:lnTo>
                  <a:lnTo>
                    <a:pt x="59595" y="296876"/>
                  </a:lnTo>
                  <a:lnTo>
                    <a:pt x="74505" y="292529"/>
                  </a:lnTo>
                  <a:lnTo>
                    <a:pt x="111530" y="276404"/>
                  </a:lnTo>
                  <a:lnTo>
                    <a:pt x="143885" y="249560"/>
                  </a:lnTo>
                  <a:lnTo>
                    <a:pt x="164484" y="215367"/>
                  </a:lnTo>
                  <a:lnTo>
                    <a:pt x="177377" y="188224"/>
                  </a:lnTo>
                  <a:lnTo>
                    <a:pt x="180830" y="156937"/>
                  </a:lnTo>
                  <a:lnTo>
                    <a:pt x="183179" y="191205"/>
                  </a:lnTo>
                  <a:lnTo>
                    <a:pt x="194765" y="221229"/>
                  </a:lnTo>
                  <a:lnTo>
                    <a:pt x="216967" y="248618"/>
                  </a:lnTo>
                  <a:lnTo>
                    <a:pt x="242981" y="268333"/>
                  </a:lnTo>
                  <a:lnTo>
                    <a:pt x="264220" y="277532"/>
                  </a:lnTo>
                  <a:lnTo>
                    <a:pt x="296323" y="281359"/>
                  </a:lnTo>
                  <a:lnTo>
                    <a:pt x="314363" y="277722"/>
                  </a:lnTo>
                  <a:lnTo>
                    <a:pt x="330432" y="267237"/>
                  </a:lnTo>
                  <a:lnTo>
                    <a:pt x="361231" y="238584"/>
                  </a:lnTo>
                  <a:lnTo>
                    <a:pt x="375492" y="212321"/>
                  </a:lnTo>
                  <a:lnTo>
                    <a:pt x="384204" y="182675"/>
                  </a:lnTo>
                  <a:lnTo>
                    <a:pt x="391575" y="146446"/>
                  </a:lnTo>
                  <a:lnTo>
                    <a:pt x="394326" y="134078"/>
                  </a:lnTo>
                  <a:lnTo>
                    <a:pt x="400737" y="123688"/>
                  </a:lnTo>
                  <a:lnTo>
                    <a:pt x="401125" y="123945"/>
                  </a:lnTo>
                  <a:lnTo>
                    <a:pt x="401556" y="126488"/>
                  </a:lnTo>
                  <a:lnTo>
                    <a:pt x="405844" y="132680"/>
                  </a:lnTo>
                  <a:lnTo>
                    <a:pt x="422304" y="155978"/>
                  </a:lnTo>
                  <a:lnTo>
                    <a:pt x="437468" y="190747"/>
                  </a:lnTo>
                  <a:lnTo>
                    <a:pt x="445365" y="212907"/>
                  </a:lnTo>
                  <a:lnTo>
                    <a:pt x="447465" y="222472"/>
                  </a:lnTo>
                  <a:lnTo>
                    <a:pt x="453455" y="235511"/>
                  </a:lnTo>
                  <a:lnTo>
                    <a:pt x="455211" y="243695"/>
                  </a:lnTo>
                  <a:lnTo>
                    <a:pt x="455239" y="211753"/>
                  </a:lnTo>
                  <a:lnTo>
                    <a:pt x="455241" y="180304"/>
                  </a:lnTo>
                  <a:lnTo>
                    <a:pt x="455241" y="151636"/>
                  </a:lnTo>
                  <a:lnTo>
                    <a:pt x="457499" y="121693"/>
                  </a:lnTo>
                  <a:lnTo>
                    <a:pt x="465788" y="91373"/>
                  </a:lnTo>
                  <a:lnTo>
                    <a:pt x="483759" y="54831"/>
                  </a:lnTo>
                  <a:lnTo>
                    <a:pt x="502626" y="17694"/>
                  </a:lnTo>
                  <a:lnTo>
                    <a:pt x="516202"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205"/>
            <p:cNvSpPr/>
            <p:nvPr/>
          </p:nvSpPr>
          <p:spPr>
            <a:xfrm>
              <a:off x="4764601" y="3423408"/>
              <a:ext cx="307137" cy="531373"/>
            </a:xfrm>
            <a:custGeom>
              <a:avLst/>
              <a:gdLst/>
              <a:ahLst/>
              <a:cxnLst/>
              <a:rect l="0" t="0" r="0" b="0"/>
              <a:pathLst>
                <a:path w="307137" h="531373">
                  <a:moveTo>
                    <a:pt x="20758" y="218951"/>
                  </a:moveTo>
                  <a:lnTo>
                    <a:pt x="16713" y="214906"/>
                  </a:lnTo>
                  <a:lnTo>
                    <a:pt x="14727" y="208405"/>
                  </a:lnTo>
                  <a:lnTo>
                    <a:pt x="7264" y="178616"/>
                  </a:lnTo>
                  <a:lnTo>
                    <a:pt x="0" y="141808"/>
                  </a:lnTo>
                  <a:lnTo>
                    <a:pt x="779" y="111992"/>
                  </a:lnTo>
                  <a:lnTo>
                    <a:pt x="8627" y="75621"/>
                  </a:lnTo>
                  <a:lnTo>
                    <a:pt x="24414" y="43978"/>
                  </a:lnTo>
                  <a:lnTo>
                    <a:pt x="39716" y="22610"/>
                  </a:lnTo>
                  <a:lnTo>
                    <a:pt x="59960" y="10164"/>
                  </a:lnTo>
                  <a:lnTo>
                    <a:pt x="83738" y="1960"/>
                  </a:lnTo>
                  <a:lnTo>
                    <a:pt x="116842" y="0"/>
                  </a:lnTo>
                  <a:lnTo>
                    <a:pt x="152615" y="5252"/>
                  </a:lnTo>
                  <a:lnTo>
                    <a:pt x="185040" y="18003"/>
                  </a:lnTo>
                  <a:lnTo>
                    <a:pt x="216096" y="38338"/>
                  </a:lnTo>
                  <a:lnTo>
                    <a:pt x="245900" y="66282"/>
                  </a:lnTo>
                  <a:lnTo>
                    <a:pt x="270347" y="101843"/>
                  </a:lnTo>
                  <a:lnTo>
                    <a:pt x="282958" y="129650"/>
                  </a:lnTo>
                  <a:lnTo>
                    <a:pt x="294207" y="158942"/>
                  </a:lnTo>
                  <a:lnTo>
                    <a:pt x="303158" y="189741"/>
                  </a:lnTo>
                  <a:lnTo>
                    <a:pt x="307136" y="223184"/>
                  </a:lnTo>
                  <a:lnTo>
                    <a:pt x="306646" y="255546"/>
                  </a:lnTo>
                  <a:lnTo>
                    <a:pt x="301913" y="286862"/>
                  </a:lnTo>
                  <a:lnTo>
                    <a:pt x="291343" y="317714"/>
                  </a:lnTo>
                  <a:lnTo>
                    <a:pt x="278178" y="346102"/>
                  </a:lnTo>
                  <a:lnTo>
                    <a:pt x="254229" y="383626"/>
                  </a:lnTo>
                  <a:lnTo>
                    <a:pt x="223426" y="418451"/>
                  </a:lnTo>
                  <a:lnTo>
                    <a:pt x="189746" y="453322"/>
                  </a:lnTo>
                  <a:lnTo>
                    <a:pt x="158318" y="482846"/>
                  </a:lnTo>
                  <a:lnTo>
                    <a:pt x="127557" y="505423"/>
                  </a:lnTo>
                  <a:lnTo>
                    <a:pt x="90867" y="524176"/>
                  </a:lnTo>
                  <a:lnTo>
                    <a:pt x="61987" y="530424"/>
                  </a:lnTo>
                  <a:lnTo>
                    <a:pt x="51239" y="53137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206"/>
            <p:cNvSpPr/>
            <p:nvPr/>
          </p:nvSpPr>
          <p:spPr>
            <a:xfrm>
              <a:off x="4853940" y="3589019"/>
              <a:ext cx="22767" cy="350522"/>
            </a:xfrm>
            <a:custGeom>
              <a:avLst/>
              <a:gdLst/>
              <a:ahLst/>
              <a:cxnLst/>
              <a:rect l="0" t="0" r="0" b="0"/>
              <a:pathLst>
                <a:path w="22767" h="350522">
                  <a:moveTo>
                    <a:pt x="15240" y="0"/>
                  </a:moveTo>
                  <a:lnTo>
                    <a:pt x="15240" y="35724"/>
                  </a:lnTo>
                  <a:lnTo>
                    <a:pt x="19285" y="68111"/>
                  </a:lnTo>
                  <a:lnTo>
                    <a:pt x="21800" y="99392"/>
                  </a:lnTo>
                  <a:lnTo>
                    <a:pt x="22546" y="135471"/>
                  </a:lnTo>
                  <a:lnTo>
                    <a:pt x="22766" y="172973"/>
                  </a:lnTo>
                  <a:lnTo>
                    <a:pt x="18787" y="210895"/>
                  </a:lnTo>
                  <a:lnTo>
                    <a:pt x="16291" y="244897"/>
                  </a:lnTo>
                  <a:lnTo>
                    <a:pt x="15551" y="276421"/>
                  </a:lnTo>
                  <a:lnTo>
                    <a:pt x="10064" y="310484"/>
                  </a:lnTo>
                  <a:lnTo>
                    <a:pt x="7497" y="328027"/>
                  </a:lnTo>
                  <a:lnTo>
                    <a:pt x="0" y="35052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SMARTInkShape-Group37"/>
          <p:cNvGrpSpPr/>
          <p:nvPr/>
        </p:nvGrpSpPr>
        <p:grpSpPr>
          <a:xfrm>
            <a:off x="8610600" y="4023359"/>
            <a:ext cx="381001" cy="289561"/>
            <a:chOff x="8610600" y="4023359"/>
            <a:chExt cx="381001" cy="289561"/>
          </a:xfrm>
        </p:grpSpPr>
        <p:sp>
          <p:nvSpPr>
            <p:cNvPr id="61" name="SMARTInkShape-207"/>
            <p:cNvSpPr/>
            <p:nvPr/>
          </p:nvSpPr>
          <p:spPr>
            <a:xfrm>
              <a:off x="8610600" y="4160519"/>
              <a:ext cx="60961" cy="152401"/>
            </a:xfrm>
            <a:custGeom>
              <a:avLst/>
              <a:gdLst/>
              <a:ahLst/>
              <a:cxnLst/>
              <a:rect l="0" t="0" r="0" b="0"/>
              <a:pathLst>
                <a:path w="60961" h="152401">
                  <a:moveTo>
                    <a:pt x="0" y="0"/>
                  </a:moveTo>
                  <a:lnTo>
                    <a:pt x="0" y="10607"/>
                  </a:lnTo>
                  <a:lnTo>
                    <a:pt x="12997" y="46201"/>
                  </a:lnTo>
                  <a:lnTo>
                    <a:pt x="29484" y="77434"/>
                  </a:lnTo>
                  <a:lnTo>
                    <a:pt x="41635" y="106077"/>
                  </a:lnTo>
                  <a:lnTo>
                    <a:pt x="49227" y="134206"/>
                  </a:lnTo>
                  <a:lnTo>
                    <a:pt x="60960" y="1524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08"/>
            <p:cNvSpPr/>
            <p:nvPr/>
          </p:nvSpPr>
          <p:spPr>
            <a:xfrm>
              <a:off x="8610600" y="4023359"/>
              <a:ext cx="7620" cy="1"/>
            </a:xfrm>
            <a:custGeom>
              <a:avLst/>
              <a:gdLst/>
              <a:ahLst/>
              <a:cxnLst/>
              <a:rect l="0" t="0" r="0" b="0"/>
              <a:pathLst>
                <a:path w="7620" h="1">
                  <a:moveTo>
                    <a:pt x="761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09"/>
            <p:cNvSpPr/>
            <p:nvPr/>
          </p:nvSpPr>
          <p:spPr>
            <a:xfrm>
              <a:off x="8709786" y="4084319"/>
              <a:ext cx="102026" cy="205122"/>
            </a:xfrm>
            <a:custGeom>
              <a:avLst/>
              <a:gdLst/>
              <a:ahLst/>
              <a:cxnLst/>
              <a:rect l="0" t="0" r="0" b="0"/>
              <a:pathLst>
                <a:path w="102026" h="205122">
                  <a:moveTo>
                    <a:pt x="68453" y="0"/>
                  </a:moveTo>
                  <a:lnTo>
                    <a:pt x="50255" y="0"/>
                  </a:lnTo>
                  <a:lnTo>
                    <a:pt x="45408" y="2258"/>
                  </a:lnTo>
                  <a:lnTo>
                    <a:pt x="40431" y="5237"/>
                  </a:lnTo>
                  <a:lnTo>
                    <a:pt x="23757" y="11352"/>
                  </a:lnTo>
                  <a:lnTo>
                    <a:pt x="20876" y="13495"/>
                  </a:lnTo>
                  <a:lnTo>
                    <a:pt x="15974" y="21403"/>
                  </a:lnTo>
                  <a:lnTo>
                    <a:pt x="4733" y="47703"/>
                  </a:lnTo>
                  <a:lnTo>
                    <a:pt x="513" y="84081"/>
                  </a:lnTo>
                  <a:lnTo>
                    <a:pt x="0" y="118397"/>
                  </a:lnTo>
                  <a:lnTo>
                    <a:pt x="5982" y="151704"/>
                  </a:lnTo>
                  <a:lnTo>
                    <a:pt x="17789" y="186364"/>
                  </a:lnTo>
                  <a:lnTo>
                    <a:pt x="25314" y="198682"/>
                  </a:lnTo>
                  <a:lnTo>
                    <a:pt x="30371" y="202603"/>
                  </a:lnTo>
                  <a:lnTo>
                    <a:pt x="36288" y="204346"/>
                  </a:lnTo>
                  <a:lnTo>
                    <a:pt x="44562" y="205121"/>
                  </a:lnTo>
                  <a:lnTo>
                    <a:pt x="51626" y="203208"/>
                  </a:lnTo>
                  <a:lnTo>
                    <a:pt x="77462" y="187812"/>
                  </a:lnTo>
                  <a:lnTo>
                    <a:pt x="91162" y="166952"/>
                  </a:lnTo>
                  <a:lnTo>
                    <a:pt x="101444" y="147185"/>
                  </a:lnTo>
                  <a:lnTo>
                    <a:pt x="102025" y="137100"/>
                  </a:lnTo>
                  <a:lnTo>
                    <a:pt x="95070" y="108158"/>
                  </a:lnTo>
                  <a:lnTo>
                    <a:pt x="84336" y="93666"/>
                  </a:lnTo>
                  <a:lnTo>
                    <a:pt x="75230" y="88196"/>
                  </a:lnTo>
                  <a:lnTo>
                    <a:pt x="66386" y="84918"/>
                  </a:lnTo>
                  <a:lnTo>
                    <a:pt x="37974" y="685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210"/>
            <p:cNvSpPr/>
            <p:nvPr/>
          </p:nvSpPr>
          <p:spPr>
            <a:xfrm>
              <a:off x="8846861" y="4046745"/>
              <a:ext cx="144740" cy="220456"/>
            </a:xfrm>
            <a:custGeom>
              <a:avLst/>
              <a:gdLst/>
              <a:ahLst/>
              <a:cxnLst/>
              <a:rect l="0" t="0" r="0" b="0"/>
              <a:pathLst>
                <a:path w="144740" h="220456">
                  <a:moveTo>
                    <a:pt x="7578" y="22335"/>
                  </a:moveTo>
                  <a:lnTo>
                    <a:pt x="6731" y="44436"/>
                  </a:lnTo>
                  <a:lnTo>
                    <a:pt x="1018" y="76578"/>
                  </a:lnTo>
                  <a:lnTo>
                    <a:pt x="167" y="107180"/>
                  </a:lnTo>
                  <a:lnTo>
                    <a:pt x="0" y="142701"/>
                  </a:lnTo>
                  <a:lnTo>
                    <a:pt x="2228" y="166654"/>
                  </a:lnTo>
                  <a:lnTo>
                    <a:pt x="4354" y="181303"/>
                  </a:lnTo>
                  <a:lnTo>
                    <a:pt x="2484" y="198224"/>
                  </a:lnTo>
                  <a:lnTo>
                    <a:pt x="7504" y="219957"/>
                  </a:lnTo>
                  <a:lnTo>
                    <a:pt x="7578" y="183210"/>
                  </a:lnTo>
                  <a:lnTo>
                    <a:pt x="7578" y="145747"/>
                  </a:lnTo>
                  <a:lnTo>
                    <a:pt x="7578" y="111812"/>
                  </a:lnTo>
                  <a:lnTo>
                    <a:pt x="7578" y="76792"/>
                  </a:lnTo>
                  <a:lnTo>
                    <a:pt x="7578" y="45415"/>
                  </a:lnTo>
                  <a:lnTo>
                    <a:pt x="8425" y="24093"/>
                  </a:lnTo>
                  <a:lnTo>
                    <a:pt x="11624" y="15214"/>
                  </a:lnTo>
                  <a:lnTo>
                    <a:pt x="18185" y="5455"/>
                  </a:lnTo>
                  <a:lnTo>
                    <a:pt x="23017" y="2133"/>
                  </a:lnTo>
                  <a:lnTo>
                    <a:pt x="28833" y="656"/>
                  </a:lnTo>
                  <a:lnTo>
                    <a:pt x="37063" y="0"/>
                  </a:lnTo>
                  <a:lnTo>
                    <a:pt x="44107" y="1966"/>
                  </a:lnTo>
                  <a:lnTo>
                    <a:pt x="55528" y="10126"/>
                  </a:lnTo>
                  <a:lnTo>
                    <a:pt x="71174" y="32059"/>
                  </a:lnTo>
                  <a:lnTo>
                    <a:pt x="83296" y="63108"/>
                  </a:lnTo>
                  <a:lnTo>
                    <a:pt x="97889" y="97557"/>
                  </a:lnTo>
                  <a:lnTo>
                    <a:pt x="110993" y="134058"/>
                  </a:lnTo>
                  <a:lnTo>
                    <a:pt x="124323" y="170350"/>
                  </a:lnTo>
                  <a:lnTo>
                    <a:pt x="135605" y="198467"/>
                  </a:lnTo>
                  <a:lnTo>
                    <a:pt x="137666" y="209965"/>
                  </a:lnTo>
                  <a:lnTo>
                    <a:pt x="144739" y="22045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SMARTInkShape-Group38"/>
          <p:cNvGrpSpPr/>
          <p:nvPr/>
        </p:nvGrpSpPr>
        <p:grpSpPr>
          <a:xfrm>
            <a:off x="5029200" y="5067300"/>
            <a:ext cx="1462139" cy="845820"/>
            <a:chOff x="5029200" y="5067300"/>
            <a:chExt cx="1462139" cy="845820"/>
          </a:xfrm>
        </p:grpSpPr>
        <p:sp>
          <p:nvSpPr>
            <p:cNvPr id="66" name="SMARTInkShape-211"/>
            <p:cNvSpPr/>
            <p:nvPr/>
          </p:nvSpPr>
          <p:spPr>
            <a:xfrm>
              <a:off x="5059680" y="5113019"/>
              <a:ext cx="7621" cy="510542"/>
            </a:xfrm>
            <a:custGeom>
              <a:avLst/>
              <a:gdLst/>
              <a:ahLst/>
              <a:cxnLst/>
              <a:rect l="0" t="0" r="0" b="0"/>
              <a:pathLst>
                <a:path w="7621" h="510542">
                  <a:moveTo>
                    <a:pt x="0" y="7620"/>
                  </a:moveTo>
                  <a:lnTo>
                    <a:pt x="0" y="0"/>
                  </a:lnTo>
                  <a:lnTo>
                    <a:pt x="0" y="37077"/>
                  </a:lnTo>
                  <a:lnTo>
                    <a:pt x="0" y="70219"/>
                  </a:lnTo>
                  <a:lnTo>
                    <a:pt x="0" y="100231"/>
                  </a:lnTo>
                  <a:lnTo>
                    <a:pt x="0" y="128947"/>
                  </a:lnTo>
                  <a:lnTo>
                    <a:pt x="0" y="163890"/>
                  </a:lnTo>
                  <a:lnTo>
                    <a:pt x="0" y="201055"/>
                  </a:lnTo>
                  <a:lnTo>
                    <a:pt x="0" y="238877"/>
                  </a:lnTo>
                  <a:lnTo>
                    <a:pt x="0" y="276895"/>
                  </a:lnTo>
                  <a:lnTo>
                    <a:pt x="0" y="314971"/>
                  </a:lnTo>
                  <a:lnTo>
                    <a:pt x="0" y="352217"/>
                  </a:lnTo>
                  <a:lnTo>
                    <a:pt x="0" y="385925"/>
                  </a:lnTo>
                  <a:lnTo>
                    <a:pt x="0" y="421500"/>
                  </a:lnTo>
                  <a:lnTo>
                    <a:pt x="846" y="452173"/>
                  </a:lnTo>
                  <a:lnTo>
                    <a:pt x="6030" y="483082"/>
                  </a:lnTo>
                  <a:lnTo>
                    <a:pt x="7620" y="51054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212"/>
            <p:cNvSpPr/>
            <p:nvPr/>
          </p:nvSpPr>
          <p:spPr>
            <a:xfrm>
              <a:off x="5029200" y="5234939"/>
              <a:ext cx="137161" cy="281942"/>
            </a:xfrm>
            <a:custGeom>
              <a:avLst/>
              <a:gdLst/>
              <a:ahLst/>
              <a:cxnLst/>
              <a:rect l="0" t="0" r="0" b="0"/>
              <a:pathLst>
                <a:path w="137161" h="281942">
                  <a:moveTo>
                    <a:pt x="0" y="281941"/>
                  </a:moveTo>
                  <a:lnTo>
                    <a:pt x="846" y="267249"/>
                  </a:lnTo>
                  <a:lnTo>
                    <a:pt x="14651" y="231244"/>
                  </a:lnTo>
                  <a:lnTo>
                    <a:pt x="28518" y="202479"/>
                  </a:lnTo>
                  <a:lnTo>
                    <a:pt x="43351" y="172506"/>
                  </a:lnTo>
                  <a:lnTo>
                    <a:pt x="58470" y="142177"/>
                  </a:lnTo>
                  <a:lnTo>
                    <a:pt x="77720" y="107696"/>
                  </a:lnTo>
                  <a:lnTo>
                    <a:pt x="95465" y="78759"/>
                  </a:lnTo>
                  <a:lnTo>
                    <a:pt x="115784" y="40989"/>
                  </a:lnTo>
                  <a:lnTo>
                    <a:pt x="13716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213"/>
            <p:cNvSpPr/>
            <p:nvPr/>
          </p:nvSpPr>
          <p:spPr>
            <a:xfrm>
              <a:off x="5059680" y="5364831"/>
              <a:ext cx="251460" cy="258730"/>
            </a:xfrm>
            <a:custGeom>
              <a:avLst/>
              <a:gdLst/>
              <a:ahLst/>
              <a:cxnLst/>
              <a:rect l="0" t="0" r="0" b="0"/>
              <a:pathLst>
                <a:path w="251460" h="258730">
                  <a:moveTo>
                    <a:pt x="0" y="30129"/>
                  </a:moveTo>
                  <a:lnTo>
                    <a:pt x="4045" y="30129"/>
                  </a:lnTo>
                  <a:lnTo>
                    <a:pt x="5237" y="29282"/>
                  </a:lnTo>
                  <a:lnTo>
                    <a:pt x="6030" y="27871"/>
                  </a:lnTo>
                  <a:lnTo>
                    <a:pt x="6560" y="26084"/>
                  </a:lnTo>
                  <a:lnTo>
                    <a:pt x="11665" y="21840"/>
                  </a:lnTo>
                  <a:lnTo>
                    <a:pt x="28738" y="12216"/>
                  </a:lnTo>
                  <a:lnTo>
                    <a:pt x="64393" y="2321"/>
                  </a:lnTo>
                  <a:lnTo>
                    <a:pt x="99512" y="0"/>
                  </a:lnTo>
                  <a:lnTo>
                    <a:pt x="131188" y="7984"/>
                  </a:lnTo>
                  <a:lnTo>
                    <a:pt x="160345" y="21615"/>
                  </a:lnTo>
                  <a:lnTo>
                    <a:pt x="189717" y="46697"/>
                  </a:lnTo>
                  <a:lnTo>
                    <a:pt x="212703" y="78369"/>
                  </a:lnTo>
                  <a:lnTo>
                    <a:pt x="226147" y="107075"/>
                  </a:lnTo>
                  <a:lnTo>
                    <a:pt x="235493" y="137030"/>
                  </a:lnTo>
                  <a:lnTo>
                    <a:pt x="243624" y="167354"/>
                  </a:lnTo>
                  <a:lnTo>
                    <a:pt x="249912" y="203897"/>
                  </a:lnTo>
                  <a:lnTo>
                    <a:pt x="251369" y="239560"/>
                  </a:lnTo>
                  <a:lnTo>
                    <a:pt x="251459" y="25872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214"/>
            <p:cNvSpPr/>
            <p:nvPr/>
          </p:nvSpPr>
          <p:spPr>
            <a:xfrm>
              <a:off x="5372100" y="5394960"/>
              <a:ext cx="30481" cy="190501"/>
            </a:xfrm>
            <a:custGeom>
              <a:avLst/>
              <a:gdLst/>
              <a:ahLst/>
              <a:cxnLst/>
              <a:rect l="0" t="0" r="0" b="0"/>
              <a:pathLst>
                <a:path w="30481" h="190501">
                  <a:moveTo>
                    <a:pt x="0" y="0"/>
                  </a:moveTo>
                  <a:lnTo>
                    <a:pt x="846" y="14690"/>
                  </a:lnTo>
                  <a:lnTo>
                    <a:pt x="6560" y="50696"/>
                  </a:lnTo>
                  <a:lnTo>
                    <a:pt x="11351" y="79461"/>
                  </a:lnTo>
                  <a:lnTo>
                    <a:pt x="14088" y="109433"/>
                  </a:lnTo>
                  <a:lnTo>
                    <a:pt x="20249" y="143818"/>
                  </a:lnTo>
                  <a:lnTo>
                    <a:pt x="23477" y="178248"/>
                  </a:lnTo>
                  <a:lnTo>
                    <a:pt x="30480" y="1905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215"/>
            <p:cNvSpPr/>
            <p:nvPr/>
          </p:nvSpPr>
          <p:spPr>
            <a:xfrm>
              <a:off x="5341619" y="5227319"/>
              <a:ext cx="7621" cy="15242"/>
            </a:xfrm>
            <a:custGeom>
              <a:avLst/>
              <a:gdLst/>
              <a:ahLst/>
              <a:cxnLst/>
              <a:rect l="0" t="0" r="0" b="0"/>
              <a:pathLst>
                <a:path w="7621" h="15242">
                  <a:moveTo>
                    <a:pt x="7620" y="15241"/>
                  </a:moveTo>
                  <a:lnTo>
                    <a:pt x="3575" y="15241"/>
                  </a:lnTo>
                  <a:lnTo>
                    <a:pt x="2384" y="14394"/>
                  </a:lnTo>
                  <a:lnTo>
                    <a:pt x="1589" y="12983"/>
                  </a:ln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216"/>
            <p:cNvSpPr/>
            <p:nvPr/>
          </p:nvSpPr>
          <p:spPr>
            <a:xfrm>
              <a:off x="5486400" y="5128260"/>
              <a:ext cx="68581" cy="388621"/>
            </a:xfrm>
            <a:custGeom>
              <a:avLst/>
              <a:gdLst/>
              <a:ahLst/>
              <a:cxnLst/>
              <a:rect l="0" t="0" r="0" b="0"/>
              <a:pathLst>
                <a:path w="68581" h="388621">
                  <a:moveTo>
                    <a:pt x="0" y="0"/>
                  </a:moveTo>
                  <a:lnTo>
                    <a:pt x="846" y="19927"/>
                  </a:lnTo>
                  <a:lnTo>
                    <a:pt x="8289" y="51161"/>
                  </a:lnTo>
                  <a:lnTo>
                    <a:pt x="15437" y="83174"/>
                  </a:lnTo>
                  <a:lnTo>
                    <a:pt x="22918" y="118624"/>
                  </a:lnTo>
                  <a:lnTo>
                    <a:pt x="27119" y="145855"/>
                  </a:lnTo>
                  <a:lnTo>
                    <a:pt x="28986" y="172068"/>
                  </a:lnTo>
                  <a:lnTo>
                    <a:pt x="32074" y="200088"/>
                  </a:lnTo>
                  <a:lnTo>
                    <a:pt x="35421" y="228628"/>
                  </a:lnTo>
                  <a:lnTo>
                    <a:pt x="36909" y="255423"/>
                  </a:lnTo>
                  <a:lnTo>
                    <a:pt x="39828" y="281443"/>
                  </a:lnTo>
                  <a:lnTo>
                    <a:pt x="46232" y="315377"/>
                  </a:lnTo>
                  <a:lnTo>
                    <a:pt x="51935" y="349598"/>
                  </a:lnTo>
                  <a:lnTo>
                    <a:pt x="56969" y="369061"/>
                  </a:lnTo>
                  <a:lnTo>
                    <a:pt x="68580" y="388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217"/>
            <p:cNvSpPr/>
            <p:nvPr/>
          </p:nvSpPr>
          <p:spPr>
            <a:xfrm>
              <a:off x="5600700" y="5067300"/>
              <a:ext cx="83820" cy="419101"/>
            </a:xfrm>
            <a:custGeom>
              <a:avLst/>
              <a:gdLst/>
              <a:ahLst/>
              <a:cxnLst/>
              <a:rect l="0" t="0" r="0" b="0"/>
              <a:pathLst>
                <a:path w="83820" h="419101">
                  <a:moveTo>
                    <a:pt x="0" y="0"/>
                  </a:moveTo>
                  <a:lnTo>
                    <a:pt x="846" y="14690"/>
                  </a:lnTo>
                  <a:lnTo>
                    <a:pt x="6560" y="50696"/>
                  </a:lnTo>
                  <a:lnTo>
                    <a:pt x="11351" y="83507"/>
                  </a:lnTo>
                  <a:lnTo>
                    <a:pt x="18133" y="120039"/>
                  </a:lnTo>
                  <a:lnTo>
                    <a:pt x="20759" y="147331"/>
                  </a:lnTo>
                  <a:lnTo>
                    <a:pt x="23619" y="176393"/>
                  </a:lnTo>
                  <a:lnTo>
                    <a:pt x="30535" y="206244"/>
                  </a:lnTo>
                  <a:lnTo>
                    <a:pt x="36996" y="236444"/>
                  </a:lnTo>
                  <a:lnTo>
                    <a:pt x="42689" y="266799"/>
                  </a:lnTo>
                  <a:lnTo>
                    <a:pt x="48042" y="297224"/>
                  </a:lnTo>
                  <a:lnTo>
                    <a:pt x="55815" y="334822"/>
                  </a:lnTo>
                  <a:lnTo>
                    <a:pt x="63481" y="367411"/>
                  </a:lnTo>
                  <a:lnTo>
                    <a:pt x="73656" y="395751"/>
                  </a:lnTo>
                  <a:lnTo>
                    <a:pt x="81561" y="410380"/>
                  </a:lnTo>
                  <a:lnTo>
                    <a:pt x="83819" y="4191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218"/>
            <p:cNvSpPr/>
            <p:nvPr/>
          </p:nvSpPr>
          <p:spPr>
            <a:xfrm>
              <a:off x="5775960" y="5250180"/>
              <a:ext cx="38101" cy="213360"/>
            </a:xfrm>
            <a:custGeom>
              <a:avLst/>
              <a:gdLst/>
              <a:ahLst/>
              <a:cxnLst/>
              <a:rect l="0" t="0" r="0" b="0"/>
              <a:pathLst>
                <a:path w="38101" h="213360">
                  <a:moveTo>
                    <a:pt x="0" y="0"/>
                  </a:moveTo>
                  <a:lnTo>
                    <a:pt x="0" y="4045"/>
                  </a:lnTo>
                  <a:lnTo>
                    <a:pt x="6560" y="36608"/>
                  </a:lnTo>
                  <a:lnTo>
                    <a:pt x="17884" y="74368"/>
                  </a:lnTo>
                  <a:lnTo>
                    <a:pt x="22232" y="105196"/>
                  </a:lnTo>
                  <a:lnTo>
                    <a:pt x="28506" y="139072"/>
                  </a:lnTo>
                  <a:lnTo>
                    <a:pt x="35953" y="174132"/>
                  </a:lnTo>
                  <a:lnTo>
                    <a:pt x="38075" y="212167"/>
                  </a:lnTo>
                  <a:lnTo>
                    <a:pt x="38100" y="2133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219"/>
            <p:cNvSpPr/>
            <p:nvPr/>
          </p:nvSpPr>
          <p:spPr>
            <a:xfrm>
              <a:off x="5768339" y="5105400"/>
              <a:ext cx="7622" cy="1"/>
            </a:xfrm>
            <a:custGeom>
              <a:avLst/>
              <a:gdLst/>
              <a:ahLst/>
              <a:cxnLst/>
              <a:rect l="0" t="0" r="0" b="0"/>
              <a:pathLst>
                <a:path w="7622" h="1">
                  <a:moveTo>
                    <a:pt x="7621"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220"/>
            <p:cNvSpPr/>
            <p:nvPr/>
          </p:nvSpPr>
          <p:spPr>
            <a:xfrm>
              <a:off x="5905500" y="5176104"/>
              <a:ext cx="198120" cy="310297"/>
            </a:xfrm>
            <a:custGeom>
              <a:avLst/>
              <a:gdLst/>
              <a:ahLst/>
              <a:cxnLst/>
              <a:rect l="0" t="0" r="0" b="0"/>
              <a:pathLst>
                <a:path w="198120" h="310297">
                  <a:moveTo>
                    <a:pt x="0" y="81696"/>
                  </a:moveTo>
                  <a:lnTo>
                    <a:pt x="0" y="85741"/>
                  </a:lnTo>
                  <a:lnTo>
                    <a:pt x="2257" y="89985"/>
                  </a:lnTo>
                  <a:lnTo>
                    <a:pt x="4045" y="92301"/>
                  </a:lnTo>
                  <a:lnTo>
                    <a:pt x="6031" y="99391"/>
                  </a:lnTo>
                  <a:lnTo>
                    <a:pt x="9407" y="112903"/>
                  </a:lnTo>
                  <a:lnTo>
                    <a:pt x="12647" y="123506"/>
                  </a:lnTo>
                  <a:lnTo>
                    <a:pt x="16985" y="153266"/>
                  </a:lnTo>
                  <a:lnTo>
                    <a:pt x="21699" y="187461"/>
                  </a:lnTo>
                  <a:lnTo>
                    <a:pt x="27867" y="223065"/>
                  </a:lnTo>
                  <a:lnTo>
                    <a:pt x="30377" y="258817"/>
                  </a:lnTo>
                  <a:lnTo>
                    <a:pt x="31258" y="260737"/>
                  </a:lnTo>
                  <a:lnTo>
                    <a:pt x="32692" y="262016"/>
                  </a:lnTo>
                  <a:lnTo>
                    <a:pt x="34494" y="262869"/>
                  </a:lnTo>
                  <a:lnTo>
                    <a:pt x="35696" y="262591"/>
                  </a:lnTo>
                  <a:lnTo>
                    <a:pt x="36497" y="261560"/>
                  </a:lnTo>
                  <a:lnTo>
                    <a:pt x="37387" y="257308"/>
                  </a:lnTo>
                  <a:lnTo>
                    <a:pt x="40316" y="221683"/>
                  </a:lnTo>
                  <a:lnTo>
                    <a:pt x="42471" y="204872"/>
                  </a:lnTo>
                  <a:lnTo>
                    <a:pt x="39214" y="171126"/>
                  </a:lnTo>
                  <a:lnTo>
                    <a:pt x="38430" y="139802"/>
                  </a:lnTo>
                  <a:lnTo>
                    <a:pt x="38198" y="105968"/>
                  </a:lnTo>
                  <a:lnTo>
                    <a:pt x="40387" y="74494"/>
                  </a:lnTo>
                  <a:lnTo>
                    <a:pt x="48711" y="37563"/>
                  </a:lnTo>
                  <a:lnTo>
                    <a:pt x="58509" y="12739"/>
                  </a:lnTo>
                  <a:lnTo>
                    <a:pt x="63539" y="5046"/>
                  </a:lnTo>
                  <a:lnTo>
                    <a:pt x="66913" y="2655"/>
                  </a:lnTo>
                  <a:lnTo>
                    <a:pt x="75176" y="0"/>
                  </a:lnTo>
                  <a:lnTo>
                    <a:pt x="84494" y="1077"/>
                  </a:lnTo>
                  <a:lnTo>
                    <a:pt x="94279" y="5225"/>
                  </a:lnTo>
                  <a:lnTo>
                    <a:pt x="104273" y="12713"/>
                  </a:lnTo>
                  <a:lnTo>
                    <a:pt x="123526" y="46803"/>
                  </a:lnTo>
                  <a:lnTo>
                    <a:pt x="137636" y="77284"/>
                  </a:lnTo>
                  <a:lnTo>
                    <a:pt x="150283" y="110868"/>
                  </a:lnTo>
                  <a:lnTo>
                    <a:pt x="159392" y="146784"/>
                  </a:lnTo>
                  <a:lnTo>
                    <a:pt x="164821" y="174124"/>
                  </a:lnTo>
                  <a:lnTo>
                    <a:pt x="170055" y="200386"/>
                  </a:lnTo>
                  <a:lnTo>
                    <a:pt x="177762" y="234926"/>
                  </a:lnTo>
                  <a:lnTo>
                    <a:pt x="187952" y="271701"/>
                  </a:lnTo>
                  <a:lnTo>
                    <a:pt x="198119" y="31029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221"/>
            <p:cNvSpPr/>
            <p:nvPr/>
          </p:nvSpPr>
          <p:spPr>
            <a:xfrm>
              <a:off x="6172371" y="5182515"/>
              <a:ext cx="318968" cy="730605"/>
            </a:xfrm>
            <a:custGeom>
              <a:avLst/>
              <a:gdLst/>
              <a:ahLst/>
              <a:cxnLst/>
              <a:rect l="0" t="0" r="0" b="0"/>
              <a:pathLst>
                <a:path w="318968" h="730605">
                  <a:moveTo>
                    <a:pt x="106509" y="14324"/>
                  </a:moveTo>
                  <a:lnTo>
                    <a:pt x="102463" y="10279"/>
                  </a:lnTo>
                  <a:lnTo>
                    <a:pt x="100477" y="6036"/>
                  </a:lnTo>
                  <a:lnTo>
                    <a:pt x="99947" y="3718"/>
                  </a:lnTo>
                  <a:lnTo>
                    <a:pt x="97901" y="2174"/>
                  </a:lnTo>
                  <a:lnTo>
                    <a:pt x="86931" y="0"/>
                  </a:lnTo>
                  <a:lnTo>
                    <a:pt x="72956" y="202"/>
                  </a:lnTo>
                  <a:lnTo>
                    <a:pt x="63092" y="3251"/>
                  </a:lnTo>
                  <a:lnTo>
                    <a:pt x="53064" y="11943"/>
                  </a:lnTo>
                  <a:lnTo>
                    <a:pt x="22679" y="49111"/>
                  </a:lnTo>
                  <a:lnTo>
                    <a:pt x="6412" y="86295"/>
                  </a:lnTo>
                  <a:lnTo>
                    <a:pt x="1779" y="120222"/>
                  </a:lnTo>
                  <a:lnTo>
                    <a:pt x="407" y="153040"/>
                  </a:lnTo>
                  <a:lnTo>
                    <a:pt x="0" y="184213"/>
                  </a:lnTo>
                  <a:lnTo>
                    <a:pt x="4420" y="202437"/>
                  </a:lnTo>
                  <a:lnTo>
                    <a:pt x="21055" y="234833"/>
                  </a:lnTo>
                  <a:lnTo>
                    <a:pt x="35657" y="249934"/>
                  </a:lnTo>
                  <a:lnTo>
                    <a:pt x="50184" y="254507"/>
                  </a:lnTo>
                  <a:lnTo>
                    <a:pt x="66235" y="255692"/>
                  </a:lnTo>
                  <a:lnTo>
                    <a:pt x="79014" y="253397"/>
                  </a:lnTo>
                  <a:lnTo>
                    <a:pt x="114522" y="234342"/>
                  </a:lnTo>
                  <a:lnTo>
                    <a:pt x="140641" y="214795"/>
                  </a:lnTo>
                  <a:lnTo>
                    <a:pt x="161260" y="188543"/>
                  </a:lnTo>
                  <a:lnTo>
                    <a:pt x="170615" y="166416"/>
                  </a:lnTo>
                  <a:lnTo>
                    <a:pt x="178544" y="128584"/>
                  </a:lnTo>
                  <a:lnTo>
                    <a:pt x="177429" y="105752"/>
                  </a:lnTo>
                  <a:lnTo>
                    <a:pt x="171737" y="86946"/>
                  </a:lnTo>
                  <a:lnTo>
                    <a:pt x="164850" y="78210"/>
                  </a:lnTo>
                  <a:lnTo>
                    <a:pt x="147807" y="63817"/>
                  </a:lnTo>
                  <a:lnTo>
                    <a:pt x="142361" y="61721"/>
                  </a:lnTo>
                  <a:lnTo>
                    <a:pt x="140570" y="62009"/>
                  </a:lnTo>
                  <a:lnTo>
                    <a:pt x="139377" y="63047"/>
                  </a:lnTo>
                  <a:lnTo>
                    <a:pt x="138050" y="66459"/>
                  </a:lnTo>
                  <a:lnTo>
                    <a:pt x="137128" y="82046"/>
                  </a:lnTo>
                  <a:lnTo>
                    <a:pt x="147607" y="115037"/>
                  </a:lnTo>
                  <a:lnTo>
                    <a:pt x="164329" y="145038"/>
                  </a:lnTo>
                  <a:lnTo>
                    <a:pt x="191214" y="180440"/>
                  </a:lnTo>
                  <a:lnTo>
                    <a:pt x="220983" y="216189"/>
                  </a:lnTo>
                  <a:lnTo>
                    <a:pt x="239675" y="245821"/>
                  </a:lnTo>
                  <a:lnTo>
                    <a:pt x="259983" y="280095"/>
                  </a:lnTo>
                  <a:lnTo>
                    <a:pt x="278042" y="317062"/>
                  </a:lnTo>
                  <a:lnTo>
                    <a:pt x="288861" y="344455"/>
                  </a:lnTo>
                  <a:lnTo>
                    <a:pt x="299314" y="372716"/>
                  </a:lnTo>
                  <a:lnTo>
                    <a:pt x="309604" y="399387"/>
                  </a:lnTo>
                  <a:lnTo>
                    <a:pt x="315307" y="427610"/>
                  </a:lnTo>
                  <a:lnTo>
                    <a:pt x="317841" y="457088"/>
                  </a:lnTo>
                  <a:lnTo>
                    <a:pt x="318967" y="487121"/>
                  </a:lnTo>
                  <a:lnTo>
                    <a:pt x="317210" y="515145"/>
                  </a:lnTo>
                  <a:lnTo>
                    <a:pt x="312761" y="541711"/>
                  </a:lnTo>
                  <a:lnTo>
                    <a:pt x="305139" y="567630"/>
                  </a:lnTo>
                  <a:lnTo>
                    <a:pt x="296107" y="593260"/>
                  </a:lnTo>
                  <a:lnTo>
                    <a:pt x="281501" y="629232"/>
                  </a:lnTo>
                  <a:lnTo>
                    <a:pt x="264192" y="659081"/>
                  </a:lnTo>
                  <a:lnTo>
                    <a:pt x="239632" y="691923"/>
                  </a:lnTo>
                  <a:lnTo>
                    <a:pt x="218474" y="715940"/>
                  </a:lnTo>
                  <a:lnTo>
                    <a:pt x="197948" y="7306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SMARTInkShape-Group39"/>
          <p:cNvGrpSpPr/>
          <p:nvPr/>
        </p:nvGrpSpPr>
        <p:grpSpPr>
          <a:xfrm>
            <a:off x="6903719" y="4846319"/>
            <a:ext cx="1821182" cy="1194664"/>
            <a:chOff x="6903719" y="4846319"/>
            <a:chExt cx="1821182" cy="1194664"/>
          </a:xfrm>
        </p:grpSpPr>
        <p:sp>
          <p:nvSpPr>
            <p:cNvPr id="78" name="SMARTInkShape-222"/>
            <p:cNvSpPr/>
            <p:nvPr/>
          </p:nvSpPr>
          <p:spPr>
            <a:xfrm>
              <a:off x="6903719" y="4937760"/>
              <a:ext cx="22862" cy="480060"/>
            </a:xfrm>
            <a:custGeom>
              <a:avLst/>
              <a:gdLst/>
              <a:ahLst/>
              <a:cxnLst/>
              <a:rect l="0" t="0" r="0" b="0"/>
              <a:pathLst>
                <a:path w="22862" h="480060">
                  <a:moveTo>
                    <a:pt x="0" y="0"/>
                  </a:moveTo>
                  <a:lnTo>
                    <a:pt x="6562" y="6560"/>
                  </a:lnTo>
                  <a:lnTo>
                    <a:pt x="12796" y="39636"/>
                  </a:lnTo>
                  <a:lnTo>
                    <a:pt x="14757" y="73399"/>
                  </a:lnTo>
                  <a:lnTo>
                    <a:pt x="15098" y="108107"/>
                  </a:lnTo>
                  <a:lnTo>
                    <a:pt x="15198" y="145202"/>
                  </a:lnTo>
                  <a:lnTo>
                    <a:pt x="15228" y="183005"/>
                  </a:lnTo>
                  <a:lnTo>
                    <a:pt x="15235" y="209182"/>
                  </a:lnTo>
                  <a:lnTo>
                    <a:pt x="15238" y="237749"/>
                  </a:lnTo>
                  <a:lnTo>
                    <a:pt x="15240" y="267379"/>
                  </a:lnTo>
                  <a:lnTo>
                    <a:pt x="15240" y="296635"/>
                  </a:lnTo>
                  <a:lnTo>
                    <a:pt x="15241" y="323749"/>
                  </a:lnTo>
                  <a:lnTo>
                    <a:pt x="15241" y="358768"/>
                  </a:lnTo>
                  <a:lnTo>
                    <a:pt x="15241" y="394638"/>
                  </a:lnTo>
                  <a:lnTo>
                    <a:pt x="20478" y="431671"/>
                  </a:lnTo>
                  <a:lnTo>
                    <a:pt x="22652" y="466055"/>
                  </a:lnTo>
                  <a:lnTo>
                    <a:pt x="22861" y="4800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223"/>
            <p:cNvSpPr/>
            <p:nvPr/>
          </p:nvSpPr>
          <p:spPr>
            <a:xfrm>
              <a:off x="7048500" y="5189219"/>
              <a:ext cx="30481" cy="230822"/>
            </a:xfrm>
            <a:custGeom>
              <a:avLst/>
              <a:gdLst/>
              <a:ahLst/>
              <a:cxnLst/>
              <a:rect l="0" t="0" r="0" b="0"/>
              <a:pathLst>
                <a:path w="30481" h="230822">
                  <a:moveTo>
                    <a:pt x="0" y="0"/>
                  </a:moveTo>
                  <a:lnTo>
                    <a:pt x="0" y="33466"/>
                  </a:lnTo>
                  <a:lnTo>
                    <a:pt x="0" y="69821"/>
                  </a:lnTo>
                  <a:lnTo>
                    <a:pt x="0" y="107427"/>
                  </a:lnTo>
                  <a:lnTo>
                    <a:pt x="2258" y="137382"/>
                  </a:lnTo>
                  <a:lnTo>
                    <a:pt x="6560" y="173799"/>
                  </a:lnTo>
                  <a:lnTo>
                    <a:pt x="13512" y="210910"/>
                  </a:lnTo>
                  <a:lnTo>
                    <a:pt x="15318" y="221584"/>
                  </a:lnTo>
                  <a:lnTo>
                    <a:pt x="18943" y="229151"/>
                  </a:lnTo>
                  <a:lnTo>
                    <a:pt x="20249" y="230661"/>
                  </a:lnTo>
                  <a:lnTo>
                    <a:pt x="21119" y="230821"/>
                  </a:lnTo>
                  <a:lnTo>
                    <a:pt x="30480" y="22098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224"/>
            <p:cNvSpPr/>
            <p:nvPr/>
          </p:nvSpPr>
          <p:spPr>
            <a:xfrm>
              <a:off x="7040880" y="5017399"/>
              <a:ext cx="30481" cy="11802"/>
            </a:xfrm>
            <a:custGeom>
              <a:avLst/>
              <a:gdLst/>
              <a:ahLst/>
              <a:cxnLst/>
              <a:rect l="0" t="0" r="0" b="0"/>
              <a:pathLst>
                <a:path w="30481" h="11802">
                  <a:moveTo>
                    <a:pt x="30480" y="11801"/>
                  </a:moveTo>
                  <a:lnTo>
                    <a:pt x="26434" y="11801"/>
                  </a:lnTo>
                  <a:lnTo>
                    <a:pt x="22191" y="9543"/>
                  </a:lnTo>
                  <a:lnTo>
                    <a:pt x="11601" y="449"/>
                  </a:lnTo>
                  <a:lnTo>
                    <a:pt x="9427" y="0"/>
                  </a:lnTo>
                  <a:lnTo>
                    <a:pt x="7130" y="547"/>
                  </a:lnTo>
                  <a:lnTo>
                    <a:pt x="4754" y="1758"/>
                  </a:lnTo>
                  <a:lnTo>
                    <a:pt x="3169" y="3412"/>
                  </a:lnTo>
                  <a:lnTo>
                    <a:pt x="0" y="1180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225"/>
            <p:cNvSpPr/>
            <p:nvPr/>
          </p:nvSpPr>
          <p:spPr>
            <a:xfrm>
              <a:off x="7240938" y="5114515"/>
              <a:ext cx="287146" cy="702527"/>
            </a:xfrm>
            <a:custGeom>
              <a:avLst/>
              <a:gdLst/>
              <a:ahLst/>
              <a:cxnLst/>
              <a:rect l="0" t="0" r="0" b="0"/>
              <a:pathLst>
                <a:path w="287146" h="702527">
                  <a:moveTo>
                    <a:pt x="180942" y="36604"/>
                  </a:moveTo>
                  <a:lnTo>
                    <a:pt x="180942" y="30044"/>
                  </a:lnTo>
                  <a:lnTo>
                    <a:pt x="155502" y="3553"/>
                  </a:lnTo>
                  <a:lnTo>
                    <a:pt x="150444" y="748"/>
                  </a:lnTo>
                  <a:lnTo>
                    <a:pt x="147910" y="0"/>
                  </a:lnTo>
                  <a:lnTo>
                    <a:pt x="140578" y="1427"/>
                  </a:lnTo>
                  <a:lnTo>
                    <a:pt x="122074" y="9242"/>
                  </a:lnTo>
                  <a:lnTo>
                    <a:pt x="87957" y="34561"/>
                  </a:lnTo>
                  <a:lnTo>
                    <a:pt x="70228" y="53497"/>
                  </a:lnTo>
                  <a:lnTo>
                    <a:pt x="49068" y="88734"/>
                  </a:lnTo>
                  <a:lnTo>
                    <a:pt x="33683" y="119126"/>
                  </a:lnTo>
                  <a:lnTo>
                    <a:pt x="19246" y="153718"/>
                  </a:lnTo>
                  <a:lnTo>
                    <a:pt x="9230" y="184946"/>
                  </a:lnTo>
                  <a:lnTo>
                    <a:pt x="519" y="220941"/>
                  </a:lnTo>
                  <a:lnTo>
                    <a:pt x="0" y="238759"/>
                  </a:lnTo>
                  <a:lnTo>
                    <a:pt x="6566" y="263995"/>
                  </a:lnTo>
                  <a:lnTo>
                    <a:pt x="8811" y="269478"/>
                  </a:lnTo>
                  <a:lnTo>
                    <a:pt x="15822" y="277828"/>
                  </a:lnTo>
                  <a:lnTo>
                    <a:pt x="20062" y="281240"/>
                  </a:lnTo>
                  <a:lnTo>
                    <a:pt x="24582" y="282668"/>
                  </a:lnTo>
                  <a:lnTo>
                    <a:pt x="34119" y="281998"/>
                  </a:lnTo>
                  <a:lnTo>
                    <a:pt x="68191" y="269974"/>
                  </a:lnTo>
                  <a:lnTo>
                    <a:pt x="101172" y="246997"/>
                  </a:lnTo>
                  <a:lnTo>
                    <a:pt x="117549" y="232559"/>
                  </a:lnTo>
                  <a:lnTo>
                    <a:pt x="144117" y="197952"/>
                  </a:lnTo>
                  <a:lnTo>
                    <a:pt x="169529" y="166407"/>
                  </a:lnTo>
                  <a:lnTo>
                    <a:pt x="184770" y="135716"/>
                  </a:lnTo>
                  <a:lnTo>
                    <a:pt x="198557" y="101617"/>
                  </a:lnTo>
                  <a:lnTo>
                    <a:pt x="209142" y="83193"/>
                  </a:lnTo>
                  <a:lnTo>
                    <a:pt x="209902" y="80364"/>
                  </a:lnTo>
                  <a:lnTo>
                    <a:pt x="209562" y="77630"/>
                  </a:lnTo>
                  <a:lnTo>
                    <a:pt x="204726" y="68641"/>
                  </a:lnTo>
                  <a:lnTo>
                    <a:pt x="204419" y="68969"/>
                  </a:lnTo>
                  <a:lnTo>
                    <a:pt x="204075" y="71590"/>
                  </a:lnTo>
                  <a:lnTo>
                    <a:pt x="197806" y="82584"/>
                  </a:lnTo>
                  <a:lnTo>
                    <a:pt x="196502" y="96581"/>
                  </a:lnTo>
                  <a:lnTo>
                    <a:pt x="202254" y="128919"/>
                  </a:lnTo>
                  <a:lnTo>
                    <a:pt x="207541" y="158697"/>
                  </a:lnTo>
                  <a:lnTo>
                    <a:pt x="221975" y="189885"/>
                  </a:lnTo>
                  <a:lnTo>
                    <a:pt x="236115" y="227780"/>
                  </a:lnTo>
                  <a:lnTo>
                    <a:pt x="247807" y="257784"/>
                  </a:lnTo>
                  <a:lnTo>
                    <a:pt x="258891" y="288123"/>
                  </a:lnTo>
                  <a:lnTo>
                    <a:pt x="270642" y="320820"/>
                  </a:lnTo>
                  <a:lnTo>
                    <a:pt x="279486" y="355061"/>
                  </a:lnTo>
                  <a:lnTo>
                    <a:pt x="285211" y="388913"/>
                  </a:lnTo>
                  <a:lnTo>
                    <a:pt x="286550" y="414166"/>
                  </a:lnTo>
                  <a:lnTo>
                    <a:pt x="287145" y="442323"/>
                  </a:lnTo>
                  <a:lnTo>
                    <a:pt x="283435" y="478645"/>
                  </a:lnTo>
                  <a:lnTo>
                    <a:pt x="276973" y="514901"/>
                  </a:lnTo>
                  <a:lnTo>
                    <a:pt x="265651" y="552455"/>
                  </a:lnTo>
                  <a:lnTo>
                    <a:pt x="251573" y="586347"/>
                  </a:lnTo>
                  <a:lnTo>
                    <a:pt x="236676" y="617838"/>
                  </a:lnTo>
                  <a:lnTo>
                    <a:pt x="216473" y="652737"/>
                  </a:lnTo>
                  <a:lnTo>
                    <a:pt x="200406" y="674669"/>
                  </a:lnTo>
                  <a:lnTo>
                    <a:pt x="163867" y="696382"/>
                  </a:lnTo>
                  <a:lnTo>
                    <a:pt x="153316" y="701808"/>
                  </a:lnTo>
                  <a:lnTo>
                    <a:pt x="142981" y="702526"/>
                  </a:lnTo>
                  <a:lnTo>
                    <a:pt x="133590" y="700023"/>
                  </a:lnTo>
                  <a:lnTo>
                    <a:pt x="120663" y="691517"/>
                  </a:lnTo>
                  <a:lnTo>
                    <a:pt x="112362" y="684304"/>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226"/>
            <p:cNvSpPr/>
            <p:nvPr/>
          </p:nvSpPr>
          <p:spPr>
            <a:xfrm>
              <a:off x="7520939" y="4884863"/>
              <a:ext cx="297181" cy="471998"/>
            </a:xfrm>
            <a:custGeom>
              <a:avLst/>
              <a:gdLst/>
              <a:ahLst/>
              <a:cxnLst/>
              <a:rect l="0" t="0" r="0" b="0"/>
              <a:pathLst>
                <a:path w="297181" h="471998">
                  <a:moveTo>
                    <a:pt x="0" y="30037"/>
                  </a:moveTo>
                  <a:lnTo>
                    <a:pt x="0" y="19431"/>
                  </a:lnTo>
                  <a:lnTo>
                    <a:pt x="2259" y="14599"/>
                  </a:lnTo>
                  <a:lnTo>
                    <a:pt x="5237" y="9628"/>
                  </a:lnTo>
                  <a:lnTo>
                    <a:pt x="6561" y="4597"/>
                  </a:lnTo>
                  <a:lnTo>
                    <a:pt x="7761" y="2917"/>
                  </a:lnTo>
                  <a:lnTo>
                    <a:pt x="9407" y="1797"/>
                  </a:lnTo>
                  <a:lnTo>
                    <a:pt x="14088" y="0"/>
                  </a:lnTo>
                  <a:lnTo>
                    <a:pt x="14473" y="698"/>
                  </a:lnTo>
                  <a:lnTo>
                    <a:pt x="14900" y="3733"/>
                  </a:lnTo>
                  <a:lnTo>
                    <a:pt x="17346" y="7904"/>
                  </a:lnTo>
                  <a:lnTo>
                    <a:pt x="20410" y="12579"/>
                  </a:lnTo>
                  <a:lnTo>
                    <a:pt x="33371" y="47240"/>
                  </a:lnTo>
                  <a:lnTo>
                    <a:pt x="38013" y="81381"/>
                  </a:lnTo>
                  <a:lnTo>
                    <a:pt x="46205" y="115720"/>
                  </a:lnTo>
                  <a:lnTo>
                    <a:pt x="51226" y="147146"/>
                  </a:lnTo>
                  <a:lnTo>
                    <a:pt x="54972" y="183269"/>
                  </a:lnTo>
                  <a:lnTo>
                    <a:pt x="61444" y="220784"/>
                  </a:lnTo>
                  <a:lnTo>
                    <a:pt x="65409" y="246893"/>
                  </a:lnTo>
                  <a:lnTo>
                    <a:pt x="67171" y="275430"/>
                  </a:lnTo>
                  <a:lnTo>
                    <a:pt x="70212" y="302789"/>
                  </a:lnTo>
                  <a:lnTo>
                    <a:pt x="74385" y="329060"/>
                  </a:lnTo>
                  <a:lnTo>
                    <a:pt x="81496" y="365957"/>
                  </a:lnTo>
                  <a:lnTo>
                    <a:pt x="88118" y="394575"/>
                  </a:lnTo>
                  <a:lnTo>
                    <a:pt x="90784" y="429642"/>
                  </a:lnTo>
                  <a:lnTo>
                    <a:pt x="92201" y="457889"/>
                  </a:lnTo>
                  <a:lnTo>
                    <a:pt x="95805" y="467441"/>
                  </a:lnTo>
                  <a:lnTo>
                    <a:pt x="95197" y="468959"/>
                  </a:lnTo>
                  <a:lnTo>
                    <a:pt x="93945" y="469972"/>
                  </a:lnTo>
                  <a:lnTo>
                    <a:pt x="93110" y="469800"/>
                  </a:lnTo>
                  <a:lnTo>
                    <a:pt x="92553" y="468839"/>
                  </a:lnTo>
                  <a:lnTo>
                    <a:pt x="91587" y="458034"/>
                  </a:lnTo>
                  <a:lnTo>
                    <a:pt x="91453" y="424093"/>
                  </a:lnTo>
                  <a:lnTo>
                    <a:pt x="91444" y="396090"/>
                  </a:lnTo>
                  <a:lnTo>
                    <a:pt x="92288" y="362205"/>
                  </a:lnTo>
                  <a:lnTo>
                    <a:pt x="97524" y="329493"/>
                  </a:lnTo>
                  <a:lnTo>
                    <a:pt x="104438" y="295059"/>
                  </a:lnTo>
                  <a:lnTo>
                    <a:pt x="114359" y="257552"/>
                  </a:lnTo>
                  <a:lnTo>
                    <a:pt x="120253" y="239528"/>
                  </a:lnTo>
                  <a:lnTo>
                    <a:pt x="142690" y="208665"/>
                  </a:lnTo>
                  <a:lnTo>
                    <a:pt x="152600" y="202560"/>
                  </a:lnTo>
                  <a:lnTo>
                    <a:pt x="172760" y="198641"/>
                  </a:lnTo>
                  <a:lnTo>
                    <a:pt x="187972" y="202007"/>
                  </a:lnTo>
                  <a:lnTo>
                    <a:pt x="195868" y="208350"/>
                  </a:lnTo>
                  <a:lnTo>
                    <a:pt x="216608" y="238029"/>
                  </a:lnTo>
                  <a:lnTo>
                    <a:pt x="236361" y="274823"/>
                  </a:lnTo>
                  <a:lnTo>
                    <a:pt x="249244" y="306895"/>
                  </a:lnTo>
                  <a:lnTo>
                    <a:pt x="258424" y="343209"/>
                  </a:lnTo>
                  <a:lnTo>
                    <a:pt x="266506" y="378521"/>
                  </a:lnTo>
                  <a:lnTo>
                    <a:pt x="274262" y="408175"/>
                  </a:lnTo>
                  <a:lnTo>
                    <a:pt x="286166" y="442676"/>
                  </a:lnTo>
                  <a:lnTo>
                    <a:pt x="290109" y="467485"/>
                  </a:lnTo>
                  <a:lnTo>
                    <a:pt x="291619" y="468989"/>
                  </a:lnTo>
                  <a:lnTo>
                    <a:pt x="297180" y="4719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227"/>
            <p:cNvSpPr/>
            <p:nvPr/>
          </p:nvSpPr>
          <p:spPr>
            <a:xfrm>
              <a:off x="7940039" y="4846319"/>
              <a:ext cx="83822" cy="457201"/>
            </a:xfrm>
            <a:custGeom>
              <a:avLst/>
              <a:gdLst/>
              <a:ahLst/>
              <a:cxnLst/>
              <a:rect l="0" t="0" r="0" b="0"/>
              <a:pathLst>
                <a:path w="83822" h="457201">
                  <a:moveTo>
                    <a:pt x="0" y="0"/>
                  </a:moveTo>
                  <a:lnTo>
                    <a:pt x="847" y="14691"/>
                  </a:lnTo>
                  <a:lnTo>
                    <a:pt x="10607" y="46652"/>
                  </a:lnTo>
                  <a:lnTo>
                    <a:pt x="15172" y="83314"/>
                  </a:lnTo>
                  <a:lnTo>
                    <a:pt x="20206" y="118195"/>
                  </a:lnTo>
                  <a:lnTo>
                    <a:pt x="21681" y="142843"/>
                  </a:lnTo>
                  <a:lnTo>
                    <a:pt x="24594" y="172424"/>
                  </a:lnTo>
                  <a:lnTo>
                    <a:pt x="28711" y="204480"/>
                  </a:lnTo>
                  <a:lnTo>
                    <a:pt x="33363" y="235660"/>
                  </a:lnTo>
                  <a:lnTo>
                    <a:pt x="38253" y="264193"/>
                  </a:lnTo>
                  <a:lnTo>
                    <a:pt x="43248" y="290986"/>
                  </a:lnTo>
                  <a:lnTo>
                    <a:pt x="50820" y="329024"/>
                  </a:lnTo>
                  <a:lnTo>
                    <a:pt x="57580" y="362119"/>
                  </a:lnTo>
                  <a:lnTo>
                    <a:pt x="61652" y="392527"/>
                  </a:lnTo>
                  <a:lnTo>
                    <a:pt x="73950" y="429806"/>
                  </a:lnTo>
                  <a:lnTo>
                    <a:pt x="76603" y="445643"/>
                  </a:lnTo>
                  <a:lnTo>
                    <a:pt x="83821" y="45720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228"/>
            <p:cNvSpPr/>
            <p:nvPr/>
          </p:nvSpPr>
          <p:spPr>
            <a:xfrm>
              <a:off x="7901939" y="5044439"/>
              <a:ext cx="205742" cy="60962"/>
            </a:xfrm>
            <a:custGeom>
              <a:avLst/>
              <a:gdLst/>
              <a:ahLst/>
              <a:cxnLst/>
              <a:rect l="0" t="0" r="0" b="0"/>
              <a:pathLst>
                <a:path w="205742" h="60962">
                  <a:moveTo>
                    <a:pt x="0" y="60961"/>
                  </a:moveTo>
                  <a:lnTo>
                    <a:pt x="0" y="56915"/>
                  </a:lnTo>
                  <a:lnTo>
                    <a:pt x="847" y="55724"/>
                  </a:lnTo>
                  <a:lnTo>
                    <a:pt x="2259" y="54929"/>
                  </a:lnTo>
                  <a:lnTo>
                    <a:pt x="4046" y="54400"/>
                  </a:lnTo>
                  <a:lnTo>
                    <a:pt x="15439" y="45191"/>
                  </a:lnTo>
                  <a:lnTo>
                    <a:pt x="17913" y="42827"/>
                  </a:lnTo>
                  <a:lnTo>
                    <a:pt x="25177" y="40201"/>
                  </a:lnTo>
                  <a:lnTo>
                    <a:pt x="34897" y="37341"/>
                  </a:lnTo>
                  <a:lnTo>
                    <a:pt x="54649" y="27904"/>
                  </a:lnTo>
                  <a:lnTo>
                    <a:pt x="91613" y="19479"/>
                  </a:lnTo>
                  <a:lnTo>
                    <a:pt x="122802" y="10841"/>
                  </a:lnTo>
                  <a:lnTo>
                    <a:pt x="158439" y="5999"/>
                  </a:lnTo>
                  <a:lnTo>
                    <a:pt x="195055" y="527"/>
                  </a:lnTo>
                  <a:lnTo>
                    <a:pt x="205741"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229"/>
            <p:cNvSpPr/>
            <p:nvPr/>
          </p:nvSpPr>
          <p:spPr>
            <a:xfrm>
              <a:off x="7658100" y="5731928"/>
              <a:ext cx="312420" cy="309055"/>
            </a:xfrm>
            <a:custGeom>
              <a:avLst/>
              <a:gdLst/>
              <a:ahLst/>
              <a:cxnLst/>
              <a:rect l="0" t="0" r="0" b="0"/>
              <a:pathLst>
                <a:path w="312420" h="309055">
                  <a:moveTo>
                    <a:pt x="0" y="89752"/>
                  </a:moveTo>
                  <a:lnTo>
                    <a:pt x="0" y="93797"/>
                  </a:lnTo>
                  <a:lnTo>
                    <a:pt x="2258" y="98040"/>
                  </a:lnTo>
                  <a:lnTo>
                    <a:pt x="5236" y="102749"/>
                  </a:lnTo>
                  <a:lnTo>
                    <a:pt x="18132" y="137434"/>
                  </a:lnTo>
                  <a:lnTo>
                    <a:pt x="22773" y="172423"/>
                  </a:lnTo>
                  <a:lnTo>
                    <a:pt x="30964" y="209689"/>
                  </a:lnTo>
                  <a:lnTo>
                    <a:pt x="36690" y="241760"/>
                  </a:lnTo>
                  <a:lnTo>
                    <a:pt x="43945" y="277943"/>
                  </a:lnTo>
                  <a:lnTo>
                    <a:pt x="45688" y="309054"/>
                  </a:lnTo>
                  <a:lnTo>
                    <a:pt x="45716" y="299979"/>
                  </a:lnTo>
                  <a:lnTo>
                    <a:pt x="37958" y="268067"/>
                  </a:lnTo>
                  <a:lnTo>
                    <a:pt x="32208" y="233128"/>
                  </a:lnTo>
                  <a:lnTo>
                    <a:pt x="30991" y="201378"/>
                  </a:lnTo>
                  <a:lnTo>
                    <a:pt x="30631" y="169675"/>
                  </a:lnTo>
                  <a:lnTo>
                    <a:pt x="30509" y="132162"/>
                  </a:lnTo>
                  <a:lnTo>
                    <a:pt x="34534" y="102224"/>
                  </a:lnTo>
                  <a:lnTo>
                    <a:pt x="39089" y="67850"/>
                  </a:lnTo>
                  <a:lnTo>
                    <a:pt x="55174" y="32963"/>
                  </a:lnTo>
                  <a:lnTo>
                    <a:pt x="62903" y="24154"/>
                  </a:lnTo>
                  <a:lnTo>
                    <a:pt x="71983" y="18264"/>
                  </a:lnTo>
                  <a:lnTo>
                    <a:pt x="91611" y="14482"/>
                  </a:lnTo>
                  <a:lnTo>
                    <a:pt x="96634" y="14172"/>
                  </a:lnTo>
                  <a:lnTo>
                    <a:pt x="100829" y="15659"/>
                  </a:lnTo>
                  <a:lnTo>
                    <a:pt x="107748" y="21826"/>
                  </a:lnTo>
                  <a:lnTo>
                    <a:pt x="124325" y="46513"/>
                  </a:lnTo>
                  <a:lnTo>
                    <a:pt x="136631" y="83124"/>
                  </a:lnTo>
                  <a:lnTo>
                    <a:pt x="146880" y="115163"/>
                  </a:lnTo>
                  <a:lnTo>
                    <a:pt x="158384" y="149209"/>
                  </a:lnTo>
                  <a:lnTo>
                    <a:pt x="167155" y="180747"/>
                  </a:lnTo>
                  <a:lnTo>
                    <a:pt x="173659" y="217698"/>
                  </a:lnTo>
                  <a:lnTo>
                    <a:pt x="175790" y="247763"/>
                  </a:lnTo>
                  <a:lnTo>
                    <a:pt x="181778" y="266618"/>
                  </a:lnTo>
                  <a:lnTo>
                    <a:pt x="181299" y="268623"/>
                  </a:lnTo>
                  <a:lnTo>
                    <a:pt x="180133" y="269959"/>
                  </a:lnTo>
                  <a:lnTo>
                    <a:pt x="178508" y="270850"/>
                  </a:lnTo>
                  <a:lnTo>
                    <a:pt x="177425" y="270597"/>
                  </a:lnTo>
                  <a:lnTo>
                    <a:pt x="176703" y="269582"/>
                  </a:lnTo>
                  <a:lnTo>
                    <a:pt x="175901" y="265350"/>
                  </a:lnTo>
                  <a:lnTo>
                    <a:pt x="173039" y="231996"/>
                  </a:lnTo>
                  <a:lnTo>
                    <a:pt x="168706" y="199506"/>
                  </a:lnTo>
                  <a:lnTo>
                    <a:pt x="167955" y="166392"/>
                  </a:lnTo>
                  <a:lnTo>
                    <a:pt x="167733" y="133815"/>
                  </a:lnTo>
                  <a:lnTo>
                    <a:pt x="167667" y="102713"/>
                  </a:lnTo>
                  <a:lnTo>
                    <a:pt x="171693" y="72049"/>
                  </a:lnTo>
                  <a:lnTo>
                    <a:pt x="180638" y="38277"/>
                  </a:lnTo>
                  <a:lnTo>
                    <a:pt x="190558" y="16680"/>
                  </a:lnTo>
                  <a:lnTo>
                    <a:pt x="200671" y="4009"/>
                  </a:lnTo>
                  <a:lnTo>
                    <a:pt x="208002" y="844"/>
                  </a:lnTo>
                  <a:lnTo>
                    <a:pt x="212328" y="0"/>
                  </a:lnTo>
                  <a:lnTo>
                    <a:pt x="216058" y="284"/>
                  </a:lnTo>
                  <a:lnTo>
                    <a:pt x="222461" y="2857"/>
                  </a:lnTo>
                  <a:lnTo>
                    <a:pt x="230826" y="9066"/>
                  </a:lnTo>
                  <a:lnTo>
                    <a:pt x="246056" y="40085"/>
                  </a:lnTo>
                  <a:lnTo>
                    <a:pt x="260553" y="77777"/>
                  </a:lnTo>
                  <a:lnTo>
                    <a:pt x="268923" y="107746"/>
                  </a:lnTo>
                  <a:lnTo>
                    <a:pt x="276766" y="142121"/>
                  </a:lnTo>
                  <a:lnTo>
                    <a:pt x="284452" y="171026"/>
                  </a:lnTo>
                  <a:lnTo>
                    <a:pt x="294634" y="207938"/>
                  </a:lnTo>
                  <a:lnTo>
                    <a:pt x="304642" y="243294"/>
                  </a:lnTo>
                  <a:lnTo>
                    <a:pt x="312419" y="257391"/>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30"/>
            <p:cNvSpPr/>
            <p:nvPr/>
          </p:nvSpPr>
          <p:spPr>
            <a:xfrm>
              <a:off x="8008666" y="5737860"/>
              <a:ext cx="129404" cy="235628"/>
            </a:xfrm>
            <a:custGeom>
              <a:avLst/>
              <a:gdLst/>
              <a:ahLst/>
              <a:cxnLst/>
              <a:rect l="0" t="0" r="0" b="0"/>
              <a:pathLst>
                <a:path w="129404" h="235628">
                  <a:moveTo>
                    <a:pt x="45673" y="0"/>
                  </a:moveTo>
                  <a:lnTo>
                    <a:pt x="27541" y="0"/>
                  </a:lnTo>
                  <a:lnTo>
                    <a:pt x="22656" y="2257"/>
                  </a:lnTo>
                  <a:lnTo>
                    <a:pt x="12622" y="10606"/>
                  </a:lnTo>
                  <a:lnTo>
                    <a:pt x="9818" y="15438"/>
                  </a:lnTo>
                  <a:lnTo>
                    <a:pt x="1739" y="47076"/>
                  </a:lnTo>
                  <a:lnTo>
                    <a:pt x="189" y="84845"/>
                  </a:lnTo>
                  <a:lnTo>
                    <a:pt x="0" y="120366"/>
                  </a:lnTo>
                  <a:lnTo>
                    <a:pt x="4008" y="156138"/>
                  </a:lnTo>
                  <a:lnTo>
                    <a:pt x="12952" y="188886"/>
                  </a:lnTo>
                  <a:lnTo>
                    <a:pt x="21208" y="207049"/>
                  </a:lnTo>
                  <a:lnTo>
                    <a:pt x="34003" y="222308"/>
                  </a:lnTo>
                  <a:lnTo>
                    <a:pt x="47672" y="231722"/>
                  </a:lnTo>
                  <a:lnTo>
                    <a:pt x="54464" y="234220"/>
                  </a:lnTo>
                  <a:lnTo>
                    <a:pt x="67093" y="235627"/>
                  </a:lnTo>
                  <a:lnTo>
                    <a:pt x="81559" y="231999"/>
                  </a:lnTo>
                  <a:lnTo>
                    <a:pt x="96571" y="221516"/>
                  </a:lnTo>
                  <a:lnTo>
                    <a:pt x="107697" y="207686"/>
                  </a:lnTo>
                  <a:lnTo>
                    <a:pt x="121679" y="174512"/>
                  </a:lnTo>
                  <a:lnTo>
                    <a:pt x="127178" y="149920"/>
                  </a:lnTo>
                  <a:lnTo>
                    <a:pt x="129036" y="115315"/>
                  </a:lnTo>
                  <a:lnTo>
                    <a:pt x="129403" y="84020"/>
                  </a:lnTo>
                  <a:lnTo>
                    <a:pt x="128620" y="61866"/>
                  </a:lnTo>
                  <a:lnTo>
                    <a:pt x="123402" y="45047"/>
                  </a:lnTo>
                  <a:lnTo>
                    <a:pt x="99014" y="76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31"/>
            <p:cNvSpPr/>
            <p:nvPr/>
          </p:nvSpPr>
          <p:spPr>
            <a:xfrm>
              <a:off x="8191500" y="5509260"/>
              <a:ext cx="68581" cy="434341"/>
            </a:xfrm>
            <a:custGeom>
              <a:avLst/>
              <a:gdLst/>
              <a:ahLst/>
              <a:cxnLst/>
              <a:rect l="0" t="0" r="0" b="0"/>
              <a:pathLst>
                <a:path w="68581" h="434341">
                  <a:moveTo>
                    <a:pt x="0" y="0"/>
                  </a:moveTo>
                  <a:lnTo>
                    <a:pt x="846" y="34896"/>
                  </a:lnTo>
                  <a:lnTo>
                    <a:pt x="6031" y="64089"/>
                  </a:lnTo>
                  <a:lnTo>
                    <a:pt x="7149" y="92367"/>
                  </a:lnTo>
                  <a:lnTo>
                    <a:pt x="9738" y="124452"/>
                  </a:lnTo>
                  <a:lnTo>
                    <a:pt x="13610" y="160769"/>
                  </a:lnTo>
                  <a:lnTo>
                    <a:pt x="15361" y="186600"/>
                  </a:lnTo>
                  <a:lnTo>
                    <a:pt x="18963" y="215013"/>
                  </a:lnTo>
                  <a:lnTo>
                    <a:pt x="23386" y="242316"/>
                  </a:lnTo>
                  <a:lnTo>
                    <a:pt x="28173" y="269409"/>
                  </a:lnTo>
                  <a:lnTo>
                    <a:pt x="33123" y="298384"/>
                  </a:lnTo>
                  <a:lnTo>
                    <a:pt x="38146" y="325937"/>
                  </a:lnTo>
                  <a:lnTo>
                    <a:pt x="47990" y="360734"/>
                  </a:lnTo>
                  <a:lnTo>
                    <a:pt x="57118" y="387130"/>
                  </a:lnTo>
                  <a:lnTo>
                    <a:pt x="66654" y="423662"/>
                  </a:lnTo>
                  <a:lnTo>
                    <a:pt x="68580" y="43434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32"/>
            <p:cNvSpPr/>
            <p:nvPr/>
          </p:nvSpPr>
          <p:spPr>
            <a:xfrm>
              <a:off x="8130539" y="5406432"/>
              <a:ext cx="449581" cy="483829"/>
            </a:xfrm>
            <a:custGeom>
              <a:avLst/>
              <a:gdLst/>
              <a:ahLst/>
              <a:cxnLst/>
              <a:rect l="0" t="0" r="0" b="0"/>
              <a:pathLst>
                <a:path w="449581" h="483829">
                  <a:moveTo>
                    <a:pt x="0" y="430487"/>
                  </a:moveTo>
                  <a:lnTo>
                    <a:pt x="4046" y="426442"/>
                  </a:lnTo>
                  <a:lnTo>
                    <a:pt x="8289" y="424457"/>
                  </a:lnTo>
                  <a:lnTo>
                    <a:pt x="10607" y="423927"/>
                  </a:lnTo>
                  <a:lnTo>
                    <a:pt x="48193" y="395806"/>
                  </a:lnTo>
                  <a:lnTo>
                    <a:pt x="85626" y="359950"/>
                  </a:lnTo>
                  <a:lnTo>
                    <a:pt x="116075" y="322703"/>
                  </a:lnTo>
                  <a:lnTo>
                    <a:pt x="137009" y="287246"/>
                  </a:lnTo>
                  <a:lnTo>
                    <a:pt x="157451" y="251486"/>
                  </a:lnTo>
                  <a:lnTo>
                    <a:pt x="172712" y="221851"/>
                  </a:lnTo>
                  <a:lnTo>
                    <a:pt x="187958" y="191622"/>
                  </a:lnTo>
                  <a:lnTo>
                    <a:pt x="199154" y="161217"/>
                  </a:lnTo>
                  <a:lnTo>
                    <a:pt x="207834" y="130759"/>
                  </a:lnTo>
                  <a:lnTo>
                    <a:pt x="215768" y="100285"/>
                  </a:lnTo>
                  <a:lnTo>
                    <a:pt x="225188" y="65730"/>
                  </a:lnTo>
                  <a:lnTo>
                    <a:pt x="228152" y="30805"/>
                  </a:lnTo>
                  <a:lnTo>
                    <a:pt x="222000" y="6922"/>
                  </a:lnTo>
                  <a:lnTo>
                    <a:pt x="217237" y="657"/>
                  </a:lnTo>
                  <a:lnTo>
                    <a:pt x="215945" y="0"/>
                  </a:lnTo>
                  <a:lnTo>
                    <a:pt x="215084" y="410"/>
                  </a:lnTo>
                  <a:lnTo>
                    <a:pt x="213701" y="3104"/>
                  </a:lnTo>
                  <a:lnTo>
                    <a:pt x="213374" y="36876"/>
                  </a:lnTo>
                  <a:lnTo>
                    <a:pt x="217408" y="69292"/>
                  </a:lnTo>
                  <a:lnTo>
                    <a:pt x="219922" y="98347"/>
                  </a:lnTo>
                  <a:lnTo>
                    <a:pt x="228757" y="132450"/>
                  </a:lnTo>
                  <a:lnTo>
                    <a:pt x="234009" y="169366"/>
                  </a:lnTo>
                  <a:lnTo>
                    <a:pt x="237495" y="196747"/>
                  </a:lnTo>
                  <a:lnTo>
                    <a:pt x="242714" y="225003"/>
                  </a:lnTo>
                  <a:lnTo>
                    <a:pt x="250678" y="251672"/>
                  </a:lnTo>
                  <a:lnTo>
                    <a:pt x="257604" y="279894"/>
                  </a:lnTo>
                  <a:lnTo>
                    <a:pt x="263504" y="308524"/>
                  </a:lnTo>
                  <a:lnTo>
                    <a:pt x="268949" y="335359"/>
                  </a:lnTo>
                  <a:lnTo>
                    <a:pt x="276774" y="370222"/>
                  </a:lnTo>
                  <a:lnTo>
                    <a:pt x="284455" y="402001"/>
                  </a:lnTo>
                  <a:lnTo>
                    <a:pt x="293789" y="436996"/>
                  </a:lnTo>
                  <a:lnTo>
                    <a:pt x="297048" y="473767"/>
                  </a:lnTo>
                  <a:lnTo>
                    <a:pt x="296245" y="474581"/>
                  </a:lnTo>
                  <a:lnTo>
                    <a:pt x="293096" y="475484"/>
                  </a:lnTo>
                  <a:lnTo>
                    <a:pt x="291917" y="474879"/>
                  </a:lnTo>
                  <a:lnTo>
                    <a:pt x="291131" y="473628"/>
                  </a:lnTo>
                  <a:lnTo>
                    <a:pt x="290026" y="467823"/>
                  </a:lnTo>
                  <a:lnTo>
                    <a:pt x="288921" y="462321"/>
                  </a:lnTo>
                  <a:lnTo>
                    <a:pt x="277428" y="428310"/>
                  </a:lnTo>
                  <a:lnTo>
                    <a:pt x="274934" y="391455"/>
                  </a:lnTo>
                  <a:lnTo>
                    <a:pt x="274442" y="355608"/>
                  </a:lnTo>
                  <a:lnTo>
                    <a:pt x="274344" y="324068"/>
                  </a:lnTo>
                  <a:lnTo>
                    <a:pt x="276583" y="295637"/>
                  </a:lnTo>
                  <a:lnTo>
                    <a:pt x="287319" y="269078"/>
                  </a:lnTo>
                  <a:lnTo>
                    <a:pt x="292233" y="261948"/>
                  </a:lnTo>
                  <a:lnTo>
                    <a:pt x="297239" y="258214"/>
                  </a:lnTo>
                  <a:lnTo>
                    <a:pt x="303133" y="256555"/>
                  </a:lnTo>
                  <a:lnTo>
                    <a:pt x="311398" y="255818"/>
                  </a:lnTo>
                  <a:lnTo>
                    <a:pt x="318457" y="257748"/>
                  </a:lnTo>
                  <a:lnTo>
                    <a:pt x="329887" y="265885"/>
                  </a:lnTo>
                  <a:lnTo>
                    <a:pt x="360065" y="301883"/>
                  </a:lnTo>
                  <a:lnTo>
                    <a:pt x="377680" y="332459"/>
                  </a:lnTo>
                  <a:lnTo>
                    <a:pt x="396588" y="367975"/>
                  </a:lnTo>
                  <a:lnTo>
                    <a:pt x="412584" y="403746"/>
                  </a:lnTo>
                  <a:lnTo>
                    <a:pt x="429134" y="436494"/>
                  </a:lnTo>
                  <a:lnTo>
                    <a:pt x="447167" y="473707"/>
                  </a:lnTo>
                  <a:lnTo>
                    <a:pt x="449580" y="4838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33"/>
            <p:cNvSpPr/>
            <p:nvPr/>
          </p:nvSpPr>
          <p:spPr>
            <a:xfrm>
              <a:off x="8610749" y="5593080"/>
              <a:ext cx="114152" cy="350521"/>
            </a:xfrm>
            <a:custGeom>
              <a:avLst/>
              <a:gdLst/>
              <a:ahLst/>
              <a:cxnLst/>
              <a:rect l="0" t="0" r="0" b="0"/>
              <a:pathLst>
                <a:path w="114152" h="350521">
                  <a:moveTo>
                    <a:pt x="114151" y="0"/>
                  </a:moveTo>
                  <a:lnTo>
                    <a:pt x="107590" y="0"/>
                  </a:lnTo>
                  <a:lnTo>
                    <a:pt x="70494" y="31999"/>
                  </a:lnTo>
                  <a:lnTo>
                    <a:pt x="51403" y="54298"/>
                  </a:lnTo>
                  <a:lnTo>
                    <a:pt x="39773" y="70651"/>
                  </a:lnTo>
                  <a:lnTo>
                    <a:pt x="3681" y="103830"/>
                  </a:lnTo>
                  <a:lnTo>
                    <a:pt x="0" y="113842"/>
                  </a:lnTo>
                  <a:lnTo>
                    <a:pt x="3940" y="114164"/>
                  </a:lnTo>
                  <a:lnTo>
                    <a:pt x="8159" y="111982"/>
                  </a:lnTo>
                  <a:lnTo>
                    <a:pt x="10470" y="110214"/>
                  </a:lnTo>
                  <a:lnTo>
                    <a:pt x="17552" y="108251"/>
                  </a:lnTo>
                  <a:lnTo>
                    <a:pt x="31059" y="104887"/>
                  </a:lnTo>
                  <a:lnTo>
                    <a:pt x="46749" y="100211"/>
                  </a:lnTo>
                  <a:lnTo>
                    <a:pt x="59372" y="103445"/>
                  </a:lnTo>
                  <a:lnTo>
                    <a:pt x="72725" y="112124"/>
                  </a:lnTo>
                  <a:lnTo>
                    <a:pt x="80898" y="120334"/>
                  </a:lnTo>
                  <a:lnTo>
                    <a:pt x="93800" y="142700"/>
                  </a:lnTo>
                  <a:lnTo>
                    <a:pt x="97901" y="168734"/>
                  </a:lnTo>
                  <a:lnTo>
                    <a:pt x="98778" y="205883"/>
                  </a:lnTo>
                  <a:lnTo>
                    <a:pt x="94826" y="228642"/>
                  </a:lnTo>
                  <a:lnTo>
                    <a:pt x="75178" y="266705"/>
                  </a:lnTo>
                  <a:lnTo>
                    <a:pt x="55558" y="301226"/>
                  </a:lnTo>
                  <a:lnTo>
                    <a:pt x="32566" y="334140"/>
                  </a:lnTo>
                  <a:lnTo>
                    <a:pt x="22711" y="35052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idx="4294967295"/>
          </p:nvPr>
        </p:nvSpPr>
        <p:spPr>
          <a:xfrm>
            <a:off x="457200" y="274638"/>
            <a:ext cx="8229600" cy="792162"/>
          </a:xfrm>
        </p:spPr>
        <p:txBody>
          <a:bodyPr anchor="t"/>
          <a:lstStyle/>
          <a:p>
            <a:pPr eaLnBrk="1" hangingPunct="1"/>
            <a:r>
              <a:rPr lang="en-US" b="1" smtClean="0"/>
              <a:t>Peppered Moths</a:t>
            </a:r>
          </a:p>
        </p:txBody>
      </p:sp>
      <p:sp>
        <p:nvSpPr>
          <p:cNvPr id="116738" name="Rectangle 3" descr="Rectangle: Click to edit Master text styles&#10;Second level&#10;Third level&#10;Fourth level&#10;Fifth level"/>
          <p:cNvSpPr>
            <a:spLocks noGrp="1" noChangeArrowheads="1"/>
          </p:cNvSpPr>
          <p:nvPr>
            <p:ph type="body" idx="4294967295"/>
          </p:nvPr>
        </p:nvSpPr>
        <p:spPr>
          <a:xfrm>
            <a:off x="457200" y="990600"/>
            <a:ext cx="4800600" cy="762000"/>
          </a:xfrm>
        </p:spPr>
        <p:txBody>
          <a:bodyPr/>
          <a:lstStyle/>
          <a:p>
            <a:pPr eaLnBrk="1" hangingPunct="1"/>
            <a:r>
              <a:rPr lang="en-US" b="1" smtClean="0"/>
              <a:t>Dark vs. light variants</a:t>
            </a:r>
          </a:p>
        </p:txBody>
      </p:sp>
      <p:grpSp>
        <p:nvGrpSpPr>
          <p:cNvPr id="116739" name="Group 8"/>
          <p:cNvGrpSpPr>
            <a:grpSpLocks/>
          </p:cNvGrpSpPr>
          <p:nvPr/>
        </p:nvGrpSpPr>
        <p:grpSpPr bwMode="auto">
          <a:xfrm>
            <a:off x="760413" y="1524000"/>
            <a:ext cx="8234362" cy="2252663"/>
            <a:chOff x="479" y="1355"/>
            <a:chExt cx="5187" cy="1419"/>
          </a:xfrm>
        </p:grpSpPr>
        <p:pic>
          <p:nvPicPr>
            <p:cNvPr id="415748" name="Picture 4"/>
            <p:cNvPicPr>
              <a:picLocks noChangeAspect="1" noChangeArrowheads="1"/>
            </p:cNvPicPr>
            <p:nvPr/>
          </p:nvPicPr>
          <p:blipFill>
            <a:blip r:embed="rId3" cstate="print"/>
            <a:srcRect/>
            <a:stretch>
              <a:fillRect/>
            </a:stretch>
          </p:blipFill>
          <p:spPr bwMode="auto">
            <a:xfrm>
              <a:off x="479" y="1355"/>
              <a:ext cx="1687" cy="1419"/>
            </a:xfrm>
            <a:prstGeom prst="rect">
              <a:avLst/>
            </a:prstGeom>
            <a:noFill/>
            <a:effectLst>
              <a:outerShdw blurRad="63500" dist="38099" dir="2700000" algn="ctr" rotWithShape="0">
                <a:srgbClr val="000000">
                  <a:alpha val="74998"/>
                </a:srgbClr>
              </a:outerShdw>
            </a:effectLst>
          </p:spPr>
        </p:pic>
        <p:pic>
          <p:nvPicPr>
            <p:cNvPr id="415749" name="Picture 5"/>
            <p:cNvPicPr>
              <a:picLocks noChangeAspect="1" noChangeArrowheads="1"/>
            </p:cNvPicPr>
            <p:nvPr/>
          </p:nvPicPr>
          <p:blipFill>
            <a:blip r:embed="rId4" cstate="print"/>
            <a:srcRect/>
            <a:stretch>
              <a:fillRect/>
            </a:stretch>
          </p:blipFill>
          <p:spPr bwMode="auto">
            <a:xfrm>
              <a:off x="3985" y="1355"/>
              <a:ext cx="1681" cy="1414"/>
            </a:xfrm>
            <a:prstGeom prst="rect">
              <a:avLst/>
            </a:prstGeom>
            <a:noFill/>
            <a:effectLst>
              <a:outerShdw blurRad="63500" dist="38099" dir="2700000" algn="ctr" rotWithShape="0">
                <a:srgbClr val="000000">
                  <a:alpha val="74998"/>
                </a:srgbClr>
              </a:outerShdw>
            </a:effectLst>
          </p:spPr>
        </p:pic>
        <p:pic>
          <p:nvPicPr>
            <p:cNvPr id="415750" name="Picture 6"/>
            <p:cNvPicPr>
              <a:picLocks noChangeAspect="1" noChangeArrowheads="1"/>
            </p:cNvPicPr>
            <p:nvPr/>
          </p:nvPicPr>
          <p:blipFill>
            <a:blip r:embed="rId5" cstate="print"/>
            <a:srcRect/>
            <a:stretch>
              <a:fillRect/>
            </a:stretch>
          </p:blipFill>
          <p:spPr bwMode="auto">
            <a:xfrm>
              <a:off x="2232" y="1355"/>
              <a:ext cx="1687" cy="1418"/>
            </a:xfrm>
            <a:prstGeom prst="rect">
              <a:avLst/>
            </a:prstGeom>
            <a:noFill/>
            <a:effectLst>
              <a:outerShdw blurRad="63500" dist="38099" dir="2700000" algn="ctr" rotWithShape="0">
                <a:srgbClr val="000000">
                  <a:alpha val="74998"/>
                </a:srgbClr>
              </a:outerShdw>
            </a:effectLst>
          </p:spPr>
        </p:pic>
      </p:grpSp>
      <p:sp>
        <p:nvSpPr>
          <p:cNvPr id="116740" name="Text Box 8"/>
          <p:cNvSpPr txBox="1">
            <a:spLocks noChangeArrowheads="1"/>
          </p:cNvSpPr>
          <p:nvPr/>
        </p:nvSpPr>
        <p:spPr bwMode="auto">
          <a:xfrm>
            <a:off x="1600200" y="3768725"/>
            <a:ext cx="6705600" cy="2327275"/>
          </a:xfrm>
          <a:prstGeom prst="rect">
            <a:avLst/>
          </a:prstGeom>
          <a:noFill/>
          <a:ln w="38100">
            <a:solidFill>
              <a:schemeClr val="tx1"/>
            </a:solidFill>
            <a:miter lim="800000"/>
            <a:headEnd/>
            <a:tailEnd/>
          </a:ln>
        </p:spPr>
        <p:txBody>
          <a:bodyPr>
            <a:spAutoFit/>
          </a:bodyPr>
          <a:lstStyle/>
          <a:p>
            <a:pPr eaLnBrk="0" hangingPunct="0">
              <a:tabLst>
                <a:tab pos="1778000" algn="dec"/>
                <a:tab pos="3262313" algn="dec"/>
              </a:tabLst>
            </a:pPr>
            <a:r>
              <a:rPr lang="en-US" sz="3600" b="1" u="sng">
                <a:solidFill>
                  <a:schemeClr val="tx2"/>
                </a:solidFill>
                <a:ea typeface="ＭＳ Ｐゴシック"/>
                <a:cs typeface="ＭＳ Ｐゴシック"/>
              </a:rPr>
              <a:t>Year</a:t>
            </a:r>
            <a:r>
              <a:rPr lang="en-US" sz="3600" b="1">
                <a:solidFill>
                  <a:schemeClr val="tx2"/>
                </a:solidFill>
                <a:ea typeface="ＭＳ Ｐゴシック"/>
                <a:cs typeface="ＭＳ Ｐゴシック"/>
              </a:rPr>
              <a:t>    	</a:t>
            </a:r>
            <a:r>
              <a:rPr lang="en-US" sz="3600" b="1" u="sng">
                <a:solidFill>
                  <a:schemeClr val="tx2"/>
                </a:solidFill>
                <a:ea typeface="ＭＳ Ｐゴシック"/>
                <a:cs typeface="ＭＳ Ｐゴシック"/>
              </a:rPr>
              <a:t>% Dark		% Light</a:t>
            </a:r>
            <a:endParaRPr lang="en-US" sz="3600" b="1">
              <a:solidFill>
                <a:srgbClr val="0F116A"/>
              </a:solidFill>
              <a:ea typeface="ＭＳ Ｐゴシック"/>
              <a:cs typeface="ＭＳ Ｐゴシック"/>
            </a:endParaRPr>
          </a:p>
          <a:p>
            <a:pPr eaLnBrk="0" hangingPunct="0">
              <a:tabLst>
                <a:tab pos="1778000" algn="dec"/>
                <a:tab pos="3262313" algn="dec"/>
              </a:tabLst>
            </a:pPr>
            <a:r>
              <a:rPr lang="en-US" sz="3600" b="1">
                <a:solidFill>
                  <a:srgbClr val="0F116A"/>
                </a:solidFill>
                <a:ea typeface="ＭＳ Ｐゴシック"/>
                <a:cs typeface="ＭＳ Ｐゴシック"/>
              </a:rPr>
              <a:t>1848	         5	               95</a:t>
            </a:r>
          </a:p>
          <a:p>
            <a:pPr eaLnBrk="0" hangingPunct="0">
              <a:tabLst>
                <a:tab pos="1778000" algn="dec"/>
                <a:tab pos="3262313" algn="dec"/>
              </a:tabLst>
            </a:pPr>
            <a:r>
              <a:rPr lang="en-US" sz="3600" b="1">
                <a:solidFill>
                  <a:srgbClr val="0F116A"/>
                </a:solidFill>
                <a:ea typeface="ＭＳ Ｐゴシック"/>
                <a:cs typeface="ＭＳ Ｐゴシック"/>
              </a:rPr>
              <a:t>1895	         98	             2</a:t>
            </a:r>
          </a:p>
          <a:p>
            <a:pPr eaLnBrk="0" hangingPunct="0">
              <a:tabLst>
                <a:tab pos="1778000" algn="dec"/>
                <a:tab pos="3262313" algn="dec"/>
              </a:tabLst>
            </a:pPr>
            <a:r>
              <a:rPr lang="en-US" sz="3600" b="1">
                <a:solidFill>
                  <a:srgbClr val="0F116A"/>
                </a:solidFill>
                <a:ea typeface="ＭＳ Ｐゴシック"/>
                <a:cs typeface="ＭＳ Ｐゴシック"/>
              </a:rPr>
              <a:t>1995	         19	             81</a:t>
            </a:r>
            <a:endParaRPr lang="en-US" sz="3600">
              <a:solidFill>
                <a:srgbClr val="000000"/>
              </a:solidFill>
              <a:latin typeface="Times New Roman" pitchFamily="18" charset="0"/>
              <a:ea typeface="ＭＳ Ｐゴシック"/>
              <a:cs typeface="ＭＳ Ｐゴシック"/>
            </a:endParaRPr>
          </a:p>
        </p:txBody>
      </p:sp>
      <p:sp>
        <p:nvSpPr>
          <p:cNvPr id="9" name="SMARTInkShape-234"/>
          <p:cNvSpPr/>
          <p:nvPr/>
        </p:nvSpPr>
        <p:spPr>
          <a:xfrm>
            <a:off x="2325076" y="2583314"/>
            <a:ext cx="844594" cy="1280020"/>
          </a:xfrm>
          <a:custGeom>
            <a:avLst/>
            <a:gdLst/>
            <a:ahLst/>
            <a:cxnLst/>
            <a:rect l="0" t="0" r="0" b="0"/>
            <a:pathLst>
              <a:path w="844594" h="1280020">
                <a:moveTo>
                  <a:pt x="311443" y="213226"/>
                </a:moveTo>
                <a:lnTo>
                  <a:pt x="311443" y="249050"/>
                </a:lnTo>
                <a:lnTo>
                  <a:pt x="309186" y="282509"/>
                </a:lnTo>
                <a:lnTo>
                  <a:pt x="300838" y="316470"/>
                </a:lnTo>
                <a:lnTo>
                  <a:pt x="291036" y="350554"/>
                </a:lnTo>
                <a:lnTo>
                  <a:pt x="280946" y="386763"/>
                </a:lnTo>
                <a:lnTo>
                  <a:pt x="266755" y="422670"/>
                </a:lnTo>
                <a:lnTo>
                  <a:pt x="252882" y="457139"/>
                </a:lnTo>
                <a:lnTo>
                  <a:pt x="234714" y="493424"/>
                </a:lnTo>
                <a:lnTo>
                  <a:pt x="214819" y="529347"/>
                </a:lnTo>
                <a:lnTo>
                  <a:pt x="194583" y="563818"/>
                </a:lnTo>
                <a:lnTo>
                  <a:pt x="174279" y="600104"/>
                </a:lnTo>
                <a:lnTo>
                  <a:pt x="153962" y="636027"/>
                </a:lnTo>
                <a:lnTo>
                  <a:pt x="138723" y="665690"/>
                </a:lnTo>
                <a:lnTo>
                  <a:pt x="123483" y="695928"/>
                </a:lnTo>
                <a:lnTo>
                  <a:pt x="108243" y="726336"/>
                </a:lnTo>
                <a:lnTo>
                  <a:pt x="87924" y="761715"/>
                </a:lnTo>
                <a:lnTo>
                  <a:pt x="73530" y="790513"/>
                </a:lnTo>
                <a:lnTo>
                  <a:pt x="60987" y="819648"/>
                </a:lnTo>
                <a:lnTo>
                  <a:pt x="32210" y="854936"/>
                </a:lnTo>
                <a:lnTo>
                  <a:pt x="22240" y="873503"/>
                </a:lnTo>
                <a:lnTo>
                  <a:pt x="13581" y="908377"/>
                </a:lnTo>
                <a:lnTo>
                  <a:pt x="3969" y="943583"/>
                </a:lnTo>
                <a:lnTo>
                  <a:pt x="0" y="974996"/>
                </a:lnTo>
                <a:lnTo>
                  <a:pt x="1474" y="1005660"/>
                </a:lnTo>
                <a:lnTo>
                  <a:pt x="5622" y="1036177"/>
                </a:lnTo>
                <a:lnTo>
                  <a:pt x="14798" y="1072027"/>
                </a:lnTo>
                <a:lnTo>
                  <a:pt x="27034" y="1104625"/>
                </a:lnTo>
                <a:lnTo>
                  <a:pt x="43056" y="1137550"/>
                </a:lnTo>
                <a:lnTo>
                  <a:pt x="58396" y="1160317"/>
                </a:lnTo>
                <a:lnTo>
                  <a:pt x="65205" y="1172635"/>
                </a:lnTo>
                <a:lnTo>
                  <a:pt x="103268" y="1209126"/>
                </a:lnTo>
                <a:lnTo>
                  <a:pt x="140213" y="1235360"/>
                </a:lnTo>
                <a:lnTo>
                  <a:pt x="174814" y="1249350"/>
                </a:lnTo>
                <a:lnTo>
                  <a:pt x="212453" y="1262220"/>
                </a:lnTo>
                <a:lnTo>
                  <a:pt x="242877" y="1270143"/>
                </a:lnTo>
                <a:lnTo>
                  <a:pt x="280965" y="1277344"/>
                </a:lnTo>
                <a:lnTo>
                  <a:pt x="319064" y="1279672"/>
                </a:lnTo>
                <a:lnTo>
                  <a:pt x="357164" y="1279979"/>
                </a:lnTo>
                <a:lnTo>
                  <a:pt x="395264" y="1280019"/>
                </a:lnTo>
                <a:lnTo>
                  <a:pt x="425743" y="1277767"/>
                </a:lnTo>
                <a:lnTo>
                  <a:pt x="463843" y="1272265"/>
                </a:lnTo>
                <a:lnTo>
                  <a:pt x="501943" y="1261892"/>
                </a:lnTo>
                <a:lnTo>
                  <a:pt x="537786" y="1243468"/>
                </a:lnTo>
                <a:lnTo>
                  <a:pt x="572583" y="1224563"/>
                </a:lnTo>
                <a:lnTo>
                  <a:pt x="610394" y="1193761"/>
                </a:lnTo>
                <a:lnTo>
                  <a:pt x="646210" y="1158560"/>
                </a:lnTo>
                <a:lnTo>
                  <a:pt x="677158" y="1121635"/>
                </a:lnTo>
                <a:lnTo>
                  <a:pt x="697515" y="1091917"/>
                </a:lnTo>
                <a:lnTo>
                  <a:pt x="712605" y="1059518"/>
                </a:lnTo>
                <a:lnTo>
                  <a:pt x="731014" y="1028659"/>
                </a:lnTo>
                <a:lnTo>
                  <a:pt x="750956" y="998104"/>
                </a:lnTo>
                <a:lnTo>
                  <a:pt x="765119" y="962373"/>
                </a:lnTo>
                <a:lnTo>
                  <a:pt x="778327" y="929977"/>
                </a:lnTo>
                <a:lnTo>
                  <a:pt x="792946" y="895073"/>
                </a:lnTo>
                <a:lnTo>
                  <a:pt x="801290" y="860803"/>
                </a:lnTo>
                <a:lnTo>
                  <a:pt x="825265" y="824557"/>
                </a:lnTo>
                <a:lnTo>
                  <a:pt x="831909" y="807508"/>
                </a:lnTo>
                <a:lnTo>
                  <a:pt x="838432" y="771226"/>
                </a:lnTo>
                <a:lnTo>
                  <a:pt x="843577" y="735304"/>
                </a:lnTo>
                <a:lnTo>
                  <a:pt x="844593" y="700833"/>
                </a:lnTo>
                <a:lnTo>
                  <a:pt x="842536" y="664547"/>
                </a:lnTo>
                <a:lnTo>
                  <a:pt x="838273" y="632670"/>
                </a:lnTo>
                <a:lnTo>
                  <a:pt x="831348" y="601067"/>
                </a:lnTo>
                <a:lnTo>
                  <a:pt x="821826" y="565348"/>
                </a:lnTo>
                <a:lnTo>
                  <a:pt x="811792" y="533582"/>
                </a:lnTo>
                <a:lnTo>
                  <a:pt x="793088" y="497465"/>
                </a:lnTo>
                <a:lnTo>
                  <a:pt x="772929" y="463985"/>
                </a:lnTo>
                <a:lnTo>
                  <a:pt x="748219" y="426493"/>
                </a:lnTo>
                <a:lnTo>
                  <a:pt x="722910" y="394505"/>
                </a:lnTo>
                <a:lnTo>
                  <a:pt x="696675" y="357795"/>
                </a:lnTo>
                <a:lnTo>
                  <a:pt x="665562" y="319878"/>
                </a:lnTo>
                <a:lnTo>
                  <a:pt x="639243" y="285575"/>
                </a:lnTo>
                <a:lnTo>
                  <a:pt x="614568" y="249439"/>
                </a:lnTo>
                <a:lnTo>
                  <a:pt x="594867" y="212977"/>
                </a:lnTo>
                <a:lnTo>
                  <a:pt x="576416" y="177350"/>
                </a:lnTo>
                <a:lnTo>
                  <a:pt x="564649" y="158287"/>
                </a:lnTo>
                <a:lnTo>
                  <a:pt x="549587" y="122422"/>
                </a:lnTo>
                <a:lnTo>
                  <a:pt x="530973" y="90218"/>
                </a:lnTo>
                <a:lnTo>
                  <a:pt x="515069" y="61351"/>
                </a:lnTo>
                <a:lnTo>
                  <a:pt x="483375" y="27966"/>
                </a:lnTo>
                <a:lnTo>
                  <a:pt x="450054" y="5051"/>
                </a:lnTo>
                <a:lnTo>
                  <a:pt x="435581" y="1402"/>
                </a:lnTo>
                <a:lnTo>
                  <a:pt x="411956" y="0"/>
                </a:lnTo>
                <a:lnTo>
                  <a:pt x="404658" y="2183"/>
                </a:lnTo>
                <a:lnTo>
                  <a:pt x="366908" y="29351"/>
                </a:lnTo>
                <a:lnTo>
                  <a:pt x="353005" y="43194"/>
                </a:lnTo>
                <a:lnTo>
                  <a:pt x="342105" y="63614"/>
                </a:lnTo>
                <a:lnTo>
                  <a:pt x="328957" y="100759"/>
                </a:lnTo>
                <a:lnTo>
                  <a:pt x="321746" y="137267"/>
                </a:lnTo>
                <a:lnTo>
                  <a:pt x="319417" y="175157"/>
                </a:lnTo>
                <a:lnTo>
                  <a:pt x="313897" y="211695"/>
                </a:lnTo>
                <a:lnTo>
                  <a:pt x="311928" y="249267"/>
                </a:lnTo>
                <a:lnTo>
                  <a:pt x="307494" y="285444"/>
                </a:lnTo>
                <a:lnTo>
                  <a:pt x="304911" y="315151"/>
                </a:lnTo>
                <a:lnTo>
                  <a:pt x="300100" y="345402"/>
                </a:lnTo>
                <a:lnTo>
                  <a:pt x="296973" y="379034"/>
                </a:lnTo>
                <a:lnTo>
                  <a:pt x="296204" y="4037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a:xfrm>
            <a:off x="457200" y="274638"/>
            <a:ext cx="8229600" cy="792162"/>
          </a:xfrm>
        </p:spPr>
        <p:txBody>
          <a:bodyPr anchor="t"/>
          <a:lstStyle/>
          <a:p>
            <a:pPr eaLnBrk="1" hangingPunct="1"/>
            <a:r>
              <a:rPr lang="en-US" u="sng" smtClean="0">
                <a:latin typeface="Cooper Black" pitchFamily="18" charset="0"/>
              </a:rPr>
              <a:t>PEPPERED MOTH</a:t>
            </a:r>
          </a:p>
        </p:txBody>
      </p:sp>
      <p:sp>
        <p:nvSpPr>
          <p:cNvPr id="118786" name="Rectangle 3" descr="Rectangle: Click to edit Master text styles&#10;Second level&#10;Third level&#10;Fourth level&#10;Fifth level"/>
          <p:cNvSpPr>
            <a:spLocks noGrp="1" noChangeArrowheads="1"/>
          </p:cNvSpPr>
          <p:nvPr>
            <p:ph type="body" idx="4294967295"/>
          </p:nvPr>
        </p:nvSpPr>
        <p:spPr>
          <a:xfrm>
            <a:off x="685800" y="1066800"/>
            <a:ext cx="7924800" cy="4800600"/>
          </a:xfrm>
        </p:spPr>
        <p:txBody>
          <a:bodyPr/>
          <a:lstStyle/>
          <a:p>
            <a:pPr eaLnBrk="1" hangingPunct="1">
              <a:buFontTx/>
              <a:buNone/>
            </a:pPr>
            <a:r>
              <a:rPr lang="en-US" b="1" smtClean="0"/>
              <a:t>What was the selection factor?</a:t>
            </a:r>
          </a:p>
          <a:p>
            <a:pPr lvl="1" eaLnBrk="1" hangingPunct="1">
              <a:buFontTx/>
              <a:buNone/>
            </a:pPr>
            <a:r>
              <a:rPr lang="en-US" u="sng" smtClean="0">
                <a:solidFill>
                  <a:schemeClr val="tx2"/>
                </a:solidFill>
              </a:rPr>
              <a:t>Early 1800s</a:t>
            </a:r>
            <a:r>
              <a:rPr lang="en-US" smtClean="0"/>
              <a:t> = Pre-industrial England</a:t>
            </a:r>
          </a:p>
          <a:p>
            <a:pPr lvl="2" eaLnBrk="1" hangingPunct="1"/>
            <a:r>
              <a:rPr lang="en-US" smtClean="0"/>
              <a:t>low pollution</a:t>
            </a:r>
          </a:p>
          <a:p>
            <a:pPr lvl="2" eaLnBrk="1" hangingPunct="1"/>
            <a:r>
              <a:rPr lang="en-US" smtClean="0"/>
              <a:t>lichen growing on trees = light colored bark</a:t>
            </a:r>
          </a:p>
          <a:p>
            <a:pPr lvl="1" eaLnBrk="1" hangingPunct="1">
              <a:buFontTx/>
              <a:buNone/>
            </a:pPr>
            <a:r>
              <a:rPr lang="en-US" u="sng" smtClean="0">
                <a:solidFill>
                  <a:schemeClr val="tx2"/>
                </a:solidFill>
              </a:rPr>
              <a:t>Late 1800s</a:t>
            </a:r>
            <a:r>
              <a:rPr lang="en-US" smtClean="0"/>
              <a:t> = Industrial England</a:t>
            </a:r>
          </a:p>
          <a:p>
            <a:pPr lvl="2" eaLnBrk="1" hangingPunct="1"/>
            <a:r>
              <a:rPr lang="en-US" smtClean="0"/>
              <a:t>factories = soot coated trees</a:t>
            </a:r>
          </a:p>
          <a:p>
            <a:pPr lvl="2" eaLnBrk="1" hangingPunct="1"/>
            <a:r>
              <a:rPr lang="en-US" smtClean="0"/>
              <a:t>killed lichen = dark colored bark</a:t>
            </a:r>
          </a:p>
          <a:p>
            <a:pPr lvl="1" eaLnBrk="1" hangingPunct="1">
              <a:buFontTx/>
              <a:buNone/>
            </a:pPr>
            <a:r>
              <a:rPr lang="en-US" u="sng" smtClean="0">
                <a:solidFill>
                  <a:schemeClr val="tx2"/>
                </a:solidFill>
              </a:rPr>
              <a:t>Mid 1900s</a:t>
            </a:r>
            <a:r>
              <a:rPr lang="en-US" smtClean="0"/>
              <a:t> = pollution controls</a:t>
            </a:r>
          </a:p>
          <a:p>
            <a:pPr lvl="2" eaLnBrk="1" hangingPunct="1"/>
            <a:r>
              <a:rPr lang="en-US" smtClean="0"/>
              <a:t>clean air laws</a:t>
            </a:r>
          </a:p>
          <a:p>
            <a:pPr lvl="2" eaLnBrk="1" hangingPunct="1"/>
            <a:r>
              <a:rPr lang="en-US" smtClean="0"/>
              <a:t>return of lichen = light colored bark</a:t>
            </a:r>
          </a:p>
        </p:txBody>
      </p:sp>
      <p:sp>
        <p:nvSpPr>
          <p:cNvPr id="5" name="Rectangle 4"/>
          <p:cNvSpPr/>
          <p:nvPr/>
        </p:nvSpPr>
        <p:spPr>
          <a:xfrm>
            <a:off x="1066800" y="2971800"/>
            <a:ext cx="52578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066800" y="4495800"/>
            <a:ext cx="5562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846" name="Picture 6"/>
          <p:cNvPicPr>
            <a:picLocks noChangeAspect="1" noChangeArrowheads="1"/>
          </p:cNvPicPr>
          <p:nvPr/>
        </p:nvPicPr>
        <p:blipFill>
          <a:blip r:embed="rId3" cstate="print"/>
          <a:srcRect/>
          <a:stretch>
            <a:fillRect/>
          </a:stretch>
        </p:blipFill>
        <p:spPr bwMode="auto">
          <a:xfrm>
            <a:off x="6477000" y="3048000"/>
            <a:ext cx="2432050" cy="2141538"/>
          </a:xfrm>
          <a:prstGeom prst="rect">
            <a:avLst/>
          </a:prstGeom>
          <a:noFill/>
          <a:ln w="9525">
            <a:noFill/>
            <a:miter lim="800000"/>
            <a:headEnd/>
            <a:tailEnd/>
          </a:ln>
          <a:effectLst>
            <a:outerShdw dist="35921" dir="2700000" algn="ctr" rotWithShape="0">
              <a:srgbClr val="808080">
                <a:alpha val="7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1905000" y="609600"/>
            <a:ext cx="5257800"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box(in)">
                                      <p:cBhvr>
                                        <p:cTn id="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2350</Words>
  <Application>Microsoft Office PowerPoint</Application>
  <PresentationFormat>On-screen Show (4:3)</PresentationFormat>
  <Paragraphs>310</Paragraphs>
  <Slides>199</Slides>
  <Notes>8</Notes>
  <HiddenSlides>0</HiddenSlides>
  <MMClips>0</MMClips>
  <ScaleCrop>false</ScaleCrop>
  <HeadingPairs>
    <vt:vector size="4" baseType="variant">
      <vt:variant>
        <vt:lpstr>Theme</vt:lpstr>
      </vt:variant>
      <vt:variant>
        <vt:i4>1</vt:i4>
      </vt:variant>
      <vt:variant>
        <vt:lpstr>Slide Titles</vt:lpstr>
      </vt:variant>
      <vt:variant>
        <vt:i4>199</vt:i4>
      </vt:variant>
    </vt:vector>
  </HeadingPairs>
  <TitlesOfParts>
    <vt:vector size="200"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EVOLUTION OF BIRDS</vt:lpstr>
      <vt:lpstr>EVOLUTION OF LAND ANIMALS</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Peppered Moths</vt:lpstr>
      <vt:lpstr>PEPPERED MOTH</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The Lion’s Mane…</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CHEETAHS</vt:lpstr>
      <vt:lpstr>CONSERVATION ISSUES</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vector>
  </TitlesOfParts>
  <Company>Whitesboro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Press Enter</dc:creator>
  <cp:lastModifiedBy>Windows User</cp:lastModifiedBy>
  <cp:revision>114</cp:revision>
  <dcterms:created xsi:type="dcterms:W3CDTF">2016-01-03T19:00:03Z</dcterms:created>
  <dcterms:modified xsi:type="dcterms:W3CDTF">2016-01-12T18:04:48Z</dcterms:modified>
</cp:coreProperties>
</file>