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5" r:id="rId3"/>
    <p:sldId id="269" r:id="rId4"/>
    <p:sldId id="270" r:id="rId5"/>
    <p:sldId id="351" r:id="rId6"/>
    <p:sldId id="271" r:id="rId7"/>
    <p:sldId id="266" r:id="rId8"/>
    <p:sldId id="396" r:id="rId9"/>
    <p:sldId id="267" r:id="rId10"/>
    <p:sldId id="345" r:id="rId11"/>
    <p:sldId id="346" r:id="rId12"/>
    <p:sldId id="347" r:id="rId13"/>
    <p:sldId id="348" r:id="rId14"/>
    <p:sldId id="402" r:id="rId15"/>
    <p:sldId id="403" r:id="rId16"/>
    <p:sldId id="276" r:id="rId17"/>
    <p:sldId id="279" r:id="rId18"/>
    <p:sldId id="281" r:id="rId19"/>
    <p:sldId id="303" r:id="rId20"/>
    <p:sldId id="306" r:id="rId21"/>
    <p:sldId id="404" r:id="rId22"/>
    <p:sldId id="397" r:id="rId23"/>
    <p:sldId id="309" r:id="rId24"/>
    <p:sldId id="311" r:id="rId25"/>
    <p:sldId id="398" r:id="rId26"/>
    <p:sldId id="312" r:id="rId27"/>
    <p:sldId id="405" r:id="rId28"/>
    <p:sldId id="313" r:id="rId29"/>
    <p:sldId id="314" r:id="rId30"/>
    <p:sldId id="315" r:id="rId31"/>
    <p:sldId id="400" r:id="rId32"/>
    <p:sldId id="401" r:id="rId33"/>
    <p:sldId id="318" r:id="rId34"/>
    <p:sldId id="406" r:id="rId35"/>
    <p:sldId id="407" r:id="rId36"/>
    <p:sldId id="408" r:id="rId37"/>
    <p:sldId id="409" r:id="rId38"/>
    <p:sldId id="411" r:id="rId39"/>
    <p:sldId id="410" r:id="rId40"/>
    <p:sldId id="412" r:id="rId41"/>
    <p:sldId id="414" r:id="rId42"/>
    <p:sldId id="272" r:id="rId43"/>
    <p:sldId id="274" r:id="rId44"/>
    <p:sldId id="275" r:id="rId45"/>
    <p:sldId id="273" r:id="rId46"/>
    <p:sldId id="277" r:id="rId47"/>
    <p:sldId id="295" r:id="rId48"/>
    <p:sldId id="302" r:id="rId49"/>
    <p:sldId id="375" r:id="rId50"/>
    <p:sldId id="380" r:id="rId51"/>
    <p:sldId id="377" r:id="rId52"/>
    <p:sldId id="378" r:id="rId53"/>
    <p:sldId id="296" r:id="rId54"/>
    <p:sldId id="298" r:id="rId55"/>
    <p:sldId id="379" r:id="rId56"/>
    <p:sldId id="382" r:id="rId57"/>
    <p:sldId id="301" r:id="rId58"/>
    <p:sldId id="319" r:id="rId59"/>
    <p:sldId id="391" r:id="rId60"/>
    <p:sldId id="320" r:id="rId61"/>
    <p:sldId id="327" r:id="rId62"/>
    <p:sldId id="417" r:id="rId63"/>
    <p:sldId id="392" r:id="rId64"/>
    <p:sldId id="321" r:id="rId65"/>
    <p:sldId id="322" r:id="rId66"/>
    <p:sldId id="418" r:id="rId67"/>
    <p:sldId id="323" r:id="rId68"/>
    <p:sldId id="393" r:id="rId69"/>
    <p:sldId id="324" r:id="rId70"/>
    <p:sldId id="326" r:id="rId71"/>
    <p:sldId id="325" r:id="rId72"/>
    <p:sldId id="394" r:id="rId73"/>
    <p:sldId id="328" r:id="rId74"/>
    <p:sldId id="329" r:id="rId75"/>
    <p:sldId id="330" r:id="rId76"/>
    <p:sldId id="333" r:id="rId77"/>
    <p:sldId id="331" r:id="rId78"/>
    <p:sldId id="332" r:id="rId79"/>
    <p:sldId id="334" r:id="rId80"/>
    <p:sldId id="335" r:id="rId81"/>
    <p:sldId id="420" r:id="rId82"/>
    <p:sldId id="427" r:id="rId83"/>
    <p:sldId id="419" r:id="rId84"/>
    <p:sldId id="336" r:id="rId85"/>
    <p:sldId id="337" r:id="rId86"/>
    <p:sldId id="416" r:id="rId87"/>
    <p:sldId id="421" r:id="rId88"/>
    <p:sldId id="423" r:id="rId89"/>
    <p:sldId id="424" r:id="rId90"/>
    <p:sldId id="425" r:id="rId91"/>
    <p:sldId id="426" r:id="rId92"/>
    <p:sldId id="422" r:id="rId9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CE8E"/>
    <a:srgbClr val="A29C7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14" autoAdjust="0"/>
    <p:restoredTop sz="95869" autoAdjust="0"/>
  </p:normalViewPr>
  <p:slideViewPr>
    <p:cSldViewPr>
      <p:cViewPr varScale="1">
        <p:scale>
          <a:sx n="87" d="100"/>
          <a:sy n="87" d="100"/>
        </p:scale>
        <p:origin x="-105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11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CCC57-51F9-48C4-9782-D43C8DD33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72E95-5FB3-4F2A-A938-F9257973DB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63FCD-A738-4AB5-AE62-7CD30DA7B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1C0E1-8FC5-4BC1-A6E1-EE883B957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CC77F-2A2F-44DD-BCE1-4C4F4F782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63B55-E5CC-4BCD-A12B-871C88E22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2C53C-F867-44F0-8D77-B4E1AB8007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C4343-8B44-4F56-B183-9249079540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9F826-A943-4D11-A61E-1D3E547F9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BA6AA-012D-4BB2-BF25-0B99FBE593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F6297-902C-4EC0-B784-13FE4DED04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0F73155-E57C-4248-A788-364FFE7DCE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http://cropsci.illinois.edu/classes/cpsc112/images/PlantSystems/longlrootareas.jpg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http://www.cactus-art.biz/note-book/Dictionary/aaa_Dictionary_pictures/xylem_Vessel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upload.wikimedia.org/wikipedia/commons/1/18/Maple_syrup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kidsgardening.com/onlinecourse/Diagrams/c1/c1-1seed.gif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http://plantphys.info/plants_human/seeds.gif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http://leavingbio.net/FLOWERING%20PLANTS_files/image048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http://www.digitalfrog.com/resources/archives/leaf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6" descr="pumpkinVomit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798638"/>
            <a:ext cx="5943600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WordArt 7"/>
          <p:cNvSpPr>
            <a:spLocks noChangeArrowheads="1" noChangeShapeType="1" noTextEdit="1"/>
          </p:cNvSpPr>
          <p:nvPr/>
        </p:nvSpPr>
        <p:spPr bwMode="auto">
          <a:xfrm>
            <a:off x="609600" y="304800"/>
            <a:ext cx="79248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49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Bauhaus 93"/>
              </a:rPr>
              <a:t>PLANTS!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 descr="Field-Maple-Acer-campestre-a-perfect-eco-gi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2989263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6788" y="0"/>
            <a:ext cx="65754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5" descr="tree-in-fence-s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95300"/>
            <a:ext cx="86106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 descr="no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8382000" cy="629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2025" y="304800"/>
            <a:ext cx="46259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-79375"/>
            <a:ext cx="5181600" cy="69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3925" y="0"/>
            <a:ext cx="5121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6"/>
          <p:cNvGrpSpPr>
            <a:grpSpLocks/>
          </p:cNvGrpSpPr>
          <p:nvPr/>
        </p:nvGrpSpPr>
        <p:grpSpPr bwMode="auto">
          <a:xfrm>
            <a:off x="457200" y="381000"/>
            <a:ext cx="4114800" cy="6210300"/>
            <a:chOff x="900" y="720"/>
            <a:chExt cx="4907" cy="5760"/>
          </a:xfrm>
        </p:grpSpPr>
        <p:pic>
          <p:nvPicPr>
            <p:cNvPr id="31746" name="Picture 7" descr="http://cropsci.illinois.edu/classes/cpsc112/images/PlantSystems/longlrootareas.jpg"/>
            <p:cNvPicPr>
              <a:picLocks noChangeAspect="1" noChangeArrowheads="1"/>
            </p:cNvPicPr>
            <p:nvPr/>
          </p:nvPicPr>
          <p:blipFill>
            <a:blip r:embed="rId2" r:link="rId3" cstate="print"/>
            <a:srcRect/>
            <a:stretch>
              <a:fillRect/>
            </a:stretch>
          </p:blipFill>
          <p:spPr bwMode="auto">
            <a:xfrm>
              <a:off x="900" y="720"/>
              <a:ext cx="4907" cy="5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47" name="Rectangle 8"/>
            <p:cNvSpPr>
              <a:spLocks noChangeArrowheads="1"/>
            </p:cNvSpPr>
            <p:nvPr/>
          </p:nvSpPr>
          <p:spPr bwMode="auto">
            <a:xfrm>
              <a:off x="3960" y="900"/>
              <a:ext cx="1260" cy="3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48" name="Rectangle 9"/>
            <p:cNvSpPr>
              <a:spLocks noChangeArrowheads="1"/>
            </p:cNvSpPr>
            <p:nvPr/>
          </p:nvSpPr>
          <p:spPr bwMode="auto">
            <a:xfrm>
              <a:off x="4140" y="1980"/>
              <a:ext cx="1620" cy="5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49" name="Rectangle 10"/>
            <p:cNvSpPr>
              <a:spLocks noChangeArrowheads="1"/>
            </p:cNvSpPr>
            <p:nvPr/>
          </p:nvSpPr>
          <p:spPr bwMode="auto">
            <a:xfrm>
              <a:off x="3960" y="3600"/>
              <a:ext cx="1800" cy="5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0" name="Rectangle 11"/>
            <p:cNvSpPr>
              <a:spLocks noChangeArrowheads="1"/>
            </p:cNvSpPr>
            <p:nvPr/>
          </p:nvSpPr>
          <p:spPr bwMode="auto">
            <a:xfrm>
              <a:off x="3960" y="4500"/>
              <a:ext cx="1800" cy="7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51" name="Rectangle 12"/>
            <p:cNvSpPr>
              <a:spLocks noChangeArrowheads="1"/>
            </p:cNvSpPr>
            <p:nvPr/>
          </p:nvSpPr>
          <p:spPr bwMode="auto">
            <a:xfrm>
              <a:off x="3960" y="5220"/>
              <a:ext cx="1800" cy="7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8750"/>
            <a:ext cx="7162800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-381000"/>
            <a:ext cx="4325938" cy="723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8474075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86200"/>
            <a:ext cx="33909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382963"/>
            <a:ext cx="46482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WordArt 2"/>
          <p:cNvSpPr>
            <a:spLocks noChangeArrowheads="1" noChangeShapeType="1" noTextEdit="1"/>
          </p:cNvSpPr>
          <p:nvPr/>
        </p:nvSpPr>
        <p:spPr bwMode="auto">
          <a:xfrm>
            <a:off x="228600" y="304800"/>
            <a:ext cx="44196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oper Black"/>
              </a:rPr>
              <a:t>Life Function:  TRANSPORT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81000"/>
            <a:ext cx="85153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6" descr="xyle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276600"/>
            <a:ext cx="434340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6" descr="http://cdn2.bigcommerce.com/server1300/37edf/products/321/images/1669/DSC_2378__87068.1346220363.1280.12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057525"/>
            <a:ext cx="233521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8458200" cy="63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http://t0.gstatic.com/images?q=tbn:ANd9GcRR2WtlEscFjXWMaQPHGt9andE6_2dE4anYxKFzLPcT_chJC7mEZk2w89p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http://www.clker.com/cliparts/0/d/4/e/11971079561364763343harmonic_Beaker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590800"/>
            <a:ext cx="36004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066800"/>
            <a:ext cx="66230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6" descr="crop_imp_stoma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108450"/>
            <a:ext cx="45720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3810000"/>
            <a:ext cx="20161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125" y="457200"/>
            <a:ext cx="903287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52482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28800"/>
            <a:ext cx="3048000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676400"/>
            <a:ext cx="25908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6" descr="sto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6200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4"/>
          <p:cNvSpPr>
            <a:spLocks noChangeArrowheads="1"/>
          </p:cNvSpPr>
          <p:nvPr/>
        </p:nvSpPr>
        <p:spPr bwMode="auto">
          <a:xfrm>
            <a:off x="1122363" y="2533650"/>
            <a:ext cx="647382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0463" name="Group 47"/>
          <p:cNvGraphicFramePr>
            <a:graphicFrameLocks noGrp="1"/>
          </p:cNvGraphicFramePr>
          <p:nvPr/>
        </p:nvGraphicFramePr>
        <p:xfrm>
          <a:off x="0" y="0"/>
          <a:ext cx="9144000" cy="2743200"/>
        </p:xfrm>
        <a:graphic>
          <a:graphicData uri="http://schemas.openxmlformats.org/drawingml/2006/table">
            <a:tbl>
              <a:tblPr/>
              <a:tblGrid>
                <a:gridCol w="1752600"/>
                <a:gridCol w="3773488"/>
                <a:gridCol w="3617912"/>
              </a:tblGrid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oper Black" pitchFamily="18" charset="0"/>
                          <a:ea typeface="Times New Roman" pitchFamily="18" charset="0"/>
                          <a:cs typeface="Arial" charset="0"/>
                        </a:rPr>
                        <a:t>Closed for Business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oper Black" pitchFamily="18" charset="0"/>
                          <a:ea typeface="Times New Roman" pitchFamily="18" charset="0"/>
                          <a:cs typeface="Arial" charset="0"/>
                        </a:rPr>
                        <a:t>Open for Business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0192" name="Picture 44" descr="BB7800-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62350"/>
            <a:ext cx="43434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3" name="Picture 46" descr="676697537043145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2004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5029200" y="0"/>
            <a:ext cx="41148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676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9" descr="6285618-big-bunch-of-organic-ginger-edible-roo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60825"/>
            <a:ext cx="4191000" cy="279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11" descr="4871319105_521da9433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13" descr="[Yams.jpg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62600" y="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15" descr="sarsaparilla-roo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789363"/>
            <a:ext cx="4038600" cy="30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17" descr="root-beer-floa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5334000"/>
            <a:ext cx="101441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5" descr="http://www.cactus-art.biz/note-book/Dictionary/aaa_Dictionary_pictures/xylem_Vessel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76200" y="457200"/>
            <a:ext cx="4068763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676400"/>
            <a:ext cx="30559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4" descr="051%20Vegetables%20-%20root%20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91000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6" descr="root_vegetables_co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25146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84105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514600"/>
            <a:ext cx="39624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292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438400"/>
            <a:ext cx="39624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6" descr="File:Maple syrup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86200"/>
            <a:ext cx="13335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8" descr="Collecting_maple_sap_in_plastic_bott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3865563"/>
            <a:ext cx="358140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10" descr="P31200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8100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6688" y="228600"/>
            <a:ext cx="59293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27432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WordArt 3"/>
          <p:cNvSpPr>
            <a:spLocks noChangeArrowheads="1" noChangeShapeType="1" noTextEdit="1"/>
          </p:cNvSpPr>
          <p:nvPr/>
        </p:nvSpPr>
        <p:spPr bwMode="auto">
          <a:xfrm>
            <a:off x="304800" y="381000"/>
            <a:ext cx="579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Cooper Black"/>
              </a:rPr>
              <a:t>Life Function:  REPRODUCTION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4"/>
          <p:cNvSpPr>
            <a:spLocks noChangeArrowheads="1"/>
          </p:cNvSpPr>
          <p:nvPr/>
        </p:nvSpPr>
        <p:spPr bwMode="auto">
          <a:xfrm>
            <a:off x="457200" y="5080000"/>
            <a:ext cx="1828800" cy="3429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041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811053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http://163.16.28.248/bio/activelearner/35/images/ch35summary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620000" cy="437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 descr="http://upload.wikimedia.org/wikipedia/commons/thumb/8/88/Bright_red_tomato_and_cross_section02.jpg/250px-Bright_red_tomato_and_cross_section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25813" y="2286000"/>
            <a:ext cx="5818187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 descr="http://www.biosci.ohio-state.edu/~plantbio/osu_pcmb/pcmb_lab_resources/images/pcmb101/flwrs_sds_frts/tomato_flower_label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14725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http://img.docstoccdn.com/thumb/orig/12046339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http://www.geochembio.com/IMG/apple-fruit-develop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381000"/>
            <a:ext cx="5791200" cy="584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0"/>
            <a:ext cx="358140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386" name="Group 9"/>
          <p:cNvGrpSpPr>
            <a:grpSpLocks/>
          </p:cNvGrpSpPr>
          <p:nvPr/>
        </p:nvGrpSpPr>
        <p:grpSpPr bwMode="auto">
          <a:xfrm>
            <a:off x="3124200" y="2381250"/>
            <a:ext cx="5505450" cy="4095750"/>
            <a:chOff x="2448" y="1620"/>
            <a:chExt cx="3132" cy="2352"/>
          </a:xfrm>
        </p:grpSpPr>
        <p:pic>
          <p:nvPicPr>
            <p:cNvPr id="16387" name="Picture 6" descr="image0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48" y="1620"/>
              <a:ext cx="3132" cy="2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88" name="Rectangle 7"/>
            <p:cNvSpPr>
              <a:spLocks noChangeArrowheads="1"/>
            </p:cNvSpPr>
            <p:nvPr/>
          </p:nvSpPr>
          <p:spPr bwMode="auto">
            <a:xfrm>
              <a:off x="4368" y="2352"/>
              <a:ext cx="912" cy="2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89" name="Rectangle 8"/>
            <p:cNvSpPr>
              <a:spLocks noChangeArrowheads="1"/>
            </p:cNvSpPr>
            <p:nvPr/>
          </p:nvSpPr>
          <p:spPr bwMode="auto">
            <a:xfrm>
              <a:off x="3792" y="3456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http://www.kimoverall.com/images/1BananaFlowerSiz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88"/>
            <a:ext cx="5105400" cy="681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4" descr="http://ecop.pbworks.com/f/1242221484/banana_fl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652463"/>
            <a:ext cx="4114800" cy="620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http://ak5.picdn.net/shutterstock/videos/2977858/preview/stock-footage-lowering-crane-banana-flower-and-fruit-plantation-hawa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676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5" descr="http://www.kidsgardening.com/onlinecourse/Diagrams/c1/c1-1seed.gif"/>
          <p:cNvPicPr>
            <a:picLocks noChangeAspect="1" noChangeArrowheads="1"/>
          </p:cNvPicPr>
          <p:nvPr/>
        </p:nvPicPr>
        <p:blipFill>
          <a:blip r:embed="rId3" r:link="rId4" cstate="print"/>
          <a:srcRect/>
          <a:stretch>
            <a:fillRect/>
          </a:stretch>
        </p:blipFill>
        <p:spPr bwMode="auto">
          <a:xfrm>
            <a:off x="1676400" y="1538288"/>
            <a:ext cx="5791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013"/>
            <a:ext cx="8077200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6" descr="ANd9GcSwv8a7g-56rFMpzUtTWWV81JDhlpAkuCiNCneAJM3YbTQYH-WDQuOawih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8750"/>
            <a:ext cx="3810000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8" descr="germination-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984625"/>
            <a:ext cx="3657600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50913"/>
            <a:ext cx="91440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0" y="1981200"/>
            <a:ext cx="9144000" cy="2209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69635" name="Picture 6" descr="BigRoo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752600"/>
            <a:ext cx="5943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 descr="http://plantphys.info/plants_human/seeds.gif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381000" y="2133600"/>
            <a:ext cx="3348038" cy="44577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0658" name="Picture 6" descr="seed_struc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04800"/>
            <a:ext cx="4443413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89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306763"/>
            <a:ext cx="5638800" cy="355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5" descr="treetrun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81000"/>
            <a:ext cx="6667500" cy="611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7772400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5" descr="7000-pic-sie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3733800" cy="214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7" descr="sugar-in-sie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2286000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609600"/>
            <a:ext cx="7391400" cy="553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9825" y="385763"/>
            <a:ext cx="4324350" cy="608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06413"/>
            <a:ext cx="8001000" cy="600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WordArt 4"/>
          <p:cNvSpPr>
            <a:spLocks noChangeArrowheads="1" noChangeShapeType="1" noTextEdit="1"/>
          </p:cNvSpPr>
          <p:nvPr/>
        </p:nvSpPr>
        <p:spPr bwMode="auto">
          <a:xfrm>
            <a:off x="228600" y="228600"/>
            <a:ext cx="54864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Berlin Sans FB Demi"/>
              </a:rPr>
              <a:t>Annual Rings</a:t>
            </a:r>
          </a:p>
        </p:txBody>
      </p:sp>
      <p:pic>
        <p:nvPicPr>
          <p:cNvPr id="78850" name="Picture 6" descr="annual%20rings_a%20stack%20of%20chopping%20boards_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990600"/>
            <a:ext cx="7620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Picture 5" descr="2-hotwithdec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621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4" name="WordArt 6"/>
          <p:cNvSpPr>
            <a:spLocks noChangeArrowheads="1" noChangeShapeType="1" noTextEdit="1"/>
          </p:cNvSpPr>
          <p:nvPr/>
        </p:nvSpPr>
        <p:spPr bwMode="auto">
          <a:xfrm>
            <a:off x="228600" y="304800"/>
            <a:ext cx="82296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38100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Berlin Sans FB Demi"/>
              </a:rPr>
              <a:t>How do You Observe Annual Rings?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8363" y="152400"/>
            <a:ext cx="5100637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95288"/>
            <a:ext cx="8229600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360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229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4" name="Picture 6" descr="175px-IAA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3962400"/>
            <a:ext cx="2819400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0600"/>
            <a:ext cx="8877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53000" cy="356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075" y="2133600"/>
            <a:ext cx="39004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5" descr="http://leavingbio.net/FLOWERING%20PLANTS_files/image048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971800" y="1651000"/>
            <a:ext cx="6096000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762000"/>
            <a:ext cx="8115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6" descr="ricebioassa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14650"/>
            <a:ext cx="52578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8" descr="wt2002b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784600"/>
            <a:ext cx="39624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5" descr="bolting-roset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87350"/>
            <a:ext cx="7772400" cy="594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5" descr="f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533400"/>
            <a:ext cx="5791200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8686800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5"/>
          <p:cNvSpPr>
            <a:spLocks noChangeArrowheads="1"/>
          </p:cNvSpPr>
          <p:nvPr/>
        </p:nvSpPr>
        <p:spPr bwMode="auto">
          <a:xfrm>
            <a:off x="1120775" y="2524125"/>
            <a:ext cx="647382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9043988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5" descr="12E%20cytokinin%20whea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08388"/>
            <a:ext cx="6781800" cy="324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5" descr="cytokinin-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419100"/>
            <a:ext cx="4094163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7" descr="cytokinin_effe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1000"/>
            <a:ext cx="328453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5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457200"/>
            <a:ext cx="7696200" cy="594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6" descr="Ethylfru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124200"/>
            <a:ext cx="5410200" cy="357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650" y="533400"/>
            <a:ext cx="90233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00175"/>
            <a:ext cx="76200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5" descr="Ethylene Effec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57200"/>
            <a:ext cx="8763000" cy="580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6" descr="http://www.digitalfrog.com/resources/archives/leaf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590800" y="1905000"/>
            <a:ext cx="3970338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1000"/>
            <a:ext cx="33893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5" descr="strawberry-day-20-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"/>
            <a:ext cx="8229600" cy="673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67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4" name="Picture 8" descr="phototropism-119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1379538"/>
            <a:ext cx="5638800" cy="517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5" descr="tropis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67200"/>
            <a:ext cx="31257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"/>
            <a:ext cx="861218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04800"/>
            <a:ext cx="8153400" cy="448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3505200" y="304800"/>
            <a:ext cx="3124200" cy="449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7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5" descr="C0038195-Gravitropism_(Geotropism)-SP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533400"/>
            <a:ext cx="8229600" cy="569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188" y="3044825"/>
            <a:ext cx="8913812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88011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6" descr="geotropis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524000"/>
            <a:ext cx="8342313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5" descr="grav_roo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609600"/>
            <a:ext cx="8458200" cy="54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http://capone.mtsu.edu/mtsuvtt/Web%20Pages/Winged%20Elm%20Leavesrscrbrrs302fm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4900613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4" descr="http://web.ccsu.edu/faculty/mione/calliantha%20images/758Leav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3425" y="685800"/>
            <a:ext cx="4600575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6" descr="220px-Brunnichia_ovata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35275"/>
            <a:ext cx="3810000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2" name="Picture 8" descr="wally-eberhart-twining-stem-of-a-morning-glory-plant-an-example-of-thigmotropism-ipomoea-purpur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057400"/>
            <a:ext cx="3333750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57200"/>
            <a:ext cx="877887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9" name="Picture 5" descr="day-nigh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855663"/>
            <a:ext cx="6019800" cy="51641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u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685800"/>
            <a:ext cx="7391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ANd9GcSuAWZGAUs67Q64gUmU_7yih40RedKIHEYOqEZDrRcy0d--wcZHh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703214"/>
            <a:ext cx="7391400" cy="554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5" descr="Mu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1" name="Picture 7" descr="ANd9GcSuAWZGAUs67Q64gUmU_7yih40RedKIHEYOqEZDrRcy0d--wcZHh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197225"/>
            <a:ext cx="4876800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89265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19200"/>
            <a:ext cx="9174163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4" descr="Fig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2950"/>
            <a:ext cx="390525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82788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609600"/>
            <a:ext cx="848783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744912"/>
            <a:ext cx="792480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838200"/>
            <a:ext cx="802789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4800"/>
            <a:ext cx="9101517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457200"/>
            <a:ext cx="854612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 descr="leaf_micrograp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8" y="666750"/>
            <a:ext cx="8201025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371600" y="4953000"/>
            <a:ext cx="1676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Rectangle 7"/>
          <p:cNvSpPr>
            <a:spLocks noChangeArrowheads="1"/>
          </p:cNvSpPr>
          <p:nvPr/>
        </p:nvSpPr>
        <p:spPr bwMode="auto">
          <a:xfrm>
            <a:off x="5410200" y="990600"/>
            <a:ext cx="1676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6858000" y="1600200"/>
            <a:ext cx="1676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  <p:bldP spid="14343" grpId="0" animBg="1"/>
      <p:bldP spid="14344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85800"/>
            <a:ext cx="835439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52600" y="2743200"/>
            <a:ext cx="5488262" cy="3860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457200"/>
            <a:ext cx="780288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52600" y="2743200"/>
            <a:ext cx="5488262" cy="38603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1" name="Picture 5" descr="AppleNecroticLeafSpotDSC0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00600" cy="4227513"/>
          </a:xfrm>
          <a:prstGeom prst="rect">
            <a:avLst/>
          </a:prstGeom>
          <a:noFill/>
        </p:spPr>
      </p:pic>
      <p:pic>
        <p:nvPicPr>
          <p:cNvPr id="11674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3113088"/>
            <a:ext cx="4876800" cy="3744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25</Words>
  <Application>Microsoft Office PowerPoint</Application>
  <PresentationFormat>On-screen Show (4:3)</PresentationFormat>
  <Paragraphs>7</Paragraphs>
  <Slides>92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</vt:vector>
  </TitlesOfParts>
  <Company>Whitesboro CSD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Press Enter</dc:creator>
  <cp:lastModifiedBy>Windows User</cp:lastModifiedBy>
  <cp:revision>77</cp:revision>
  <dcterms:created xsi:type="dcterms:W3CDTF">2011-02-08T03:34:08Z</dcterms:created>
  <dcterms:modified xsi:type="dcterms:W3CDTF">2016-02-22T14:41:43Z</dcterms:modified>
</cp:coreProperties>
</file>